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988" r:id="rId5"/>
  </p:sldMasterIdLst>
  <p:notesMasterIdLst>
    <p:notesMasterId r:id="rId14"/>
  </p:notesMasterIdLst>
  <p:sldIdLst>
    <p:sldId id="2147480310" r:id="rId6"/>
    <p:sldId id="2147480309" r:id="rId7"/>
    <p:sldId id="2147480311" r:id="rId8"/>
    <p:sldId id="2147480312" r:id="rId9"/>
    <p:sldId id="2147480313" r:id="rId10"/>
    <p:sldId id="2147480314" r:id="rId11"/>
    <p:sldId id="2147480315" r:id="rId12"/>
    <p:sldId id="214748031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2FB405-9ACB-05D7-DFE1-1184F6AA3CA8}" name="Valerie Bannert-Thurner" initials="VB" userId="S::valban@nasdaq.com::33108531-87c1-4388-96da-65660195f0af" providerId="AD"/>
  <p188:author id="{89CFF814-509E-B612-BF1E-E2AE725DC404}" name="Daniela Peterhoff" initials="DP" userId="S::daepet@nasdaq.com::edb2b2b6-914e-4041-a59c-839db30a9429" providerId="AD"/>
  <p188:author id="{085C245A-8C11-CF09-CB7D-2D10768A5653}" name="Kelly Petersen" initials="KP" userId="S::petersek@nasdaq.com::ee9dae3d-2cf8-4edb-bf61-801f796c6e33" providerId="AD"/>
  <p188:author id="{13950C5F-61AC-9683-CB9C-A27F4A68762C}" name="Sophie Marnhier-Foy" initials="SM" userId="S::sophie.marnhier-foy@adenza.com::a6272f56-bb87-460a-94fc-7ec824b1c01f" providerId="AD"/>
  <p188:author id="{B885E95F-3F69-F094-6BD3-165F35A95EC6}" name="Kristan Scala" initials="KS" userId="S::krisca@nasdaq.com::92516a37-fdcd-4d2e-a5cf-2772521cd216" providerId="AD"/>
  <p188:author id="{B07E4DA6-5F5F-F5BE-A922-743E1568A63D}" name="Sophie Marnhier-Foy" initials="SMF" userId="S::Sophie.Marnhier-Foy@adenza.com::a6272f56-bb87-460a-94fc-7ec824b1c01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hill Rees" initials="PR" lastIdx="8" clrIdx="0">
    <p:extLst>
      <p:ext uri="{19B8F6BF-5375-455C-9EA6-DF929625EA0E}">
        <p15:presenceInfo xmlns:p15="http://schemas.microsoft.com/office/powerpoint/2012/main" userId="S::phill.rees@landorandfitch.com::adf63cd5-4e16-4d24-a346-3a1f426d62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326"/>
    <a:srgbClr val="4CADCE"/>
    <a:srgbClr val="5CB8D3"/>
    <a:srgbClr val="5CFFA7"/>
    <a:srgbClr val="0942B2"/>
    <a:srgbClr val="0BC466"/>
    <a:srgbClr val="FFF365"/>
    <a:srgbClr val="FF9E55"/>
    <a:srgbClr val="4D4D4D"/>
    <a:srgbClr val="D0E4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0018F9-AEB0-816F-7A0F-C4BA9EAAF5E5}" v="23" dt="2024-02-22T16:48:06.194"/>
    <p1510:client id="{C792FB48-FE2C-7220-5BD5-CFD9A5B31CFB}" v="25" dt="2024-02-22T05:00:23.119"/>
    <p1510:client id="{EB9279F4-0D42-442C-ACDF-A48332DE0E66}" v="97" dt="2024-02-22T11:13:36.961"/>
    <p1510:client id="{FC4795FD-1A64-C5FF-19D0-8C86F041D2B9}" v="30" dt="2024-02-22T08:06:52.1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8" d="100"/>
          <a:sy n="148" d="100"/>
        </p:scale>
        <p:origin x="108" y="12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42451B-A23E-2844-8F46-5527B6A47326}"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9CBC7-1605-9146-8AD9-49A28D2630EA}" type="slidenum">
              <a:rPr lang="en-US" smtClean="0"/>
              <a:t>‹#›</a:t>
            </a:fld>
            <a:endParaRPr lang="en-US"/>
          </a:p>
        </p:txBody>
      </p:sp>
    </p:spTree>
    <p:extLst>
      <p:ext uri="{BB962C8B-B14F-4D97-AF65-F5344CB8AC3E}">
        <p14:creationId xmlns:p14="http://schemas.microsoft.com/office/powerpoint/2010/main" val="3910868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Master" Target="../slideMasters/slideMaster2.xml"/><Relationship Id="rId4" Type="http://schemas.openxmlformats.org/officeDocument/2006/relationships/image" Target="../media/image38.sv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jpeg"/><Relationship Id="rId1" Type="http://schemas.openxmlformats.org/officeDocument/2006/relationships/slideMaster" Target="../slideMasters/slideMaster2.xml"/><Relationship Id="rId4" Type="http://schemas.openxmlformats.org/officeDocument/2006/relationships/image" Target="../media/image28.svg"/></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1.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2.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3.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4.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5.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6.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7.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8.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jpe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D809CA-7C50-0841-8F77-409E101978E9}"/>
              </a:ext>
            </a:extLst>
          </p:cNvPr>
          <p:cNvSpPr/>
          <p:nvPr userDrawn="1"/>
        </p:nvSpPr>
        <p:spPr>
          <a:xfrm>
            <a:off x="8153400" y="0"/>
            <a:ext cx="3573026" cy="6858000"/>
          </a:xfrm>
          <a:prstGeom prst="rect">
            <a:avLst/>
          </a:prstGeom>
          <a:gradFill>
            <a:gsLst>
              <a:gs pos="0">
                <a:schemeClr val="accent1"/>
              </a:gs>
              <a:gs pos="99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8FA8FD53-336C-E24E-A87A-730259BE518A}"/>
              </a:ext>
            </a:extLst>
          </p:cNvPr>
          <p:cNvSpPr>
            <a:spLocks noGrp="1"/>
          </p:cNvSpPr>
          <p:nvPr>
            <p:ph type="ctrTitle" hasCustomPrompt="1"/>
          </p:nvPr>
        </p:nvSpPr>
        <p:spPr>
          <a:xfrm>
            <a:off x="576262" y="3216275"/>
            <a:ext cx="6010275" cy="1676400"/>
          </a:xfrm>
        </p:spPr>
        <p:txBody>
          <a:bodyPr anchor="t">
            <a:noAutofit/>
          </a:bodyPr>
          <a:lstStyle>
            <a:lvl1pPr algn="l">
              <a:defRPr sz="6000">
                <a:solidFill>
                  <a:schemeClr val="bg2"/>
                </a:solidFill>
                <a:latin typeface="+mj-lt"/>
              </a:defRPr>
            </a:lvl1pPr>
          </a:lstStyle>
          <a:p>
            <a:r>
              <a:rPr lang="en-US"/>
              <a:t>Title goes here max two lines</a:t>
            </a:r>
          </a:p>
        </p:txBody>
      </p:sp>
      <p:sp>
        <p:nvSpPr>
          <p:cNvPr id="3" name="Subtitle 2">
            <a:extLst>
              <a:ext uri="{FF2B5EF4-FFF2-40B4-BE49-F238E27FC236}">
                <a16:creationId xmlns:a16="http://schemas.microsoft.com/office/drawing/2014/main" id="{4EEEF697-D4F7-784A-8857-71E463145EB2}"/>
              </a:ext>
            </a:extLst>
          </p:cNvPr>
          <p:cNvSpPr>
            <a:spLocks noGrp="1"/>
          </p:cNvSpPr>
          <p:nvPr>
            <p:ph type="subTitle" idx="1" hasCustomPrompt="1"/>
          </p:nvPr>
        </p:nvSpPr>
        <p:spPr>
          <a:xfrm>
            <a:off x="576262" y="5197475"/>
            <a:ext cx="6010275" cy="813581"/>
          </a:xfrm>
        </p:spPr>
        <p:txBody>
          <a:bodyPr>
            <a:noAutofit/>
          </a:bodyPr>
          <a:lstStyle>
            <a:lvl1pPr marL="0" indent="0" algn="l">
              <a:buNone/>
              <a:defRPr sz="2400" b="0" i="0">
                <a:solidFill>
                  <a:schemeClr val="bg2"/>
                </a:solidFill>
                <a:latin typeface="+mn-lt"/>
                <a:ea typeface="Inter Light" panose="020004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&amp; Date go here</a:t>
            </a:r>
          </a:p>
        </p:txBody>
      </p:sp>
      <p:pic>
        <p:nvPicPr>
          <p:cNvPr id="7" name="Picture 6">
            <a:extLst>
              <a:ext uri="{FF2B5EF4-FFF2-40B4-BE49-F238E27FC236}">
                <a16:creationId xmlns:a16="http://schemas.microsoft.com/office/drawing/2014/main" id="{5D6A0A15-689E-3A44-A95C-81BC49A004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6262" y="1239344"/>
            <a:ext cx="2654300" cy="749300"/>
          </a:xfrm>
          <a:prstGeom prst="rect">
            <a:avLst/>
          </a:prstGeom>
        </p:spPr>
      </p:pic>
      <p:sp>
        <p:nvSpPr>
          <p:cNvPr id="11" name="Text Placeholder 10">
            <a:extLst>
              <a:ext uri="{FF2B5EF4-FFF2-40B4-BE49-F238E27FC236}">
                <a16:creationId xmlns:a16="http://schemas.microsoft.com/office/drawing/2014/main" id="{A7C5EEBF-3952-DA47-A690-CF62D8591B66}"/>
              </a:ext>
            </a:extLst>
          </p:cNvPr>
          <p:cNvSpPr>
            <a:spLocks noGrp="1"/>
          </p:cNvSpPr>
          <p:nvPr>
            <p:ph type="body" sz="quarter" idx="13" hasCustomPrompt="1"/>
          </p:nvPr>
        </p:nvSpPr>
        <p:spPr>
          <a:xfrm>
            <a:off x="8370887" y="3216275"/>
            <a:ext cx="3254375" cy="1676400"/>
          </a:xfrm>
        </p:spPr>
        <p:txBody>
          <a:bodyPr>
            <a:noAutofit/>
          </a:bodyPr>
          <a:lstStyle>
            <a:lvl1pPr marL="0" indent="0">
              <a:buNone/>
              <a:defRPr sz="1800">
                <a:solidFill>
                  <a:schemeClr val="bg2"/>
                </a:solidFill>
              </a:defRPr>
            </a:lvl1pPr>
          </a:lstStyle>
          <a:p>
            <a:pPr lvl="0"/>
            <a:r>
              <a:rPr lang="en-US"/>
              <a:t>Other information</a:t>
            </a:r>
          </a:p>
          <a:p>
            <a:pPr lvl="0"/>
            <a:endParaRPr lang="en-US"/>
          </a:p>
          <a:p>
            <a:pPr lvl="0"/>
            <a:r>
              <a:rPr lang="en-US"/>
              <a:t>Presenter</a:t>
            </a:r>
          </a:p>
        </p:txBody>
      </p:sp>
    </p:spTree>
    <p:extLst>
      <p:ext uri="{BB962C8B-B14F-4D97-AF65-F5344CB8AC3E}">
        <p14:creationId xmlns:p14="http://schemas.microsoft.com/office/powerpoint/2010/main" val="4176311634"/>
      </p:ext>
    </p:extLst>
  </p:cSld>
  <p:clrMapOvr>
    <a:masterClrMapping/>
  </p:clrMapOvr>
  <p:extLst>
    <p:ext uri="{DCECCB84-F9BA-43D5-87BE-67443E8EF086}">
      <p15:sldGuideLst xmlns:p15="http://schemas.microsoft.com/office/powerpoint/2012/main">
        <p15:guide id="1" pos="4152" userDrawn="1">
          <p15:clr>
            <a:srgbClr val="FBAE40"/>
          </p15:clr>
        </p15:guide>
        <p15:guide id="2" pos="5280" userDrawn="1">
          <p15:clr>
            <a:srgbClr val="FBAE40"/>
          </p15:clr>
        </p15:guide>
        <p15:guide id="3" orient="horz" pos="2016" userDrawn="1">
          <p15:clr>
            <a:srgbClr val="FBAE40"/>
          </p15:clr>
        </p15:guide>
        <p15:guide id="4" orient="horz" pos="326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with medium confidence">
            <a:extLst>
              <a:ext uri="{FF2B5EF4-FFF2-40B4-BE49-F238E27FC236}">
                <a16:creationId xmlns:a16="http://schemas.microsoft.com/office/drawing/2014/main" id="{C80706A2-E7FC-1542-9A81-C85B35DF45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406" y="0"/>
            <a:ext cx="12192000" cy="6858000"/>
          </a:xfrm>
          <a:prstGeom prst="rect">
            <a:avLst/>
          </a:prstGeom>
        </p:spPr>
      </p:pic>
      <p:sp>
        <p:nvSpPr>
          <p:cNvPr id="2" name="Title 1">
            <a:extLst>
              <a:ext uri="{FF2B5EF4-FFF2-40B4-BE49-F238E27FC236}">
                <a16:creationId xmlns:a16="http://schemas.microsoft.com/office/drawing/2014/main" id="{8FA8FD53-336C-E24E-A87A-730259BE518A}"/>
              </a:ext>
            </a:extLst>
          </p:cNvPr>
          <p:cNvSpPr>
            <a:spLocks noGrp="1"/>
          </p:cNvSpPr>
          <p:nvPr>
            <p:ph type="ctrTitle" hasCustomPrompt="1"/>
          </p:nvPr>
        </p:nvSpPr>
        <p:spPr>
          <a:xfrm>
            <a:off x="4334031" y="2590800"/>
            <a:ext cx="6010275" cy="1676400"/>
          </a:xfrm>
        </p:spPr>
        <p:txBody>
          <a:bodyPr anchor="t">
            <a:noAutofit/>
          </a:bodyPr>
          <a:lstStyle>
            <a:lvl1pPr algn="l">
              <a:defRPr sz="6000">
                <a:solidFill>
                  <a:schemeClr val="bg2"/>
                </a:solidFill>
              </a:defRPr>
            </a:lvl1pPr>
          </a:lstStyle>
          <a:p>
            <a:r>
              <a:rPr lang="en-US"/>
              <a:t>Title goes here max two lines</a:t>
            </a:r>
          </a:p>
        </p:txBody>
      </p:sp>
      <p:sp>
        <p:nvSpPr>
          <p:cNvPr id="3" name="Subtitle 2">
            <a:extLst>
              <a:ext uri="{FF2B5EF4-FFF2-40B4-BE49-F238E27FC236}">
                <a16:creationId xmlns:a16="http://schemas.microsoft.com/office/drawing/2014/main" id="{4EEEF697-D4F7-784A-8857-71E463145EB2}"/>
              </a:ext>
            </a:extLst>
          </p:cNvPr>
          <p:cNvSpPr>
            <a:spLocks noGrp="1"/>
          </p:cNvSpPr>
          <p:nvPr>
            <p:ph type="subTitle" idx="1" hasCustomPrompt="1"/>
          </p:nvPr>
        </p:nvSpPr>
        <p:spPr>
          <a:xfrm>
            <a:off x="4334031" y="4572000"/>
            <a:ext cx="6010275" cy="583367"/>
          </a:xfrm>
        </p:spPr>
        <p:txBody>
          <a:bodyPr>
            <a:noAutofit/>
          </a:bodyPr>
          <a:lstStyle>
            <a:lvl1pPr marL="0" indent="0" algn="l">
              <a:buNone/>
              <a:defRPr sz="2400" b="0" i="0">
                <a:solidFill>
                  <a:schemeClr val="bg2"/>
                </a:solidFill>
                <a:latin typeface="+mn-lt"/>
                <a:ea typeface="Baskerville" panose="02020502070401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&amp; Date go here</a:t>
            </a:r>
          </a:p>
        </p:txBody>
      </p:sp>
      <p:pic>
        <p:nvPicPr>
          <p:cNvPr id="7" name="Picture 6">
            <a:extLst>
              <a:ext uri="{FF2B5EF4-FFF2-40B4-BE49-F238E27FC236}">
                <a16:creationId xmlns:a16="http://schemas.microsoft.com/office/drawing/2014/main" id="{5D6A0A15-689E-3A44-A95C-81BC49A004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34031" y="638175"/>
            <a:ext cx="2654300" cy="749300"/>
          </a:xfrm>
          <a:prstGeom prst="rect">
            <a:avLst/>
          </a:prstGeom>
        </p:spPr>
      </p:pic>
      <p:sp>
        <p:nvSpPr>
          <p:cNvPr id="11" name="Text Placeholder 10">
            <a:extLst>
              <a:ext uri="{FF2B5EF4-FFF2-40B4-BE49-F238E27FC236}">
                <a16:creationId xmlns:a16="http://schemas.microsoft.com/office/drawing/2014/main" id="{A7C5EEBF-3952-DA47-A690-CF62D8591B66}"/>
              </a:ext>
            </a:extLst>
          </p:cNvPr>
          <p:cNvSpPr>
            <a:spLocks noGrp="1"/>
          </p:cNvSpPr>
          <p:nvPr>
            <p:ph type="body" sz="quarter" idx="13" hasCustomPrompt="1"/>
          </p:nvPr>
        </p:nvSpPr>
        <p:spPr>
          <a:xfrm>
            <a:off x="4316490" y="5468183"/>
            <a:ext cx="6027816" cy="704017"/>
          </a:xfrm>
        </p:spPr>
        <p:txBody>
          <a:bodyPr>
            <a:noAutofit/>
          </a:bodyPr>
          <a:lstStyle>
            <a:lvl1pPr marL="0" indent="0">
              <a:buNone/>
              <a:defRPr sz="1800">
                <a:solidFill>
                  <a:schemeClr val="bg2"/>
                </a:solidFill>
              </a:defRPr>
            </a:lvl1pPr>
          </a:lstStyle>
          <a:p>
            <a:pPr lvl="0"/>
            <a:r>
              <a:rPr lang="en-US"/>
              <a:t>Other information</a:t>
            </a:r>
          </a:p>
          <a:p>
            <a:pPr lvl="0"/>
            <a:r>
              <a:rPr lang="en-US"/>
              <a:t>Presenter</a:t>
            </a:r>
          </a:p>
        </p:txBody>
      </p:sp>
    </p:spTree>
    <p:extLst>
      <p:ext uri="{BB962C8B-B14F-4D97-AF65-F5344CB8AC3E}">
        <p14:creationId xmlns:p14="http://schemas.microsoft.com/office/powerpoint/2010/main" val="1578182540"/>
      </p:ext>
    </p:extLst>
  </p:cSld>
  <p:clrMapOvr>
    <a:masterClrMapping/>
  </p:clrMapOvr>
  <p:extLst>
    <p:ext uri="{DCECCB84-F9BA-43D5-87BE-67443E8EF086}">
      <p15:sldGuideLst xmlns:p15="http://schemas.microsoft.com/office/powerpoint/2012/main">
        <p15:guide id="1" pos="2712" userDrawn="1">
          <p15:clr>
            <a:srgbClr val="FBAE40"/>
          </p15:clr>
        </p15:guide>
        <p15:guide id="2" orient="horz" pos="1632" userDrawn="1">
          <p15:clr>
            <a:srgbClr val="FBAE40"/>
          </p15:clr>
        </p15:guide>
        <p15:guide id="3" orient="horz" pos="2880" userDrawn="1">
          <p15:clr>
            <a:srgbClr val="FBAE40"/>
          </p15:clr>
        </p15:guide>
        <p15:guide id="4" orient="horz" pos="3432" userDrawn="1">
          <p15:clr>
            <a:srgbClr val="FBAE40"/>
          </p15:clr>
        </p15:guide>
        <p15:guide id="5" pos="6528"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Header - Option 4">
    <p:spTree>
      <p:nvGrpSpPr>
        <p:cNvPr id="1" name=""/>
        <p:cNvGrpSpPr/>
        <p:nvPr/>
      </p:nvGrpSpPr>
      <p:grpSpPr>
        <a:xfrm>
          <a:off x="0" y="0"/>
          <a:ext cx="0" cy="0"/>
          <a:chOff x="0" y="0"/>
          <a:chExt cx="0" cy="0"/>
        </a:xfrm>
      </p:grpSpPr>
      <p:pic>
        <p:nvPicPr>
          <p:cNvPr id="21" name="Picture 20" descr="Background pattern&#10;&#10;Description automatically generated">
            <a:extLst>
              <a:ext uri="{FF2B5EF4-FFF2-40B4-BE49-F238E27FC236}">
                <a16:creationId xmlns:a16="http://schemas.microsoft.com/office/drawing/2014/main" id="{E5ABF09B-8477-403F-9279-D43CA6F582AC}"/>
              </a:ext>
            </a:extLst>
          </p:cNvPr>
          <p:cNvPicPr>
            <a:picLocks noChangeAspect="1"/>
          </p:cNvPicPr>
          <p:nvPr userDrawn="1"/>
        </p:nvPicPr>
        <p:blipFill rotWithShape="1">
          <a:blip r:embed="rId2"/>
          <a:srcRect r="28" b="20130"/>
          <a:stretch/>
        </p:blipFill>
        <p:spPr>
          <a:xfrm flipH="1">
            <a:off x="2697" y="-1"/>
            <a:ext cx="12189303" cy="6855744"/>
          </a:xfrm>
          <a:custGeom>
            <a:avLst/>
            <a:gdLst>
              <a:gd name="connsiteX0" fmla="*/ 10600843 w 12189303"/>
              <a:gd name="connsiteY0" fmla="*/ 0 h 6855744"/>
              <a:gd name="connsiteX1" fmla="*/ 0 w 12189303"/>
              <a:gd name="connsiteY1" fmla="*/ 0 h 6855744"/>
              <a:gd name="connsiteX2" fmla="*/ 0 w 12189303"/>
              <a:gd name="connsiteY2" fmla="*/ 2777733 h 6855744"/>
              <a:gd name="connsiteX3" fmla="*/ 1150847 w 12189303"/>
              <a:gd name="connsiteY3" fmla="*/ 6855744 h 6855744"/>
              <a:gd name="connsiteX4" fmla="*/ 10496159 w 12189303"/>
              <a:gd name="connsiteY4" fmla="*/ 6855744 h 6855744"/>
              <a:gd name="connsiteX5" fmla="*/ 12189303 w 12189303"/>
              <a:gd name="connsiteY5" fmla="*/ 2478072 h 6855744"/>
              <a:gd name="connsiteX6" fmla="*/ 12189303 w 12189303"/>
              <a:gd name="connsiteY6" fmla="*/ 819598 h 685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9303" h="6855744">
                <a:moveTo>
                  <a:pt x="10600843" y="0"/>
                </a:moveTo>
                <a:lnTo>
                  <a:pt x="0" y="0"/>
                </a:lnTo>
                <a:lnTo>
                  <a:pt x="0" y="2777733"/>
                </a:lnTo>
                <a:lnTo>
                  <a:pt x="1150847" y="6855744"/>
                </a:lnTo>
                <a:lnTo>
                  <a:pt x="10496159" y="6855744"/>
                </a:lnTo>
                <a:lnTo>
                  <a:pt x="12189303" y="2478072"/>
                </a:lnTo>
                <a:lnTo>
                  <a:pt x="12189303" y="819598"/>
                </a:lnTo>
                <a:close/>
              </a:path>
            </a:pathLst>
          </a:custGeom>
        </p:spPr>
      </p:pic>
      <p:sp>
        <p:nvSpPr>
          <p:cNvPr id="2" name="Title 1">
            <a:extLst>
              <a:ext uri="{FF2B5EF4-FFF2-40B4-BE49-F238E27FC236}">
                <a16:creationId xmlns:a16="http://schemas.microsoft.com/office/drawing/2014/main" id="{B49C0420-A98C-41E0-A61E-8A85AF627E70}"/>
              </a:ext>
            </a:extLst>
          </p:cNvPr>
          <p:cNvSpPr>
            <a:spLocks noGrp="1"/>
          </p:cNvSpPr>
          <p:nvPr>
            <p:ph type="title"/>
          </p:nvPr>
        </p:nvSpPr>
        <p:spPr>
          <a:xfrm>
            <a:off x="623888" y="1599458"/>
            <a:ext cx="7488237" cy="3259137"/>
          </a:xfrm>
        </p:spPr>
        <p:txBody>
          <a:bodyPr anchor="t">
            <a:normAutofit/>
          </a:bodyPr>
          <a:lstStyle>
            <a:lvl1pPr>
              <a:lnSpc>
                <a:spcPct val="80000"/>
              </a:lnSpc>
              <a:spcBef>
                <a:spcPts val="0"/>
              </a:spcBef>
              <a:defRPr sz="7100" b="0" spc="-300" baseline="0">
                <a:solidFill>
                  <a:schemeClr val="tx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31991A-1DDF-4284-8D08-2423128735A7}"/>
              </a:ext>
            </a:extLst>
          </p:cNvPr>
          <p:cNvSpPr>
            <a:spLocks noGrp="1"/>
          </p:cNvSpPr>
          <p:nvPr>
            <p:ph type="body" idx="1" hasCustomPrompt="1"/>
          </p:nvPr>
        </p:nvSpPr>
        <p:spPr>
          <a:xfrm>
            <a:off x="623888" y="728663"/>
            <a:ext cx="7488237" cy="954994"/>
          </a:xfrm>
        </p:spPr>
        <p:txBody>
          <a:bodyPr>
            <a:noAutofit/>
          </a:bodyPr>
          <a:lstStyle>
            <a:lvl1pPr marL="0" indent="0">
              <a:lnSpc>
                <a:spcPct val="80000"/>
              </a:lnSpc>
              <a:spcBef>
                <a:spcPts val="0"/>
              </a:spcBef>
              <a:buNone/>
              <a:defRPr sz="7100"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XX</a:t>
            </a:r>
          </a:p>
        </p:txBody>
      </p:sp>
      <p:pic>
        <p:nvPicPr>
          <p:cNvPr id="11" name="Graphic 10">
            <a:extLst>
              <a:ext uri="{FF2B5EF4-FFF2-40B4-BE49-F238E27FC236}">
                <a16:creationId xmlns:a16="http://schemas.microsoft.com/office/drawing/2014/main" id="{CE80F9A4-0F05-4181-BFF1-CAB79AAFD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6418124"/>
            <a:ext cx="627062" cy="143014"/>
          </a:xfrm>
          <a:prstGeom prst="rect">
            <a:avLst/>
          </a:prstGeom>
        </p:spPr>
      </p:pic>
      <p:sp>
        <p:nvSpPr>
          <p:cNvPr id="8" name="Slide Number Placeholder 5">
            <a:extLst>
              <a:ext uri="{FF2B5EF4-FFF2-40B4-BE49-F238E27FC236}">
                <a16:creationId xmlns:a16="http://schemas.microsoft.com/office/drawing/2014/main" id="{6D9A7030-BC88-4852-99A8-BBB771D12774}"/>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grpSp>
        <p:nvGrpSpPr>
          <p:cNvPr id="22" name="Group 21">
            <a:extLst>
              <a:ext uri="{FF2B5EF4-FFF2-40B4-BE49-F238E27FC236}">
                <a16:creationId xmlns:a16="http://schemas.microsoft.com/office/drawing/2014/main" id="{74717145-E53E-433D-85AC-C7376C60007E}"/>
              </a:ext>
            </a:extLst>
          </p:cNvPr>
          <p:cNvGrpSpPr/>
          <p:nvPr userDrawn="1"/>
        </p:nvGrpSpPr>
        <p:grpSpPr>
          <a:xfrm>
            <a:off x="11470958" y="296863"/>
            <a:ext cx="423701" cy="430610"/>
            <a:chOff x="11470958" y="296863"/>
            <a:chExt cx="423701" cy="430610"/>
          </a:xfrm>
          <a:solidFill>
            <a:schemeClr val="bg1"/>
          </a:solidFill>
        </p:grpSpPr>
        <p:sp>
          <p:nvSpPr>
            <p:cNvPr id="23" name="Freeform: Shape 22">
              <a:extLst>
                <a:ext uri="{FF2B5EF4-FFF2-40B4-BE49-F238E27FC236}">
                  <a16:creationId xmlns:a16="http://schemas.microsoft.com/office/drawing/2014/main" id="{641DF4E8-64D9-4AF3-8E99-AFBD16A96765}"/>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6F5E940-3840-4BEA-AC18-7CE5686FF4BC}"/>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
        <p:nvSpPr>
          <p:cNvPr id="10" name="Footer Placeholder 3">
            <a:extLst>
              <a:ext uri="{FF2B5EF4-FFF2-40B4-BE49-F238E27FC236}">
                <a16:creationId xmlns:a16="http://schemas.microsoft.com/office/drawing/2014/main" id="{8CD7BF27-7107-4669-8B5E-B140D381CF97}"/>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accent1"/>
                </a:solidFill>
              </a:defRPr>
            </a:lvl1pPr>
          </a:lstStyle>
          <a:p>
            <a:r>
              <a:rPr lang="en-US"/>
              <a:t>2023 Adenza Confidential</a:t>
            </a:r>
          </a:p>
        </p:txBody>
      </p:sp>
    </p:spTree>
    <p:extLst>
      <p:ext uri="{BB962C8B-B14F-4D97-AF65-F5344CB8AC3E}">
        <p14:creationId xmlns:p14="http://schemas.microsoft.com/office/powerpoint/2010/main" val="1185493667"/>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Disclaimer">
    <p:bg>
      <p:bgPr>
        <a:solidFill>
          <a:schemeClr val="tx1"/>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8911555-F117-46C8-82B1-41CACB3D80C0}"/>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sp>
        <p:nvSpPr>
          <p:cNvPr id="8" name="Content Placeholder 2">
            <a:extLst>
              <a:ext uri="{FF2B5EF4-FFF2-40B4-BE49-F238E27FC236}">
                <a16:creationId xmlns:a16="http://schemas.microsoft.com/office/drawing/2014/main" id="{6DDA74DF-B925-4918-A58D-25852DC16A8D}"/>
              </a:ext>
            </a:extLst>
          </p:cNvPr>
          <p:cNvSpPr>
            <a:spLocks noGrp="1" noRot="1" noMove="1" noResize="1" noEditPoints="1" noAdjustHandles="1" noChangeArrowheads="1" noChangeShapeType="1"/>
          </p:cNvSpPr>
          <p:nvPr>
            <p:ph sz="half" idx="10" hasCustomPrompt="1"/>
          </p:nvPr>
        </p:nvSpPr>
        <p:spPr>
          <a:xfrm>
            <a:off x="623887" y="1883940"/>
            <a:ext cx="11268076" cy="4281910"/>
          </a:xfrm>
        </p:spPr>
        <p:txBody>
          <a:bodyPr>
            <a:noAutofit/>
          </a:bodyPr>
          <a:lstStyle>
            <a:lvl1pPr>
              <a:lnSpc>
                <a:spcPct val="100000"/>
              </a:lnSpc>
              <a:defRPr sz="950" b="0" baseline="0">
                <a:solidFill>
                  <a:schemeClr val="bg1"/>
                </a:solidFill>
                <a:latin typeface="+mn-lt"/>
              </a:defRPr>
            </a:lvl1pPr>
            <a:lvl2pPr>
              <a:defRPr sz="1200"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The information contained in this presentation is intended only for the person to whom it is transmitted, and is being provided in order to assist the recipient in evaluating a possible commercial relationship with the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 group of companies, including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AxiomSL</a:t>
            </a:r>
            <a:r>
              <a:rPr kumimoji="0" lang="en-US" sz="1200" b="0" i="0" u="none" strike="noStrike" kern="1200" cap="none" spc="0" normalizeH="0" baseline="0" noProof="0">
                <a:ln>
                  <a:noFill/>
                </a:ln>
                <a:solidFill>
                  <a:prstClr val="white"/>
                </a:solidFill>
                <a:effectLst/>
                <a:uLnTx/>
                <a:uFillTx/>
                <a:latin typeface="Avenir Next LT Pro"/>
                <a:ea typeface="+mn-ea"/>
                <a:cs typeface="+mn-cs"/>
              </a:rPr>
              <a:t>, Inc. and Calypso Technology, Inc. (hereinafter, individually and collectively,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 This presentation shall not be utilized for any other purpose.</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 </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 2022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AxiomSL</a:t>
            </a:r>
            <a:r>
              <a:rPr kumimoji="0" lang="en-US" sz="1200" b="0" i="0" u="none" strike="noStrike" kern="1200" cap="none" spc="0" normalizeH="0" baseline="0" noProof="0">
                <a:ln>
                  <a:noFill/>
                </a:ln>
                <a:solidFill>
                  <a:prstClr val="white"/>
                </a:solidFill>
                <a:effectLst/>
                <a:uLnTx/>
                <a:uFillTx/>
                <a:latin typeface="Avenir Next LT Pro"/>
                <a:ea typeface="+mn-ea"/>
                <a:cs typeface="+mn-cs"/>
              </a:rPr>
              <a:t>, Inc. and Calypso Technology, Inc. All Rights Reserved.</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 </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This presentation comprises content that is confidential and proprietary to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 is protected by U.S. and International Copyright laws, and constitutes “Confidential Information” under the terms of the Mutual Non-Disclosure Agreement or similar confidentiality arrangement that the recipient or his or her organization may have entered into, or may in the future enter into, with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 (hereinafter, “Mutual NDA”).</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 </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This presentation (and information contained herein) may not be disclosed, reproduced, distributed, or transmitted to any third party in whole or in part, in any form or by any means, including photocopying, recording, or other electronic or mechanical methods, without the prior written consent of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 other than in accordance with the terms and conditions of a Mutual NDA, if one has been entered into between the recipient or his or her organization and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 </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The information provided herein regarding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 is for informational purposes only. While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 believes such information is accurate and current through the date hereof, neither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 nor its agents, advisors, directors, officers, employees or shareholders makes any representations or warranties, expressed or implied, as to the accuracy of such information, and expressly disclaims any and all liability that may be based on such information or errors or omissions thereof.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 reserves the right to amend or replace the information contained herein, in part or entirely, at any time, but undertakes no obligation to provide the recipient with access to the amended information or to notify the recipient thereof.</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 </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 the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Adenza</a:t>
            </a:r>
            <a:r>
              <a:rPr kumimoji="0" lang="en-US" sz="1200" b="0" i="0" u="none" strike="noStrike" kern="1200" cap="none" spc="0" normalizeH="0" baseline="0" noProof="0">
                <a:ln>
                  <a:noFill/>
                </a:ln>
                <a:solidFill>
                  <a:prstClr val="white"/>
                </a:solidFill>
                <a:effectLst/>
                <a:uLnTx/>
                <a:uFillTx/>
                <a:latin typeface="Avenir Next LT Pro"/>
                <a:ea typeface="+mn-ea"/>
                <a:cs typeface="+mn-cs"/>
              </a:rPr>
              <a:t> logo,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AxiomSL</a:t>
            </a:r>
            <a:r>
              <a:rPr kumimoji="0" lang="en-US" sz="1200" b="0" i="0" u="none" strike="noStrike" kern="1200" cap="none" spc="0" normalizeH="0" baseline="0" noProof="0">
                <a:ln>
                  <a:noFill/>
                </a:ln>
                <a:solidFill>
                  <a:prstClr val="white"/>
                </a:solidFill>
                <a:effectLst/>
                <a:uLnTx/>
                <a:uFillTx/>
                <a:latin typeface="Avenir Next LT Pro"/>
                <a:ea typeface="+mn-ea"/>
                <a:cs typeface="+mn-cs"/>
              </a:rPr>
              <a:t>®, the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AxiomSL</a:t>
            </a:r>
            <a:r>
              <a:rPr kumimoji="0" lang="en-US" sz="1200" b="0" i="0" u="none" strike="noStrike" kern="1200" cap="none" spc="0" normalizeH="0" baseline="0" noProof="0">
                <a:ln>
                  <a:noFill/>
                </a:ln>
                <a:solidFill>
                  <a:prstClr val="white"/>
                </a:solidFill>
                <a:effectLst/>
                <a:uLnTx/>
                <a:uFillTx/>
                <a:latin typeface="Avenir Next LT Pro"/>
                <a:ea typeface="+mn-ea"/>
                <a:cs typeface="+mn-cs"/>
              </a:rPr>
              <a:t> logo, and various other marks are trademarks of </a:t>
            </a:r>
            <a:r>
              <a:rPr kumimoji="0" lang="en-US" sz="1200" b="0" i="0" u="none" strike="noStrike" kern="1200" cap="none" spc="0" normalizeH="0" baseline="0" noProof="0" err="1">
                <a:ln>
                  <a:noFill/>
                </a:ln>
                <a:solidFill>
                  <a:prstClr val="white"/>
                </a:solidFill>
                <a:effectLst/>
                <a:uLnTx/>
                <a:uFillTx/>
                <a:latin typeface="Avenir Next LT Pro"/>
                <a:ea typeface="+mn-ea"/>
                <a:cs typeface="+mn-cs"/>
              </a:rPr>
              <a:t>AxiomSL</a:t>
            </a:r>
            <a:r>
              <a:rPr kumimoji="0" lang="en-US" sz="1200" b="0" i="0" u="none" strike="noStrike" kern="1200" cap="none" spc="0" normalizeH="0" baseline="0" noProof="0">
                <a:ln>
                  <a:noFill/>
                </a:ln>
                <a:solidFill>
                  <a:prstClr val="white"/>
                </a:solidFill>
                <a:effectLst/>
                <a:uLnTx/>
                <a:uFillTx/>
                <a:latin typeface="Avenir Next LT Pro"/>
                <a:ea typeface="+mn-ea"/>
                <a:cs typeface="+mn-cs"/>
              </a:rPr>
              <a:t>, Inc.</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Calypso®, the Calypso logo, and various other marks are trademarks of Calypso Technology, Inc.</a:t>
            </a:r>
          </a:p>
        </p:txBody>
      </p:sp>
      <p:grpSp>
        <p:nvGrpSpPr>
          <p:cNvPr id="11" name="Group 10">
            <a:extLst>
              <a:ext uri="{FF2B5EF4-FFF2-40B4-BE49-F238E27FC236}">
                <a16:creationId xmlns:a16="http://schemas.microsoft.com/office/drawing/2014/main" id="{D23CD577-CF58-400D-8D2B-01168B5ABAEF}"/>
              </a:ext>
            </a:extLst>
          </p:cNvPr>
          <p:cNvGrpSpPr/>
          <p:nvPr userDrawn="1"/>
        </p:nvGrpSpPr>
        <p:grpSpPr>
          <a:xfrm>
            <a:off x="11470958" y="296863"/>
            <a:ext cx="423701" cy="430610"/>
            <a:chOff x="11470958" y="296863"/>
            <a:chExt cx="423701" cy="430610"/>
          </a:xfrm>
        </p:grpSpPr>
        <p:sp>
          <p:nvSpPr>
            <p:cNvPr id="12" name="Freeform: Shape 11">
              <a:extLst>
                <a:ext uri="{FF2B5EF4-FFF2-40B4-BE49-F238E27FC236}">
                  <a16:creationId xmlns:a16="http://schemas.microsoft.com/office/drawing/2014/main" id="{82D7C1A3-70D4-4298-A217-171D06E50D97}"/>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421DEC2-DFF6-434F-BD9C-E17358AF7339}"/>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bg1"/>
            </a:solidFill>
            <a:ln w="10746" cap="flat">
              <a:noFill/>
              <a:prstDash val="solid"/>
              <a:miter/>
            </a:ln>
          </p:spPr>
          <p:txBody>
            <a:bodyPr rtlCol="0" anchor="ctr"/>
            <a:lstStyle/>
            <a:p>
              <a:endParaRPr lang="en-GB"/>
            </a:p>
          </p:txBody>
        </p:sp>
      </p:grpSp>
      <p:pic>
        <p:nvPicPr>
          <p:cNvPr id="15" name="Graphic 14">
            <a:extLst>
              <a:ext uri="{FF2B5EF4-FFF2-40B4-BE49-F238E27FC236}">
                <a16:creationId xmlns:a16="http://schemas.microsoft.com/office/drawing/2014/main" id="{383A6D7C-FB40-4279-A592-36A048A561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6418124"/>
            <a:ext cx="627062" cy="143014"/>
          </a:xfrm>
          <a:prstGeom prst="rect">
            <a:avLst/>
          </a:prstGeom>
        </p:spPr>
      </p:pic>
      <p:sp>
        <p:nvSpPr>
          <p:cNvPr id="10" name="TextBox 9">
            <a:extLst>
              <a:ext uri="{FF2B5EF4-FFF2-40B4-BE49-F238E27FC236}">
                <a16:creationId xmlns:a16="http://schemas.microsoft.com/office/drawing/2014/main" id="{1F5F962D-9717-4B2C-BEF3-79601E32EFB1}"/>
              </a:ext>
            </a:extLst>
          </p:cNvPr>
          <p:cNvSpPr txBox="1"/>
          <p:nvPr userDrawn="1"/>
        </p:nvSpPr>
        <p:spPr>
          <a:xfrm>
            <a:off x="623887" y="527050"/>
            <a:ext cx="4993008" cy="1092607"/>
          </a:xfrm>
          <a:prstGeom prst="rect">
            <a:avLst/>
          </a:prstGeom>
          <a:noFill/>
        </p:spPr>
        <p:txBody>
          <a:bodyPr wrap="square" lIns="0" tIns="0" rIns="0" bIns="0" rtlCol="0">
            <a:spAutoFit/>
          </a:bodyPr>
          <a:lstStyle/>
          <a:p>
            <a:r>
              <a:rPr lang="it-IT" sz="7100" b="1">
                <a:solidFill>
                  <a:schemeClr val="tx2"/>
                </a:solidFill>
                <a:latin typeface="+mj-lt"/>
              </a:rPr>
              <a:t>Disclaimer</a:t>
            </a:r>
          </a:p>
        </p:txBody>
      </p:sp>
      <p:sp>
        <p:nvSpPr>
          <p:cNvPr id="9" name="Footer Placeholder 3">
            <a:extLst>
              <a:ext uri="{FF2B5EF4-FFF2-40B4-BE49-F238E27FC236}">
                <a16:creationId xmlns:a16="http://schemas.microsoft.com/office/drawing/2014/main" id="{701D0E54-D740-4671-BCA1-AFEDB17DCD73}"/>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4259754837"/>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One Column Agenda">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D498B04-7273-4945-8990-F34D8401E793}"/>
              </a:ext>
            </a:extLst>
          </p:cNvPr>
          <p:cNvPicPr>
            <a:picLocks noChangeAspect="1"/>
          </p:cNvPicPr>
          <p:nvPr userDrawn="1"/>
        </p:nvPicPr>
        <p:blipFill rotWithShape="1">
          <a:blip r:embed="rId2"/>
          <a:srcRect l="3106" t="27489" r="31685" b="2537"/>
          <a:stretch/>
        </p:blipFill>
        <p:spPr>
          <a:xfrm rot="16200000" flipH="1">
            <a:off x="-1002133" y="1302172"/>
            <a:ext cx="6561138" cy="3956794"/>
          </a:xfrm>
          <a:custGeom>
            <a:avLst/>
            <a:gdLst>
              <a:gd name="connsiteX0" fmla="*/ 0 w 6561138"/>
              <a:gd name="connsiteY0" fmla="*/ 2167025 h 3956794"/>
              <a:gd name="connsiteX1" fmla="*/ 0 w 6561138"/>
              <a:gd name="connsiteY1" fmla="*/ 3956794 h 3956794"/>
              <a:gd name="connsiteX2" fmla="*/ 6561138 w 6561138"/>
              <a:gd name="connsiteY2" fmla="*/ 2105187 h 3956794"/>
              <a:gd name="connsiteX3" fmla="*/ 1118120 w 6561138"/>
              <a:gd name="connsiteY3" fmla="*/ 0 h 3956794"/>
            </a:gdLst>
            <a:ahLst/>
            <a:cxnLst>
              <a:cxn ang="0">
                <a:pos x="connsiteX0" y="connsiteY0"/>
              </a:cxn>
              <a:cxn ang="0">
                <a:pos x="connsiteX1" y="connsiteY1"/>
              </a:cxn>
              <a:cxn ang="0">
                <a:pos x="connsiteX2" y="connsiteY2"/>
              </a:cxn>
              <a:cxn ang="0">
                <a:pos x="connsiteX3" y="connsiteY3"/>
              </a:cxn>
            </a:cxnLst>
            <a:rect l="l" t="t" r="r" b="b"/>
            <a:pathLst>
              <a:path w="6561138" h="3956794">
                <a:moveTo>
                  <a:pt x="0" y="2167025"/>
                </a:moveTo>
                <a:lnTo>
                  <a:pt x="0" y="3956794"/>
                </a:lnTo>
                <a:lnTo>
                  <a:pt x="6561138" y="2105187"/>
                </a:lnTo>
                <a:lnTo>
                  <a:pt x="1118120" y="0"/>
                </a:lnTo>
                <a:close/>
              </a:path>
            </a:pathLst>
          </a:custGeom>
        </p:spPr>
      </p:pic>
      <p:sp>
        <p:nvSpPr>
          <p:cNvPr id="3" name="Content Placeholder 2">
            <a:extLst>
              <a:ext uri="{FF2B5EF4-FFF2-40B4-BE49-F238E27FC236}">
                <a16:creationId xmlns:a16="http://schemas.microsoft.com/office/drawing/2014/main" id="{0EBAE3D3-2C49-430E-8A0E-FB37AF915665}"/>
              </a:ext>
            </a:extLst>
          </p:cNvPr>
          <p:cNvSpPr>
            <a:spLocks noGrp="1"/>
          </p:cNvSpPr>
          <p:nvPr>
            <p:ph idx="1"/>
          </p:nvPr>
        </p:nvSpPr>
        <p:spPr>
          <a:xfrm>
            <a:off x="4445000" y="1883940"/>
            <a:ext cx="7123113" cy="4281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D8911555-F117-46C8-82B1-41CACB3D80C0}"/>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9" name="TextBox 8">
            <a:extLst>
              <a:ext uri="{FF2B5EF4-FFF2-40B4-BE49-F238E27FC236}">
                <a16:creationId xmlns:a16="http://schemas.microsoft.com/office/drawing/2014/main" id="{FD7D73F4-A8B8-468D-A490-05A2D762FCA6}"/>
              </a:ext>
            </a:extLst>
          </p:cNvPr>
          <p:cNvSpPr txBox="1"/>
          <p:nvPr userDrawn="1"/>
        </p:nvSpPr>
        <p:spPr>
          <a:xfrm>
            <a:off x="623888" y="527050"/>
            <a:ext cx="3481708" cy="1092607"/>
          </a:xfrm>
          <a:prstGeom prst="rect">
            <a:avLst/>
          </a:prstGeom>
          <a:noFill/>
        </p:spPr>
        <p:txBody>
          <a:bodyPr wrap="square" lIns="0" tIns="0" rIns="0" bIns="0" rtlCol="0">
            <a:spAutoFit/>
          </a:bodyPr>
          <a:lstStyle/>
          <a:p>
            <a:r>
              <a:rPr lang="it-IT" sz="7100" b="1">
                <a:latin typeface="+mj-lt"/>
              </a:rPr>
              <a:t>Agenda</a:t>
            </a:r>
            <a:endParaRPr lang="en-GB" sz="7100" b="1">
              <a:latin typeface="+mj-lt"/>
            </a:endParaRPr>
          </a:p>
        </p:txBody>
      </p:sp>
      <p:sp>
        <p:nvSpPr>
          <p:cNvPr id="6" name="Footer Placeholder 3">
            <a:extLst>
              <a:ext uri="{FF2B5EF4-FFF2-40B4-BE49-F238E27FC236}">
                <a16:creationId xmlns:a16="http://schemas.microsoft.com/office/drawing/2014/main" id="{24B78D40-F009-4E75-85CF-A42316086600}"/>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280780455"/>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lumn Agenda">
    <p:bg>
      <p:bgPr>
        <a:solidFill>
          <a:schemeClr val="bg1"/>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8911555-F117-46C8-82B1-41CACB3D80C0}"/>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8" name="Content Placeholder 2">
            <a:extLst>
              <a:ext uri="{FF2B5EF4-FFF2-40B4-BE49-F238E27FC236}">
                <a16:creationId xmlns:a16="http://schemas.microsoft.com/office/drawing/2014/main" id="{6DDA74DF-B925-4918-A58D-25852DC16A8D}"/>
              </a:ext>
            </a:extLst>
          </p:cNvPr>
          <p:cNvSpPr>
            <a:spLocks noGrp="1"/>
          </p:cNvSpPr>
          <p:nvPr>
            <p:ph sz="half" idx="10"/>
          </p:nvPr>
        </p:nvSpPr>
        <p:spPr>
          <a:xfrm>
            <a:off x="6311901" y="1883940"/>
            <a:ext cx="5256212" cy="428191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3442D7AD-87F8-40EB-A166-803D3F2DC02E}"/>
              </a:ext>
            </a:extLst>
          </p:cNvPr>
          <p:cNvSpPr>
            <a:spLocks noGrp="1"/>
          </p:cNvSpPr>
          <p:nvPr>
            <p:ph sz="half" idx="2"/>
          </p:nvPr>
        </p:nvSpPr>
        <p:spPr>
          <a:xfrm>
            <a:off x="623887" y="1883940"/>
            <a:ext cx="5256212" cy="428191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Box 11">
            <a:extLst>
              <a:ext uri="{FF2B5EF4-FFF2-40B4-BE49-F238E27FC236}">
                <a16:creationId xmlns:a16="http://schemas.microsoft.com/office/drawing/2014/main" id="{6FBDEFE6-73E1-46B0-A1E4-4E4AB96974E1}"/>
              </a:ext>
            </a:extLst>
          </p:cNvPr>
          <p:cNvSpPr txBox="1"/>
          <p:nvPr userDrawn="1"/>
        </p:nvSpPr>
        <p:spPr>
          <a:xfrm>
            <a:off x="623888" y="527050"/>
            <a:ext cx="3481708" cy="1092607"/>
          </a:xfrm>
          <a:prstGeom prst="rect">
            <a:avLst/>
          </a:prstGeom>
          <a:noFill/>
        </p:spPr>
        <p:txBody>
          <a:bodyPr wrap="square" lIns="0" tIns="0" rIns="0" bIns="0" rtlCol="0">
            <a:spAutoFit/>
          </a:bodyPr>
          <a:lstStyle/>
          <a:p>
            <a:r>
              <a:rPr lang="it-IT" sz="7100" b="1">
                <a:solidFill>
                  <a:schemeClr val="tx2"/>
                </a:solidFill>
                <a:latin typeface="+mj-lt"/>
              </a:rPr>
              <a:t>Agenda</a:t>
            </a:r>
            <a:endParaRPr lang="en-GB" sz="7100" b="1">
              <a:solidFill>
                <a:schemeClr val="tx2"/>
              </a:solidFill>
              <a:latin typeface="+mj-lt"/>
            </a:endParaRPr>
          </a:p>
        </p:txBody>
      </p:sp>
      <p:sp>
        <p:nvSpPr>
          <p:cNvPr id="6" name="Footer Placeholder 3">
            <a:extLst>
              <a:ext uri="{FF2B5EF4-FFF2-40B4-BE49-F238E27FC236}">
                <a16:creationId xmlns:a16="http://schemas.microsoft.com/office/drawing/2014/main" id="{ADF63080-587A-448F-90B7-DCFE92A95D0E}"/>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3890139349"/>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ACF0-B059-4FC5-B36B-F96EBB124EA4}"/>
              </a:ext>
            </a:extLst>
          </p:cNvPr>
          <p:cNvSpPr>
            <a:spLocks noGrp="1"/>
          </p:cNvSpPr>
          <p:nvPr>
            <p:ph type="title"/>
          </p:nvPr>
        </p:nvSpPr>
        <p:spPr>
          <a:xfrm>
            <a:off x="623888" y="296864"/>
            <a:ext cx="10656887" cy="79147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BAE3D3-2C49-430E-8A0E-FB37AF9156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D8911555-F117-46C8-82B1-41CACB3D80C0}"/>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5" name="Footer Placeholder 3">
            <a:extLst>
              <a:ext uri="{FF2B5EF4-FFF2-40B4-BE49-F238E27FC236}">
                <a16:creationId xmlns:a16="http://schemas.microsoft.com/office/drawing/2014/main" id="{2B5993D3-73A8-4CFF-B268-02957D4C7F2F}"/>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1712174498"/>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ntent -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p:ph type="title"/>
          </p:nvPr>
        </p:nvSpPr>
        <p:spPr>
          <a:xfrm>
            <a:off x="623888" y="296866"/>
            <a:ext cx="10656887" cy="791470"/>
          </a:xfrm>
        </p:spPr>
        <p:txBody>
          <a:bodyPr/>
          <a:lstStyle>
            <a:lvl1pPr>
              <a:lnSpc>
                <a:spcPct val="86000"/>
              </a:lnSpc>
              <a:spcBef>
                <a:spcPts val="0"/>
              </a:spcBef>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03BFCF-ED54-40EE-BFFB-C4AC3212F0AC}"/>
              </a:ext>
            </a:extLst>
          </p:cNvPr>
          <p:cNvSpPr>
            <a:spLocks noGrp="1"/>
          </p:cNvSpPr>
          <p:nvPr>
            <p:ph sz="half" idx="1"/>
          </p:nvPr>
        </p:nvSpPr>
        <p:spPr>
          <a:xfrm>
            <a:off x="623888" y="1376363"/>
            <a:ext cx="5256212" cy="47894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2B4F90-B0E3-49CB-9EFF-42A7046B9341}"/>
              </a:ext>
            </a:extLst>
          </p:cNvPr>
          <p:cNvSpPr>
            <a:spLocks noGrp="1"/>
          </p:cNvSpPr>
          <p:nvPr>
            <p:ph sz="half" idx="2"/>
          </p:nvPr>
        </p:nvSpPr>
        <p:spPr>
          <a:xfrm>
            <a:off x="6311902" y="1376363"/>
            <a:ext cx="5256212" cy="47894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a:extLst>
              <a:ext uri="{FF2B5EF4-FFF2-40B4-BE49-F238E27FC236}">
                <a16:creationId xmlns:a16="http://schemas.microsoft.com/office/drawing/2014/main" id="{A8203278-A53D-4871-B3A7-ACA9821E3612}"/>
              </a:ext>
            </a:extLst>
          </p:cNvPr>
          <p:cNvSpPr>
            <a:spLocks noGrp="1"/>
          </p:cNvSpPr>
          <p:nvPr>
            <p:ph type="sldNum" sz="quarter" idx="4"/>
          </p:nvPr>
        </p:nvSpPr>
        <p:spPr>
          <a:xfrm>
            <a:off x="11568114" y="6415878"/>
            <a:ext cx="323848"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cxnSp>
        <p:nvCxnSpPr>
          <p:cNvPr id="6" name="Straight Connector 5">
            <a:extLst>
              <a:ext uri="{FF2B5EF4-FFF2-40B4-BE49-F238E27FC236}">
                <a16:creationId xmlns:a16="http://schemas.microsoft.com/office/drawing/2014/main" id="{12245DAA-26C7-4FF8-963E-4C0CF30B707B}"/>
              </a:ext>
            </a:extLst>
          </p:cNvPr>
          <p:cNvCxnSpPr>
            <a:cxnSpLocks/>
          </p:cNvCxnSpPr>
          <p:nvPr userDrawn="1"/>
        </p:nvCxnSpPr>
        <p:spPr>
          <a:xfrm>
            <a:off x="6096000"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3">
            <a:extLst>
              <a:ext uri="{FF2B5EF4-FFF2-40B4-BE49-F238E27FC236}">
                <a16:creationId xmlns:a16="http://schemas.microsoft.com/office/drawing/2014/main" id="{6B8C58B0-989E-48EC-8A31-FBC5E06D71D7}"/>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3454906099"/>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hree Content - Option 1">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31E45B3-D41A-4F82-9166-1A6A9D8B0E87}"/>
              </a:ext>
            </a:extLst>
          </p:cNvPr>
          <p:cNvSpPr>
            <a:spLocks noGrp="1"/>
          </p:cNvSpPr>
          <p:nvPr>
            <p:ph type="title"/>
          </p:nvPr>
        </p:nvSpPr>
        <p:spPr>
          <a:xfrm>
            <a:off x="623888" y="296864"/>
            <a:ext cx="10656887" cy="791472"/>
          </a:xfrm>
        </p:spPr>
        <p:txBody>
          <a:bodyPr/>
          <a:lstStyle>
            <a:lvl1pPr>
              <a:lnSpc>
                <a:spcPct val="86000"/>
              </a:lnSpc>
              <a:spcBef>
                <a:spcPts val="0"/>
              </a:spcBef>
              <a:defRPr/>
            </a:lvl1pPr>
          </a:lstStyle>
          <a:p>
            <a:r>
              <a:rPr lang="en-US"/>
              <a:t>Click to edit Master title style</a:t>
            </a:r>
            <a:endParaRPr lang="en-GB"/>
          </a:p>
        </p:txBody>
      </p:sp>
      <p:sp>
        <p:nvSpPr>
          <p:cNvPr id="14" name="Slide Number Placeholder 5">
            <a:extLst>
              <a:ext uri="{FF2B5EF4-FFF2-40B4-BE49-F238E27FC236}">
                <a16:creationId xmlns:a16="http://schemas.microsoft.com/office/drawing/2014/main" id="{02D50F25-A00F-4CE2-BF17-5D58D41AB5BB}"/>
              </a:ext>
            </a:extLst>
          </p:cNvPr>
          <p:cNvSpPr>
            <a:spLocks noGrp="1"/>
          </p:cNvSpPr>
          <p:nvPr>
            <p:ph type="sldNum" sz="quarter" idx="4"/>
          </p:nvPr>
        </p:nvSpPr>
        <p:spPr>
          <a:xfrm>
            <a:off x="11566206" y="6415878"/>
            <a:ext cx="325756"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35" name="Content Placeholder 2">
            <a:extLst>
              <a:ext uri="{FF2B5EF4-FFF2-40B4-BE49-F238E27FC236}">
                <a16:creationId xmlns:a16="http://schemas.microsoft.com/office/drawing/2014/main" id="{2F5FCB60-EA95-4345-BF50-A4667C166EA9}"/>
              </a:ext>
            </a:extLst>
          </p:cNvPr>
          <p:cNvSpPr>
            <a:spLocks noGrp="1"/>
          </p:cNvSpPr>
          <p:nvPr>
            <p:ph sz="half" idx="1"/>
          </p:nvPr>
        </p:nvSpPr>
        <p:spPr>
          <a:xfrm>
            <a:off x="623888" y="1376363"/>
            <a:ext cx="3360208" cy="4789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Content Placeholder 3">
            <a:extLst>
              <a:ext uri="{FF2B5EF4-FFF2-40B4-BE49-F238E27FC236}">
                <a16:creationId xmlns:a16="http://schemas.microsoft.com/office/drawing/2014/main" id="{AAC789BC-9195-4582-B4B5-ACF44F39058D}"/>
              </a:ext>
            </a:extLst>
          </p:cNvPr>
          <p:cNvSpPr>
            <a:spLocks noGrp="1"/>
          </p:cNvSpPr>
          <p:nvPr>
            <p:ph sz="half" idx="2"/>
          </p:nvPr>
        </p:nvSpPr>
        <p:spPr>
          <a:xfrm>
            <a:off x="4414943" y="1376363"/>
            <a:ext cx="3360208"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Content Placeholder 3">
            <a:extLst>
              <a:ext uri="{FF2B5EF4-FFF2-40B4-BE49-F238E27FC236}">
                <a16:creationId xmlns:a16="http://schemas.microsoft.com/office/drawing/2014/main" id="{B685F65B-4EBF-4B1E-A6B8-E69EFE8B4EBA}"/>
              </a:ext>
            </a:extLst>
          </p:cNvPr>
          <p:cNvSpPr>
            <a:spLocks noGrp="1"/>
          </p:cNvSpPr>
          <p:nvPr>
            <p:ph sz="half" idx="13"/>
          </p:nvPr>
        </p:nvSpPr>
        <p:spPr>
          <a:xfrm>
            <a:off x="8205998" y="1376363"/>
            <a:ext cx="3360208"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a:extLst>
              <a:ext uri="{FF2B5EF4-FFF2-40B4-BE49-F238E27FC236}">
                <a16:creationId xmlns:a16="http://schemas.microsoft.com/office/drawing/2014/main" id="{2C5B8451-D739-460F-845B-B8D3473DCEF0}"/>
              </a:ext>
            </a:extLst>
          </p:cNvPr>
          <p:cNvCxnSpPr/>
          <p:nvPr userDrawn="1"/>
        </p:nvCxnSpPr>
        <p:spPr>
          <a:xfrm>
            <a:off x="4199387"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9DF15BE-36F4-4E45-AC2A-0A8140912245}"/>
              </a:ext>
            </a:extLst>
          </p:cNvPr>
          <p:cNvCxnSpPr/>
          <p:nvPr userDrawn="1"/>
        </p:nvCxnSpPr>
        <p:spPr>
          <a:xfrm>
            <a:off x="7990706"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3">
            <a:extLst>
              <a:ext uri="{FF2B5EF4-FFF2-40B4-BE49-F238E27FC236}">
                <a16:creationId xmlns:a16="http://schemas.microsoft.com/office/drawing/2014/main" id="{F5C82494-CE06-4480-BA92-962EDADE6324}"/>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348822180"/>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our Content - Option 1">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31E45B3-D41A-4F82-9166-1A6A9D8B0E87}"/>
              </a:ext>
            </a:extLst>
          </p:cNvPr>
          <p:cNvSpPr>
            <a:spLocks noGrp="1"/>
          </p:cNvSpPr>
          <p:nvPr>
            <p:ph type="title"/>
          </p:nvPr>
        </p:nvSpPr>
        <p:spPr>
          <a:xfrm>
            <a:off x="623888" y="296864"/>
            <a:ext cx="10656887" cy="791472"/>
          </a:xfrm>
        </p:spPr>
        <p:txBody>
          <a:bodyPr/>
          <a:lstStyle>
            <a:lvl1pPr>
              <a:lnSpc>
                <a:spcPct val="86000"/>
              </a:lnSpc>
              <a:spcBef>
                <a:spcPts val="0"/>
              </a:spcBef>
              <a:defRPr/>
            </a:lvl1pPr>
          </a:lstStyle>
          <a:p>
            <a:r>
              <a:rPr lang="en-US"/>
              <a:t>Click to edit Master title style</a:t>
            </a:r>
            <a:endParaRPr lang="en-GB"/>
          </a:p>
        </p:txBody>
      </p:sp>
      <p:sp>
        <p:nvSpPr>
          <p:cNvPr id="14" name="Slide Number Placeholder 5">
            <a:extLst>
              <a:ext uri="{FF2B5EF4-FFF2-40B4-BE49-F238E27FC236}">
                <a16:creationId xmlns:a16="http://schemas.microsoft.com/office/drawing/2014/main" id="{02D50F25-A00F-4CE2-BF17-5D58D41AB5BB}"/>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10" name="Content Placeholder 2">
            <a:extLst>
              <a:ext uri="{FF2B5EF4-FFF2-40B4-BE49-F238E27FC236}">
                <a16:creationId xmlns:a16="http://schemas.microsoft.com/office/drawing/2014/main" id="{36624D9F-B01E-4127-B96B-B1F64F38C9EB}"/>
              </a:ext>
            </a:extLst>
          </p:cNvPr>
          <p:cNvSpPr>
            <a:spLocks noGrp="1"/>
          </p:cNvSpPr>
          <p:nvPr>
            <p:ph sz="half" idx="1"/>
          </p:nvPr>
        </p:nvSpPr>
        <p:spPr>
          <a:xfrm>
            <a:off x="623889" y="1376363"/>
            <a:ext cx="2575479" cy="4789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DE852583-C53A-4AFF-AA2A-7B9F267C01DB}"/>
              </a:ext>
            </a:extLst>
          </p:cNvPr>
          <p:cNvSpPr>
            <a:spLocks noGrp="1"/>
          </p:cNvSpPr>
          <p:nvPr>
            <p:ph sz="half" idx="2"/>
          </p:nvPr>
        </p:nvSpPr>
        <p:spPr>
          <a:xfrm>
            <a:off x="3412330" y="1376363"/>
            <a:ext cx="2575479"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3">
            <a:extLst>
              <a:ext uri="{FF2B5EF4-FFF2-40B4-BE49-F238E27FC236}">
                <a16:creationId xmlns:a16="http://schemas.microsoft.com/office/drawing/2014/main" id="{36483C6F-1F69-4B0D-813E-1BC7017F48D2}"/>
              </a:ext>
            </a:extLst>
          </p:cNvPr>
          <p:cNvSpPr>
            <a:spLocks noGrp="1"/>
          </p:cNvSpPr>
          <p:nvPr>
            <p:ph sz="half" idx="13"/>
          </p:nvPr>
        </p:nvSpPr>
        <p:spPr>
          <a:xfrm>
            <a:off x="6200771" y="1376363"/>
            <a:ext cx="2575479"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3">
            <a:extLst>
              <a:ext uri="{FF2B5EF4-FFF2-40B4-BE49-F238E27FC236}">
                <a16:creationId xmlns:a16="http://schemas.microsoft.com/office/drawing/2014/main" id="{B5FCF539-A2E7-4406-9B00-55C9E76029B8}"/>
              </a:ext>
            </a:extLst>
          </p:cNvPr>
          <p:cNvSpPr>
            <a:spLocks noGrp="1"/>
          </p:cNvSpPr>
          <p:nvPr>
            <p:ph sz="half" idx="14"/>
          </p:nvPr>
        </p:nvSpPr>
        <p:spPr>
          <a:xfrm>
            <a:off x="8989213" y="1376363"/>
            <a:ext cx="2575479"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3079B789-B8B6-4F00-B889-DE67AF897AA8}"/>
              </a:ext>
            </a:extLst>
          </p:cNvPr>
          <p:cNvCxnSpPr>
            <a:cxnSpLocks/>
          </p:cNvCxnSpPr>
          <p:nvPr userDrawn="1"/>
        </p:nvCxnSpPr>
        <p:spPr>
          <a:xfrm>
            <a:off x="6094290"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179803-4923-446E-92C6-852819DCB9A5}"/>
              </a:ext>
            </a:extLst>
          </p:cNvPr>
          <p:cNvCxnSpPr/>
          <p:nvPr userDrawn="1"/>
        </p:nvCxnSpPr>
        <p:spPr>
          <a:xfrm>
            <a:off x="8882731"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CBEA3D-8AB2-4120-9938-7693ACFCF34B}"/>
              </a:ext>
            </a:extLst>
          </p:cNvPr>
          <p:cNvCxnSpPr>
            <a:cxnSpLocks/>
          </p:cNvCxnSpPr>
          <p:nvPr userDrawn="1"/>
        </p:nvCxnSpPr>
        <p:spPr>
          <a:xfrm>
            <a:off x="3305849"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3">
            <a:extLst>
              <a:ext uri="{FF2B5EF4-FFF2-40B4-BE49-F238E27FC236}">
                <a16:creationId xmlns:a16="http://schemas.microsoft.com/office/drawing/2014/main" id="{21FBC598-6ECF-49C5-BE7B-53825925C165}"/>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1637570951"/>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03BFCF-ED54-40EE-BFFB-C4AC3212F0AC}"/>
              </a:ext>
            </a:extLst>
          </p:cNvPr>
          <p:cNvSpPr>
            <a:spLocks noGrp="1"/>
          </p:cNvSpPr>
          <p:nvPr>
            <p:ph sz="half" idx="1"/>
          </p:nvPr>
        </p:nvSpPr>
        <p:spPr>
          <a:xfrm>
            <a:off x="623890" y="1376363"/>
            <a:ext cx="2080893" cy="4789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2B4F90-B0E3-49CB-9EFF-42A7046B9341}"/>
              </a:ext>
            </a:extLst>
          </p:cNvPr>
          <p:cNvSpPr>
            <a:spLocks noGrp="1"/>
          </p:cNvSpPr>
          <p:nvPr>
            <p:ph sz="half" idx="2"/>
          </p:nvPr>
        </p:nvSpPr>
        <p:spPr>
          <a:xfrm>
            <a:off x="2920685" y="1376363"/>
            <a:ext cx="2080893"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3">
            <a:extLst>
              <a:ext uri="{FF2B5EF4-FFF2-40B4-BE49-F238E27FC236}">
                <a16:creationId xmlns:a16="http://schemas.microsoft.com/office/drawing/2014/main" id="{82A5596F-A98C-4AFE-9341-8C93D456CCE7}"/>
              </a:ext>
            </a:extLst>
          </p:cNvPr>
          <p:cNvSpPr>
            <a:spLocks noGrp="1"/>
          </p:cNvSpPr>
          <p:nvPr>
            <p:ph sz="half" idx="13"/>
          </p:nvPr>
        </p:nvSpPr>
        <p:spPr>
          <a:xfrm>
            <a:off x="5217480" y="1376363"/>
            <a:ext cx="2080893"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a:extLst>
              <a:ext uri="{FF2B5EF4-FFF2-40B4-BE49-F238E27FC236}">
                <a16:creationId xmlns:a16="http://schemas.microsoft.com/office/drawing/2014/main" id="{331E45B3-D41A-4F82-9166-1A6A9D8B0E87}"/>
              </a:ext>
            </a:extLst>
          </p:cNvPr>
          <p:cNvSpPr>
            <a:spLocks noGrp="1"/>
          </p:cNvSpPr>
          <p:nvPr>
            <p:ph type="title"/>
          </p:nvPr>
        </p:nvSpPr>
        <p:spPr>
          <a:xfrm>
            <a:off x="623888" y="296864"/>
            <a:ext cx="10656887" cy="791472"/>
          </a:xfrm>
        </p:spPr>
        <p:txBody>
          <a:bodyPr/>
          <a:lstStyle>
            <a:lvl1pPr>
              <a:lnSpc>
                <a:spcPct val="86000"/>
              </a:lnSpc>
              <a:spcBef>
                <a:spcPts val="0"/>
              </a:spcBef>
              <a:defRPr/>
            </a:lvl1pPr>
          </a:lstStyle>
          <a:p>
            <a:r>
              <a:rPr lang="en-US"/>
              <a:t>Click to edit Master title style</a:t>
            </a:r>
            <a:endParaRPr lang="en-GB"/>
          </a:p>
        </p:txBody>
      </p:sp>
      <p:sp>
        <p:nvSpPr>
          <p:cNvPr id="14" name="Slide Number Placeholder 5">
            <a:extLst>
              <a:ext uri="{FF2B5EF4-FFF2-40B4-BE49-F238E27FC236}">
                <a16:creationId xmlns:a16="http://schemas.microsoft.com/office/drawing/2014/main" id="{02D50F25-A00F-4CE2-BF17-5D58D41AB5BB}"/>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22" name="Content Placeholder 3">
            <a:extLst>
              <a:ext uri="{FF2B5EF4-FFF2-40B4-BE49-F238E27FC236}">
                <a16:creationId xmlns:a16="http://schemas.microsoft.com/office/drawing/2014/main" id="{8B57706B-73F4-481F-9E0B-FA96CD9D63A0}"/>
              </a:ext>
            </a:extLst>
          </p:cNvPr>
          <p:cNvSpPr>
            <a:spLocks noGrp="1"/>
          </p:cNvSpPr>
          <p:nvPr>
            <p:ph sz="half" idx="14"/>
          </p:nvPr>
        </p:nvSpPr>
        <p:spPr>
          <a:xfrm>
            <a:off x="7514275" y="1376363"/>
            <a:ext cx="2080893"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12479B20-0F9A-4BC9-AA80-C5BA6A597EAB}"/>
              </a:ext>
            </a:extLst>
          </p:cNvPr>
          <p:cNvSpPr>
            <a:spLocks noGrp="1"/>
          </p:cNvSpPr>
          <p:nvPr>
            <p:ph sz="half" idx="15"/>
          </p:nvPr>
        </p:nvSpPr>
        <p:spPr>
          <a:xfrm>
            <a:off x="9811069" y="1376363"/>
            <a:ext cx="2080893"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1" name="Straight Connector 10">
            <a:extLst>
              <a:ext uri="{FF2B5EF4-FFF2-40B4-BE49-F238E27FC236}">
                <a16:creationId xmlns:a16="http://schemas.microsoft.com/office/drawing/2014/main" id="{1FDB6FEB-3F43-488B-829C-86BBD7C106C9}"/>
              </a:ext>
            </a:extLst>
          </p:cNvPr>
          <p:cNvCxnSpPr>
            <a:cxnSpLocks/>
          </p:cNvCxnSpPr>
          <p:nvPr userDrawn="1"/>
        </p:nvCxnSpPr>
        <p:spPr>
          <a:xfrm>
            <a:off x="7406324"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E602D46-85A2-4F12-8AD2-37A5378FB7B7}"/>
              </a:ext>
            </a:extLst>
          </p:cNvPr>
          <p:cNvCxnSpPr/>
          <p:nvPr userDrawn="1"/>
        </p:nvCxnSpPr>
        <p:spPr>
          <a:xfrm>
            <a:off x="9703119"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248B75-CDC7-4714-8E3A-A236211B9D84}"/>
              </a:ext>
            </a:extLst>
          </p:cNvPr>
          <p:cNvCxnSpPr>
            <a:cxnSpLocks/>
          </p:cNvCxnSpPr>
          <p:nvPr userDrawn="1"/>
        </p:nvCxnSpPr>
        <p:spPr>
          <a:xfrm>
            <a:off x="5109529"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DE7878F-73E1-4098-A161-C293204E60AC}"/>
              </a:ext>
            </a:extLst>
          </p:cNvPr>
          <p:cNvCxnSpPr>
            <a:cxnSpLocks/>
          </p:cNvCxnSpPr>
          <p:nvPr userDrawn="1"/>
        </p:nvCxnSpPr>
        <p:spPr>
          <a:xfrm>
            <a:off x="2812734"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ooter Placeholder 3">
            <a:extLst>
              <a:ext uri="{FF2B5EF4-FFF2-40B4-BE49-F238E27FC236}">
                <a16:creationId xmlns:a16="http://schemas.microsoft.com/office/drawing/2014/main" id="{4203326D-C3CB-44B9-AAE9-0429662415A9}"/>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3194826571"/>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p:ph type="title"/>
          </p:nvPr>
        </p:nvSpPr>
        <p:spPr>
          <a:xfrm>
            <a:off x="623888" y="296866"/>
            <a:ext cx="10656887" cy="791470"/>
          </a:xfrm>
        </p:spPr>
        <p:txBody>
          <a:bodyPr/>
          <a:lstStyle>
            <a:lvl1pPr>
              <a:lnSpc>
                <a:spcPct val="86000"/>
              </a:lnSpc>
              <a:spcBef>
                <a:spcPts val="0"/>
              </a:spcBef>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03BFCF-ED54-40EE-BFFB-C4AC3212F0AC}"/>
              </a:ext>
            </a:extLst>
          </p:cNvPr>
          <p:cNvSpPr>
            <a:spLocks noGrp="1"/>
          </p:cNvSpPr>
          <p:nvPr>
            <p:ph sz="half" idx="1"/>
          </p:nvPr>
        </p:nvSpPr>
        <p:spPr>
          <a:xfrm>
            <a:off x="623888" y="1376363"/>
            <a:ext cx="10944226"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a:extLst>
              <a:ext uri="{FF2B5EF4-FFF2-40B4-BE49-F238E27FC236}">
                <a16:creationId xmlns:a16="http://schemas.microsoft.com/office/drawing/2014/main" id="{A8203278-A53D-4871-B3A7-ACA9821E3612}"/>
              </a:ext>
            </a:extLst>
          </p:cNvPr>
          <p:cNvSpPr>
            <a:spLocks noGrp="1"/>
          </p:cNvSpPr>
          <p:nvPr>
            <p:ph type="sldNum" sz="quarter" idx="4"/>
          </p:nvPr>
        </p:nvSpPr>
        <p:spPr>
          <a:xfrm>
            <a:off x="11568114" y="6415878"/>
            <a:ext cx="323848"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7" name="Content Placeholder 2">
            <a:extLst>
              <a:ext uri="{FF2B5EF4-FFF2-40B4-BE49-F238E27FC236}">
                <a16:creationId xmlns:a16="http://schemas.microsoft.com/office/drawing/2014/main" id="{9A0CA974-8170-413D-B23A-119AFC1F9B1F}"/>
              </a:ext>
            </a:extLst>
          </p:cNvPr>
          <p:cNvSpPr>
            <a:spLocks noGrp="1"/>
          </p:cNvSpPr>
          <p:nvPr>
            <p:ph sz="half" idx="10"/>
          </p:nvPr>
        </p:nvSpPr>
        <p:spPr>
          <a:xfrm>
            <a:off x="623888" y="3879691"/>
            <a:ext cx="10944226"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507200C7-D40F-4301-BA8B-6DDEE592F99C}"/>
              </a:ext>
            </a:extLst>
          </p:cNvPr>
          <p:cNvCxnSpPr>
            <a:cxnSpLocks/>
          </p:cNvCxnSpPr>
          <p:nvPr userDrawn="1"/>
        </p:nvCxnSpPr>
        <p:spPr>
          <a:xfrm flipH="1">
            <a:off x="623888" y="3771107"/>
            <a:ext cx="10944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3">
            <a:extLst>
              <a:ext uri="{FF2B5EF4-FFF2-40B4-BE49-F238E27FC236}">
                <a16:creationId xmlns:a16="http://schemas.microsoft.com/office/drawing/2014/main" id="{B04AD02A-A6B1-4B16-AD63-00CF3F737B1A}"/>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42682235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4">
    <p:bg>
      <p:bgPr>
        <a:gradFill>
          <a:gsLst>
            <a:gs pos="81000">
              <a:srgbClr val="90CFE7"/>
            </a:gs>
            <a:gs pos="75000">
              <a:srgbClr val="BBE1F4"/>
            </a:gs>
            <a:gs pos="60000">
              <a:schemeClr val="bg1"/>
            </a:gs>
            <a:gs pos="97000">
              <a:schemeClr val="accent1"/>
            </a:gs>
          </a:gsLst>
          <a:lin ang="300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2588E1-23CC-F845-A1CD-EC0715BDBD82}"/>
              </a:ext>
            </a:extLst>
          </p:cNvPr>
          <p:cNvPicPr>
            <a:picLocks noChangeAspect="1"/>
          </p:cNvPicPr>
          <p:nvPr userDrawn="1"/>
        </p:nvPicPr>
        <p:blipFill>
          <a:blip r:embed="rId2"/>
          <a:stretch>
            <a:fillRect/>
          </a:stretch>
        </p:blipFill>
        <p:spPr>
          <a:xfrm>
            <a:off x="5002638" y="1003622"/>
            <a:ext cx="2169183" cy="621656"/>
          </a:xfrm>
          <a:prstGeom prst="rect">
            <a:avLst/>
          </a:prstGeom>
        </p:spPr>
      </p:pic>
      <p:sp>
        <p:nvSpPr>
          <p:cNvPr id="2" name="Title 1">
            <a:extLst>
              <a:ext uri="{FF2B5EF4-FFF2-40B4-BE49-F238E27FC236}">
                <a16:creationId xmlns:a16="http://schemas.microsoft.com/office/drawing/2014/main" id="{8FA8FD53-336C-E24E-A87A-730259BE518A}"/>
              </a:ext>
            </a:extLst>
          </p:cNvPr>
          <p:cNvSpPr>
            <a:spLocks noGrp="1"/>
          </p:cNvSpPr>
          <p:nvPr>
            <p:ph type="ctrTitle" hasCustomPrompt="1"/>
          </p:nvPr>
        </p:nvSpPr>
        <p:spPr>
          <a:xfrm>
            <a:off x="2459783" y="2649954"/>
            <a:ext cx="7272433" cy="1676400"/>
          </a:xfrm>
        </p:spPr>
        <p:txBody>
          <a:bodyPr anchor="t"/>
          <a:lstStyle>
            <a:lvl1pPr algn="ctr">
              <a:defRPr sz="6000">
                <a:solidFill>
                  <a:schemeClr val="tx2"/>
                </a:solidFill>
              </a:defRPr>
            </a:lvl1pPr>
          </a:lstStyle>
          <a:p>
            <a:r>
              <a:rPr lang="en-US"/>
              <a:t>Title goes here max two lines</a:t>
            </a:r>
          </a:p>
        </p:txBody>
      </p:sp>
      <p:sp>
        <p:nvSpPr>
          <p:cNvPr id="3" name="Subtitle 2">
            <a:extLst>
              <a:ext uri="{FF2B5EF4-FFF2-40B4-BE49-F238E27FC236}">
                <a16:creationId xmlns:a16="http://schemas.microsoft.com/office/drawing/2014/main" id="{4EEEF697-D4F7-784A-8857-71E463145EB2}"/>
              </a:ext>
            </a:extLst>
          </p:cNvPr>
          <p:cNvSpPr>
            <a:spLocks noGrp="1"/>
          </p:cNvSpPr>
          <p:nvPr>
            <p:ph type="subTitle" idx="1" hasCustomPrompt="1"/>
          </p:nvPr>
        </p:nvSpPr>
        <p:spPr>
          <a:xfrm>
            <a:off x="3090862" y="4701491"/>
            <a:ext cx="6010275" cy="583367"/>
          </a:xfrm>
        </p:spPr>
        <p:txBody>
          <a:bodyPr/>
          <a:lstStyle>
            <a:lvl1pPr marL="0" indent="0" algn="ctr">
              <a:buNone/>
              <a:defRPr sz="2400" b="0" i="0">
                <a:solidFill>
                  <a:schemeClr val="tx2"/>
                </a:solidFill>
                <a:latin typeface="+mn-lt"/>
                <a:ea typeface="Baskerville" panose="02020502070401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&amp; Date go here</a:t>
            </a:r>
          </a:p>
        </p:txBody>
      </p:sp>
      <p:sp>
        <p:nvSpPr>
          <p:cNvPr id="6" name="Rectangle 5">
            <a:extLst>
              <a:ext uri="{FF2B5EF4-FFF2-40B4-BE49-F238E27FC236}">
                <a16:creationId xmlns:a16="http://schemas.microsoft.com/office/drawing/2014/main" id="{41768BE8-82E3-3448-8E12-8470C76E4AD0}"/>
              </a:ext>
            </a:extLst>
          </p:cNvPr>
          <p:cNvSpPr/>
          <p:nvPr userDrawn="1"/>
        </p:nvSpPr>
        <p:spPr>
          <a:xfrm>
            <a:off x="0" y="6362700"/>
            <a:ext cx="2890345"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Tree>
    <p:extLst>
      <p:ext uri="{BB962C8B-B14F-4D97-AF65-F5344CB8AC3E}">
        <p14:creationId xmlns:p14="http://schemas.microsoft.com/office/powerpoint/2010/main" val="701156615"/>
      </p:ext>
    </p:extLst>
  </p:cSld>
  <p:clrMapOvr>
    <a:masterClrMapping/>
  </p:clrMapOvr>
  <p:extLst>
    <p:ext uri="{DCECCB84-F9BA-43D5-87BE-67443E8EF086}">
      <p15:sldGuideLst xmlns:p15="http://schemas.microsoft.com/office/powerpoint/2012/main">
        <p15:guide id="1" orient="horz" pos="1656" userDrawn="1">
          <p15:clr>
            <a:srgbClr val="FBAE40"/>
          </p15:clr>
        </p15:guide>
        <p15:guide id="2" orient="horz" pos="2952" userDrawn="1">
          <p15:clr>
            <a:srgbClr val="FBAE40"/>
          </p15:clr>
        </p15:guide>
        <p15:guide id="3" orient="horz" pos="2736"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Content -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p:ph type="title"/>
          </p:nvPr>
        </p:nvSpPr>
        <p:spPr>
          <a:xfrm>
            <a:off x="623888" y="296866"/>
            <a:ext cx="10656887" cy="791470"/>
          </a:xfrm>
        </p:spPr>
        <p:txBody>
          <a:bodyPr/>
          <a:lstStyle>
            <a:lvl1pPr>
              <a:lnSpc>
                <a:spcPct val="86000"/>
              </a:lnSpc>
              <a:spcBef>
                <a:spcPts val="0"/>
              </a:spcBef>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03BFCF-ED54-40EE-BFFB-C4AC3212F0AC}"/>
              </a:ext>
            </a:extLst>
          </p:cNvPr>
          <p:cNvSpPr>
            <a:spLocks noGrp="1"/>
          </p:cNvSpPr>
          <p:nvPr>
            <p:ph sz="half" idx="1"/>
          </p:nvPr>
        </p:nvSpPr>
        <p:spPr>
          <a:xfrm>
            <a:off x="623888" y="1376363"/>
            <a:ext cx="5256212"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2B4F90-B0E3-49CB-9EFF-42A7046B9341}"/>
              </a:ext>
            </a:extLst>
          </p:cNvPr>
          <p:cNvSpPr>
            <a:spLocks noGrp="1"/>
          </p:cNvSpPr>
          <p:nvPr>
            <p:ph sz="half" idx="2"/>
          </p:nvPr>
        </p:nvSpPr>
        <p:spPr>
          <a:xfrm>
            <a:off x="6311902" y="1376363"/>
            <a:ext cx="5256212"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a:extLst>
              <a:ext uri="{FF2B5EF4-FFF2-40B4-BE49-F238E27FC236}">
                <a16:creationId xmlns:a16="http://schemas.microsoft.com/office/drawing/2014/main" id="{A8203278-A53D-4871-B3A7-ACA9821E3612}"/>
              </a:ext>
            </a:extLst>
          </p:cNvPr>
          <p:cNvSpPr>
            <a:spLocks noGrp="1"/>
          </p:cNvSpPr>
          <p:nvPr>
            <p:ph type="sldNum" sz="quarter" idx="4"/>
          </p:nvPr>
        </p:nvSpPr>
        <p:spPr>
          <a:xfrm>
            <a:off x="11568114" y="6415878"/>
            <a:ext cx="323848"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7" name="Content Placeholder 2">
            <a:extLst>
              <a:ext uri="{FF2B5EF4-FFF2-40B4-BE49-F238E27FC236}">
                <a16:creationId xmlns:a16="http://schemas.microsoft.com/office/drawing/2014/main" id="{9A0CA974-8170-413D-B23A-119AFC1F9B1F}"/>
              </a:ext>
            </a:extLst>
          </p:cNvPr>
          <p:cNvSpPr>
            <a:spLocks noGrp="1"/>
          </p:cNvSpPr>
          <p:nvPr>
            <p:ph sz="half" idx="10"/>
          </p:nvPr>
        </p:nvSpPr>
        <p:spPr>
          <a:xfrm>
            <a:off x="623888" y="3879691"/>
            <a:ext cx="10944226"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a:extLst>
              <a:ext uri="{FF2B5EF4-FFF2-40B4-BE49-F238E27FC236}">
                <a16:creationId xmlns:a16="http://schemas.microsoft.com/office/drawing/2014/main" id="{A6FC295C-F98A-4087-9BCE-10ADA6C96832}"/>
              </a:ext>
            </a:extLst>
          </p:cNvPr>
          <p:cNvCxnSpPr/>
          <p:nvPr userDrawn="1"/>
        </p:nvCxnSpPr>
        <p:spPr>
          <a:xfrm>
            <a:off x="6096000" y="1376363"/>
            <a:ext cx="0" cy="22861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CD2C4A-E72F-42DA-B67E-F1B365629E6A}"/>
              </a:ext>
            </a:extLst>
          </p:cNvPr>
          <p:cNvCxnSpPr>
            <a:cxnSpLocks/>
          </p:cNvCxnSpPr>
          <p:nvPr userDrawn="1"/>
        </p:nvCxnSpPr>
        <p:spPr>
          <a:xfrm flipH="1">
            <a:off x="623888" y="3771107"/>
            <a:ext cx="10944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3">
            <a:extLst>
              <a:ext uri="{FF2B5EF4-FFF2-40B4-BE49-F238E27FC236}">
                <a16:creationId xmlns:a16="http://schemas.microsoft.com/office/drawing/2014/main" id="{94B09E18-8026-4FAA-89A3-FBE89F0385E6}"/>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1293342648"/>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ree Content - Option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p:ph type="title"/>
          </p:nvPr>
        </p:nvSpPr>
        <p:spPr>
          <a:xfrm>
            <a:off x="623888" y="296866"/>
            <a:ext cx="10656887" cy="791470"/>
          </a:xfrm>
        </p:spPr>
        <p:txBody>
          <a:bodyPr/>
          <a:lstStyle>
            <a:lvl1pPr>
              <a:lnSpc>
                <a:spcPct val="86000"/>
              </a:lnSpc>
              <a:spcBef>
                <a:spcPts val="0"/>
              </a:spcBef>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03BFCF-ED54-40EE-BFFB-C4AC3212F0AC}"/>
              </a:ext>
            </a:extLst>
          </p:cNvPr>
          <p:cNvSpPr>
            <a:spLocks noGrp="1"/>
          </p:cNvSpPr>
          <p:nvPr>
            <p:ph sz="half" idx="1"/>
          </p:nvPr>
        </p:nvSpPr>
        <p:spPr>
          <a:xfrm>
            <a:off x="623887" y="1376363"/>
            <a:ext cx="10944225"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a:extLst>
              <a:ext uri="{FF2B5EF4-FFF2-40B4-BE49-F238E27FC236}">
                <a16:creationId xmlns:a16="http://schemas.microsoft.com/office/drawing/2014/main" id="{A8203278-A53D-4871-B3A7-ACA9821E3612}"/>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7" name="Content Placeholder 2">
            <a:extLst>
              <a:ext uri="{FF2B5EF4-FFF2-40B4-BE49-F238E27FC236}">
                <a16:creationId xmlns:a16="http://schemas.microsoft.com/office/drawing/2014/main" id="{9A0CA974-8170-413D-B23A-119AFC1F9B1F}"/>
              </a:ext>
            </a:extLst>
          </p:cNvPr>
          <p:cNvSpPr>
            <a:spLocks noGrp="1"/>
          </p:cNvSpPr>
          <p:nvPr>
            <p:ph sz="half" idx="10"/>
          </p:nvPr>
        </p:nvSpPr>
        <p:spPr>
          <a:xfrm>
            <a:off x="623888" y="3879691"/>
            <a:ext cx="5256212"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3">
            <a:extLst>
              <a:ext uri="{FF2B5EF4-FFF2-40B4-BE49-F238E27FC236}">
                <a16:creationId xmlns:a16="http://schemas.microsoft.com/office/drawing/2014/main" id="{F7E47E36-55E2-42A3-842D-3924CC435804}"/>
              </a:ext>
            </a:extLst>
          </p:cNvPr>
          <p:cNvSpPr>
            <a:spLocks noGrp="1"/>
          </p:cNvSpPr>
          <p:nvPr>
            <p:ph sz="half" idx="11"/>
          </p:nvPr>
        </p:nvSpPr>
        <p:spPr>
          <a:xfrm>
            <a:off x="6311902" y="3879691"/>
            <a:ext cx="5256212"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9" name="Straight Connector 8">
            <a:extLst>
              <a:ext uri="{FF2B5EF4-FFF2-40B4-BE49-F238E27FC236}">
                <a16:creationId xmlns:a16="http://schemas.microsoft.com/office/drawing/2014/main" id="{22FFE9A7-6717-4B29-8A6B-925EE57EE0FB}"/>
              </a:ext>
            </a:extLst>
          </p:cNvPr>
          <p:cNvCxnSpPr>
            <a:cxnSpLocks/>
          </p:cNvCxnSpPr>
          <p:nvPr userDrawn="1"/>
        </p:nvCxnSpPr>
        <p:spPr>
          <a:xfrm>
            <a:off x="6096000" y="3879691"/>
            <a:ext cx="0" cy="22861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82D9C96-DB53-4937-9C7B-323D313F3A7F}"/>
              </a:ext>
            </a:extLst>
          </p:cNvPr>
          <p:cNvCxnSpPr>
            <a:cxnSpLocks/>
          </p:cNvCxnSpPr>
          <p:nvPr userDrawn="1"/>
        </p:nvCxnSpPr>
        <p:spPr>
          <a:xfrm flipH="1">
            <a:off x="623888" y="3771107"/>
            <a:ext cx="10944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3">
            <a:extLst>
              <a:ext uri="{FF2B5EF4-FFF2-40B4-BE49-F238E27FC236}">
                <a16:creationId xmlns:a16="http://schemas.microsoft.com/office/drawing/2014/main" id="{BC8C61AB-AA31-48EB-A811-BB74E909DBDE}"/>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1845067463"/>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our Content -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p:ph type="title"/>
          </p:nvPr>
        </p:nvSpPr>
        <p:spPr>
          <a:xfrm>
            <a:off x="623888" y="296865"/>
            <a:ext cx="10656887" cy="788295"/>
          </a:xfrm>
        </p:spPr>
        <p:txBody>
          <a:bodyPr/>
          <a:lstStyle>
            <a:lvl1pPr>
              <a:lnSpc>
                <a:spcPct val="86000"/>
              </a:lnSpc>
              <a:spcBef>
                <a:spcPts val="0"/>
              </a:spcBef>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03BFCF-ED54-40EE-BFFB-C4AC3212F0AC}"/>
              </a:ext>
            </a:extLst>
          </p:cNvPr>
          <p:cNvSpPr>
            <a:spLocks noGrp="1"/>
          </p:cNvSpPr>
          <p:nvPr>
            <p:ph sz="half" idx="1"/>
          </p:nvPr>
        </p:nvSpPr>
        <p:spPr>
          <a:xfrm>
            <a:off x="623888" y="1376363"/>
            <a:ext cx="5256212"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2B4F90-B0E3-49CB-9EFF-42A7046B9341}"/>
              </a:ext>
            </a:extLst>
          </p:cNvPr>
          <p:cNvSpPr>
            <a:spLocks noGrp="1"/>
          </p:cNvSpPr>
          <p:nvPr>
            <p:ph sz="half" idx="2"/>
          </p:nvPr>
        </p:nvSpPr>
        <p:spPr>
          <a:xfrm>
            <a:off x="6311902" y="1376363"/>
            <a:ext cx="5256212"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a:extLst>
              <a:ext uri="{FF2B5EF4-FFF2-40B4-BE49-F238E27FC236}">
                <a16:creationId xmlns:a16="http://schemas.microsoft.com/office/drawing/2014/main" id="{A8203278-A53D-4871-B3A7-ACA9821E3612}"/>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7" name="Content Placeholder 2">
            <a:extLst>
              <a:ext uri="{FF2B5EF4-FFF2-40B4-BE49-F238E27FC236}">
                <a16:creationId xmlns:a16="http://schemas.microsoft.com/office/drawing/2014/main" id="{9A0CA974-8170-413D-B23A-119AFC1F9B1F}"/>
              </a:ext>
            </a:extLst>
          </p:cNvPr>
          <p:cNvSpPr>
            <a:spLocks noGrp="1"/>
          </p:cNvSpPr>
          <p:nvPr>
            <p:ph sz="half" idx="10"/>
          </p:nvPr>
        </p:nvSpPr>
        <p:spPr>
          <a:xfrm>
            <a:off x="623888" y="3879691"/>
            <a:ext cx="5256212"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3">
            <a:extLst>
              <a:ext uri="{FF2B5EF4-FFF2-40B4-BE49-F238E27FC236}">
                <a16:creationId xmlns:a16="http://schemas.microsoft.com/office/drawing/2014/main" id="{F7E47E36-55E2-42A3-842D-3924CC435804}"/>
              </a:ext>
            </a:extLst>
          </p:cNvPr>
          <p:cNvSpPr>
            <a:spLocks noGrp="1"/>
          </p:cNvSpPr>
          <p:nvPr>
            <p:ph sz="half" idx="11"/>
          </p:nvPr>
        </p:nvSpPr>
        <p:spPr>
          <a:xfrm>
            <a:off x="6311902" y="3879691"/>
            <a:ext cx="5256212" cy="22861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3" name="Straight Connector 12">
            <a:extLst>
              <a:ext uri="{FF2B5EF4-FFF2-40B4-BE49-F238E27FC236}">
                <a16:creationId xmlns:a16="http://schemas.microsoft.com/office/drawing/2014/main" id="{07759E38-0AAA-4564-8344-86894CDFA027}"/>
              </a:ext>
            </a:extLst>
          </p:cNvPr>
          <p:cNvCxnSpPr/>
          <p:nvPr userDrawn="1"/>
        </p:nvCxnSpPr>
        <p:spPr>
          <a:xfrm>
            <a:off x="6096000" y="1376363"/>
            <a:ext cx="0" cy="22861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82AF83-5E88-4D1B-87D3-81B6FBC5957C}"/>
              </a:ext>
            </a:extLst>
          </p:cNvPr>
          <p:cNvCxnSpPr>
            <a:cxnSpLocks/>
          </p:cNvCxnSpPr>
          <p:nvPr userDrawn="1"/>
        </p:nvCxnSpPr>
        <p:spPr>
          <a:xfrm>
            <a:off x="6096000" y="3879691"/>
            <a:ext cx="0" cy="22861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D56BE6-BE4F-4A48-A109-CD2271AAA400}"/>
              </a:ext>
            </a:extLst>
          </p:cNvPr>
          <p:cNvCxnSpPr>
            <a:cxnSpLocks/>
          </p:cNvCxnSpPr>
          <p:nvPr userDrawn="1"/>
        </p:nvCxnSpPr>
        <p:spPr>
          <a:xfrm flipH="1">
            <a:off x="623889" y="3769519"/>
            <a:ext cx="536194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810FAF-A518-4ECC-9AA6-393FBDC37D3A}"/>
              </a:ext>
            </a:extLst>
          </p:cNvPr>
          <p:cNvCxnSpPr>
            <a:cxnSpLocks/>
          </p:cNvCxnSpPr>
          <p:nvPr userDrawn="1"/>
        </p:nvCxnSpPr>
        <p:spPr>
          <a:xfrm flipH="1">
            <a:off x="6206171" y="3769519"/>
            <a:ext cx="536194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3">
            <a:extLst>
              <a:ext uri="{FF2B5EF4-FFF2-40B4-BE49-F238E27FC236}">
                <a16:creationId xmlns:a16="http://schemas.microsoft.com/office/drawing/2014/main" id="{7CE76CE6-E21A-4253-A0C8-99AE1EDFE2F0}"/>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3403128959"/>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lour Block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218845B-D097-421A-AEB5-533BD75DFCEF}"/>
              </a:ext>
            </a:extLst>
          </p:cNvPr>
          <p:cNvSpPr/>
          <p:nvPr userDrawn="1"/>
        </p:nvSpPr>
        <p:spPr>
          <a:xfrm>
            <a:off x="4199123" y="0"/>
            <a:ext cx="799287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Content Placeholder 2">
            <a:extLst>
              <a:ext uri="{FF2B5EF4-FFF2-40B4-BE49-F238E27FC236}">
                <a16:creationId xmlns:a16="http://schemas.microsoft.com/office/drawing/2014/main" id="{BF03BFCF-ED54-40EE-BFFB-C4AC3212F0AC}"/>
              </a:ext>
            </a:extLst>
          </p:cNvPr>
          <p:cNvSpPr>
            <a:spLocks noGrp="1"/>
          </p:cNvSpPr>
          <p:nvPr>
            <p:ph sz="half" idx="1"/>
          </p:nvPr>
        </p:nvSpPr>
        <p:spPr>
          <a:xfrm>
            <a:off x="623888" y="1376363"/>
            <a:ext cx="3359944" cy="4789488"/>
          </a:xfrm>
        </p:spPr>
        <p:txBody>
          <a:bodyPr/>
          <a:lstStyle>
            <a:lvl1pPr>
              <a:defRPr>
                <a:solidFill>
                  <a:schemeClr val="tx1"/>
                </a:solidFill>
              </a:defRPr>
            </a:lvl1pPr>
            <a:lvl2pPr>
              <a:defRPr>
                <a:solidFill>
                  <a:schemeClr val="tx1"/>
                </a:solidFill>
              </a:defRPr>
            </a:lvl2pPr>
            <a:lvl3pPr>
              <a:buClr>
                <a:schemeClr val="accent3"/>
              </a:buCl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2B4F90-B0E3-49CB-9EFF-42A7046B9341}"/>
              </a:ext>
            </a:extLst>
          </p:cNvPr>
          <p:cNvSpPr>
            <a:spLocks noGrp="1"/>
          </p:cNvSpPr>
          <p:nvPr>
            <p:ph sz="half" idx="2"/>
          </p:nvPr>
        </p:nvSpPr>
        <p:spPr>
          <a:xfrm>
            <a:off x="4414679" y="1376363"/>
            <a:ext cx="7153434" cy="4789488"/>
          </a:xfrm>
        </p:spPr>
        <p:txBody>
          <a:bodyPr/>
          <a:lstStyle>
            <a:lvl1pPr>
              <a:defRPr>
                <a:solidFill>
                  <a:schemeClr val="tx1"/>
                </a:solidFill>
              </a:defRPr>
            </a:lvl1pPr>
            <a:lvl2pPr>
              <a:defRPr>
                <a:solidFill>
                  <a:schemeClr val="tx1"/>
                </a:solidFill>
              </a:defRPr>
            </a:lvl2pPr>
            <a:lvl3pPr>
              <a:buClr>
                <a:schemeClr val="tx1"/>
              </a:buCl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a:extLst>
              <a:ext uri="{FF2B5EF4-FFF2-40B4-BE49-F238E27FC236}">
                <a16:creationId xmlns:a16="http://schemas.microsoft.com/office/drawing/2014/main" id="{331E45B3-D41A-4F82-9166-1A6A9D8B0E87}"/>
              </a:ext>
            </a:extLst>
          </p:cNvPr>
          <p:cNvSpPr>
            <a:spLocks noGrp="1"/>
          </p:cNvSpPr>
          <p:nvPr>
            <p:ph type="title"/>
          </p:nvPr>
        </p:nvSpPr>
        <p:spPr>
          <a:xfrm>
            <a:off x="623889" y="296864"/>
            <a:ext cx="10656886" cy="791472"/>
          </a:xfrm>
        </p:spPr>
        <p:txBody>
          <a:bodyPr/>
          <a:lstStyle>
            <a:lvl1pPr>
              <a:lnSpc>
                <a:spcPct val="86000"/>
              </a:lnSpc>
              <a:spcBef>
                <a:spcPts val="0"/>
              </a:spcBef>
              <a:defRPr>
                <a:solidFill>
                  <a:schemeClr val="tx1"/>
                </a:solidFill>
              </a:defRPr>
            </a:lvl1pPr>
          </a:lstStyle>
          <a:p>
            <a:r>
              <a:rPr lang="en-US"/>
              <a:t>Click to edit Master title style</a:t>
            </a:r>
            <a:endParaRPr lang="en-GB"/>
          </a:p>
        </p:txBody>
      </p:sp>
      <p:sp>
        <p:nvSpPr>
          <p:cNvPr id="14" name="Slide Number Placeholder 5">
            <a:extLst>
              <a:ext uri="{FF2B5EF4-FFF2-40B4-BE49-F238E27FC236}">
                <a16:creationId xmlns:a16="http://schemas.microsoft.com/office/drawing/2014/main" id="{02D50F25-A00F-4CE2-BF17-5D58D41AB5BB}"/>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grpSp>
        <p:nvGrpSpPr>
          <p:cNvPr id="12" name="Group 11">
            <a:extLst>
              <a:ext uri="{FF2B5EF4-FFF2-40B4-BE49-F238E27FC236}">
                <a16:creationId xmlns:a16="http://schemas.microsoft.com/office/drawing/2014/main" id="{870A463E-A309-4DF1-8276-27FE004FAD4C}"/>
              </a:ext>
            </a:extLst>
          </p:cNvPr>
          <p:cNvGrpSpPr/>
          <p:nvPr userDrawn="1"/>
        </p:nvGrpSpPr>
        <p:grpSpPr>
          <a:xfrm>
            <a:off x="11470958" y="296863"/>
            <a:ext cx="423701" cy="430610"/>
            <a:chOff x="11470958" y="296863"/>
            <a:chExt cx="423701" cy="430610"/>
          </a:xfrm>
          <a:solidFill>
            <a:schemeClr val="tx1"/>
          </a:solidFill>
        </p:grpSpPr>
        <p:sp>
          <p:nvSpPr>
            <p:cNvPr id="13" name="Freeform: Shape 12">
              <a:extLst>
                <a:ext uri="{FF2B5EF4-FFF2-40B4-BE49-F238E27FC236}">
                  <a16:creationId xmlns:a16="http://schemas.microsoft.com/office/drawing/2014/main" id="{748E8F2B-23E9-4D4F-9559-CD719F42A203}"/>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7F0AFDDA-4C7F-42D2-AA03-0EEE85A51DD2}"/>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
        <p:nvSpPr>
          <p:cNvPr id="10" name="Footer Placeholder 3">
            <a:extLst>
              <a:ext uri="{FF2B5EF4-FFF2-40B4-BE49-F238E27FC236}">
                <a16:creationId xmlns:a16="http://schemas.microsoft.com/office/drawing/2014/main" id="{44CECF58-C23D-4630-A00E-BEEF26E51128}"/>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accent1"/>
                </a:solidFill>
              </a:defRPr>
            </a:lvl1pPr>
          </a:lstStyle>
          <a:p>
            <a:r>
              <a:rPr lang="en-US"/>
              <a:t>2023 Adenza Confidential</a:t>
            </a:r>
          </a:p>
        </p:txBody>
      </p:sp>
    </p:spTree>
    <p:extLst>
      <p:ext uri="{BB962C8B-B14F-4D97-AF65-F5344CB8AC3E}">
        <p14:creationId xmlns:p14="http://schemas.microsoft.com/office/powerpoint/2010/main" val="1559375102"/>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and Image 50/50">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38E7E8-BE9E-489E-A002-87C741240217}"/>
              </a:ext>
            </a:extLst>
          </p:cNvPr>
          <p:cNvSpPr>
            <a:spLocks noGrp="1"/>
          </p:cNvSpPr>
          <p:nvPr>
            <p:ph type="pic" sz="quarter" idx="13"/>
          </p:nvPr>
        </p:nvSpPr>
        <p:spPr>
          <a:xfrm>
            <a:off x="5676444" y="2258"/>
            <a:ext cx="6515556" cy="6853484"/>
          </a:xfrm>
          <a:custGeom>
            <a:avLst/>
            <a:gdLst>
              <a:gd name="connsiteX0" fmla="*/ 1099043 w 6515556"/>
              <a:gd name="connsiteY0" fmla="*/ 0 h 6853484"/>
              <a:gd name="connsiteX1" fmla="*/ 4658110 w 6515556"/>
              <a:gd name="connsiteY1" fmla="*/ 0 h 6853484"/>
              <a:gd name="connsiteX2" fmla="*/ 6515556 w 6515556"/>
              <a:gd name="connsiteY2" fmla="*/ 1425312 h 6853484"/>
              <a:gd name="connsiteX3" fmla="*/ 6515556 w 6515556"/>
              <a:gd name="connsiteY3" fmla="*/ 5079709 h 6853484"/>
              <a:gd name="connsiteX4" fmla="*/ 3875075 w 6515556"/>
              <a:gd name="connsiteY4" fmla="*/ 6853484 h 6853484"/>
              <a:gd name="connsiteX5" fmla="*/ 0 w 6515556"/>
              <a:gd name="connsiteY5" fmla="*/ 6853484 h 685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556" h="6853484">
                <a:moveTo>
                  <a:pt x="1099043" y="0"/>
                </a:moveTo>
                <a:lnTo>
                  <a:pt x="4658110" y="0"/>
                </a:lnTo>
                <a:lnTo>
                  <a:pt x="6515556" y="1425312"/>
                </a:lnTo>
                <a:lnTo>
                  <a:pt x="6515556" y="5079709"/>
                </a:lnTo>
                <a:lnTo>
                  <a:pt x="3875075" y="6853484"/>
                </a:lnTo>
                <a:lnTo>
                  <a:pt x="0" y="6853484"/>
                </a:lnTo>
                <a:close/>
              </a:path>
            </a:pathLst>
          </a:cu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2" name="Title 1">
            <a:extLst>
              <a:ext uri="{FF2B5EF4-FFF2-40B4-BE49-F238E27FC236}">
                <a16:creationId xmlns:a16="http://schemas.microsoft.com/office/drawing/2014/main" id="{3DF17D11-AEC3-46B2-BCF1-E0C53EC8A168}"/>
              </a:ext>
            </a:extLst>
          </p:cNvPr>
          <p:cNvSpPr>
            <a:spLocks noGrp="1"/>
          </p:cNvSpPr>
          <p:nvPr>
            <p:ph type="title"/>
          </p:nvPr>
        </p:nvSpPr>
        <p:spPr>
          <a:xfrm>
            <a:off x="623888" y="296864"/>
            <a:ext cx="5771942" cy="79147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03BFCF-ED54-40EE-BFFB-C4AC3212F0AC}"/>
              </a:ext>
            </a:extLst>
          </p:cNvPr>
          <p:cNvSpPr>
            <a:spLocks noGrp="1"/>
          </p:cNvSpPr>
          <p:nvPr>
            <p:ph sz="half" idx="1"/>
          </p:nvPr>
        </p:nvSpPr>
        <p:spPr>
          <a:xfrm>
            <a:off x="623888" y="1376363"/>
            <a:ext cx="5052556" cy="478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a:extLst>
              <a:ext uri="{FF2B5EF4-FFF2-40B4-BE49-F238E27FC236}">
                <a16:creationId xmlns:a16="http://schemas.microsoft.com/office/drawing/2014/main" id="{7EAD1297-FC91-4D58-A030-3D9B96B0FFF0}"/>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6" name="Footer Placeholder 3">
            <a:extLst>
              <a:ext uri="{FF2B5EF4-FFF2-40B4-BE49-F238E27FC236}">
                <a16:creationId xmlns:a16="http://schemas.microsoft.com/office/drawing/2014/main" id="{9C7AD2A1-6082-46B4-983B-9204CE33755D}"/>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990322798"/>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and Image 30/7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p:ph type="title"/>
          </p:nvPr>
        </p:nvSpPr>
        <p:spPr>
          <a:xfrm>
            <a:off x="623888" y="296864"/>
            <a:ext cx="5771942" cy="791472"/>
          </a:xfrm>
        </p:spPr>
        <p:txBody>
          <a:bodyPr/>
          <a:lstStyle>
            <a:lvl1pPr>
              <a:lnSpc>
                <a:spcPct val="86000"/>
              </a:lnSpc>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03BFCF-ED54-40EE-BFFB-C4AC3212F0AC}"/>
              </a:ext>
            </a:extLst>
          </p:cNvPr>
          <p:cNvSpPr>
            <a:spLocks noGrp="1"/>
          </p:cNvSpPr>
          <p:nvPr>
            <p:ph sz="half" idx="1"/>
          </p:nvPr>
        </p:nvSpPr>
        <p:spPr>
          <a:xfrm>
            <a:off x="623888" y="1376363"/>
            <a:ext cx="3311525" cy="478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Picture Placeholder 13">
            <a:extLst>
              <a:ext uri="{FF2B5EF4-FFF2-40B4-BE49-F238E27FC236}">
                <a16:creationId xmlns:a16="http://schemas.microsoft.com/office/drawing/2014/main" id="{4F64F6C4-8B44-41E5-A260-C990A6BEB663}"/>
              </a:ext>
            </a:extLst>
          </p:cNvPr>
          <p:cNvSpPr>
            <a:spLocks noGrp="1"/>
          </p:cNvSpPr>
          <p:nvPr>
            <p:ph type="pic" sz="quarter" idx="13"/>
          </p:nvPr>
        </p:nvSpPr>
        <p:spPr>
          <a:xfrm>
            <a:off x="4064396" y="0"/>
            <a:ext cx="8127606" cy="6855742"/>
          </a:xfrm>
          <a:custGeom>
            <a:avLst/>
            <a:gdLst>
              <a:gd name="connsiteX0" fmla="*/ 3022126 w 8127606"/>
              <a:gd name="connsiteY0" fmla="*/ 0 h 6855742"/>
              <a:gd name="connsiteX1" fmla="*/ 6763530 w 8127606"/>
              <a:gd name="connsiteY1" fmla="*/ 0 h 6855742"/>
              <a:gd name="connsiteX2" fmla="*/ 8127606 w 8127606"/>
              <a:gd name="connsiteY2" fmla="*/ 2913771 h 6855742"/>
              <a:gd name="connsiteX3" fmla="*/ 8127606 w 8127606"/>
              <a:gd name="connsiteY3" fmla="*/ 6855742 h 6855742"/>
              <a:gd name="connsiteX4" fmla="*/ 2382831 w 8127606"/>
              <a:gd name="connsiteY4" fmla="*/ 6855742 h 6855742"/>
              <a:gd name="connsiteX5" fmla="*/ 0 w 8127606"/>
              <a:gd name="connsiteY5" fmla="*/ 5966241 h 685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7606" h="6855742">
                <a:moveTo>
                  <a:pt x="3022126" y="0"/>
                </a:moveTo>
                <a:lnTo>
                  <a:pt x="6763530" y="0"/>
                </a:lnTo>
                <a:lnTo>
                  <a:pt x="8127606" y="2913771"/>
                </a:lnTo>
                <a:lnTo>
                  <a:pt x="8127606" y="6855742"/>
                </a:lnTo>
                <a:lnTo>
                  <a:pt x="2382831" y="6855742"/>
                </a:lnTo>
                <a:lnTo>
                  <a:pt x="0" y="5966241"/>
                </a:lnTo>
                <a:close/>
              </a:path>
            </a:pathLst>
          </a:cu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10" name="Slide Number Placeholder 5">
            <a:extLst>
              <a:ext uri="{FF2B5EF4-FFF2-40B4-BE49-F238E27FC236}">
                <a16:creationId xmlns:a16="http://schemas.microsoft.com/office/drawing/2014/main" id="{4F415EF2-E4C9-4F25-A454-6D0D0D06C8CC}"/>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sp>
        <p:nvSpPr>
          <p:cNvPr id="6" name="Footer Placeholder 3">
            <a:extLst>
              <a:ext uri="{FF2B5EF4-FFF2-40B4-BE49-F238E27FC236}">
                <a16:creationId xmlns:a16="http://schemas.microsoft.com/office/drawing/2014/main" id="{12507E36-F045-4B5F-AA5B-28E626B1854F}"/>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1889084291"/>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Image and Content 50/5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p:ph type="title"/>
          </p:nvPr>
        </p:nvSpPr>
        <p:spPr>
          <a:xfrm>
            <a:off x="6515557" y="296864"/>
            <a:ext cx="4765218" cy="79147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03BFCF-ED54-40EE-BFFB-C4AC3212F0AC}"/>
              </a:ext>
            </a:extLst>
          </p:cNvPr>
          <p:cNvSpPr>
            <a:spLocks noGrp="1"/>
          </p:cNvSpPr>
          <p:nvPr>
            <p:ph sz="half" idx="1"/>
          </p:nvPr>
        </p:nvSpPr>
        <p:spPr>
          <a:xfrm>
            <a:off x="6515557" y="1376363"/>
            <a:ext cx="5052556" cy="478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a:extLst>
              <a:ext uri="{FF2B5EF4-FFF2-40B4-BE49-F238E27FC236}">
                <a16:creationId xmlns:a16="http://schemas.microsoft.com/office/drawing/2014/main" id="{7EAD1297-FC91-4D58-A030-3D9B96B0FFF0}"/>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28" name="Picture Placeholder 27">
            <a:extLst>
              <a:ext uri="{FF2B5EF4-FFF2-40B4-BE49-F238E27FC236}">
                <a16:creationId xmlns:a16="http://schemas.microsoft.com/office/drawing/2014/main" id="{3528EAB6-6FDE-4F56-8834-818F63993943}"/>
              </a:ext>
            </a:extLst>
          </p:cNvPr>
          <p:cNvSpPr>
            <a:spLocks noGrp="1"/>
          </p:cNvSpPr>
          <p:nvPr>
            <p:ph type="pic" sz="quarter" idx="13"/>
          </p:nvPr>
        </p:nvSpPr>
        <p:spPr>
          <a:xfrm>
            <a:off x="1" y="0"/>
            <a:ext cx="6391318" cy="6855742"/>
          </a:xfrm>
          <a:custGeom>
            <a:avLst/>
            <a:gdLst>
              <a:gd name="connsiteX0" fmla="*/ 2162587 w 6391318"/>
              <a:gd name="connsiteY0" fmla="*/ 0 h 6855742"/>
              <a:gd name="connsiteX1" fmla="*/ 6391318 w 6391318"/>
              <a:gd name="connsiteY1" fmla="*/ 0 h 6855742"/>
              <a:gd name="connsiteX2" fmla="*/ 4425435 w 6391318"/>
              <a:gd name="connsiteY2" fmla="*/ 6855742 h 6855742"/>
              <a:gd name="connsiteX3" fmla="*/ 1646393 w 6391318"/>
              <a:gd name="connsiteY3" fmla="*/ 6855742 h 6855742"/>
              <a:gd name="connsiteX4" fmla="*/ 0 w 6391318"/>
              <a:gd name="connsiteY4" fmla="*/ 2666372 h 6855742"/>
              <a:gd name="connsiteX5" fmla="*/ 0 w 6391318"/>
              <a:gd name="connsiteY5" fmla="*/ 1098157 h 685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91318" h="6855742">
                <a:moveTo>
                  <a:pt x="2162587" y="0"/>
                </a:moveTo>
                <a:lnTo>
                  <a:pt x="6391318" y="0"/>
                </a:lnTo>
                <a:lnTo>
                  <a:pt x="4425435" y="6855742"/>
                </a:lnTo>
                <a:lnTo>
                  <a:pt x="1646393" y="6855742"/>
                </a:lnTo>
                <a:lnTo>
                  <a:pt x="0" y="2666372"/>
                </a:lnTo>
                <a:lnTo>
                  <a:pt x="0" y="1098157"/>
                </a:lnTo>
                <a:close/>
              </a:path>
            </a:pathLst>
          </a:cu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6" name="Footer Placeholder 3">
            <a:extLst>
              <a:ext uri="{FF2B5EF4-FFF2-40B4-BE49-F238E27FC236}">
                <a16:creationId xmlns:a16="http://schemas.microsoft.com/office/drawing/2014/main" id="{325281FA-4C0C-40B2-B212-F3AC3C75292D}"/>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773024708"/>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Image and Content 70/30">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5CCAD557-1EF4-4BD2-B518-B2066C58B420}"/>
              </a:ext>
            </a:extLst>
          </p:cNvPr>
          <p:cNvSpPr>
            <a:spLocks noGrp="1"/>
          </p:cNvSpPr>
          <p:nvPr>
            <p:ph type="pic" sz="quarter" idx="13"/>
          </p:nvPr>
        </p:nvSpPr>
        <p:spPr>
          <a:xfrm>
            <a:off x="0" y="0"/>
            <a:ext cx="8017328" cy="6855742"/>
          </a:xfrm>
          <a:custGeom>
            <a:avLst/>
            <a:gdLst>
              <a:gd name="connsiteX0" fmla="*/ 1202376 w 8017328"/>
              <a:gd name="connsiteY0" fmla="*/ 6481883 h 6855742"/>
              <a:gd name="connsiteX1" fmla="*/ 1225368 w 8017328"/>
              <a:gd name="connsiteY1" fmla="*/ 6492884 h 6855742"/>
              <a:gd name="connsiteX2" fmla="*/ 1225368 w 8017328"/>
              <a:gd name="connsiteY2" fmla="*/ 6522916 h 6855742"/>
              <a:gd name="connsiteX3" fmla="*/ 1202706 w 8017328"/>
              <a:gd name="connsiteY3" fmla="*/ 6533917 h 6855742"/>
              <a:gd name="connsiteX4" fmla="*/ 1202376 w 8017328"/>
              <a:gd name="connsiteY4" fmla="*/ 6533917 h 6855742"/>
              <a:gd name="connsiteX5" fmla="*/ 1178053 w 8017328"/>
              <a:gd name="connsiteY5" fmla="*/ 6509594 h 6855742"/>
              <a:gd name="connsiteX6" fmla="*/ 1202376 w 8017328"/>
              <a:gd name="connsiteY6" fmla="*/ 6481883 h 6855742"/>
              <a:gd name="connsiteX7" fmla="*/ 802816 w 8017328"/>
              <a:gd name="connsiteY7" fmla="*/ 6481882 h 6855742"/>
              <a:gd name="connsiteX8" fmla="*/ 825919 w 8017328"/>
              <a:gd name="connsiteY8" fmla="*/ 6492883 h 6855742"/>
              <a:gd name="connsiteX9" fmla="*/ 825479 w 8017328"/>
              <a:gd name="connsiteY9" fmla="*/ 6522916 h 6855742"/>
              <a:gd name="connsiteX10" fmla="*/ 802816 w 8017328"/>
              <a:gd name="connsiteY10" fmla="*/ 6533917 h 6855742"/>
              <a:gd name="connsiteX11" fmla="*/ 778492 w 8017328"/>
              <a:gd name="connsiteY11" fmla="*/ 6506205 h 6855742"/>
              <a:gd name="connsiteX12" fmla="*/ 802816 w 8017328"/>
              <a:gd name="connsiteY12" fmla="*/ 6481882 h 6855742"/>
              <a:gd name="connsiteX13" fmla="*/ 907327 w 8017328"/>
              <a:gd name="connsiteY13" fmla="*/ 6479792 h 6855742"/>
              <a:gd name="connsiteX14" fmla="*/ 926248 w 8017328"/>
              <a:gd name="connsiteY14" fmla="*/ 6496844 h 6855742"/>
              <a:gd name="connsiteX15" fmla="*/ 886424 w 8017328"/>
              <a:gd name="connsiteY15" fmla="*/ 6496844 h 6855742"/>
              <a:gd name="connsiteX16" fmla="*/ 907327 w 8017328"/>
              <a:gd name="connsiteY16" fmla="*/ 6479792 h 6855742"/>
              <a:gd name="connsiteX17" fmla="*/ 1068661 w 8017328"/>
              <a:gd name="connsiteY17" fmla="*/ 6461357 h 6855742"/>
              <a:gd name="connsiteX18" fmla="*/ 1068661 w 8017328"/>
              <a:gd name="connsiteY18" fmla="*/ 6482919 h 6855742"/>
              <a:gd name="connsiteX19" fmla="*/ 1105845 w 8017328"/>
              <a:gd name="connsiteY19" fmla="*/ 6482919 h 6855742"/>
              <a:gd name="connsiteX20" fmla="*/ 1075922 w 8017328"/>
              <a:gd name="connsiteY20" fmla="*/ 6536714 h 6855742"/>
              <a:gd name="connsiteX21" fmla="*/ 1065471 w 8017328"/>
              <a:gd name="connsiteY21" fmla="*/ 6555416 h 6855742"/>
              <a:gd name="connsiteX22" fmla="*/ 1147099 w 8017328"/>
              <a:gd name="connsiteY22" fmla="*/ 6555416 h 6855742"/>
              <a:gd name="connsiteX23" fmla="*/ 1147099 w 8017328"/>
              <a:gd name="connsiteY23" fmla="*/ 6533964 h 6855742"/>
              <a:gd name="connsiteX24" fmla="*/ 1107385 w 8017328"/>
              <a:gd name="connsiteY24" fmla="*/ 6533964 h 6855742"/>
              <a:gd name="connsiteX25" fmla="*/ 1135658 w 8017328"/>
              <a:gd name="connsiteY25" fmla="*/ 6482919 h 6855742"/>
              <a:gd name="connsiteX26" fmla="*/ 1147759 w 8017328"/>
              <a:gd name="connsiteY26" fmla="*/ 6461357 h 6855742"/>
              <a:gd name="connsiteX27" fmla="*/ 689284 w 8017328"/>
              <a:gd name="connsiteY27" fmla="*/ 6459990 h 6855742"/>
              <a:gd name="connsiteX28" fmla="*/ 709306 w 8017328"/>
              <a:gd name="connsiteY28" fmla="*/ 6510045 h 6855742"/>
              <a:gd name="connsiteX29" fmla="*/ 669482 w 8017328"/>
              <a:gd name="connsiteY29" fmla="*/ 6510045 h 6855742"/>
              <a:gd name="connsiteX30" fmla="*/ 1198526 w 8017328"/>
              <a:gd name="connsiteY30" fmla="*/ 6459110 h 6855742"/>
              <a:gd name="connsiteX31" fmla="*/ 1152959 w 8017328"/>
              <a:gd name="connsiteY31" fmla="*/ 6504676 h 6855742"/>
              <a:gd name="connsiteX32" fmla="*/ 1198526 w 8017328"/>
              <a:gd name="connsiteY32" fmla="*/ 6556800 h 6855742"/>
              <a:gd name="connsiteX33" fmla="*/ 1227018 w 8017328"/>
              <a:gd name="connsiteY33" fmla="*/ 6546679 h 6855742"/>
              <a:gd name="connsiteX34" fmla="*/ 1227018 w 8017328"/>
              <a:gd name="connsiteY34" fmla="*/ 6554820 h 6855742"/>
              <a:gd name="connsiteX35" fmla="*/ 1250231 w 8017328"/>
              <a:gd name="connsiteY35" fmla="*/ 6554820 h 6855742"/>
              <a:gd name="connsiteX36" fmla="*/ 1250231 w 8017328"/>
              <a:gd name="connsiteY36" fmla="*/ 6460980 h 6855742"/>
              <a:gd name="connsiteX37" fmla="*/ 1227348 w 8017328"/>
              <a:gd name="connsiteY37" fmla="*/ 6460980 h 6855742"/>
              <a:gd name="connsiteX38" fmla="*/ 1227348 w 8017328"/>
              <a:gd name="connsiteY38" fmla="*/ 6469121 h 6855742"/>
              <a:gd name="connsiteX39" fmla="*/ 1198526 w 8017328"/>
              <a:gd name="connsiteY39" fmla="*/ 6459110 h 6855742"/>
              <a:gd name="connsiteX40" fmla="*/ 1013597 w 8017328"/>
              <a:gd name="connsiteY40" fmla="*/ 6459110 h 6855742"/>
              <a:gd name="connsiteX41" fmla="*/ 985544 w 8017328"/>
              <a:gd name="connsiteY41" fmla="*/ 6469341 h 6855742"/>
              <a:gd name="connsiteX42" fmla="*/ 985544 w 8017328"/>
              <a:gd name="connsiteY42" fmla="*/ 6460980 h 6855742"/>
              <a:gd name="connsiteX43" fmla="*/ 962332 w 8017328"/>
              <a:gd name="connsiteY43" fmla="*/ 6460980 h 6855742"/>
              <a:gd name="connsiteX44" fmla="*/ 962332 w 8017328"/>
              <a:gd name="connsiteY44" fmla="*/ 6554819 h 6855742"/>
              <a:gd name="connsiteX45" fmla="*/ 986974 w 8017328"/>
              <a:gd name="connsiteY45" fmla="*/ 6554379 h 6855742"/>
              <a:gd name="connsiteX46" fmla="*/ 986974 w 8017328"/>
              <a:gd name="connsiteY46" fmla="*/ 6493103 h 6855742"/>
              <a:gd name="connsiteX47" fmla="*/ 1009856 w 8017328"/>
              <a:gd name="connsiteY47" fmla="*/ 6481442 h 6855742"/>
              <a:gd name="connsiteX48" fmla="*/ 1023938 w 8017328"/>
              <a:gd name="connsiteY48" fmla="*/ 6486723 h 6855742"/>
              <a:gd name="connsiteX49" fmla="*/ 1029548 w 8017328"/>
              <a:gd name="connsiteY49" fmla="*/ 6504324 h 6855742"/>
              <a:gd name="connsiteX50" fmla="*/ 1029548 w 8017328"/>
              <a:gd name="connsiteY50" fmla="*/ 6554379 h 6855742"/>
              <a:gd name="connsiteX51" fmla="*/ 1055181 w 8017328"/>
              <a:gd name="connsiteY51" fmla="*/ 6554379 h 6855742"/>
              <a:gd name="connsiteX52" fmla="*/ 1055181 w 8017328"/>
              <a:gd name="connsiteY52" fmla="*/ 6506635 h 6855742"/>
              <a:gd name="connsiteX53" fmla="*/ 1045720 w 8017328"/>
              <a:gd name="connsiteY53" fmla="*/ 6473631 h 6855742"/>
              <a:gd name="connsiteX54" fmla="*/ 1013597 w 8017328"/>
              <a:gd name="connsiteY54" fmla="*/ 6459110 h 6855742"/>
              <a:gd name="connsiteX55" fmla="*/ 907327 w 8017328"/>
              <a:gd name="connsiteY55" fmla="*/ 6459110 h 6855742"/>
              <a:gd name="connsiteX56" fmla="*/ 904143 w 8017328"/>
              <a:gd name="connsiteY56" fmla="*/ 6459209 h 6855742"/>
              <a:gd name="connsiteX57" fmla="*/ 861452 w 8017328"/>
              <a:gd name="connsiteY57" fmla="*/ 6508065 h 6855742"/>
              <a:gd name="connsiteX58" fmla="*/ 861439 w 8017328"/>
              <a:gd name="connsiteY58" fmla="*/ 6512003 h 6855742"/>
              <a:gd name="connsiteX59" fmla="*/ 909857 w 8017328"/>
              <a:gd name="connsiteY59" fmla="*/ 6556800 h 6855742"/>
              <a:gd name="connsiteX60" fmla="*/ 949131 w 8017328"/>
              <a:gd name="connsiteY60" fmla="*/ 6539968 h 6855742"/>
              <a:gd name="connsiteX61" fmla="*/ 934829 w 8017328"/>
              <a:gd name="connsiteY61" fmla="*/ 6525227 h 6855742"/>
              <a:gd name="connsiteX62" fmla="*/ 910847 w 8017328"/>
              <a:gd name="connsiteY62" fmla="*/ 6535458 h 6855742"/>
              <a:gd name="connsiteX63" fmla="*/ 885324 w 8017328"/>
              <a:gd name="connsiteY63" fmla="*/ 6514226 h 6855742"/>
              <a:gd name="connsiteX64" fmla="*/ 950671 w 8017328"/>
              <a:gd name="connsiteY64" fmla="*/ 6514226 h 6855742"/>
              <a:gd name="connsiteX65" fmla="*/ 951331 w 8017328"/>
              <a:gd name="connsiteY65" fmla="*/ 6507075 h 6855742"/>
              <a:gd name="connsiteX66" fmla="*/ 951421 w 8017328"/>
              <a:gd name="connsiteY66" fmla="*/ 6504985 h 6855742"/>
              <a:gd name="connsiteX67" fmla="*/ 907327 w 8017328"/>
              <a:gd name="connsiteY67" fmla="*/ 6459110 h 6855742"/>
              <a:gd name="connsiteX68" fmla="*/ 679933 w 8017328"/>
              <a:gd name="connsiteY68" fmla="*/ 6419836 h 6855742"/>
              <a:gd name="connsiteX69" fmla="*/ 623828 w 8017328"/>
              <a:gd name="connsiteY69" fmla="*/ 6554820 h 6855742"/>
              <a:gd name="connsiteX70" fmla="*/ 650780 w 8017328"/>
              <a:gd name="connsiteY70" fmla="*/ 6555259 h 6855742"/>
              <a:gd name="connsiteX71" fmla="*/ 659801 w 8017328"/>
              <a:gd name="connsiteY71" fmla="*/ 6533257 h 6855742"/>
              <a:gd name="connsiteX72" fmla="*/ 719097 w 8017328"/>
              <a:gd name="connsiteY72" fmla="*/ 6533257 h 6855742"/>
              <a:gd name="connsiteX73" fmla="*/ 727788 w 8017328"/>
              <a:gd name="connsiteY73" fmla="*/ 6555259 h 6855742"/>
              <a:gd name="connsiteX74" fmla="*/ 755401 w 8017328"/>
              <a:gd name="connsiteY74" fmla="*/ 6555259 h 6855742"/>
              <a:gd name="connsiteX75" fmla="*/ 699295 w 8017328"/>
              <a:gd name="connsiteY75" fmla="*/ 6419836 h 6855742"/>
              <a:gd name="connsiteX76" fmla="*/ 850121 w 8017328"/>
              <a:gd name="connsiteY76" fmla="*/ 6417525 h 6855742"/>
              <a:gd name="connsiteX77" fmla="*/ 825479 w 8017328"/>
              <a:gd name="connsiteY77" fmla="*/ 6431497 h 6855742"/>
              <a:gd name="connsiteX78" fmla="*/ 825479 w 8017328"/>
              <a:gd name="connsiteY78" fmla="*/ 6467581 h 6855742"/>
              <a:gd name="connsiteX79" fmla="*/ 798526 w 8017328"/>
              <a:gd name="connsiteY79" fmla="*/ 6459110 h 6855742"/>
              <a:gd name="connsiteX80" fmla="*/ 752962 w 8017328"/>
              <a:gd name="connsiteY80" fmla="*/ 6511232 h 6855742"/>
              <a:gd name="connsiteX81" fmla="*/ 798526 w 8017328"/>
              <a:gd name="connsiteY81" fmla="*/ 6556799 h 6855742"/>
              <a:gd name="connsiteX82" fmla="*/ 826909 w 8017328"/>
              <a:gd name="connsiteY82" fmla="*/ 6546678 h 6855742"/>
              <a:gd name="connsiteX83" fmla="*/ 826909 w 8017328"/>
              <a:gd name="connsiteY83" fmla="*/ 6554819 h 6855742"/>
              <a:gd name="connsiteX84" fmla="*/ 850121 w 8017328"/>
              <a:gd name="connsiteY84" fmla="*/ 6554819 h 6855742"/>
              <a:gd name="connsiteX85" fmla="*/ 663202 w 8017328"/>
              <a:gd name="connsiteY85" fmla="*/ 0 h 6855742"/>
              <a:gd name="connsiteX86" fmla="*/ 3887448 w 8017328"/>
              <a:gd name="connsiteY86" fmla="*/ 0 h 6855742"/>
              <a:gd name="connsiteX87" fmla="*/ 8017328 w 8017328"/>
              <a:gd name="connsiteY87" fmla="*/ 3055532 h 6855742"/>
              <a:gd name="connsiteX88" fmla="*/ 8017328 w 8017328"/>
              <a:gd name="connsiteY88" fmla="*/ 3055542 h 6855742"/>
              <a:gd name="connsiteX89" fmla="*/ 2150379 w 8017328"/>
              <a:gd name="connsiteY89" fmla="*/ 6855742 h 6855742"/>
              <a:gd name="connsiteX90" fmla="*/ 0 w 8017328"/>
              <a:gd name="connsiteY90" fmla="*/ 6855742 h 6855742"/>
              <a:gd name="connsiteX91" fmla="*/ 0 w 8017328"/>
              <a:gd name="connsiteY91" fmla="*/ 3986902 h 685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017328" h="6855742">
                <a:moveTo>
                  <a:pt x="1202376" y="6481883"/>
                </a:moveTo>
                <a:cubicBezTo>
                  <a:pt x="1211298" y="6481926"/>
                  <a:pt x="1219736" y="6485964"/>
                  <a:pt x="1225368" y="6492884"/>
                </a:cubicBezTo>
                <a:lnTo>
                  <a:pt x="1225368" y="6522916"/>
                </a:lnTo>
                <a:cubicBezTo>
                  <a:pt x="1219978" y="6529957"/>
                  <a:pt x="1211573" y="6534038"/>
                  <a:pt x="1202706" y="6533917"/>
                </a:cubicBezTo>
                <a:lnTo>
                  <a:pt x="1202376" y="6533917"/>
                </a:lnTo>
                <a:cubicBezTo>
                  <a:pt x="1189307" y="6533071"/>
                  <a:pt x="1178900" y="6522663"/>
                  <a:pt x="1178053" y="6509594"/>
                </a:cubicBezTo>
                <a:cubicBezTo>
                  <a:pt x="1177117" y="6495227"/>
                  <a:pt x="1188008" y="6482817"/>
                  <a:pt x="1202376" y="6481883"/>
                </a:cubicBezTo>
                <a:close/>
                <a:moveTo>
                  <a:pt x="802816" y="6481882"/>
                </a:moveTo>
                <a:cubicBezTo>
                  <a:pt x="811769" y="6481937"/>
                  <a:pt x="820233" y="6485963"/>
                  <a:pt x="825919" y="6492883"/>
                </a:cubicBezTo>
                <a:lnTo>
                  <a:pt x="825479" y="6522916"/>
                </a:lnTo>
                <a:cubicBezTo>
                  <a:pt x="820055" y="6529912"/>
                  <a:pt x="811673" y="6533983"/>
                  <a:pt x="802816" y="6533917"/>
                </a:cubicBezTo>
                <a:cubicBezTo>
                  <a:pt x="788447" y="6532981"/>
                  <a:pt x="777557" y="6520572"/>
                  <a:pt x="778492" y="6506205"/>
                </a:cubicBezTo>
                <a:cubicBezTo>
                  <a:pt x="779341" y="6493136"/>
                  <a:pt x="789750" y="6482729"/>
                  <a:pt x="802816" y="6481882"/>
                </a:cubicBezTo>
                <a:close/>
                <a:moveTo>
                  <a:pt x="907327" y="6479792"/>
                </a:moveTo>
                <a:cubicBezTo>
                  <a:pt x="917148" y="6479583"/>
                  <a:pt x="925437" y="6487053"/>
                  <a:pt x="926248" y="6496844"/>
                </a:cubicBezTo>
                <a:lnTo>
                  <a:pt x="886424" y="6496844"/>
                </a:lnTo>
                <a:cubicBezTo>
                  <a:pt x="887991" y="6486646"/>
                  <a:pt x="897019" y="6479275"/>
                  <a:pt x="907327" y="6479792"/>
                </a:cubicBezTo>
                <a:close/>
                <a:moveTo>
                  <a:pt x="1068661" y="6461357"/>
                </a:moveTo>
                <a:lnTo>
                  <a:pt x="1068661" y="6482919"/>
                </a:lnTo>
                <a:lnTo>
                  <a:pt x="1105845" y="6482919"/>
                </a:lnTo>
                <a:lnTo>
                  <a:pt x="1075922" y="6536714"/>
                </a:lnTo>
                <a:lnTo>
                  <a:pt x="1065471" y="6555416"/>
                </a:lnTo>
                <a:lnTo>
                  <a:pt x="1147099" y="6555416"/>
                </a:lnTo>
                <a:lnTo>
                  <a:pt x="1147099" y="6533964"/>
                </a:lnTo>
                <a:lnTo>
                  <a:pt x="1107385" y="6533964"/>
                </a:lnTo>
                <a:lnTo>
                  <a:pt x="1135658" y="6482919"/>
                </a:lnTo>
                <a:lnTo>
                  <a:pt x="1147759" y="6461357"/>
                </a:lnTo>
                <a:close/>
                <a:moveTo>
                  <a:pt x="689284" y="6459990"/>
                </a:moveTo>
                <a:lnTo>
                  <a:pt x="709306" y="6510045"/>
                </a:lnTo>
                <a:lnTo>
                  <a:pt x="669482" y="6510045"/>
                </a:lnTo>
                <a:close/>
                <a:moveTo>
                  <a:pt x="1198526" y="6459110"/>
                </a:moveTo>
                <a:cubicBezTo>
                  <a:pt x="1174070" y="6460749"/>
                  <a:pt x="1154598" y="6480221"/>
                  <a:pt x="1152959" y="6504676"/>
                </a:cubicBezTo>
                <a:cubicBezTo>
                  <a:pt x="1151144" y="6531651"/>
                  <a:pt x="1171551" y="6554984"/>
                  <a:pt x="1198526" y="6556800"/>
                </a:cubicBezTo>
                <a:cubicBezTo>
                  <a:pt x="1208933" y="6556965"/>
                  <a:pt x="1219054" y="6553367"/>
                  <a:pt x="1227018" y="6546679"/>
                </a:cubicBezTo>
                <a:lnTo>
                  <a:pt x="1227018" y="6554820"/>
                </a:lnTo>
                <a:lnTo>
                  <a:pt x="1250231" y="6554820"/>
                </a:lnTo>
                <a:lnTo>
                  <a:pt x="1250231" y="6460980"/>
                </a:lnTo>
                <a:lnTo>
                  <a:pt x="1227348" y="6460980"/>
                </a:lnTo>
                <a:lnTo>
                  <a:pt x="1227348" y="6469121"/>
                </a:lnTo>
                <a:cubicBezTo>
                  <a:pt x="1219197" y="6462531"/>
                  <a:pt x="1209010" y="6458989"/>
                  <a:pt x="1198526" y="6459110"/>
                </a:cubicBezTo>
                <a:close/>
                <a:moveTo>
                  <a:pt x="1013597" y="6459110"/>
                </a:moveTo>
                <a:cubicBezTo>
                  <a:pt x="1003339" y="6459143"/>
                  <a:pt x="993416" y="6462762"/>
                  <a:pt x="985544" y="6469341"/>
                </a:cubicBezTo>
                <a:lnTo>
                  <a:pt x="985544" y="6460980"/>
                </a:lnTo>
                <a:lnTo>
                  <a:pt x="962332" y="6460980"/>
                </a:lnTo>
                <a:lnTo>
                  <a:pt x="962332" y="6554819"/>
                </a:lnTo>
                <a:lnTo>
                  <a:pt x="986974" y="6554379"/>
                </a:lnTo>
                <a:lnTo>
                  <a:pt x="986974" y="6493103"/>
                </a:lnTo>
                <a:cubicBezTo>
                  <a:pt x="992481" y="6485996"/>
                  <a:pt x="1000872" y="6481728"/>
                  <a:pt x="1009856" y="6481442"/>
                </a:cubicBezTo>
                <a:cubicBezTo>
                  <a:pt x="1015066" y="6481255"/>
                  <a:pt x="1020134" y="6483158"/>
                  <a:pt x="1023938" y="6486723"/>
                </a:cubicBezTo>
                <a:cubicBezTo>
                  <a:pt x="1028300" y="6491486"/>
                  <a:pt x="1030351" y="6497922"/>
                  <a:pt x="1029548" y="6504324"/>
                </a:cubicBezTo>
                <a:lnTo>
                  <a:pt x="1029548" y="6554379"/>
                </a:lnTo>
                <a:lnTo>
                  <a:pt x="1055181" y="6554379"/>
                </a:lnTo>
                <a:lnTo>
                  <a:pt x="1055181" y="6506635"/>
                </a:lnTo>
                <a:cubicBezTo>
                  <a:pt x="1056115" y="6494852"/>
                  <a:pt x="1052754" y="6483125"/>
                  <a:pt x="1045720" y="6473631"/>
                </a:cubicBezTo>
                <a:cubicBezTo>
                  <a:pt x="1037696" y="6464269"/>
                  <a:pt x="1025928" y="6458945"/>
                  <a:pt x="1013597" y="6459110"/>
                </a:cubicBezTo>
                <a:close/>
                <a:moveTo>
                  <a:pt x="907327" y="6459110"/>
                </a:moveTo>
                <a:cubicBezTo>
                  <a:pt x="906265" y="6459110"/>
                  <a:pt x="905202" y="6459143"/>
                  <a:pt x="904143" y="6459209"/>
                </a:cubicBezTo>
                <a:cubicBezTo>
                  <a:pt x="878865" y="6460914"/>
                  <a:pt x="859751" y="6482784"/>
                  <a:pt x="861452" y="6508065"/>
                </a:cubicBezTo>
                <a:cubicBezTo>
                  <a:pt x="861393" y="6509374"/>
                  <a:pt x="861388" y="6510683"/>
                  <a:pt x="861439" y="6512003"/>
                </a:cubicBezTo>
                <a:cubicBezTo>
                  <a:pt x="862438" y="6537746"/>
                  <a:pt x="884115" y="6557801"/>
                  <a:pt x="909857" y="6556800"/>
                </a:cubicBezTo>
                <a:cubicBezTo>
                  <a:pt x="924738" y="6556986"/>
                  <a:pt x="939003" y="6550870"/>
                  <a:pt x="949131" y="6539968"/>
                </a:cubicBezTo>
                <a:lnTo>
                  <a:pt x="934829" y="6525227"/>
                </a:lnTo>
                <a:cubicBezTo>
                  <a:pt x="928420" y="6531553"/>
                  <a:pt x="919849" y="6535205"/>
                  <a:pt x="910847" y="6535458"/>
                </a:cubicBezTo>
                <a:cubicBezTo>
                  <a:pt x="898005" y="6536426"/>
                  <a:pt x="886713" y="6527031"/>
                  <a:pt x="885324" y="6514226"/>
                </a:cubicBezTo>
                <a:lnTo>
                  <a:pt x="950671" y="6514226"/>
                </a:lnTo>
                <a:cubicBezTo>
                  <a:pt x="951128" y="6511872"/>
                  <a:pt x="951350" y="6509473"/>
                  <a:pt x="951331" y="6507075"/>
                </a:cubicBezTo>
                <a:cubicBezTo>
                  <a:pt x="951377" y="6506382"/>
                  <a:pt x="951407" y="6505689"/>
                  <a:pt x="951421" y="6504985"/>
                </a:cubicBezTo>
                <a:cubicBezTo>
                  <a:pt x="951913" y="6480144"/>
                  <a:pt x="932171" y="6459605"/>
                  <a:pt x="907327" y="6459110"/>
                </a:cubicBezTo>
                <a:close/>
                <a:moveTo>
                  <a:pt x="679933" y="6419836"/>
                </a:moveTo>
                <a:lnTo>
                  <a:pt x="623828" y="6554820"/>
                </a:lnTo>
                <a:lnTo>
                  <a:pt x="650780" y="6555259"/>
                </a:lnTo>
                <a:lnTo>
                  <a:pt x="659801" y="6533257"/>
                </a:lnTo>
                <a:lnTo>
                  <a:pt x="719097" y="6533257"/>
                </a:lnTo>
                <a:lnTo>
                  <a:pt x="727788" y="6555259"/>
                </a:lnTo>
                <a:lnTo>
                  <a:pt x="755401" y="6555259"/>
                </a:lnTo>
                <a:lnTo>
                  <a:pt x="699295" y="6419836"/>
                </a:lnTo>
                <a:close/>
                <a:moveTo>
                  <a:pt x="850121" y="6417525"/>
                </a:moveTo>
                <a:lnTo>
                  <a:pt x="825479" y="6431497"/>
                </a:lnTo>
                <a:lnTo>
                  <a:pt x="825479" y="6467581"/>
                </a:lnTo>
                <a:cubicBezTo>
                  <a:pt x="817616" y="6461981"/>
                  <a:pt x="808179" y="6459010"/>
                  <a:pt x="798526" y="6459110"/>
                </a:cubicBezTo>
                <a:cubicBezTo>
                  <a:pt x="771550" y="6460925"/>
                  <a:pt x="751150" y="6484258"/>
                  <a:pt x="752962" y="6511232"/>
                </a:cubicBezTo>
                <a:cubicBezTo>
                  <a:pt x="754603" y="6535688"/>
                  <a:pt x="774074" y="6555160"/>
                  <a:pt x="798526" y="6556799"/>
                </a:cubicBezTo>
                <a:cubicBezTo>
                  <a:pt x="808898" y="6556953"/>
                  <a:pt x="818978" y="6553367"/>
                  <a:pt x="826909" y="6546678"/>
                </a:cubicBezTo>
                <a:lnTo>
                  <a:pt x="826909" y="6554819"/>
                </a:lnTo>
                <a:lnTo>
                  <a:pt x="850121" y="6554819"/>
                </a:lnTo>
                <a:close/>
                <a:moveTo>
                  <a:pt x="663202" y="0"/>
                </a:moveTo>
                <a:lnTo>
                  <a:pt x="3887448" y="0"/>
                </a:lnTo>
                <a:lnTo>
                  <a:pt x="8017328" y="3055532"/>
                </a:lnTo>
                <a:lnTo>
                  <a:pt x="8017328" y="3055542"/>
                </a:lnTo>
                <a:lnTo>
                  <a:pt x="2150379" y="6855742"/>
                </a:lnTo>
                <a:lnTo>
                  <a:pt x="0" y="6855742"/>
                </a:lnTo>
                <a:lnTo>
                  <a:pt x="0" y="3986902"/>
                </a:lnTo>
                <a:close/>
              </a:path>
            </a:pathLst>
          </a:cu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2" name="Title 1">
            <a:extLst>
              <a:ext uri="{FF2B5EF4-FFF2-40B4-BE49-F238E27FC236}">
                <a16:creationId xmlns:a16="http://schemas.microsoft.com/office/drawing/2014/main" id="{3DF17D11-AEC3-46B2-BCF1-E0C53EC8A168}"/>
              </a:ext>
            </a:extLst>
          </p:cNvPr>
          <p:cNvSpPr>
            <a:spLocks noGrp="1"/>
          </p:cNvSpPr>
          <p:nvPr userDrawn="1">
            <p:ph type="title"/>
          </p:nvPr>
        </p:nvSpPr>
        <p:spPr>
          <a:xfrm>
            <a:off x="6096000" y="296864"/>
            <a:ext cx="5184775" cy="79147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03BFCF-ED54-40EE-BFFB-C4AC3212F0AC}"/>
              </a:ext>
            </a:extLst>
          </p:cNvPr>
          <p:cNvSpPr>
            <a:spLocks noGrp="1"/>
          </p:cNvSpPr>
          <p:nvPr userDrawn="1">
            <p:ph sz="half" idx="1"/>
          </p:nvPr>
        </p:nvSpPr>
        <p:spPr>
          <a:xfrm>
            <a:off x="8256641" y="1376363"/>
            <a:ext cx="3311525" cy="478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Slide Number Placeholder 5">
            <a:extLst>
              <a:ext uri="{FF2B5EF4-FFF2-40B4-BE49-F238E27FC236}">
                <a16:creationId xmlns:a16="http://schemas.microsoft.com/office/drawing/2014/main" id="{2D8B7A43-6E71-4D02-BE8D-223D0ABB1A91}"/>
              </a:ext>
            </a:extLst>
          </p:cNvPr>
          <p:cNvSpPr>
            <a:spLocks noGrp="1"/>
          </p:cNvSpPr>
          <p:nvPr userDrawn="1">
            <p:ph type="sldNum" sz="quarter" idx="4"/>
          </p:nvPr>
        </p:nvSpPr>
        <p:spPr>
          <a:xfrm>
            <a:off x="11568166" y="6415878"/>
            <a:ext cx="323796"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grpSp>
        <p:nvGrpSpPr>
          <p:cNvPr id="20" name="Group 19">
            <a:extLst>
              <a:ext uri="{FF2B5EF4-FFF2-40B4-BE49-F238E27FC236}">
                <a16:creationId xmlns:a16="http://schemas.microsoft.com/office/drawing/2014/main" id="{9A25A772-F334-49AA-9CEE-69F27464EF3E}"/>
              </a:ext>
            </a:extLst>
          </p:cNvPr>
          <p:cNvGrpSpPr/>
          <p:nvPr userDrawn="1"/>
        </p:nvGrpSpPr>
        <p:grpSpPr>
          <a:xfrm>
            <a:off x="11470958" y="296863"/>
            <a:ext cx="423701" cy="430610"/>
            <a:chOff x="11470958" y="296863"/>
            <a:chExt cx="423701" cy="430610"/>
          </a:xfrm>
          <a:solidFill>
            <a:schemeClr val="accent2"/>
          </a:solidFill>
        </p:grpSpPr>
        <p:sp>
          <p:nvSpPr>
            <p:cNvPr id="21" name="Freeform: Shape 20">
              <a:extLst>
                <a:ext uri="{FF2B5EF4-FFF2-40B4-BE49-F238E27FC236}">
                  <a16:creationId xmlns:a16="http://schemas.microsoft.com/office/drawing/2014/main" id="{D44BDCF6-C0A9-4CB9-B031-636E02094B04}"/>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DE4C57C-6FC7-4B65-B346-3258B76CCA4D}"/>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accent1"/>
            </a:solidFill>
            <a:ln w="10746" cap="flat">
              <a:noFill/>
              <a:prstDash val="solid"/>
              <a:miter/>
            </a:ln>
          </p:spPr>
          <p:txBody>
            <a:bodyPr rtlCol="0" anchor="ctr"/>
            <a:lstStyle/>
            <a:p>
              <a:endParaRPr lang="en-GB"/>
            </a:p>
          </p:txBody>
        </p:sp>
      </p:grpSp>
      <p:sp>
        <p:nvSpPr>
          <p:cNvPr id="9" name="Footer Placeholder 3">
            <a:extLst>
              <a:ext uri="{FF2B5EF4-FFF2-40B4-BE49-F238E27FC236}">
                <a16:creationId xmlns:a16="http://schemas.microsoft.com/office/drawing/2014/main" id="{5A14FBFF-88D4-4F67-A32E-08DA908255E2}"/>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2788543437"/>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Map and Three Key Poin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userDrawn="1">
            <p:ph type="title"/>
          </p:nvPr>
        </p:nvSpPr>
        <p:spPr>
          <a:xfrm>
            <a:off x="623888" y="296864"/>
            <a:ext cx="10656887" cy="794320"/>
          </a:xfrm>
        </p:spPr>
        <p:txBody>
          <a:bodyPr/>
          <a:lstStyle/>
          <a:p>
            <a:r>
              <a:rPr lang="en-US"/>
              <a:t>Click to edit Master title style</a:t>
            </a:r>
            <a:endParaRPr lang="en-GB"/>
          </a:p>
        </p:txBody>
      </p:sp>
      <p:sp>
        <p:nvSpPr>
          <p:cNvPr id="18" name="Slide Number Placeholder 5">
            <a:extLst>
              <a:ext uri="{FF2B5EF4-FFF2-40B4-BE49-F238E27FC236}">
                <a16:creationId xmlns:a16="http://schemas.microsoft.com/office/drawing/2014/main" id="{F20FBBBF-B0DA-485A-A247-57571EC71216}"/>
              </a:ext>
            </a:extLst>
          </p:cNvPr>
          <p:cNvSpPr>
            <a:spLocks noGrp="1"/>
          </p:cNvSpPr>
          <p:nvPr>
            <p:ph type="sldNum" sz="quarter" idx="4"/>
          </p:nvPr>
        </p:nvSpPr>
        <p:spPr>
          <a:xfrm>
            <a:off x="11568112" y="6415878"/>
            <a:ext cx="323850"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719" name="Text Placeholder 4">
            <a:extLst>
              <a:ext uri="{FF2B5EF4-FFF2-40B4-BE49-F238E27FC236}">
                <a16:creationId xmlns:a16="http://schemas.microsoft.com/office/drawing/2014/main" id="{1329AE00-4D0A-429C-BFBE-DCC39400A6BB}"/>
              </a:ext>
            </a:extLst>
          </p:cNvPr>
          <p:cNvSpPr>
            <a:spLocks noGrp="1"/>
          </p:cNvSpPr>
          <p:nvPr>
            <p:ph type="body" sz="quarter" idx="13" hasCustomPrompt="1"/>
          </p:nvPr>
        </p:nvSpPr>
        <p:spPr>
          <a:xfrm>
            <a:off x="623888" y="1379373"/>
            <a:ext cx="3409000" cy="945008"/>
          </a:xfrm>
        </p:spPr>
        <p:txBody>
          <a:bodyPr>
            <a:noAutofit/>
          </a:bodyPr>
          <a:lstStyle>
            <a:lvl1pPr algn="l">
              <a:lnSpc>
                <a:spcPct val="80000"/>
              </a:lnSpc>
              <a:spcBef>
                <a:spcPts val="0"/>
              </a:spcBef>
              <a:defRPr sz="5400" b="0" spc="0" baseline="0">
                <a:solidFill>
                  <a:schemeClr val="tx1"/>
                </a:solidFill>
                <a:latin typeface="+mj-lt"/>
              </a:defRPr>
            </a:lvl1pPr>
            <a:lvl2pPr>
              <a:lnSpc>
                <a:spcPct val="80000"/>
              </a:lnSpc>
              <a:spcBef>
                <a:spcPts val="0"/>
              </a:spcBef>
              <a:defRPr sz="1800" b="0">
                <a:solidFill>
                  <a:schemeClr val="tx1"/>
                </a:solidFill>
              </a:defRPr>
            </a:lvl2pPr>
          </a:lstStyle>
          <a:p>
            <a:pPr lvl="0"/>
            <a:r>
              <a:rPr lang="en-US"/>
              <a:t>XX</a:t>
            </a:r>
          </a:p>
          <a:p>
            <a:pPr lvl="1"/>
            <a:r>
              <a:rPr lang="en-US"/>
              <a:t>Lorem ipsum</a:t>
            </a:r>
          </a:p>
        </p:txBody>
      </p:sp>
      <p:sp>
        <p:nvSpPr>
          <p:cNvPr id="721" name="Text Placeholder 4">
            <a:extLst>
              <a:ext uri="{FF2B5EF4-FFF2-40B4-BE49-F238E27FC236}">
                <a16:creationId xmlns:a16="http://schemas.microsoft.com/office/drawing/2014/main" id="{B3CC9461-D006-43FB-8D9D-90FC155CAAE7}"/>
              </a:ext>
            </a:extLst>
          </p:cNvPr>
          <p:cNvSpPr>
            <a:spLocks noGrp="1"/>
          </p:cNvSpPr>
          <p:nvPr>
            <p:ph type="body" sz="quarter" idx="14" hasCustomPrompt="1"/>
          </p:nvPr>
        </p:nvSpPr>
        <p:spPr>
          <a:xfrm>
            <a:off x="4391500" y="1379373"/>
            <a:ext cx="3409000" cy="945008"/>
          </a:xfrm>
        </p:spPr>
        <p:txBody>
          <a:bodyPr>
            <a:noAutofit/>
          </a:bodyPr>
          <a:lstStyle>
            <a:lvl1pPr algn="l">
              <a:lnSpc>
                <a:spcPct val="80000"/>
              </a:lnSpc>
              <a:spcBef>
                <a:spcPts val="0"/>
              </a:spcBef>
              <a:defRPr sz="5400" b="0" spc="0" baseline="0">
                <a:solidFill>
                  <a:schemeClr val="tx1"/>
                </a:solidFill>
                <a:latin typeface="+mj-lt"/>
              </a:defRPr>
            </a:lvl1pPr>
            <a:lvl2pPr>
              <a:lnSpc>
                <a:spcPct val="80000"/>
              </a:lnSpc>
              <a:spcBef>
                <a:spcPts val="0"/>
              </a:spcBef>
              <a:defRPr sz="1800" b="0">
                <a:solidFill>
                  <a:schemeClr val="tx1"/>
                </a:solidFill>
              </a:defRPr>
            </a:lvl2pPr>
          </a:lstStyle>
          <a:p>
            <a:pPr lvl="0"/>
            <a:r>
              <a:rPr lang="en-US"/>
              <a:t>XX</a:t>
            </a:r>
          </a:p>
          <a:p>
            <a:pPr lvl="1"/>
            <a:r>
              <a:rPr lang="en-US"/>
              <a:t>Lorem ipsum</a:t>
            </a:r>
          </a:p>
        </p:txBody>
      </p:sp>
      <p:sp>
        <p:nvSpPr>
          <p:cNvPr id="722" name="Text Placeholder 4">
            <a:extLst>
              <a:ext uri="{FF2B5EF4-FFF2-40B4-BE49-F238E27FC236}">
                <a16:creationId xmlns:a16="http://schemas.microsoft.com/office/drawing/2014/main" id="{B37D0A1B-ABCA-487B-8936-F60743914BD1}"/>
              </a:ext>
            </a:extLst>
          </p:cNvPr>
          <p:cNvSpPr>
            <a:spLocks noGrp="1"/>
          </p:cNvSpPr>
          <p:nvPr>
            <p:ph type="body" sz="quarter" idx="15" hasCustomPrompt="1"/>
          </p:nvPr>
        </p:nvSpPr>
        <p:spPr>
          <a:xfrm>
            <a:off x="8159113" y="1379373"/>
            <a:ext cx="3409000" cy="945008"/>
          </a:xfrm>
        </p:spPr>
        <p:txBody>
          <a:bodyPr>
            <a:noAutofit/>
          </a:bodyPr>
          <a:lstStyle>
            <a:lvl1pPr algn="l">
              <a:lnSpc>
                <a:spcPct val="80000"/>
              </a:lnSpc>
              <a:spcBef>
                <a:spcPts val="0"/>
              </a:spcBef>
              <a:defRPr sz="5400" b="0" spc="0" baseline="0">
                <a:solidFill>
                  <a:schemeClr val="tx1"/>
                </a:solidFill>
                <a:latin typeface="+mj-lt"/>
              </a:defRPr>
            </a:lvl1pPr>
            <a:lvl2pPr>
              <a:lnSpc>
                <a:spcPct val="80000"/>
              </a:lnSpc>
              <a:spcBef>
                <a:spcPts val="0"/>
              </a:spcBef>
              <a:defRPr sz="1800" b="0">
                <a:solidFill>
                  <a:schemeClr val="tx1"/>
                </a:solidFill>
              </a:defRPr>
            </a:lvl2pPr>
          </a:lstStyle>
          <a:p>
            <a:pPr lvl="0"/>
            <a:r>
              <a:rPr lang="en-US"/>
              <a:t>XX</a:t>
            </a:r>
          </a:p>
          <a:p>
            <a:pPr lvl="1"/>
            <a:r>
              <a:rPr lang="en-US"/>
              <a:t>Lorem ipsum</a:t>
            </a:r>
          </a:p>
        </p:txBody>
      </p:sp>
      <p:pic>
        <p:nvPicPr>
          <p:cNvPr id="725" name="Graphic 724">
            <a:extLst>
              <a:ext uri="{FF2B5EF4-FFF2-40B4-BE49-F238E27FC236}">
                <a16:creationId xmlns:a16="http://schemas.microsoft.com/office/drawing/2014/main" id="{0A2B95CE-5FA9-4E03-B643-C6289741CB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6418124"/>
            <a:ext cx="627062" cy="143014"/>
          </a:xfrm>
          <a:prstGeom prst="rect">
            <a:avLst/>
          </a:prstGeom>
        </p:spPr>
      </p:pic>
      <p:grpSp>
        <p:nvGrpSpPr>
          <p:cNvPr id="391" name="Graphic 2377">
            <a:extLst>
              <a:ext uri="{FF2B5EF4-FFF2-40B4-BE49-F238E27FC236}">
                <a16:creationId xmlns:a16="http://schemas.microsoft.com/office/drawing/2014/main" id="{E3AEBEE8-B370-400B-8422-3E2F5BF18257}"/>
              </a:ext>
            </a:extLst>
          </p:cNvPr>
          <p:cNvGrpSpPr/>
          <p:nvPr userDrawn="1"/>
        </p:nvGrpSpPr>
        <p:grpSpPr>
          <a:xfrm>
            <a:off x="1878248" y="2421638"/>
            <a:ext cx="8435505" cy="4158292"/>
            <a:chOff x="1201796" y="1262146"/>
            <a:chExt cx="9788363" cy="4825185"/>
          </a:xfrm>
          <a:solidFill>
            <a:schemeClr val="tx1">
              <a:alpha val="10000"/>
            </a:schemeClr>
          </a:solidFill>
        </p:grpSpPr>
        <p:sp>
          <p:nvSpPr>
            <p:cNvPr id="392" name="Freeform: Shape 391">
              <a:extLst>
                <a:ext uri="{FF2B5EF4-FFF2-40B4-BE49-F238E27FC236}">
                  <a16:creationId xmlns:a16="http://schemas.microsoft.com/office/drawing/2014/main" id="{0015342D-0642-4EBE-A3FB-1803EFB169CE}"/>
                </a:ext>
              </a:extLst>
            </p:cNvPr>
            <p:cNvSpPr/>
            <p:nvPr/>
          </p:nvSpPr>
          <p:spPr>
            <a:xfrm>
              <a:off x="6115887" y="4848412"/>
              <a:ext cx="345026" cy="342801"/>
            </a:xfrm>
            <a:custGeom>
              <a:avLst/>
              <a:gdLst>
                <a:gd name="connsiteX0" fmla="*/ 127462 w 345026"/>
                <a:gd name="connsiteY0" fmla="*/ 330072 h 342801"/>
                <a:gd name="connsiteX1" fmla="*/ 142622 w 345026"/>
                <a:gd name="connsiteY1" fmla="*/ 322093 h 342801"/>
                <a:gd name="connsiteX2" fmla="*/ 156984 w 345026"/>
                <a:gd name="connsiteY2" fmla="*/ 341243 h 342801"/>
                <a:gd name="connsiteX3" fmla="*/ 191561 w 345026"/>
                <a:gd name="connsiteY3" fmla="*/ 340445 h 342801"/>
                <a:gd name="connsiteX4" fmla="*/ 209115 w 345026"/>
                <a:gd name="connsiteY4" fmla="*/ 322625 h 342801"/>
                <a:gd name="connsiteX5" fmla="*/ 209115 w 345026"/>
                <a:gd name="connsiteY5" fmla="*/ 143359 h 342801"/>
                <a:gd name="connsiteX6" fmla="*/ 236510 w 345026"/>
                <a:gd name="connsiteY6" fmla="*/ 132986 h 342801"/>
                <a:gd name="connsiteX7" fmla="*/ 236510 w 345026"/>
                <a:gd name="connsiteY7" fmla="*/ 39630 h 342801"/>
                <a:gd name="connsiteX8" fmla="*/ 262309 w 345026"/>
                <a:gd name="connsiteY8" fmla="*/ 36438 h 342801"/>
                <a:gd name="connsiteX9" fmla="*/ 292896 w 345026"/>
                <a:gd name="connsiteY9" fmla="*/ 27661 h 342801"/>
                <a:gd name="connsiteX10" fmla="*/ 307259 w 345026"/>
                <a:gd name="connsiteY10" fmla="*/ 38034 h 342801"/>
                <a:gd name="connsiteX11" fmla="*/ 326675 w 345026"/>
                <a:gd name="connsiteY11" fmla="*/ 26065 h 342801"/>
                <a:gd name="connsiteX12" fmla="*/ 345027 w 345026"/>
                <a:gd name="connsiteY12" fmla="*/ 22608 h 342801"/>
                <a:gd name="connsiteX13" fmla="*/ 342899 w 345026"/>
                <a:gd name="connsiteY13" fmla="*/ 16225 h 342801"/>
                <a:gd name="connsiteX14" fmla="*/ 285715 w 345026"/>
                <a:gd name="connsiteY14" fmla="*/ 20214 h 342801"/>
                <a:gd name="connsiteX15" fmla="*/ 243691 w 345026"/>
                <a:gd name="connsiteY15" fmla="*/ 22874 h 342801"/>
                <a:gd name="connsiteX16" fmla="*/ 183848 w 345026"/>
                <a:gd name="connsiteY16" fmla="*/ 22874 h 342801"/>
                <a:gd name="connsiteX17" fmla="*/ 174273 w 345026"/>
                <a:gd name="connsiteY17" fmla="*/ 13299 h 342801"/>
                <a:gd name="connsiteX18" fmla="*/ 80650 w 345026"/>
                <a:gd name="connsiteY18" fmla="*/ 13299 h 342801"/>
                <a:gd name="connsiteX19" fmla="*/ 56181 w 345026"/>
                <a:gd name="connsiteY19" fmla="*/ 6649 h 342801"/>
                <a:gd name="connsiteX20" fmla="*/ 30382 w 345026"/>
                <a:gd name="connsiteY20" fmla="*/ 5319 h 342801"/>
                <a:gd name="connsiteX21" fmla="*/ 18147 w 345026"/>
                <a:gd name="connsiteY21" fmla="*/ 0 h 342801"/>
                <a:gd name="connsiteX22" fmla="*/ 8572 w 345026"/>
                <a:gd name="connsiteY22" fmla="*/ 6916 h 342801"/>
                <a:gd name="connsiteX23" fmla="*/ 61 w 345026"/>
                <a:gd name="connsiteY23" fmla="*/ 9043 h 342801"/>
                <a:gd name="connsiteX24" fmla="*/ 15487 w 345026"/>
                <a:gd name="connsiteY24" fmla="*/ 44684 h 342801"/>
                <a:gd name="connsiteX25" fmla="*/ 42084 w 345026"/>
                <a:gd name="connsiteY25" fmla="*/ 100006 h 342801"/>
                <a:gd name="connsiteX26" fmla="*/ 69745 w 345026"/>
                <a:gd name="connsiteY26" fmla="*/ 156658 h 342801"/>
                <a:gd name="connsiteX27" fmla="*/ 71075 w 345026"/>
                <a:gd name="connsiteY27" fmla="*/ 202405 h 342801"/>
                <a:gd name="connsiteX28" fmla="*/ 80650 w 345026"/>
                <a:gd name="connsiteY28" fmla="*/ 244961 h 342801"/>
                <a:gd name="connsiteX29" fmla="*/ 99002 w 345026"/>
                <a:gd name="connsiteY29" fmla="*/ 310922 h 342801"/>
                <a:gd name="connsiteX30" fmla="*/ 115759 w 345026"/>
                <a:gd name="connsiteY30" fmla="*/ 332732 h 342801"/>
                <a:gd name="connsiteX31" fmla="*/ 127462 w 345026"/>
                <a:gd name="connsiteY31" fmla="*/ 330072 h 34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5026" h="342801">
                  <a:moveTo>
                    <a:pt x="127462" y="330072"/>
                  </a:moveTo>
                  <a:cubicBezTo>
                    <a:pt x="127462" y="324487"/>
                    <a:pt x="137036" y="314114"/>
                    <a:pt x="142622" y="322093"/>
                  </a:cubicBezTo>
                  <a:cubicBezTo>
                    <a:pt x="148207" y="330072"/>
                    <a:pt x="145814" y="341243"/>
                    <a:pt x="156984" y="341243"/>
                  </a:cubicBezTo>
                  <a:cubicBezTo>
                    <a:pt x="168155" y="341243"/>
                    <a:pt x="188369" y="345233"/>
                    <a:pt x="191561" y="340445"/>
                  </a:cubicBezTo>
                  <a:cubicBezTo>
                    <a:pt x="194752" y="335658"/>
                    <a:pt x="209115" y="331668"/>
                    <a:pt x="209115" y="322625"/>
                  </a:cubicBezTo>
                  <a:cubicBezTo>
                    <a:pt x="209115" y="313848"/>
                    <a:pt x="209115" y="150009"/>
                    <a:pt x="209115" y="143359"/>
                  </a:cubicBezTo>
                  <a:cubicBezTo>
                    <a:pt x="209115" y="136976"/>
                    <a:pt x="236510" y="143359"/>
                    <a:pt x="236510" y="132986"/>
                  </a:cubicBezTo>
                  <a:cubicBezTo>
                    <a:pt x="236510" y="122614"/>
                    <a:pt x="236510" y="39630"/>
                    <a:pt x="236510" y="39630"/>
                  </a:cubicBezTo>
                  <a:cubicBezTo>
                    <a:pt x="236510" y="39630"/>
                    <a:pt x="256458" y="38034"/>
                    <a:pt x="262309" y="36438"/>
                  </a:cubicBezTo>
                  <a:cubicBezTo>
                    <a:pt x="267895" y="34843"/>
                    <a:pt x="288109" y="24470"/>
                    <a:pt x="292896" y="27661"/>
                  </a:cubicBezTo>
                  <a:cubicBezTo>
                    <a:pt x="297684" y="30853"/>
                    <a:pt x="304067" y="42024"/>
                    <a:pt x="307259" y="38034"/>
                  </a:cubicBezTo>
                  <a:cubicBezTo>
                    <a:pt x="310450" y="34045"/>
                    <a:pt x="318430" y="26065"/>
                    <a:pt x="326675" y="26065"/>
                  </a:cubicBezTo>
                  <a:cubicBezTo>
                    <a:pt x="330931" y="26065"/>
                    <a:pt x="338112" y="24204"/>
                    <a:pt x="345027" y="22608"/>
                  </a:cubicBezTo>
                  <a:cubicBezTo>
                    <a:pt x="343697" y="20214"/>
                    <a:pt x="342899" y="18086"/>
                    <a:pt x="342899" y="16225"/>
                  </a:cubicBezTo>
                  <a:cubicBezTo>
                    <a:pt x="342899" y="9309"/>
                    <a:pt x="293960" y="17554"/>
                    <a:pt x="285715" y="20214"/>
                  </a:cubicBezTo>
                  <a:cubicBezTo>
                    <a:pt x="277470" y="22874"/>
                    <a:pt x="251671" y="27129"/>
                    <a:pt x="243691" y="22874"/>
                  </a:cubicBezTo>
                  <a:cubicBezTo>
                    <a:pt x="235446" y="18884"/>
                    <a:pt x="183848" y="22874"/>
                    <a:pt x="183848" y="22874"/>
                  </a:cubicBezTo>
                  <a:lnTo>
                    <a:pt x="174273" y="13299"/>
                  </a:lnTo>
                  <a:cubicBezTo>
                    <a:pt x="174273" y="13299"/>
                    <a:pt x="89959" y="13299"/>
                    <a:pt x="80650" y="13299"/>
                  </a:cubicBezTo>
                  <a:cubicBezTo>
                    <a:pt x="71075" y="13299"/>
                    <a:pt x="64426" y="11969"/>
                    <a:pt x="56181" y="6649"/>
                  </a:cubicBezTo>
                  <a:cubicBezTo>
                    <a:pt x="47936" y="1064"/>
                    <a:pt x="39957" y="1064"/>
                    <a:pt x="30382" y="5319"/>
                  </a:cubicBezTo>
                  <a:cubicBezTo>
                    <a:pt x="20807" y="9309"/>
                    <a:pt x="25062" y="0"/>
                    <a:pt x="18147" y="0"/>
                  </a:cubicBezTo>
                  <a:cubicBezTo>
                    <a:pt x="11231" y="0"/>
                    <a:pt x="8572" y="6916"/>
                    <a:pt x="8572" y="6916"/>
                  </a:cubicBezTo>
                  <a:lnTo>
                    <a:pt x="61" y="9043"/>
                  </a:lnTo>
                  <a:cubicBezTo>
                    <a:pt x="-737" y="17288"/>
                    <a:pt x="6444" y="32715"/>
                    <a:pt x="15487" y="44684"/>
                  </a:cubicBezTo>
                  <a:cubicBezTo>
                    <a:pt x="24796" y="57184"/>
                    <a:pt x="35967" y="80324"/>
                    <a:pt x="42084" y="100006"/>
                  </a:cubicBezTo>
                  <a:cubicBezTo>
                    <a:pt x="48202" y="119688"/>
                    <a:pt x="65490" y="141764"/>
                    <a:pt x="69745" y="156658"/>
                  </a:cubicBezTo>
                  <a:cubicBezTo>
                    <a:pt x="74267" y="171552"/>
                    <a:pt x="66554" y="192830"/>
                    <a:pt x="71075" y="202405"/>
                  </a:cubicBezTo>
                  <a:cubicBezTo>
                    <a:pt x="75597" y="211980"/>
                    <a:pt x="78257" y="228471"/>
                    <a:pt x="80650" y="244961"/>
                  </a:cubicBezTo>
                  <a:cubicBezTo>
                    <a:pt x="83044" y="261451"/>
                    <a:pt x="84374" y="296294"/>
                    <a:pt x="99002" y="310922"/>
                  </a:cubicBezTo>
                  <a:cubicBezTo>
                    <a:pt x="104588" y="316507"/>
                    <a:pt x="110439" y="323955"/>
                    <a:pt x="115759" y="332732"/>
                  </a:cubicBezTo>
                  <a:cubicBezTo>
                    <a:pt x="122674" y="333796"/>
                    <a:pt x="127462" y="334594"/>
                    <a:pt x="127462" y="330072"/>
                  </a:cubicBezTo>
                  <a:close/>
                </a:path>
              </a:pathLst>
            </a:custGeom>
            <a:grpFill/>
            <a:ln w="6350" cap="flat">
              <a:solidFill>
                <a:schemeClr val="bg1"/>
              </a:solidFill>
              <a:prstDash val="solid"/>
              <a:miter/>
            </a:ln>
          </p:spPr>
          <p:txBody>
            <a:bodyPr rtlCol="0" anchor="ctr"/>
            <a:lstStyle/>
            <a:p>
              <a:endParaRPr lang="en-GB"/>
            </a:p>
          </p:txBody>
        </p:sp>
        <p:sp>
          <p:nvSpPr>
            <p:cNvPr id="393" name="Freeform: Shape 392">
              <a:extLst>
                <a:ext uri="{FF2B5EF4-FFF2-40B4-BE49-F238E27FC236}">
                  <a16:creationId xmlns:a16="http://schemas.microsoft.com/office/drawing/2014/main" id="{8AA88CF3-8E1C-4FCA-A441-C20DB6CE963C}"/>
                </a:ext>
              </a:extLst>
            </p:cNvPr>
            <p:cNvSpPr/>
            <p:nvPr/>
          </p:nvSpPr>
          <p:spPr>
            <a:xfrm>
              <a:off x="6460914" y="4810644"/>
              <a:ext cx="213368" cy="189106"/>
            </a:xfrm>
            <a:custGeom>
              <a:avLst/>
              <a:gdLst>
                <a:gd name="connsiteX0" fmla="*/ 144157 w 213368"/>
                <a:gd name="connsiteY0" fmla="*/ 8777 h 189106"/>
                <a:gd name="connsiteX1" fmla="*/ 140168 w 213368"/>
                <a:gd name="connsiteY1" fmla="*/ 0 h 189106"/>
                <a:gd name="connsiteX2" fmla="*/ 116762 w 213368"/>
                <a:gd name="connsiteY2" fmla="*/ 798 h 189106"/>
                <a:gd name="connsiteX3" fmla="*/ 101602 w 213368"/>
                <a:gd name="connsiteY3" fmla="*/ 14363 h 189106"/>
                <a:gd name="connsiteX4" fmla="*/ 76600 w 213368"/>
                <a:gd name="connsiteY4" fmla="*/ 33512 h 189106"/>
                <a:gd name="connsiteX5" fmla="*/ 48407 w 213368"/>
                <a:gd name="connsiteY5" fmla="*/ 64099 h 189106"/>
                <a:gd name="connsiteX6" fmla="*/ 13831 w 213368"/>
                <a:gd name="connsiteY6" fmla="*/ 58514 h 189106"/>
                <a:gd name="connsiteX7" fmla="*/ 0 w 213368"/>
                <a:gd name="connsiteY7" fmla="*/ 60642 h 189106"/>
                <a:gd name="connsiteX8" fmla="*/ 15427 w 213368"/>
                <a:gd name="connsiteY8" fmla="*/ 76068 h 189106"/>
                <a:gd name="connsiteX9" fmla="*/ 30321 w 213368"/>
                <a:gd name="connsiteY9" fmla="*/ 108783 h 189106"/>
                <a:gd name="connsiteX10" fmla="*/ 57450 w 213368"/>
                <a:gd name="connsiteY10" fmla="*/ 127667 h 189106"/>
                <a:gd name="connsiteX11" fmla="*/ 68355 w 213368"/>
                <a:gd name="connsiteY11" fmla="*/ 148147 h 189106"/>
                <a:gd name="connsiteX12" fmla="*/ 87239 w 213368"/>
                <a:gd name="connsiteY12" fmla="*/ 167031 h 189106"/>
                <a:gd name="connsiteX13" fmla="*/ 106389 w 213368"/>
                <a:gd name="connsiteY13" fmla="*/ 178468 h 189106"/>
                <a:gd name="connsiteX14" fmla="*/ 132189 w 213368"/>
                <a:gd name="connsiteY14" fmla="*/ 183255 h 189106"/>
                <a:gd name="connsiteX15" fmla="*/ 163041 w 213368"/>
                <a:gd name="connsiteY15" fmla="*/ 189106 h 189106"/>
                <a:gd name="connsiteX16" fmla="*/ 190702 w 213368"/>
                <a:gd name="connsiteY16" fmla="*/ 161711 h 189106"/>
                <a:gd name="connsiteX17" fmla="*/ 197884 w 213368"/>
                <a:gd name="connsiteY17" fmla="*/ 135114 h 189106"/>
                <a:gd name="connsiteX18" fmla="*/ 212246 w 213368"/>
                <a:gd name="connsiteY18" fmla="*/ 114634 h 189106"/>
                <a:gd name="connsiteX19" fmla="*/ 203735 w 213368"/>
                <a:gd name="connsiteY19" fmla="*/ 94154 h 189106"/>
                <a:gd name="connsiteX20" fmla="*/ 210916 w 213368"/>
                <a:gd name="connsiteY20" fmla="*/ 69951 h 189106"/>
                <a:gd name="connsiteX21" fmla="*/ 209586 w 213368"/>
                <a:gd name="connsiteY21" fmla="*/ 27661 h 189106"/>
                <a:gd name="connsiteX22" fmla="*/ 178202 w 213368"/>
                <a:gd name="connsiteY22" fmla="*/ 16756 h 189106"/>
                <a:gd name="connsiteX23" fmla="*/ 144157 w 213368"/>
                <a:gd name="connsiteY23" fmla="*/ 8777 h 1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3368" h="189106">
                  <a:moveTo>
                    <a:pt x="144157" y="8777"/>
                  </a:moveTo>
                  <a:lnTo>
                    <a:pt x="140168" y="0"/>
                  </a:lnTo>
                  <a:lnTo>
                    <a:pt x="116762" y="798"/>
                  </a:lnTo>
                  <a:cubicBezTo>
                    <a:pt x="101602" y="4788"/>
                    <a:pt x="101602" y="9575"/>
                    <a:pt x="101602" y="14363"/>
                  </a:cubicBezTo>
                  <a:cubicBezTo>
                    <a:pt x="101602" y="19150"/>
                    <a:pt x="87239" y="30321"/>
                    <a:pt x="76600" y="33512"/>
                  </a:cubicBezTo>
                  <a:cubicBezTo>
                    <a:pt x="66227" y="36704"/>
                    <a:pt x="54791" y="60908"/>
                    <a:pt x="48407" y="64099"/>
                  </a:cubicBezTo>
                  <a:cubicBezTo>
                    <a:pt x="42024" y="67291"/>
                    <a:pt x="20214" y="59312"/>
                    <a:pt x="13831" y="58514"/>
                  </a:cubicBezTo>
                  <a:cubicBezTo>
                    <a:pt x="10905" y="58248"/>
                    <a:pt x="5586" y="59312"/>
                    <a:pt x="0" y="60642"/>
                  </a:cubicBezTo>
                  <a:cubicBezTo>
                    <a:pt x="3990" y="67823"/>
                    <a:pt x="12501" y="76068"/>
                    <a:pt x="15427" y="76068"/>
                  </a:cubicBezTo>
                  <a:cubicBezTo>
                    <a:pt x="19416" y="76068"/>
                    <a:pt x="20746" y="104527"/>
                    <a:pt x="30321" y="108783"/>
                  </a:cubicBezTo>
                  <a:cubicBezTo>
                    <a:pt x="39896" y="112772"/>
                    <a:pt x="57450" y="122347"/>
                    <a:pt x="57450" y="127667"/>
                  </a:cubicBezTo>
                  <a:cubicBezTo>
                    <a:pt x="57450" y="132986"/>
                    <a:pt x="68355" y="139902"/>
                    <a:pt x="68355" y="148147"/>
                  </a:cubicBezTo>
                  <a:cubicBezTo>
                    <a:pt x="68355" y="156392"/>
                    <a:pt x="78994" y="167297"/>
                    <a:pt x="87239" y="167031"/>
                  </a:cubicBezTo>
                  <a:cubicBezTo>
                    <a:pt x="104527" y="166499"/>
                    <a:pt x="106389" y="173680"/>
                    <a:pt x="106389" y="178468"/>
                  </a:cubicBezTo>
                  <a:cubicBezTo>
                    <a:pt x="106389" y="183255"/>
                    <a:pt x="129263" y="178468"/>
                    <a:pt x="132189" y="183255"/>
                  </a:cubicBezTo>
                  <a:cubicBezTo>
                    <a:pt x="134848" y="187777"/>
                    <a:pt x="157456" y="185915"/>
                    <a:pt x="163041" y="189106"/>
                  </a:cubicBezTo>
                  <a:cubicBezTo>
                    <a:pt x="172350" y="180063"/>
                    <a:pt x="185915" y="167829"/>
                    <a:pt x="190702" y="161711"/>
                  </a:cubicBezTo>
                  <a:cubicBezTo>
                    <a:pt x="197884" y="152136"/>
                    <a:pt x="192032" y="138838"/>
                    <a:pt x="197884" y="135114"/>
                  </a:cubicBezTo>
                  <a:cubicBezTo>
                    <a:pt x="204001" y="131391"/>
                    <a:pt x="217299" y="115964"/>
                    <a:pt x="212246" y="114634"/>
                  </a:cubicBezTo>
                  <a:cubicBezTo>
                    <a:pt x="207459" y="113304"/>
                    <a:pt x="210916" y="101335"/>
                    <a:pt x="203735" y="94154"/>
                  </a:cubicBezTo>
                  <a:cubicBezTo>
                    <a:pt x="196554" y="86973"/>
                    <a:pt x="212246" y="83250"/>
                    <a:pt x="210916" y="69951"/>
                  </a:cubicBezTo>
                  <a:cubicBezTo>
                    <a:pt x="209586" y="56652"/>
                    <a:pt x="213310" y="30055"/>
                    <a:pt x="209586" y="27661"/>
                  </a:cubicBezTo>
                  <a:cubicBezTo>
                    <a:pt x="205863" y="25267"/>
                    <a:pt x="189107" y="23938"/>
                    <a:pt x="178202" y="16756"/>
                  </a:cubicBezTo>
                  <a:cubicBezTo>
                    <a:pt x="168095" y="10107"/>
                    <a:pt x="144157" y="8777"/>
                    <a:pt x="144157" y="8777"/>
                  </a:cubicBezTo>
                  <a:close/>
                </a:path>
              </a:pathLst>
            </a:custGeom>
            <a:grpFill/>
            <a:ln w="6350" cap="flat">
              <a:solidFill>
                <a:schemeClr val="bg1"/>
              </a:solidFill>
              <a:prstDash val="solid"/>
              <a:miter/>
            </a:ln>
          </p:spPr>
          <p:txBody>
            <a:bodyPr rtlCol="0" anchor="ctr"/>
            <a:lstStyle/>
            <a:p>
              <a:endParaRPr lang="en-GB"/>
            </a:p>
          </p:txBody>
        </p:sp>
        <p:sp>
          <p:nvSpPr>
            <p:cNvPr id="394" name="Freeform: Shape 393">
              <a:extLst>
                <a:ext uri="{FF2B5EF4-FFF2-40B4-BE49-F238E27FC236}">
                  <a16:creationId xmlns:a16="http://schemas.microsoft.com/office/drawing/2014/main" id="{9FD7DF1C-4757-48A6-B0DD-363F3BDE2DC4}"/>
                </a:ext>
              </a:extLst>
            </p:cNvPr>
            <p:cNvSpPr/>
            <p:nvPr/>
          </p:nvSpPr>
          <p:spPr>
            <a:xfrm>
              <a:off x="6325268" y="4871552"/>
              <a:ext cx="242057" cy="259716"/>
            </a:xfrm>
            <a:custGeom>
              <a:avLst/>
              <a:gdLst>
                <a:gd name="connsiteX0" fmla="*/ 223151 w 242057"/>
                <a:gd name="connsiteY0" fmla="*/ 106389 h 259716"/>
                <a:gd name="connsiteX1" fmla="*/ 204267 w 242057"/>
                <a:gd name="connsiteY1" fmla="*/ 87505 h 259716"/>
                <a:gd name="connsiteX2" fmla="*/ 193362 w 242057"/>
                <a:gd name="connsiteY2" fmla="*/ 67025 h 259716"/>
                <a:gd name="connsiteX3" fmla="*/ 166233 w 242057"/>
                <a:gd name="connsiteY3" fmla="*/ 48141 h 259716"/>
                <a:gd name="connsiteX4" fmla="*/ 151338 w 242057"/>
                <a:gd name="connsiteY4" fmla="*/ 15426 h 259716"/>
                <a:gd name="connsiteX5" fmla="*/ 135912 w 242057"/>
                <a:gd name="connsiteY5" fmla="*/ 0 h 259716"/>
                <a:gd name="connsiteX6" fmla="*/ 117560 w 242057"/>
                <a:gd name="connsiteY6" fmla="*/ 3457 h 259716"/>
                <a:gd name="connsiteX7" fmla="*/ 98144 w 242057"/>
                <a:gd name="connsiteY7" fmla="*/ 15426 h 259716"/>
                <a:gd name="connsiteX8" fmla="*/ 83781 w 242057"/>
                <a:gd name="connsiteY8" fmla="*/ 5054 h 259716"/>
                <a:gd name="connsiteX9" fmla="*/ 53195 w 242057"/>
                <a:gd name="connsiteY9" fmla="*/ 13830 h 259716"/>
                <a:gd name="connsiteX10" fmla="*/ 27395 w 242057"/>
                <a:gd name="connsiteY10" fmla="*/ 17022 h 259716"/>
                <a:gd name="connsiteX11" fmla="*/ 27395 w 242057"/>
                <a:gd name="connsiteY11" fmla="*/ 110379 h 259716"/>
                <a:gd name="connsiteX12" fmla="*/ 0 w 242057"/>
                <a:gd name="connsiteY12" fmla="*/ 120752 h 259716"/>
                <a:gd name="connsiteX13" fmla="*/ 0 w 242057"/>
                <a:gd name="connsiteY13" fmla="*/ 200543 h 259716"/>
                <a:gd name="connsiteX14" fmla="*/ 12767 w 242057"/>
                <a:gd name="connsiteY14" fmla="*/ 209054 h 259716"/>
                <a:gd name="connsiteX15" fmla="*/ 21544 w 242057"/>
                <a:gd name="connsiteY15" fmla="*/ 239641 h 259716"/>
                <a:gd name="connsiteX16" fmla="*/ 15958 w 242057"/>
                <a:gd name="connsiteY16" fmla="*/ 246025 h 259716"/>
                <a:gd name="connsiteX17" fmla="*/ 20746 w 242057"/>
                <a:gd name="connsiteY17" fmla="*/ 257993 h 259716"/>
                <a:gd name="connsiteX18" fmla="*/ 48141 w 242057"/>
                <a:gd name="connsiteY18" fmla="*/ 256398 h 259716"/>
                <a:gd name="connsiteX19" fmla="*/ 73142 w 242057"/>
                <a:gd name="connsiteY19" fmla="*/ 228204 h 259716"/>
                <a:gd name="connsiteX20" fmla="*/ 91495 w 242057"/>
                <a:gd name="connsiteY20" fmla="*/ 213842 h 259716"/>
                <a:gd name="connsiteX21" fmla="*/ 123677 w 242057"/>
                <a:gd name="connsiteY21" fmla="*/ 224215 h 259716"/>
                <a:gd name="connsiteX22" fmla="*/ 149477 w 242057"/>
                <a:gd name="connsiteY22" fmla="*/ 212246 h 259716"/>
                <a:gd name="connsiteX23" fmla="*/ 159850 w 242057"/>
                <a:gd name="connsiteY23" fmla="*/ 192032 h 259716"/>
                <a:gd name="connsiteX24" fmla="*/ 182989 w 242057"/>
                <a:gd name="connsiteY24" fmla="*/ 175276 h 259716"/>
                <a:gd name="connsiteX25" fmla="*/ 194160 w 242057"/>
                <a:gd name="connsiteY25" fmla="*/ 156924 h 259716"/>
                <a:gd name="connsiteX26" fmla="*/ 215970 w 242057"/>
                <a:gd name="connsiteY26" fmla="*/ 140965 h 259716"/>
                <a:gd name="connsiteX27" fmla="*/ 232726 w 242057"/>
                <a:gd name="connsiteY27" fmla="*/ 131391 h 259716"/>
                <a:gd name="connsiteX28" fmla="*/ 242035 w 242057"/>
                <a:gd name="connsiteY28" fmla="*/ 118358 h 259716"/>
                <a:gd name="connsiteX29" fmla="*/ 223151 w 242057"/>
                <a:gd name="connsiteY29" fmla="*/ 106389 h 25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2057" h="259716">
                  <a:moveTo>
                    <a:pt x="223151" y="106389"/>
                  </a:moveTo>
                  <a:cubicBezTo>
                    <a:pt x="214906" y="106655"/>
                    <a:pt x="204267" y="95484"/>
                    <a:pt x="204267" y="87505"/>
                  </a:cubicBezTo>
                  <a:cubicBezTo>
                    <a:pt x="204267" y="79260"/>
                    <a:pt x="193362" y="72610"/>
                    <a:pt x="193362" y="67025"/>
                  </a:cubicBezTo>
                  <a:cubicBezTo>
                    <a:pt x="193362" y="61706"/>
                    <a:pt x="175808" y="52131"/>
                    <a:pt x="166233" y="48141"/>
                  </a:cubicBezTo>
                  <a:cubicBezTo>
                    <a:pt x="156658" y="44151"/>
                    <a:pt x="155328" y="15426"/>
                    <a:pt x="151338" y="15426"/>
                  </a:cubicBezTo>
                  <a:cubicBezTo>
                    <a:pt x="148147" y="15426"/>
                    <a:pt x="139902" y="6915"/>
                    <a:pt x="135912" y="0"/>
                  </a:cubicBezTo>
                  <a:cubicBezTo>
                    <a:pt x="129263" y="1596"/>
                    <a:pt x="122081" y="3457"/>
                    <a:pt x="117560" y="3457"/>
                  </a:cubicBezTo>
                  <a:cubicBezTo>
                    <a:pt x="109581" y="3457"/>
                    <a:pt x="101602" y="11437"/>
                    <a:pt x="98144" y="15426"/>
                  </a:cubicBezTo>
                  <a:cubicBezTo>
                    <a:pt x="94952" y="19416"/>
                    <a:pt x="88569" y="8245"/>
                    <a:pt x="83781" y="5054"/>
                  </a:cubicBezTo>
                  <a:cubicBezTo>
                    <a:pt x="78994" y="1862"/>
                    <a:pt x="58780" y="12235"/>
                    <a:pt x="53195" y="13830"/>
                  </a:cubicBezTo>
                  <a:cubicBezTo>
                    <a:pt x="47609" y="15426"/>
                    <a:pt x="27395" y="17022"/>
                    <a:pt x="27395" y="17022"/>
                  </a:cubicBezTo>
                  <a:cubicBezTo>
                    <a:pt x="27395" y="17022"/>
                    <a:pt x="27395" y="99740"/>
                    <a:pt x="27395" y="110379"/>
                  </a:cubicBezTo>
                  <a:cubicBezTo>
                    <a:pt x="27395" y="120752"/>
                    <a:pt x="0" y="114368"/>
                    <a:pt x="0" y="120752"/>
                  </a:cubicBezTo>
                  <a:cubicBezTo>
                    <a:pt x="0" y="123677"/>
                    <a:pt x="0" y="160913"/>
                    <a:pt x="0" y="200543"/>
                  </a:cubicBezTo>
                  <a:cubicBezTo>
                    <a:pt x="5852" y="202671"/>
                    <a:pt x="11437" y="205597"/>
                    <a:pt x="12767" y="209054"/>
                  </a:cubicBezTo>
                  <a:cubicBezTo>
                    <a:pt x="15958" y="217034"/>
                    <a:pt x="23140" y="234854"/>
                    <a:pt x="21544" y="239641"/>
                  </a:cubicBezTo>
                  <a:cubicBezTo>
                    <a:pt x="19948" y="244429"/>
                    <a:pt x="15958" y="241237"/>
                    <a:pt x="15958" y="246025"/>
                  </a:cubicBezTo>
                  <a:cubicBezTo>
                    <a:pt x="15958" y="250812"/>
                    <a:pt x="12767" y="257993"/>
                    <a:pt x="20746" y="257993"/>
                  </a:cubicBezTo>
                  <a:cubicBezTo>
                    <a:pt x="28725" y="257993"/>
                    <a:pt x="42556" y="262781"/>
                    <a:pt x="48141" y="256398"/>
                  </a:cubicBezTo>
                  <a:cubicBezTo>
                    <a:pt x="53727" y="250014"/>
                    <a:pt x="72345" y="235386"/>
                    <a:pt x="73142" y="228204"/>
                  </a:cubicBezTo>
                  <a:cubicBezTo>
                    <a:pt x="73940" y="221023"/>
                    <a:pt x="77930" y="205065"/>
                    <a:pt x="91495" y="213842"/>
                  </a:cubicBezTo>
                  <a:cubicBezTo>
                    <a:pt x="105059" y="222619"/>
                    <a:pt x="105857" y="224215"/>
                    <a:pt x="123677" y="224215"/>
                  </a:cubicBezTo>
                  <a:cubicBezTo>
                    <a:pt x="141498" y="224215"/>
                    <a:pt x="146285" y="223417"/>
                    <a:pt x="149477" y="212246"/>
                  </a:cubicBezTo>
                  <a:cubicBezTo>
                    <a:pt x="152668" y="201075"/>
                    <a:pt x="149477" y="192032"/>
                    <a:pt x="159850" y="192032"/>
                  </a:cubicBezTo>
                  <a:cubicBezTo>
                    <a:pt x="170222" y="192032"/>
                    <a:pt x="182989" y="182457"/>
                    <a:pt x="182989" y="175276"/>
                  </a:cubicBezTo>
                  <a:cubicBezTo>
                    <a:pt x="182989" y="168095"/>
                    <a:pt x="187777" y="156924"/>
                    <a:pt x="194160" y="156924"/>
                  </a:cubicBezTo>
                  <a:cubicBezTo>
                    <a:pt x="200543" y="156924"/>
                    <a:pt x="214108" y="148945"/>
                    <a:pt x="215970" y="140965"/>
                  </a:cubicBezTo>
                  <a:cubicBezTo>
                    <a:pt x="217566" y="132986"/>
                    <a:pt x="228736" y="136178"/>
                    <a:pt x="232726" y="131391"/>
                  </a:cubicBezTo>
                  <a:cubicBezTo>
                    <a:pt x="234588" y="128997"/>
                    <a:pt x="238578" y="123411"/>
                    <a:pt x="242035" y="118358"/>
                  </a:cubicBezTo>
                  <a:cubicBezTo>
                    <a:pt x="242301" y="113038"/>
                    <a:pt x="240439" y="105857"/>
                    <a:pt x="223151" y="106389"/>
                  </a:cubicBezTo>
                  <a:close/>
                </a:path>
              </a:pathLst>
            </a:custGeom>
            <a:grpFill/>
            <a:ln w="6350" cap="flat">
              <a:solidFill>
                <a:schemeClr val="bg1"/>
              </a:solidFill>
              <a:prstDash val="solid"/>
              <a:miter/>
            </a:ln>
          </p:spPr>
          <p:txBody>
            <a:bodyPr rtlCol="0" anchor="ctr"/>
            <a:lstStyle/>
            <a:p>
              <a:endParaRPr lang="en-GB"/>
            </a:p>
          </p:txBody>
        </p:sp>
        <p:sp>
          <p:nvSpPr>
            <p:cNvPr id="395" name="Freeform: Shape 394">
              <a:extLst>
                <a:ext uri="{FF2B5EF4-FFF2-40B4-BE49-F238E27FC236}">
                  <a16:creationId xmlns:a16="http://schemas.microsoft.com/office/drawing/2014/main" id="{E229E8C1-C100-415D-B37D-9491543956B3}"/>
                </a:ext>
              </a:extLst>
            </p:cNvPr>
            <p:cNvSpPr/>
            <p:nvPr/>
          </p:nvSpPr>
          <p:spPr>
            <a:xfrm>
              <a:off x="6610922" y="5097895"/>
              <a:ext cx="36438" cy="45106"/>
            </a:xfrm>
            <a:custGeom>
              <a:avLst/>
              <a:gdLst>
                <a:gd name="connsiteX0" fmla="*/ 18352 w 36438"/>
                <a:gd name="connsiteY0" fmla="*/ 0 h 45106"/>
                <a:gd name="connsiteX1" fmla="*/ 0 w 36438"/>
                <a:gd name="connsiteY1" fmla="*/ 19682 h 45106"/>
                <a:gd name="connsiteX2" fmla="*/ 16756 w 36438"/>
                <a:gd name="connsiteY2" fmla="*/ 44949 h 45106"/>
                <a:gd name="connsiteX3" fmla="*/ 31917 w 36438"/>
                <a:gd name="connsiteY3" fmla="*/ 38832 h 45106"/>
                <a:gd name="connsiteX4" fmla="*/ 36438 w 36438"/>
                <a:gd name="connsiteY4" fmla="*/ 31651 h 45106"/>
                <a:gd name="connsiteX5" fmla="*/ 33779 w 36438"/>
                <a:gd name="connsiteY5" fmla="*/ 8245 h 45106"/>
                <a:gd name="connsiteX6" fmla="*/ 18352 w 36438"/>
                <a:gd name="connsiteY6" fmla="*/ 0 h 4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38" h="45106">
                  <a:moveTo>
                    <a:pt x="18352" y="0"/>
                  </a:moveTo>
                  <a:cubicBezTo>
                    <a:pt x="11703" y="0"/>
                    <a:pt x="0" y="16224"/>
                    <a:pt x="0" y="19682"/>
                  </a:cubicBezTo>
                  <a:cubicBezTo>
                    <a:pt x="0" y="23139"/>
                    <a:pt x="8511" y="44417"/>
                    <a:pt x="16756" y="44949"/>
                  </a:cubicBezTo>
                  <a:cubicBezTo>
                    <a:pt x="25267" y="45481"/>
                    <a:pt x="31385" y="44949"/>
                    <a:pt x="31917" y="38832"/>
                  </a:cubicBezTo>
                  <a:cubicBezTo>
                    <a:pt x="32183" y="35906"/>
                    <a:pt x="34311" y="33247"/>
                    <a:pt x="36438" y="31651"/>
                  </a:cubicBezTo>
                  <a:cubicBezTo>
                    <a:pt x="35906" y="26331"/>
                    <a:pt x="34311" y="15160"/>
                    <a:pt x="33779" y="8245"/>
                  </a:cubicBezTo>
                  <a:cubicBezTo>
                    <a:pt x="28991" y="4788"/>
                    <a:pt x="22874" y="0"/>
                    <a:pt x="18352" y="0"/>
                  </a:cubicBezTo>
                  <a:close/>
                </a:path>
              </a:pathLst>
            </a:custGeom>
            <a:grpFill/>
            <a:ln w="6350" cap="flat">
              <a:solidFill>
                <a:schemeClr val="bg1"/>
              </a:solidFill>
              <a:prstDash val="solid"/>
              <a:miter/>
            </a:ln>
          </p:spPr>
          <p:txBody>
            <a:bodyPr rtlCol="0" anchor="ctr"/>
            <a:lstStyle/>
            <a:p>
              <a:endParaRPr lang="en-GB"/>
            </a:p>
          </p:txBody>
        </p:sp>
        <p:sp>
          <p:nvSpPr>
            <p:cNvPr id="396" name="Freeform: Shape 395">
              <a:extLst>
                <a:ext uri="{FF2B5EF4-FFF2-40B4-BE49-F238E27FC236}">
                  <a16:creationId xmlns:a16="http://schemas.microsoft.com/office/drawing/2014/main" id="{83D5E298-F65C-483C-BF77-B330B91C6507}"/>
                </a:ext>
              </a:extLst>
            </p:cNvPr>
            <p:cNvSpPr/>
            <p:nvPr/>
          </p:nvSpPr>
          <p:spPr>
            <a:xfrm>
              <a:off x="6512512" y="5180036"/>
              <a:ext cx="60656" cy="61483"/>
            </a:xfrm>
            <a:custGeom>
              <a:avLst/>
              <a:gdLst>
                <a:gd name="connsiteX0" fmla="*/ 43354 w 60656"/>
                <a:gd name="connsiteY0" fmla="*/ 1906 h 61483"/>
                <a:gd name="connsiteX1" fmla="*/ 15958 w 60656"/>
                <a:gd name="connsiteY1" fmla="*/ 13077 h 61483"/>
                <a:gd name="connsiteX2" fmla="*/ 0 w 60656"/>
                <a:gd name="connsiteY2" fmla="*/ 37280 h 61483"/>
                <a:gd name="connsiteX3" fmla="*/ 15958 w 60656"/>
                <a:gd name="connsiteY3" fmla="*/ 59888 h 61483"/>
                <a:gd name="connsiteX4" fmla="*/ 27129 w 60656"/>
                <a:gd name="connsiteY4" fmla="*/ 61484 h 61483"/>
                <a:gd name="connsiteX5" fmla="*/ 33512 w 60656"/>
                <a:gd name="connsiteY5" fmla="*/ 47121 h 61483"/>
                <a:gd name="connsiteX6" fmla="*/ 51067 w 60656"/>
                <a:gd name="connsiteY6" fmla="*/ 42334 h 61483"/>
                <a:gd name="connsiteX7" fmla="*/ 60642 w 60656"/>
                <a:gd name="connsiteY7" fmla="*/ 22918 h 61483"/>
                <a:gd name="connsiteX8" fmla="*/ 43354 w 60656"/>
                <a:gd name="connsiteY8" fmla="*/ 1906 h 6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56" h="61483">
                  <a:moveTo>
                    <a:pt x="43354" y="1906"/>
                  </a:moveTo>
                  <a:cubicBezTo>
                    <a:pt x="40162" y="-4477"/>
                    <a:pt x="19150" y="6694"/>
                    <a:pt x="15958" y="13077"/>
                  </a:cubicBezTo>
                  <a:cubicBezTo>
                    <a:pt x="12767" y="19460"/>
                    <a:pt x="0" y="37280"/>
                    <a:pt x="0" y="37280"/>
                  </a:cubicBezTo>
                  <a:lnTo>
                    <a:pt x="15958" y="59888"/>
                  </a:lnTo>
                  <a:lnTo>
                    <a:pt x="27129" y="61484"/>
                  </a:lnTo>
                  <a:cubicBezTo>
                    <a:pt x="27129" y="61484"/>
                    <a:pt x="30321" y="53505"/>
                    <a:pt x="33512" y="47121"/>
                  </a:cubicBezTo>
                  <a:cubicBezTo>
                    <a:pt x="36704" y="40738"/>
                    <a:pt x="51067" y="48717"/>
                    <a:pt x="51067" y="42334"/>
                  </a:cubicBezTo>
                  <a:cubicBezTo>
                    <a:pt x="51067" y="35951"/>
                    <a:pt x="60642" y="29567"/>
                    <a:pt x="60642" y="22918"/>
                  </a:cubicBezTo>
                  <a:cubicBezTo>
                    <a:pt x="61174" y="16269"/>
                    <a:pt x="46811" y="8289"/>
                    <a:pt x="43354" y="1906"/>
                  </a:cubicBezTo>
                  <a:close/>
                </a:path>
              </a:pathLst>
            </a:custGeom>
            <a:grpFill/>
            <a:ln w="6350" cap="flat">
              <a:solidFill>
                <a:schemeClr val="bg1"/>
              </a:solidFill>
              <a:prstDash val="solid"/>
              <a:miter/>
            </a:ln>
          </p:spPr>
          <p:txBody>
            <a:bodyPr rtlCol="0" anchor="ctr"/>
            <a:lstStyle/>
            <a:p>
              <a:endParaRPr lang="en-GB"/>
            </a:p>
          </p:txBody>
        </p:sp>
        <p:sp>
          <p:nvSpPr>
            <p:cNvPr id="397" name="Freeform: Shape 396">
              <a:extLst>
                <a:ext uri="{FF2B5EF4-FFF2-40B4-BE49-F238E27FC236}">
                  <a16:creationId xmlns:a16="http://schemas.microsoft.com/office/drawing/2014/main" id="{1D4E8E41-4E92-479D-828F-D6CCFA5B3F20}"/>
                </a:ext>
              </a:extLst>
            </p:cNvPr>
            <p:cNvSpPr/>
            <p:nvPr/>
          </p:nvSpPr>
          <p:spPr>
            <a:xfrm>
              <a:off x="6232177" y="4989112"/>
              <a:ext cx="435929" cy="381784"/>
            </a:xfrm>
            <a:custGeom>
              <a:avLst/>
              <a:gdLst>
                <a:gd name="connsiteX0" fmla="*/ 415449 w 435929"/>
                <a:gd name="connsiteY0" fmla="*/ 143093 h 381784"/>
                <a:gd name="connsiteX1" fmla="*/ 415183 w 435929"/>
                <a:gd name="connsiteY1" fmla="*/ 140168 h 381784"/>
                <a:gd name="connsiteX2" fmla="*/ 410662 w 435929"/>
                <a:gd name="connsiteY2" fmla="*/ 147349 h 381784"/>
                <a:gd name="connsiteX3" fmla="*/ 395501 w 435929"/>
                <a:gd name="connsiteY3" fmla="*/ 153466 h 381784"/>
                <a:gd name="connsiteX4" fmla="*/ 378745 w 435929"/>
                <a:gd name="connsiteY4" fmla="*/ 128199 h 381784"/>
                <a:gd name="connsiteX5" fmla="*/ 397097 w 435929"/>
                <a:gd name="connsiteY5" fmla="*/ 108517 h 381784"/>
                <a:gd name="connsiteX6" fmla="*/ 412524 w 435929"/>
                <a:gd name="connsiteY6" fmla="*/ 116496 h 381784"/>
                <a:gd name="connsiteX7" fmla="*/ 412524 w 435929"/>
                <a:gd name="connsiteY7" fmla="*/ 111443 h 381784"/>
                <a:gd name="connsiteX8" fmla="*/ 410130 w 435929"/>
                <a:gd name="connsiteY8" fmla="*/ 61972 h 381784"/>
                <a:gd name="connsiteX9" fmla="*/ 393108 w 435929"/>
                <a:gd name="connsiteY9" fmla="*/ 11437 h 381784"/>
                <a:gd name="connsiteX10" fmla="*/ 361191 w 435929"/>
                <a:gd name="connsiteY10" fmla="*/ 4788 h 381784"/>
                <a:gd name="connsiteX11" fmla="*/ 335392 w 435929"/>
                <a:gd name="connsiteY11" fmla="*/ 0 h 381784"/>
                <a:gd name="connsiteX12" fmla="*/ 326083 w 435929"/>
                <a:gd name="connsiteY12" fmla="*/ 13033 h 381784"/>
                <a:gd name="connsiteX13" fmla="*/ 309326 w 435929"/>
                <a:gd name="connsiteY13" fmla="*/ 22608 h 381784"/>
                <a:gd name="connsiteX14" fmla="*/ 287517 w 435929"/>
                <a:gd name="connsiteY14" fmla="*/ 38566 h 381784"/>
                <a:gd name="connsiteX15" fmla="*/ 276346 w 435929"/>
                <a:gd name="connsiteY15" fmla="*/ 56918 h 381784"/>
                <a:gd name="connsiteX16" fmla="*/ 253206 w 435929"/>
                <a:gd name="connsiteY16" fmla="*/ 73675 h 381784"/>
                <a:gd name="connsiteX17" fmla="*/ 242833 w 435929"/>
                <a:gd name="connsiteY17" fmla="*/ 93888 h 381784"/>
                <a:gd name="connsiteX18" fmla="*/ 217034 w 435929"/>
                <a:gd name="connsiteY18" fmla="*/ 105857 h 381784"/>
                <a:gd name="connsiteX19" fmla="*/ 184851 w 435929"/>
                <a:gd name="connsiteY19" fmla="*/ 95484 h 381784"/>
                <a:gd name="connsiteX20" fmla="*/ 166499 w 435929"/>
                <a:gd name="connsiteY20" fmla="*/ 109847 h 381784"/>
                <a:gd name="connsiteX21" fmla="*/ 141498 w 435929"/>
                <a:gd name="connsiteY21" fmla="*/ 138040 h 381784"/>
                <a:gd name="connsiteX22" fmla="*/ 114102 w 435929"/>
                <a:gd name="connsiteY22" fmla="*/ 139636 h 381784"/>
                <a:gd name="connsiteX23" fmla="*/ 109315 w 435929"/>
                <a:gd name="connsiteY23" fmla="*/ 127667 h 381784"/>
                <a:gd name="connsiteX24" fmla="*/ 114900 w 435929"/>
                <a:gd name="connsiteY24" fmla="*/ 121283 h 381784"/>
                <a:gd name="connsiteX25" fmla="*/ 106123 w 435929"/>
                <a:gd name="connsiteY25" fmla="*/ 90697 h 381784"/>
                <a:gd name="connsiteX26" fmla="*/ 93357 w 435929"/>
                <a:gd name="connsiteY26" fmla="*/ 82186 h 381784"/>
                <a:gd name="connsiteX27" fmla="*/ 93357 w 435929"/>
                <a:gd name="connsiteY27" fmla="*/ 181393 h 381784"/>
                <a:gd name="connsiteX28" fmla="*/ 75802 w 435929"/>
                <a:gd name="connsiteY28" fmla="*/ 199214 h 381784"/>
                <a:gd name="connsiteX29" fmla="*/ 41226 w 435929"/>
                <a:gd name="connsiteY29" fmla="*/ 200012 h 381784"/>
                <a:gd name="connsiteX30" fmla="*/ 26863 w 435929"/>
                <a:gd name="connsiteY30" fmla="*/ 180861 h 381784"/>
                <a:gd name="connsiteX31" fmla="*/ 11703 w 435929"/>
                <a:gd name="connsiteY31" fmla="*/ 188841 h 381784"/>
                <a:gd name="connsiteX32" fmla="*/ 0 w 435929"/>
                <a:gd name="connsiteY32" fmla="*/ 191766 h 381784"/>
                <a:gd name="connsiteX33" fmla="*/ 20480 w 435929"/>
                <a:gd name="connsiteY33" fmla="*/ 235120 h 381784"/>
                <a:gd name="connsiteX34" fmla="*/ 46545 w 435929"/>
                <a:gd name="connsiteY34" fmla="*/ 288846 h 381784"/>
                <a:gd name="connsiteX35" fmla="*/ 46545 w 435929"/>
                <a:gd name="connsiteY35" fmla="*/ 314114 h 381784"/>
                <a:gd name="connsiteX36" fmla="*/ 47077 w 435929"/>
                <a:gd name="connsiteY36" fmla="*/ 336189 h 381784"/>
                <a:gd name="connsiteX37" fmla="*/ 55854 w 435929"/>
                <a:gd name="connsiteY37" fmla="*/ 359329 h 381784"/>
                <a:gd name="connsiteX38" fmla="*/ 67025 w 435929"/>
                <a:gd name="connsiteY38" fmla="*/ 366244 h 381784"/>
                <a:gd name="connsiteX39" fmla="*/ 81388 w 435929"/>
                <a:gd name="connsiteY39" fmla="*/ 377947 h 381784"/>
                <a:gd name="connsiteX40" fmla="*/ 98942 w 435929"/>
                <a:gd name="connsiteY40" fmla="*/ 376617 h 381784"/>
                <a:gd name="connsiteX41" fmla="*/ 131125 w 435929"/>
                <a:gd name="connsiteY41" fmla="*/ 368106 h 381784"/>
                <a:gd name="connsiteX42" fmla="*/ 156126 w 435929"/>
                <a:gd name="connsiteY42" fmla="*/ 357999 h 381784"/>
                <a:gd name="connsiteX43" fmla="*/ 197884 w 435929"/>
                <a:gd name="connsiteY43" fmla="*/ 357733 h 381784"/>
                <a:gd name="connsiteX44" fmla="*/ 223949 w 435929"/>
                <a:gd name="connsiteY44" fmla="*/ 354542 h 381784"/>
                <a:gd name="connsiteX45" fmla="*/ 241237 w 435929"/>
                <a:gd name="connsiteY45" fmla="*/ 350818 h 381784"/>
                <a:gd name="connsiteX46" fmla="*/ 263845 w 435929"/>
                <a:gd name="connsiteY46" fmla="*/ 343105 h 381784"/>
                <a:gd name="connsiteX47" fmla="*/ 319699 w 435929"/>
                <a:gd name="connsiteY47" fmla="*/ 307730 h 381784"/>
                <a:gd name="connsiteX48" fmla="*/ 384330 w 435929"/>
                <a:gd name="connsiteY48" fmla="*/ 228471 h 381784"/>
                <a:gd name="connsiteX49" fmla="*/ 423163 w 435929"/>
                <a:gd name="connsiteY49" fmla="*/ 185117 h 381784"/>
                <a:gd name="connsiteX50" fmla="*/ 435929 w 435929"/>
                <a:gd name="connsiteY50" fmla="*/ 140434 h 381784"/>
                <a:gd name="connsiteX51" fmla="*/ 415449 w 435929"/>
                <a:gd name="connsiteY51" fmla="*/ 143093 h 381784"/>
                <a:gd name="connsiteX52" fmla="*/ 331934 w 435929"/>
                <a:gd name="connsiteY52" fmla="*/ 232992 h 381784"/>
                <a:gd name="connsiteX53" fmla="*/ 314380 w 435929"/>
                <a:gd name="connsiteY53" fmla="*/ 237780 h 381784"/>
                <a:gd name="connsiteX54" fmla="*/ 307996 w 435929"/>
                <a:gd name="connsiteY54" fmla="*/ 252142 h 381784"/>
                <a:gd name="connsiteX55" fmla="*/ 296826 w 435929"/>
                <a:gd name="connsiteY55" fmla="*/ 250546 h 381784"/>
                <a:gd name="connsiteX56" fmla="*/ 280867 w 435929"/>
                <a:gd name="connsiteY56" fmla="*/ 227939 h 381784"/>
                <a:gd name="connsiteX57" fmla="*/ 296826 w 435929"/>
                <a:gd name="connsiteY57" fmla="*/ 203735 h 381784"/>
                <a:gd name="connsiteX58" fmla="*/ 324221 w 435929"/>
                <a:gd name="connsiteY58" fmla="*/ 192564 h 381784"/>
                <a:gd name="connsiteX59" fmla="*/ 341775 w 435929"/>
                <a:gd name="connsiteY59" fmla="*/ 213310 h 381784"/>
                <a:gd name="connsiteX60" fmla="*/ 331934 w 435929"/>
                <a:gd name="connsiteY60" fmla="*/ 232992 h 38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35929" h="381784">
                  <a:moveTo>
                    <a:pt x="415449" y="143093"/>
                  </a:moveTo>
                  <a:cubicBezTo>
                    <a:pt x="415449" y="143093"/>
                    <a:pt x="415449" y="142029"/>
                    <a:pt x="415183" y="140168"/>
                  </a:cubicBezTo>
                  <a:cubicBezTo>
                    <a:pt x="413055" y="142029"/>
                    <a:pt x="410928" y="144423"/>
                    <a:pt x="410662" y="147349"/>
                  </a:cubicBezTo>
                  <a:cubicBezTo>
                    <a:pt x="410130" y="153466"/>
                    <a:pt x="404012" y="153998"/>
                    <a:pt x="395501" y="153466"/>
                  </a:cubicBezTo>
                  <a:cubicBezTo>
                    <a:pt x="386990" y="152934"/>
                    <a:pt x="378745" y="131656"/>
                    <a:pt x="378745" y="128199"/>
                  </a:cubicBezTo>
                  <a:cubicBezTo>
                    <a:pt x="378745" y="124741"/>
                    <a:pt x="390448" y="108517"/>
                    <a:pt x="397097" y="108517"/>
                  </a:cubicBezTo>
                  <a:cubicBezTo>
                    <a:pt x="401353" y="108517"/>
                    <a:pt x="407736" y="113038"/>
                    <a:pt x="412524" y="116496"/>
                  </a:cubicBezTo>
                  <a:cubicBezTo>
                    <a:pt x="412257" y="114102"/>
                    <a:pt x="412257" y="112241"/>
                    <a:pt x="412524" y="111443"/>
                  </a:cubicBezTo>
                  <a:cubicBezTo>
                    <a:pt x="413055" y="107719"/>
                    <a:pt x="417311" y="66227"/>
                    <a:pt x="410130" y="61972"/>
                  </a:cubicBezTo>
                  <a:cubicBezTo>
                    <a:pt x="402948" y="57716"/>
                    <a:pt x="395767" y="15692"/>
                    <a:pt x="393108" y="11437"/>
                  </a:cubicBezTo>
                  <a:cubicBezTo>
                    <a:pt x="390714" y="7181"/>
                    <a:pt x="364116" y="9575"/>
                    <a:pt x="361191" y="4788"/>
                  </a:cubicBezTo>
                  <a:cubicBezTo>
                    <a:pt x="358265" y="0"/>
                    <a:pt x="335923" y="4522"/>
                    <a:pt x="335392" y="0"/>
                  </a:cubicBezTo>
                  <a:cubicBezTo>
                    <a:pt x="331934" y="5054"/>
                    <a:pt x="327944" y="10905"/>
                    <a:pt x="326083" y="13033"/>
                  </a:cubicBezTo>
                  <a:cubicBezTo>
                    <a:pt x="322093" y="17820"/>
                    <a:pt x="310922" y="14628"/>
                    <a:pt x="309326" y="22608"/>
                  </a:cubicBezTo>
                  <a:cubicBezTo>
                    <a:pt x="307730" y="30587"/>
                    <a:pt x="294166" y="38566"/>
                    <a:pt x="287517" y="38566"/>
                  </a:cubicBezTo>
                  <a:cubicBezTo>
                    <a:pt x="281133" y="38566"/>
                    <a:pt x="276346" y="49737"/>
                    <a:pt x="276346" y="56918"/>
                  </a:cubicBezTo>
                  <a:cubicBezTo>
                    <a:pt x="276346" y="64099"/>
                    <a:pt x="263579" y="73675"/>
                    <a:pt x="253206" y="73675"/>
                  </a:cubicBezTo>
                  <a:cubicBezTo>
                    <a:pt x="242833" y="73675"/>
                    <a:pt x="246025" y="82451"/>
                    <a:pt x="242833" y="93888"/>
                  </a:cubicBezTo>
                  <a:cubicBezTo>
                    <a:pt x="239641" y="105059"/>
                    <a:pt x="234854" y="105857"/>
                    <a:pt x="217034" y="105857"/>
                  </a:cubicBezTo>
                  <a:cubicBezTo>
                    <a:pt x="199479" y="105857"/>
                    <a:pt x="198682" y="104261"/>
                    <a:pt x="184851" y="95484"/>
                  </a:cubicBezTo>
                  <a:cubicBezTo>
                    <a:pt x="171286" y="86707"/>
                    <a:pt x="167297" y="102665"/>
                    <a:pt x="166499" y="109847"/>
                  </a:cubicBezTo>
                  <a:cubicBezTo>
                    <a:pt x="165701" y="117028"/>
                    <a:pt x="147349" y="131656"/>
                    <a:pt x="141498" y="138040"/>
                  </a:cubicBezTo>
                  <a:cubicBezTo>
                    <a:pt x="135912" y="144423"/>
                    <a:pt x="122347" y="139636"/>
                    <a:pt x="114102" y="139636"/>
                  </a:cubicBezTo>
                  <a:cubicBezTo>
                    <a:pt x="106123" y="139636"/>
                    <a:pt x="109315" y="132454"/>
                    <a:pt x="109315" y="127667"/>
                  </a:cubicBezTo>
                  <a:cubicBezTo>
                    <a:pt x="109315" y="122880"/>
                    <a:pt x="113305" y="126071"/>
                    <a:pt x="114900" y="121283"/>
                  </a:cubicBezTo>
                  <a:cubicBezTo>
                    <a:pt x="116496" y="116496"/>
                    <a:pt x="109315" y="98676"/>
                    <a:pt x="106123" y="90697"/>
                  </a:cubicBezTo>
                  <a:cubicBezTo>
                    <a:pt x="104793" y="87239"/>
                    <a:pt x="99208" y="84314"/>
                    <a:pt x="93357" y="82186"/>
                  </a:cubicBezTo>
                  <a:cubicBezTo>
                    <a:pt x="93357" y="127667"/>
                    <a:pt x="93357" y="176872"/>
                    <a:pt x="93357" y="181393"/>
                  </a:cubicBezTo>
                  <a:cubicBezTo>
                    <a:pt x="93357" y="190170"/>
                    <a:pt x="78994" y="194160"/>
                    <a:pt x="75802" y="199214"/>
                  </a:cubicBezTo>
                  <a:cubicBezTo>
                    <a:pt x="72611" y="204001"/>
                    <a:pt x="52397" y="200012"/>
                    <a:pt x="41226" y="200012"/>
                  </a:cubicBezTo>
                  <a:cubicBezTo>
                    <a:pt x="30055" y="200012"/>
                    <a:pt x="32449" y="188841"/>
                    <a:pt x="26863" y="180861"/>
                  </a:cubicBezTo>
                  <a:cubicBezTo>
                    <a:pt x="21278" y="172882"/>
                    <a:pt x="11703" y="183255"/>
                    <a:pt x="11703" y="188841"/>
                  </a:cubicBezTo>
                  <a:cubicBezTo>
                    <a:pt x="11703" y="193096"/>
                    <a:pt x="6649" y="192298"/>
                    <a:pt x="0" y="191766"/>
                  </a:cubicBezTo>
                  <a:cubicBezTo>
                    <a:pt x="8777" y="205597"/>
                    <a:pt x="16490" y="221821"/>
                    <a:pt x="20480" y="235120"/>
                  </a:cubicBezTo>
                  <a:cubicBezTo>
                    <a:pt x="26863" y="256398"/>
                    <a:pt x="42556" y="276611"/>
                    <a:pt x="46545" y="288846"/>
                  </a:cubicBezTo>
                  <a:cubicBezTo>
                    <a:pt x="50535" y="301347"/>
                    <a:pt x="55057" y="313050"/>
                    <a:pt x="46545" y="314114"/>
                  </a:cubicBezTo>
                  <a:cubicBezTo>
                    <a:pt x="38034" y="315443"/>
                    <a:pt x="38034" y="322625"/>
                    <a:pt x="47077" y="336189"/>
                  </a:cubicBezTo>
                  <a:cubicBezTo>
                    <a:pt x="56120" y="349754"/>
                    <a:pt x="48407" y="357999"/>
                    <a:pt x="55854" y="359329"/>
                  </a:cubicBezTo>
                  <a:cubicBezTo>
                    <a:pt x="63567" y="360925"/>
                    <a:pt x="61174" y="365712"/>
                    <a:pt x="67025" y="366244"/>
                  </a:cubicBezTo>
                  <a:cubicBezTo>
                    <a:pt x="73142" y="366510"/>
                    <a:pt x="77398" y="372628"/>
                    <a:pt x="81388" y="377947"/>
                  </a:cubicBezTo>
                  <a:cubicBezTo>
                    <a:pt x="85377" y="383266"/>
                    <a:pt x="94686" y="383266"/>
                    <a:pt x="98942" y="376617"/>
                  </a:cubicBezTo>
                  <a:cubicBezTo>
                    <a:pt x="103463" y="370234"/>
                    <a:pt x="117028" y="368106"/>
                    <a:pt x="131125" y="368106"/>
                  </a:cubicBezTo>
                  <a:cubicBezTo>
                    <a:pt x="145221" y="368106"/>
                    <a:pt x="142295" y="361989"/>
                    <a:pt x="156126" y="357999"/>
                  </a:cubicBezTo>
                  <a:cubicBezTo>
                    <a:pt x="169691" y="354009"/>
                    <a:pt x="186181" y="353478"/>
                    <a:pt x="197884" y="357733"/>
                  </a:cubicBezTo>
                  <a:cubicBezTo>
                    <a:pt x="209586" y="361723"/>
                    <a:pt x="218364" y="357999"/>
                    <a:pt x="223949" y="354542"/>
                  </a:cubicBezTo>
                  <a:cubicBezTo>
                    <a:pt x="229534" y="350818"/>
                    <a:pt x="240439" y="360127"/>
                    <a:pt x="241237" y="350818"/>
                  </a:cubicBezTo>
                  <a:cubicBezTo>
                    <a:pt x="242035" y="341509"/>
                    <a:pt x="253206" y="343105"/>
                    <a:pt x="263845" y="343105"/>
                  </a:cubicBezTo>
                  <a:cubicBezTo>
                    <a:pt x="274218" y="343105"/>
                    <a:pt x="299485" y="326614"/>
                    <a:pt x="319699" y="307730"/>
                  </a:cubicBezTo>
                  <a:cubicBezTo>
                    <a:pt x="339913" y="288846"/>
                    <a:pt x="373160" y="247354"/>
                    <a:pt x="384330" y="228471"/>
                  </a:cubicBezTo>
                  <a:cubicBezTo>
                    <a:pt x="395501" y="209587"/>
                    <a:pt x="414119" y="193628"/>
                    <a:pt x="423163" y="185117"/>
                  </a:cubicBezTo>
                  <a:cubicBezTo>
                    <a:pt x="430077" y="178734"/>
                    <a:pt x="434067" y="156658"/>
                    <a:pt x="435929" y="140434"/>
                  </a:cubicBezTo>
                  <a:cubicBezTo>
                    <a:pt x="426354" y="141498"/>
                    <a:pt x="415449" y="143093"/>
                    <a:pt x="415449" y="143093"/>
                  </a:cubicBezTo>
                  <a:close/>
                  <a:moveTo>
                    <a:pt x="331934" y="232992"/>
                  </a:moveTo>
                  <a:cubicBezTo>
                    <a:pt x="331934" y="239375"/>
                    <a:pt x="317571" y="231396"/>
                    <a:pt x="314380" y="237780"/>
                  </a:cubicBezTo>
                  <a:cubicBezTo>
                    <a:pt x="311188" y="244163"/>
                    <a:pt x="307996" y="252142"/>
                    <a:pt x="307996" y="252142"/>
                  </a:cubicBezTo>
                  <a:lnTo>
                    <a:pt x="296826" y="250546"/>
                  </a:lnTo>
                  <a:lnTo>
                    <a:pt x="280867" y="227939"/>
                  </a:lnTo>
                  <a:cubicBezTo>
                    <a:pt x="280867" y="227939"/>
                    <a:pt x="293634" y="210384"/>
                    <a:pt x="296826" y="203735"/>
                  </a:cubicBezTo>
                  <a:cubicBezTo>
                    <a:pt x="300017" y="197352"/>
                    <a:pt x="321029" y="186181"/>
                    <a:pt x="324221" y="192564"/>
                  </a:cubicBezTo>
                  <a:cubicBezTo>
                    <a:pt x="327412" y="198948"/>
                    <a:pt x="341775" y="206927"/>
                    <a:pt x="341775" y="213310"/>
                  </a:cubicBezTo>
                  <a:cubicBezTo>
                    <a:pt x="341509" y="219960"/>
                    <a:pt x="331934" y="226609"/>
                    <a:pt x="331934" y="232992"/>
                  </a:cubicBezTo>
                  <a:close/>
                </a:path>
              </a:pathLst>
            </a:custGeom>
            <a:grpFill/>
            <a:ln w="6350" cap="flat">
              <a:solidFill>
                <a:schemeClr val="bg1"/>
              </a:solidFill>
              <a:prstDash val="solid"/>
              <a:miter/>
            </a:ln>
          </p:spPr>
          <p:txBody>
            <a:bodyPr rtlCol="0" anchor="ctr"/>
            <a:lstStyle/>
            <a:p>
              <a:endParaRPr lang="en-GB"/>
            </a:p>
          </p:txBody>
        </p:sp>
        <p:sp>
          <p:nvSpPr>
            <p:cNvPr id="398" name="Freeform: Shape 397">
              <a:extLst>
                <a:ext uri="{FF2B5EF4-FFF2-40B4-BE49-F238E27FC236}">
                  <a16:creationId xmlns:a16="http://schemas.microsoft.com/office/drawing/2014/main" id="{61C5F5A8-C202-4A6F-912A-E2D708954B68}"/>
                </a:ext>
              </a:extLst>
            </p:cNvPr>
            <p:cNvSpPr/>
            <p:nvPr/>
          </p:nvSpPr>
          <p:spPr>
            <a:xfrm>
              <a:off x="6115149" y="4538761"/>
              <a:ext cx="318635" cy="334744"/>
            </a:xfrm>
            <a:custGeom>
              <a:avLst/>
              <a:gdLst>
                <a:gd name="connsiteX0" fmla="*/ 18884 w 318635"/>
                <a:gd name="connsiteY0" fmla="*/ 310183 h 334744"/>
                <a:gd name="connsiteX1" fmla="*/ 31119 w 318635"/>
                <a:gd name="connsiteY1" fmla="*/ 315503 h 334744"/>
                <a:gd name="connsiteX2" fmla="*/ 56918 w 318635"/>
                <a:gd name="connsiteY2" fmla="*/ 316833 h 334744"/>
                <a:gd name="connsiteX3" fmla="*/ 81388 w 318635"/>
                <a:gd name="connsiteY3" fmla="*/ 323482 h 334744"/>
                <a:gd name="connsiteX4" fmla="*/ 175010 w 318635"/>
                <a:gd name="connsiteY4" fmla="*/ 323482 h 334744"/>
                <a:gd name="connsiteX5" fmla="*/ 184585 w 318635"/>
                <a:gd name="connsiteY5" fmla="*/ 333057 h 334744"/>
                <a:gd name="connsiteX6" fmla="*/ 244429 w 318635"/>
                <a:gd name="connsiteY6" fmla="*/ 333057 h 334744"/>
                <a:gd name="connsiteX7" fmla="*/ 286453 w 318635"/>
                <a:gd name="connsiteY7" fmla="*/ 330397 h 334744"/>
                <a:gd name="connsiteX8" fmla="*/ 293900 w 318635"/>
                <a:gd name="connsiteY8" fmla="*/ 328535 h 334744"/>
                <a:gd name="connsiteX9" fmla="*/ 262781 w 318635"/>
                <a:gd name="connsiteY9" fmla="*/ 286246 h 334744"/>
                <a:gd name="connsiteX10" fmla="*/ 265441 w 318635"/>
                <a:gd name="connsiteY10" fmla="*/ 195815 h 334744"/>
                <a:gd name="connsiteX11" fmla="*/ 305868 w 318635"/>
                <a:gd name="connsiteY11" fmla="*/ 197145 h 334744"/>
                <a:gd name="connsiteX12" fmla="*/ 312784 w 318635"/>
                <a:gd name="connsiteY12" fmla="*/ 190230 h 334744"/>
                <a:gd name="connsiteX13" fmla="*/ 318635 w 318635"/>
                <a:gd name="connsiteY13" fmla="*/ 136237 h 334744"/>
                <a:gd name="connsiteX14" fmla="*/ 311188 w 318635"/>
                <a:gd name="connsiteY14" fmla="*/ 135971 h 334744"/>
                <a:gd name="connsiteX15" fmla="*/ 286984 w 318635"/>
                <a:gd name="connsiteY15" fmla="*/ 138365 h 334744"/>
                <a:gd name="connsiteX16" fmla="*/ 272622 w 318635"/>
                <a:gd name="connsiteY16" fmla="*/ 145546 h 334744"/>
                <a:gd name="connsiteX17" fmla="*/ 272622 w 318635"/>
                <a:gd name="connsiteY17" fmla="*/ 123736 h 334744"/>
                <a:gd name="connsiteX18" fmla="*/ 259323 w 318635"/>
                <a:gd name="connsiteY18" fmla="*/ 101927 h 334744"/>
                <a:gd name="connsiteX19" fmla="*/ 263047 w 318635"/>
                <a:gd name="connsiteY19" fmla="*/ 63361 h 334744"/>
                <a:gd name="connsiteX20" fmla="*/ 258260 w 318635"/>
                <a:gd name="connsiteY20" fmla="*/ 41551 h 334744"/>
                <a:gd name="connsiteX21" fmla="*/ 240173 w 318635"/>
                <a:gd name="connsiteY21" fmla="*/ 37827 h 334744"/>
                <a:gd name="connsiteX22" fmla="*/ 226875 w 318635"/>
                <a:gd name="connsiteY22" fmla="*/ 31710 h 334744"/>
                <a:gd name="connsiteX23" fmla="*/ 205065 w 318635"/>
                <a:gd name="connsiteY23" fmla="*/ 31710 h 334744"/>
                <a:gd name="connsiteX24" fmla="*/ 194160 w 318635"/>
                <a:gd name="connsiteY24" fmla="*/ 55913 h 334744"/>
                <a:gd name="connsiteX25" fmla="*/ 162775 w 318635"/>
                <a:gd name="connsiteY25" fmla="*/ 60701 h 334744"/>
                <a:gd name="connsiteX26" fmla="*/ 139902 w 318635"/>
                <a:gd name="connsiteY26" fmla="*/ 43945 h 334744"/>
                <a:gd name="connsiteX27" fmla="*/ 128997 w 318635"/>
                <a:gd name="connsiteY27" fmla="*/ 23465 h 334744"/>
                <a:gd name="connsiteX28" fmla="*/ 124209 w 318635"/>
                <a:gd name="connsiteY28" fmla="*/ 591 h 334744"/>
                <a:gd name="connsiteX29" fmla="*/ 36173 w 318635"/>
                <a:gd name="connsiteY29" fmla="*/ 591 h 334744"/>
                <a:gd name="connsiteX30" fmla="*/ 20746 w 318635"/>
                <a:gd name="connsiteY30" fmla="*/ 8836 h 334744"/>
                <a:gd name="connsiteX31" fmla="*/ 44418 w 318635"/>
                <a:gd name="connsiteY31" fmla="*/ 65488 h 334744"/>
                <a:gd name="connsiteX32" fmla="*/ 39896 w 318635"/>
                <a:gd name="connsiteY32" fmla="*/ 93947 h 334744"/>
                <a:gd name="connsiteX33" fmla="*/ 56652 w 318635"/>
                <a:gd name="connsiteY33" fmla="*/ 150866 h 334744"/>
                <a:gd name="connsiteX34" fmla="*/ 37502 w 318635"/>
                <a:gd name="connsiteY34" fmla="*/ 190230 h 334744"/>
                <a:gd name="connsiteX35" fmla="*/ 17820 w 318635"/>
                <a:gd name="connsiteY35" fmla="*/ 242360 h 334744"/>
                <a:gd name="connsiteX36" fmla="*/ 3724 w 318635"/>
                <a:gd name="connsiteY36" fmla="*/ 280660 h 334744"/>
                <a:gd name="connsiteX37" fmla="*/ 0 w 318635"/>
                <a:gd name="connsiteY37" fmla="*/ 317098 h 334744"/>
                <a:gd name="connsiteX38" fmla="*/ 0 w 318635"/>
                <a:gd name="connsiteY38" fmla="*/ 318162 h 334744"/>
                <a:gd name="connsiteX39" fmla="*/ 8511 w 318635"/>
                <a:gd name="connsiteY39" fmla="*/ 316034 h 334744"/>
                <a:gd name="connsiteX40" fmla="*/ 18884 w 318635"/>
                <a:gd name="connsiteY40" fmla="*/ 310183 h 33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8635" h="334744">
                  <a:moveTo>
                    <a:pt x="18884" y="310183"/>
                  </a:moveTo>
                  <a:cubicBezTo>
                    <a:pt x="25534" y="310183"/>
                    <a:pt x="21544" y="319758"/>
                    <a:pt x="31119" y="315503"/>
                  </a:cubicBezTo>
                  <a:cubicBezTo>
                    <a:pt x="40694" y="311513"/>
                    <a:pt x="48673" y="311513"/>
                    <a:pt x="56918" y="316833"/>
                  </a:cubicBezTo>
                  <a:cubicBezTo>
                    <a:pt x="65163" y="322152"/>
                    <a:pt x="71813" y="323482"/>
                    <a:pt x="81388" y="323482"/>
                  </a:cubicBezTo>
                  <a:cubicBezTo>
                    <a:pt x="90963" y="323482"/>
                    <a:pt x="175010" y="323482"/>
                    <a:pt x="175010" y="323482"/>
                  </a:cubicBezTo>
                  <a:lnTo>
                    <a:pt x="184585" y="333057"/>
                  </a:lnTo>
                  <a:cubicBezTo>
                    <a:pt x="184585" y="333057"/>
                    <a:pt x="236184" y="329067"/>
                    <a:pt x="244429" y="333057"/>
                  </a:cubicBezTo>
                  <a:cubicBezTo>
                    <a:pt x="252674" y="337046"/>
                    <a:pt x="278473" y="333057"/>
                    <a:pt x="286453" y="330397"/>
                  </a:cubicBezTo>
                  <a:cubicBezTo>
                    <a:pt x="287782" y="329865"/>
                    <a:pt x="290442" y="329333"/>
                    <a:pt x="293900" y="328535"/>
                  </a:cubicBezTo>
                  <a:lnTo>
                    <a:pt x="262781" y="286246"/>
                  </a:lnTo>
                  <a:lnTo>
                    <a:pt x="265441" y="195815"/>
                  </a:lnTo>
                  <a:lnTo>
                    <a:pt x="305868" y="197145"/>
                  </a:lnTo>
                  <a:lnTo>
                    <a:pt x="312784" y="190230"/>
                  </a:lnTo>
                  <a:lnTo>
                    <a:pt x="318635" y="136237"/>
                  </a:lnTo>
                  <a:cubicBezTo>
                    <a:pt x="316507" y="135173"/>
                    <a:pt x="314114" y="134641"/>
                    <a:pt x="311188" y="135971"/>
                  </a:cubicBezTo>
                  <a:cubicBezTo>
                    <a:pt x="302677" y="139695"/>
                    <a:pt x="295496" y="138365"/>
                    <a:pt x="286984" y="138365"/>
                  </a:cubicBezTo>
                  <a:cubicBezTo>
                    <a:pt x="278473" y="138365"/>
                    <a:pt x="277409" y="146876"/>
                    <a:pt x="272622" y="145546"/>
                  </a:cubicBezTo>
                  <a:cubicBezTo>
                    <a:pt x="267835" y="144216"/>
                    <a:pt x="271292" y="129854"/>
                    <a:pt x="272622" y="123736"/>
                  </a:cubicBezTo>
                  <a:cubicBezTo>
                    <a:pt x="273952" y="117619"/>
                    <a:pt x="265441" y="106980"/>
                    <a:pt x="259323" y="101927"/>
                  </a:cubicBezTo>
                  <a:cubicBezTo>
                    <a:pt x="253206" y="97139"/>
                    <a:pt x="266505" y="67084"/>
                    <a:pt x="263047" y="63361"/>
                  </a:cubicBezTo>
                  <a:cubicBezTo>
                    <a:pt x="259323" y="59637"/>
                    <a:pt x="258260" y="50062"/>
                    <a:pt x="258260" y="41551"/>
                  </a:cubicBezTo>
                  <a:cubicBezTo>
                    <a:pt x="258260" y="33040"/>
                    <a:pt x="252142" y="37827"/>
                    <a:pt x="240173" y="37827"/>
                  </a:cubicBezTo>
                  <a:cubicBezTo>
                    <a:pt x="228205" y="37827"/>
                    <a:pt x="226875" y="31710"/>
                    <a:pt x="226875" y="31710"/>
                  </a:cubicBezTo>
                  <a:cubicBezTo>
                    <a:pt x="226875" y="31710"/>
                    <a:pt x="212246" y="27986"/>
                    <a:pt x="205065" y="31710"/>
                  </a:cubicBezTo>
                  <a:cubicBezTo>
                    <a:pt x="197884" y="35167"/>
                    <a:pt x="198948" y="56977"/>
                    <a:pt x="194160" y="55913"/>
                  </a:cubicBezTo>
                  <a:cubicBezTo>
                    <a:pt x="189373" y="54584"/>
                    <a:pt x="175010" y="57243"/>
                    <a:pt x="162775" y="60701"/>
                  </a:cubicBezTo>
                  <a:cubicBezTo>
                    <a:pt x="150807" y="64424"/>
                    <a:pt x="146019" y="58307"/>
                    <a:pt x="139902" y="43945"/>
                  </a:cubicBezTo>
                  <a:cubicBezTo>
                    <a:pt x="133784" y="29316"/>
                    <a:pt x="126603" y="34369"/>
                    <a:pt x="128997" y="23465"/>
                  </a:cubicBezTo>
                  <a:cubicBezTo>
                    <a:pt x="131390" y="12560"/>
                    <a:pt x="124209" y="591"/>
                    <a:pt x="124209" y="591"/>
                  </a:cubicBezTo>
                  <a:cubicBezTo>
                    <a:pt x="124209" y="591"/>
                    <a:pt x="44684" y="-739"/>
                    <a:pt x="36173" y="591"/>
                  </a:cubicBezTo>
                  <a:cubicBezTo>
                    <a:pt x="32715" y="1123"/>
                    <a:pt x="26863" y="4847"/>
                    <a:pt x="20746" y="8836"/>
                  </a:cubicBezTo>
                  <a:cubicBezTo>
                    <a:pt x="25534" y="27454"/>
                    <a:pt x="40960" y="58307"/>
                    <a:pt x="44418" y="65488"/>
                  </a:cubicBezTo>
                  <a:cubicBezTo>
                    <a:pt x="48141" y="73202"/>
                    <a:pt x="39896" y="79851"/>
                    <a:pt x="39896" y="93947"/>
                  </a:cubicBezTo>
                  <a:cubicBezTo>
                    <a:pt x="39896" y="108044"/>
                    <a:pt x="55057" y="133843"/>
                    <a:pt x="56652" y="150866"/>
                  </a:cubicBezTo>
                  <a:cubicBezTo>
                    <a:pt x="58248" y="168154"/>
                    <a:pt x="47077" y="179059"/>
                    <a:pt x="37502" y="190230"/>
                  </a:cubicBezTo>
                  <a:cubicBezTo>
                    <a:pt x="27927" y="201400"/>
                    <a:pt x="17820" y="226668"/>
                    <a:pt x="17820" y="242360"/>
                  </a:cubicBezTo>
                  <a:cubicBezTo>
                    <a:pt x="17820" y="258053"/>
                    <a:pt x="3458" y="273213"/>
                    <a:pt x="3724" y="280660"/>
                  </a:cubicBezTo>
                  <a:cubicBezTo>
                    <a:pt x="4256" y="287841"/>
                    <a:pt x="1596" y="309119"/>
                    <a:pt x="0" y="317098"/>
                  </a:cubicBezTo>
                  <a:cubicBezTo>
                    <a:pt x="0" y="317364"/>
                    <a:pt x="0" y="317896"/>
                    <a:pt x="0" y="318162"/>
                  </a:cubicBezTo>
                  <a:lnTo>
                    <a:pt x="8511" y="316034"/>
                  </a:lnTo>
                  <a:cubicBezTo>
                    <a:pt x="9309" y="316833"/>
                    <a:pt x="12235" y="310183"/>
                    <a:pt x="18884" y="310183"/>
                  </a:cubicBezTo>
                  <a:close/>
                </a:path>
              </a:pathLst>
            </a:custGeom>
            <a:grpFill/>
            <a:ln w="6350" cap="flat">
              <a:solidFill>
                <a:schemeClr val="bg1"/>
              </a:solidFill>
              <a:prstDash val="solid"/>
              <a:miter/>
            </a:ln>
          </p:spPr>
          <p:txBody>
            <a:bodyPr rtlCol="0" anchor="ctr"/>
            <a:lstStyle/>
            <a:p>
              <a:endParaRPr lang="en-GB"/>
            </a:p>
          </p:txBody>
        </p:sp>
        <p:sp>
          <p:nvSpPr>
            <p:cNvPr id="399" name="Freeform: Shape 398">
              <a:extLst>
                <a:ext uri="{FF2B5EF4-FFF2-40B4-BE49-F238E27FC236}">
                  <a16:creationId xmlns:a16="http://schemas.microsoft.com/office/drawing/2014/main" id="{68E86505-2924-44BC-8966-6D4154F43A15}"/>
                </a:ext>
              </a:extLst>
            </p:cNvPr>
            <p:cNvSpPr/>
            <p:nvPr/>
          </p:nvSpPr>
          <p:spPr>
            <a:xfrm>
              <a:off x="6378462" y="4602388"/>
              <a:ext cx="313581" cy="272839"/>
            </a:xfrm>
            <a:custGeom>
              <a:avLst/>
              <a:gdLst>
                <a:gd name="connsiteX0" fmla="*/ 240439 w 313581"/>
                <a:gd name="connsiteY0" fmla="*/ 11171 h 272839"/>
                <a:gd name="connsiteX1" fmla="*/ 220757 w 313581"/>
                <a:gd name="connsiteY1" fmla="*/ 0 h 272839"/>
                <a:gd name="connsiteX2" fmla="*/ 188043 w 313581"/>
                <a:gd name="connsiteY2" fmla="*/ 4788 h 272839"/>
                <a:gd name="connsiteX3" fmla="*/ 180861 w 313581"/>
                <a:gd name="connsiteY3" fmla="*/ 22874 h 272839"/>
                <a:gd name="connsiteX4" fmla="*/ 177138 w 313581"/>
                <a:gd name="connsiteY4" fmla="*/ 37236 h 272839"/>
                <a:gd name="connsiteX5" fmla="*/ 175808 w 313581"/>
                <a:gd name="connsiteY5" fmla="*/ 67291 h 272839"/>
                <a:gd name="connsiteX6" fmla="*/ 169691 w 313581"/>
                <a:gd name="connsiteY6" fmla="*/ 92559 h 272839"/>
                <a:gd name="connsiteX7" fmla="*/ 187777 w 313581"/>
                <a:gd name="connsiteY7" fmla="*/ 114368 h 272839"/>
                <a:gd name="connsiteX8" fmla="*/ 205863 w 313581"/>
                <a:gd name="connsiteY8" fmla="*/ 108251 h 272839"/>
                <a:gd name="connsiteX9" fmla="*/ 209586 w 313581"/>
                <a:gd name="connsiteY9" fmla="*/ 127401 h 272839"/>
                <a:gd name="connsiteX10" fmla="*/ 204799 w 313581"/>
                <a:gd name="connsiteY10" fmla="*/ 139370 h 272839"/>
                <a:gd name="connsiteX11" fmla="*/ 185649 w 313581"/>
                <a:gd name="connsiteY11" fmla="*/ 139370 h 272839"/>
                <a:gd name="connsiteX12" fmla="*/ 174744 w 313581"/>
                <a:gd name="connsiteY12" fmla="*/ 116496 h 272839"/>
                <a:gd name="connsiteX13" fmla="*/ 154264 w 313581"/>
                <a:gd name="connsiteY13" fmla="*/ 111708 h 272839"/>
                <a:gd name="connsiteX14" fmla="*/ 139902 w 313581"/>
                <a:gd name="connsiteY14" fmla="*/ 96016 h 272839"/>
                <a:gd name="connsiteX15" fmla="*/ 130327 w 313581"/>
                <a:gd name="connsiteY15" fmla="*/ 100804 h 272839"/>
                <a:gd name="connsiteX16" fmla="*/ 118358 w 313581"/>
                <a:gd name="connsiteY16" fmla="*/ 104527 h 272839"/>
                <a:gd name="connsiteX17" fmla="*/ 95484 w 313581"/>
                <a:gd name="connsiteY17" fmla="*/ 97346 h 272839"/>
                <a:gd name="connsiteX18" fmla="*/ 86973 w 313581"/>
                <a:gd name="connsiteY18" fmla="*/ 84048 h 272839"/>
                <a:gd name="connsiteX19" fmla="*/ 70217 w 313581"/>
                <a:gd name="connsiteY19" fmla="*/ 85377 h 272839"/>
                <a:gd name="connsiteX20" fmla="*/ 63036 w 313581"/>
                <a:gd name="connsiteY20" fmla="*/ 79260 h 272839"/>
                <a:gd name="connsiteX21" fmla="*/ 55854 w 313581"/>
                <a:gd name="connsiteY21" fmla="*/ 72345 h 272839"/>
                <a:gd name="connsiteX22" fmla="*/ 50003 w 313581"/>
                <a:gd name="connsiteY22" fmla="*/ 126337 h 272839"/>
                <a:gd name="connsiteX23" fmla="*/ 43088 w 313581"/>
                <a:gd name="connsiteY23" fmla="*/ 133253 h 272839"/>
                <a:gd name="connsiteX24" fmla="*/ 2660 w 313581"/>
                <a:gd name="connsiteY24" fmla="*/ 131923 h 272839"/>
                <a:gd name="connsiteX25" fmla="*/ 0 w 313581"/>
                <a:gd name="connsiteY25" fmla="*/ 222353 h 272839"/>
                <a:gd name="connsiteX26" fmla="*/ 31119 w 313581"/>
                <a:gd name="connsiteY26" fmla="*/ 264643 h 272839"/>
                <a:gd name="connsiteX27" fmla="*/ 80856 w 313581"/>
                <a:gd name="connsiteY27" fmla="*/ 262249 h 272839"/>
                <a:gd name="connsiteX28" fmla="*/ 82984 w 313581"/>
                <a:gd name="connsiteY28" fmla="*/ 268632 h 272839"/>
                <a:gd name="connsiteX29" fmla="*/ 96814 w 313581"/>
                <a:gd name="connsiteY29" fmla="*/ 266505 h 272839"/>
                <a:gd name="connsiteX30" fmla="*/ 131390 w 313581"/>
                <a:gd name="connsiteY30" fmla="*/ 272090 h 272839"/>
                <a:gd name="connsiteX31" fmla="*/ 159584 w 313581"/>
                <a:gd name="connsiteY31" fmla="*/ 241503 h 272839"/>
                <a:gd name="connsiteX32" fmla="*/ 184585 w 313581"/>
                <a:gd name="connsiteY32" fmla="*/ 222353 h 272839"/>
                <a:gd name="connsiteX33" fmla="*/ 199746 w 313581"/>
                <a:gd name="connsiteY33" fmla="*/ 208788 h 272839"/>
                <a:gd name="connsiteX34" fmla="*/ 223151 w 313581"/>
                <a:gd name="connsiteY34" fmla="*/ 207991 h 272839"/>
                <a:gd name="connsiteX35" fmla="*/ 224747 w 313581"/>
                <a:gd name="connsiteY35" fmla="*/ 207991 h 272839"/>
                <a:gd name="connsiteX36" fmla="*/ 219161 w 313581"/>
                <a:gd name="connsiteY36" fmla="*/ 187777 h 272839"/>
                <a:gd name="connsiteX37" fmla="*/ 294431 w 313581"/>
                <a:gd name="connsiteY37" fmla="*/ 160648 h 272839"/>
                <a:gd name="connsiteX38" fmla="*/ 289644 w 313581"/>
                <a:gd name="connsiteY38" fmla="*/ 148679 h 272839"/>
                <a:gd name="connsiteX39" fmla="*/ 293900 w 313581"/>
                <a:gd name="connsiteY39" fmla="*/ 122347 h 272839"/>
                <a:gd name="connsiteX40" fmla="*/ 305070 w 313581"/>
                <a:gd name="connsiteY40" fmla="*/ 115432 h 272839"/>
                <a:gd name="connsiteX41" fmla="*/ 303740 w 313581"/>
                <a:gd name="connsiteY41" fmla="*/ 71015 h 272839"/>
                <a:gd name="connsiteX42" fmla="*/ 313582 w 313581"/>
                <a:gd name="connsiteY42" fmla="*/ 65430 h 272839"/>
                <a:gd name="connsiteX43" fmla="*/ 301081 w 313581"/>
                <a:gd name="connsiteY43" fmla="*/ 36173 h 272839"/>
                <a:gd name="connsiteX44" fmla="*/ 266239 w 313581"/>
                <a:gd name="connsiteY44" fmla="*/ 21012 h 272839"/>
                <a:gd name="connsiteX45" fmla="*/ 240439 w 313581"/>
                <a:gd name="connsiteY45" fmla="*/ 11171 h 2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3581" h="272839">
                  <a:moveTo>
                    <a:pt x="240439" y="11171"/>
                  </a:moveTo>
                  <a:cubicBezTo>
                    <a:pt x="236716" y="11171"/>
                    <a:pt x="228205" y="5586"/>
                    <a:pt x="220757" y="0"/>
                  </a:cubicBezTo>
                  <a:cubicBezTo>
                    <a:pt x="215438" y="5852"/>
                    <a:pt x="197086" y="4788"/>
                    <a:pt x="188043" y="4788"/>
                  </a:cubicBezTo>
                  <a:cubicBezTo>
                    <a:pt x="178468" y="4788"/>
                    <a:pt x="186979" y="18086"/>
                    <a:pt x="180861" y="22874"/>
                  </a:cubicBezTo>
                  <a:cubicBezTo>
                    <a:pt x="174744" y="27661"/>
                    <a:pt x="172350" y="34843"/>
                    <a:pt x="177138" y="37236"/>
                  </a:cubicBezTo>
                  <a:cubicBezTo>
                    <a:pt x="181925" y="39630"/>
                    <a:pt x="175808" y="60110"/>
                    <a:pt x="175808" y="67291"/>
                  </a:cubicBezTo>
                  <a:cubicBezTo>
                    <a:pt x="175808" y="74472"/>
                    <a:pt x="166233" y="90165"/>
                    <a:pt x="169691" y="92559"/>
                  </a:cubicBezTo>
                  <a:cubicBezTo>
                    <a:pt x="173414" y="94952"/>
                    <a:pt x="179266" y="111975"/>
                    <a:pt x="187777" y="114368"/>
                  </a:cubicBezTo>
                  <a:cubicBezTo>
                    <a:pt x="196288" y="116762"/>
                    <a:pt x="202139" y="108251"/>
                    <a:pt x="205863" y="108251"/>
                  </a:cubicBezTo>
                  <a:cubicBezTo>
                    <a:pt x="209586" y="108251"/>
                    <a:pt x="209586" y="119156"/>
                    <a:pt x="209586" y="127401"/>
                  </a:cubicBezTo>
                  <a:cubicBezTo>
                    <a:pt x="209586" y="135912"/>
                    <a:pt x="204799" y="139370"/>
                    <a:pt x="204799" y="139370"/>
                  </a:cubicBezTo>
                  <a:cubicBezTo>
                    <a:pt x="204799" y="139370"/>
                    <a:pt x="191500" y="144157"/>
                    <a:pt x="185649" y="139370"/>
                  </a:cubicBezTo>
                  <a:cubicBezTo>
                    <a:pt x="179531" y="134582"/>
                    <a:pt x="174744" y="121284"/>
                    <a:pt x="174744" y="116496"/>
                  </a:cubicBezTo>
                  <a:cubicBezTo>
                    <a:pt x="174744" y="111708"/>
                    <a:pt x="160382" y="111708"/>
                    <a:pt x="154264" y="111708"/>
                  </a:cubicBezTo>
                  <a:cubicBezTo>
                    <a:pt x="148147" y="111708"/>
                    <a:pt x="142295" y="100804"/>
                    <a:pt x="139902" y="96016"/>
                  </a:cubicBezTo>
                  <a:cubicBezTo>
                    <a:pt x="137508" y="91229"/>
                    <a:pt x="130327" y="97346"/>
                    <a:pt x="130327" y="100804"/>
                  </a:cubicBezTo>
                  <a:cubicBezTo>
                    <a:pt x="130327" y="104527"/>
                    <a:pt x="124209" y="104527"/>
                    <a:pt x="118358" y="104527"/>
                  </a:cubicBezTo>
                  <a:cubicBezTo>
                    <a:pt x="112241" y="104527"/>
                    <a:pt x="100272" y="94952"/>
                    <a:pt x="95484" y="97346"/>
                  </a:cubicBezTo>
                  <a:cubicBezTo>
                    <a:pt x="90697" y="99740"/>
                    <a:pt x="85909" y="88835"/>
                    <a:pt x="86973" y="84048"/>
                  </a:cubicBezTo>
                  <a:cubicBezTo>
                    <a:pt x="88303" y="79260"/>
                    <a:pt x="75004" y="82718"/>
                    <a:pt x="70217" y="85377"/>
                  </a:cubicBezTo>
                  <a:cubicBezTo>
                    <a:pt x="65429" y="87771"/>
                    <a:pt x="63036" y="79260"/>
                    <a:pt x="63036" y="79260"/>
                  </a:cubicBezTo>
                  <a:cubicBezTo>
                    <a:pt x="63036" y="79260"/>
                    <a:pt x="60376" y="74472"/>
                    <a:pt x="55854" y="72345"/>
                  </a:cubicBezTo>
                  <a:lnTo>
                    <a:pt x="50003" y="126337"/>
                  </a:lnTo>
                  <a:lnTo>
                    <a:pt x="43088" y="133253"/>
                  </a:lnTo>
                  <a:lnTo>
                    <a:pt x="2660" y="131923"/>
                  </a:lnTo>
                  <a:lnTo>
                    <a:pt x="0" y="222353"/>
                  </a:lnTo>
                  <a:lnTo>
                    <a:pt x="31119" y="264643"/>
                  </a:lnTo>
                  <a:cubicBezTo>
                    <a:pt x="47343" y="261451"/>
                    <a:pt x="80856" y="256664"/>
                    <a:pt x="80856" y="262249"/>
                  </a:cubicBezTo>
                  <a:cubicBezTo>
                    <a:pt x="80856" y="263845"/>
                    <a:pt x="81654" y="266239"/>
                    <a:pt x="82984" y="268632"/>
                  </a:cubicBezTo>
                  <a:cubicBezTo>
                    <a:pt x="88569" y="267302"/>
                    <a:pt x="93888" y="266239"/>
                    <a:pt x="96814" y="266505"/>
                  </a:cubicBezTo>
                  <a:cubicBezTo>
                    <a:pt x="103197" y="267302"/>
                    <a:pt x="125007" y="275282"/>
                    <a:pt x="131390" y="272090"/>
                  </a:cubicBezTo>
                  <a:cubicBezTo>
                    <a:pt x="137774" y="268899"/>
                    <a:pt x="148945" y="244695"/>
                    <a:pt x="159584" y="241503"/>
                  </a:cubicBezTo>
                  <a:cubicBezTo>
                    <a:pt x="169957" y="238312"/>
                    <a:pt x="184585" y="227141"/>
                    <a:pt x="184585" y="222353"/>
                  </a:cubicBezTo>
                  <a:cubicBezTo>
                    <a:pt x="184585" y="217566"/>
                    <a:pt x="184585" y="212778"/>
                    <a:pt x="199746" y="208788"/>
                  </a:cubicBezTo>
                  <a:lnTo>
                    <a:pt x="223151" y="207991"/>
                  </a:lnTo>
                  <a:lnTo>
                    <a:pt x="224747" y="207991"/>
                  </a:lnTo>
                  <a:lnTo>
                    <a:pt x="219161" y="187777"/>
                  </a:lnTo>
                  <a:cubicBezTo>
                    <a:pt x="219161" y="187777"/>
                    <a:pt x="290442" y="161180"/>
                    <a:pt x="294431" y="160648"/>
                  </a:cubicBezTo>
                  <a:cubicBezTo>
                    <a:pt x="291240" y="154264"/>
                    <a:pt x="288048" y="149477"/>
                    <a:pt x="289644" y="148679"/>
                  </a:cubicBezTo>
                  <a:cubicBezTo>
                    <a:pt x="292304" y="147349"/>
                    <a:pt x="293900" y="127667"/>
                    <a:pt x="293900" y="122347"/>
                  </a:cubicBezTo>
                  <a:cubicBezTo>
                    <a:pt x="293900" y="116762"/>
                    <a:pt x="310656" y="121018"/>
                    <a:pt x="305070" y="115432"/>
                  </a:cubicBezTo>
                  <a:cubicBezTo>
                    <a:pt x="299485" y="109847"/>
                    <a:pt x="300815" y="77930"/>
                    <a:pt x="303740" y="71015"/>
                  </a:cubicBezTo>
                  <a:cubicBezTo>
                    <a:pt x="306400" y="64100"/>
                    <a:pt x="313582" y="71015"/>
                    <a:pt x="313582" y="65430"/>
                  </a:cubicBezTo>
                  <a:cubicBezTo>
                    <a:pt x="313582" y="59844"/>
                    <a:pt x="305337" y="41758"/>
                    <a:pt x="301081" y="36173"/>
                  </a:cubicBezTo>
                  <a:cubicBezTo>
                    <a:pt x="297889" y="32183"/>
                    <a:pt x="273154" y="22342"/>
                    <a:pt x="266239" y="21012"/>
                  </a:cubicBezTo>
                  <a:cubicBezTo>
                    <a:pt x="258260" y="19682"/>
                    <a:pt x="247354" y="11171"/>
                    <a:pt x="240439" y="11171"/>
                  </a:cubicBezTo>
                  <a:close/>
                </a:path>
              </a:pathLst>
            </a:custGeom>
            <a:grpFill/>
            <a:ln w="6350" cap="flat">
              <a:solidFill>
                <a:schemeClr val="bg1"/>
              </a:solidFill>
              <a:prstDash val="solid"/>
              <a:miter/>
            </a:ln>
          </p:spPr>
          <p:txBody>
            <a:bodyPr rtlCol="0" anchor="ctr"/>
            <a:lstStyle/>
            <a:p>
              <a:endParaRPr lang="en-GB"/>
            </a:p>
          </p:txBody>
        </p:sp>
        <p:sp>
          <p:nvSpPr>
            <p:cNvPr id="400" name="Freeform: Shape 399">
              <a:extLst>
                <a:ext uri="{FF2B5EF4-FFF2-40B4-BE49-F238E27FC236}">
                  <a16:creationId xmlns:a16="http://schemas.microsoft.com/office/drawing/2014/main" id="{50B0727C-0D03-41AE-8D7C-ADC397A9EE21}"/>
                </a:ext>
              </a:extLst>
            </p:cNvPr>
            <p:cNvSpPr/>
            <p:nvPr/>
          </p:nvSpPr>
          <p:spPr>
            <a:xfrm>
              <a:off x="6564377" y="4407164"/>
              <a:ext cx="52069" cy="44569"/>
            </a:xfrm>
            <a:custGeom>
              <a:avLst/>
              <a:gdLst>
                <a:gd name="connsiteX0" fmla="*/ 43088 w 52069"/>
                <a:gd name="connsiteY0" fmla="*/ 0 h 44569"/>
                <a:gd name="connsiteX1" fmla="*/ 28193 w 52069"/>
                <a:gd name="connsiteY1" fmla="*/ 5053 h 44569"/>
                <a:gd name="connsiteX2" fmla="*/ 14628 w 52069"/>
                <a:gd name="connsiteY2" fmla="*/ 7447 h 44569"/>
                <a:gd name="connsiteX3" fmla="*/ 11437 w 52069"/>
                <a:gd name="connsiteY3" fmla="*/ 10107 h 44569"/>
                <a:gd name="connsiteX4" fmla="*/ 6117 w 52069"/>
                <a:gd name="connsiteY4" fmla="*/ 27661 h 44569"/>
                <a:gd name="connsiteX5" fmla="*/ 0 w 52069"/>
                <a:gd name="connsiteY5" fmla="*/ 35374 h 44569"/>
                <a:gd name="connsiteX6" fmla="*/ 5319 w 52069"/>
                <a:gd name="connsiteY6" fmla="*/ 43353 h 44569"/>
                <a:gd name="connsiteX7" fmla="*/ 14363 w 52069"/>
                <a:gd name="connsiteY7" fmla="*/ 44151 h 44569"/>
                <a:gd name="connsiteX8" fmla="*/ 28193 w 52069"/>
                <a:gd name="connsiteY8" fmla="*/ 35906 h 44569"/>
                <a:gd name="connsiteX9" fmla="*/ 51865 w 52069"/>
                <a:gd name="connsiteY9" fmla="*/ 30321 h 44569"/>
                <a:gd name="connsiteX10" fmla="*/ 47609 w 52069"/>
                <a:gd name="connsiteY10" fmla="*/ 12235 h 44569"/>
                <a:gd name="connsiteX11" fmla="*/ 43088 w 52069"/>
                <a:gd name="connsiteY11" fmla="*/ 0 h 4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69" h="44569">
                  <a:moveTo>
                    <a:pt x="43088" y="0"/>
                  </a:moveTo>
                  <a:cubicBezTo>
                    <a:pt x="36970" y="1596"/>
                    <a:pt x="30587" y="3723"/>
                    <a:pt x="28193" y="5053"/>
                  </a:cubicBezTo>
                  <a:cubicBezTo>
                    <a:pt x="24203" y="6915"/>
                    <a:pt x="22342" y="8245"/>
                    <a:pt x="14628" y="7447"/>
                  </a:cubicBezTo>
                  <a:cubicBezTo>
                    <a:pt x="13831" y="8511"/>
                    <a:pt x="12767" y="9575"/>
                    <a:pt x="11437" y="10107"/>
                  </a:cubicBezTo>
                  <a:cubicBezTo>
                    <a:pt x="4788" y="12501"/>
                    <a:pt x="6117" y="27661"/>
                    <a:pt x="6117" y="27661"/>
                  </a:cubicBezTo>
                  <a:cubicBezTo>
                    <a:pt x="6117" y="27661"/>
                    <a:pt x="0" y="28193"/>
                    <a:pt x="0" y="35374"/>
                  </a:cubicBezTo>
                  <a:cubicBezTo>
                    <a:pt x="0" y="40428"/>
                    <a:pt x="3192" y="42289"/>
                    <a:pt x="5319" y="43353"/>
                  </a:cubicBezTo>
                  <a:cubicBezTo>
                    <a:pt x="8777" y="43353"/>
                    <a:pt x="11969" y="43619"/>
                    <a:pt x="14363" y="44151"/>
                  </a:cubicBezTo>
                  <a:cubicBezTo>
                    <a:pt x="29523" y="46811"/>
                    <a:pt x="28193" y="35906"/>
                    <a:pt x="28193" y="35906"/>
                  </a:cubicBezTo>
                  <a:cubicBezTo>
                    <a:pt x="28193" y="35906"/>
                    <a:pt x="50535" y="37236"/>
                    <a:pt x="51865" y="30321"/>
                  </a:cubicBezTo>
                  <a:cubicBezTo>
                    <a:pt x="53195" y="23405"/>
                    <a:pt x="47609" y="12235"/>
                    <a:pt x="47609" y="12235"/>
                  </a:cubicBezTo>
                  <a:lnTo>
                    <a:pt x="43088" y="0"/>
                  </a:lnTo>
                  <a:close/>
                </a:path>
              </a:pathLst>
            </a:custGeom>
            <a:grpFill/>
            <a:ln w="6350" cap="flat">
              <a:solidFill>
                <a:schemeClr val="bg1"/>
              </a:solidFill>
              <a:prstDash val="solid"/>
              <a:miter/>
            </a:ln>
          </p:spPr>
          <p:txBody>
            <a:bodyPr rtlCol="0" anchor="ctr"/>
            <a:lstStyle/>
            <a:p>
              <a:endParaRPr lang="en-GB"/>
            </a:p>
          </p:txBody>
        </p:sp>
        <p:sp>
          <p:nvSpPr>
            <p:cNvPr id="401" name="Freeform: Shape 400">
              <a:extLst>
                <a:ext uri="{FF2B5EF4-FFF2-40B4-BE49-F238E27FC236}">
                  <a16:creationId xmlns:a16="http://schemas.microsoft.com/office/drawing/2014/main" id="{808265E8-68A0-4779-A02D-F0B689660331}"/>
                </a:ext>
              </a:extLst>
            </p:cNvPr>
            <p:cNvSpPr/>
            <p:nvPr/>
          </p:nvSpPr>
          <p:spPr>
            <a:xfrm>
              <a:off x="6890991" y="4045454"/>
              <a:ext cx="280686" cy="375009"/>
            </a:xfrm>
            <a:custGeom>
              <a:avLst/>
              <a:gdLst>
                <a:gd name="connsiteX0" fmla="*/ 65961 w 280686"/>
                <a:gd name="connsiteY0" fmla="*/ 68343 h 375009"/>
                <a:gd name="connsiteX1" fmla="*/ 84048 w 280686"/>
                <a:gd name="connsiteY1" fmla="*/ 84567 h 375009"/>
                <a:gd name="connsiteX2" fmla="*/ 138838 w 280686"/>
                <a:gd name="connsiteY2" fmla="*/ 103717 h 375009"/>
                <a:gd name="connsiteX3" fmla="*/ 176074 w 280686"/>
                <a:gd name="connsiteY3" fmla="*/ 112228 h 375009"/>
                <a:gd name="connsiteX4" fmla="*/ 185649 w 280686"/>
                <a:gd name="connsiteY4" fmla="*/ 118346 h 375009"/>
                <a:gd name="connsiteX5" fmla="*/ 113305 w 280686"/>
                <a:gd name="connsiteY5" fmla="*/ 190690 h 375009"/>
                <a:gd name="connsiteX6" fmla="*/ 83250 w 280686"/>
                <a:gd name="connsiteY6" fmla="*/ 196009 h 375009"/>
                <a:gd name="connsiteX7" fmla="*/ 47609 w 280686"/>
                <a:gd name="connsiteY7" fmla="*/ 214627 h 375009"/>
                <a:gd name="connsiteX8" fmla="*/ 25534 w 280686"/>
                <a:gd name="connsiteY8" fmla="*/ 218085 h 375009"/>
                <a:gd name="connsiteX9" fmla="*/ 12501 w 280686"/>
                <a:gd name="connsiteY9" fmla="*/ 236969 h 375009"/>
                <a:gd name="connsiteX10" fmla="*/ 0 w 280686"/>
                <a:gd name="connsiteY10" fmla="*/ 256385 h 375009"/>
                <a:gd name="connsiteX11" fmla="*/ 1330 w 280686"/>
                <a:gd name="connsiteY11" fmla="*/ 353731 h 375009"/>
                <a:gd name="connsiteX12" fmla="*/ 14895 w 280686"/>
                <a:gd name="connsiteY12" fmla="*/ 375009 h 375009"/>
                <a:gd name="connsiteX13" fmla="*/ 75270 w 280686"/>
                <a:gd name="connsiteY13" fmla="*/ 311176 h 375009"/>
                <a:gd name="connsiteX14" fmla="*/ 122614 w 280686"/>
                <a:gd name="connsiteY14" fmla="*/ 275003 h 375009"/>
                <a:gd name="connsiteX15" fmla="*/ 190170 w 280686"/>
                <a:gd name="connsiteY15" fmla="*/ 208776 h 375009"/>
                <a:gd name="connsiteX16" fmla="*/ 221555 w 280686"/>
                <a:gd name="connsiteY16" fmla="*/ 158507 h 375009"/>
                <a:gd name="connsiteX17" fmla="*/ 246025 w 280686"/>
                <a:gd name="connsiteY17" fmla="*/ 116218 h 375009"/>
                <a:gd name="connsiteX18" fmla="*/ 271292 w 280686"/>
                <a:gd name="connsiteY18" fmla="*/ 62491 h 375009"/>
                <a:gd name="connsiteX19" fmla="*/ 280601 w 280686"/>
                <a:gd name="connsiteY19" fmla="*/ 15148 h 375009"/>
                <a:gd name="connsiteX20" fmla="*/ 263047 w 280686"/>
                <a:gd name="connsiteY20" fmla="*/ 5839 h 375009"/>
                <a:gd name="connsiteX21" fmla="*/ 201874 w 280686"/>
                <a:gd name="connsiteY21" fmla="*/ 22329 h 375009"/>
                <a:gd name="connsiteX22" fmla="*/ 158520 w 280686"/>
                <a:gd name="connsiteY22" fmla="*/ 32436 h 375009"/>
                <a:gd name="connsiteX23" fmla="*/ 123145 w 280686"/>
                <a:gd name="connsiteY23" fmla="*/ 38820 h 375009"/>
                <a:gd name="connsiteX24" fmla="*/ 78196 w 280686"/>
                <a:gd name="connsiteY24" fmla="*/ 35096 h 375009"/>
                <a:gd name="connsiteX25" fmla="*/ 64366 w 280686"/>
                <a:gd name="connsiteY25" fmla="*/ 19669 h 375009"/>
                <a:gd name="connsiteX26" fmla="*/ 48939 w 280686"/>
                <a:gd name="connsiteY26" fmla="*/ 43075 h 375009"/>
                <a:gd name="connsiteX27" fmla="*/ 65961 w 280686"/>
                <a:gd name="connsiteY27" fmla="*/ 68343 h 37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0686" h="375009">
                  <a:moveTo>
                    <a:pt x="65961" y="68343"/>
                  </a:moveTo>
                  <a:cubicBezTo>
                    <a:pt x="70749" y="70736"/>
                    <a:pt x="78462" y="83503"/>
                    <a:pt x="84048" y="84567"/>
                  </a:cubicBezTo>
                  <a:cubicBezTo>
                    <a:pt x="89367" y="85897"/>
                    <a:pt x="119688" y="96004"/>
                    <a:pt x="138838" y="103717"/>
                  </a:cubicBezTo>
                  <a:cubicBezTo>
                    <a:pt x="157988" y="111430"/>
                    <a:pt x="170222" y="112228"/>
                    <a:pt x="176074" y="112228"/>
                  </a:cubicBezTo>
                  <a:cubicBezTo>
                    <a:pt x="182191" y="112228"/>
                    <a:pt x="191235" y="114090"/>
                    <a:pt x="185649" y="118346"/>
                  </a:cubicBezTo>
                  <a:cubicBezTo>
                    <a:pt x="180329" y="122601"/>
                    <a:pt x="121284" y="182179"/>
                    <a:pt x="113305" y="190690"/>
                  </a:cubicBezTo>
                  <a:cubicBezTo>
                    <a:pt x="105592" y="199201"/>
                    <a:pt x="100538" y="196009"/>
                    <a:pt x="83250" y="196009"/>
                  </a:cubicBezTo>
                  <a:cubicBezTo>
                    <a:pt x="65961" y="196009"/>
                    <a:pt x="52397" y="215159"/>
                    <a:pt x="47609" y="214627"/>
                  </a:cubicBezTo>
                  <a:cubicBezTo>
                    <a:pt x="44684" y="214362"/>
                    <a:pt x="34576" y="215957"/>
                    <a:pt x="25534" y="218085"/>
                  </a:cubicBezTo>
                  <a:lnTo>
                    <a:pt x="12501" y="236969"/>
                  </a:lnTo>
                  <a:lnTo>
                    <a:pt x="0" y="256385"/>
                  </a:lnTo>
                  <a:lnTo>
                    <a:pt x="1330" y="353731"/>
                  </a:lnTo>
                  <a:lnTo>
                    <a:pt x="14895" y="375009"/>
                  </a:lnTo>
                  <a:cubicBezTo>
                    <a:pt x="25534" y="360912"/>
                    <a:pt x="53993" y="333517"/>
                    <a:pt x="75270" y="311176"/>
                  </a:cubicBezTo>
                  <a:cubicBezTo>
                    <a:pt x="98144" y="286972"/>
                    <a:pt x="109847" y="281387"/>
                    <a:pt x="122614" y="275003"/>
                  </a:cubicBezTo>
                  <a:cubicBezTo>
                    <a:pt x="135380" y="268620"/>
                    <a:pt x="168095" y="236703"/>
                    <a:pt x="190170" y="208776"/>
                  </a:cubicBezTo>
                  <a:cubicBezTo>
                    <a:pt x="204001" y="190956"/>
                    <a:pt x="219427" y="171274"/>
                    <a:pt x="221555" y="158507"/>
                  </a:cubicBezTo>
                  <a:cubicBezTo>
                    <a:pt x="223683" y="145741"/>
                    <a:pt x="236450" y="128718"/>
                    <a:pt x="246025" y="116218"/>
                  </a:cubicBezTo>
                  <a:cubicBezTo>
                    <a:pt x="255600" y="103717"/>
                    <a:pt x="271824" y="72066"/>
                    <a:pt x="271292" y="62491"/>
                  </a:cubicBezTo>
                  <a:cubicBezTo>
                    <a:pt x="270760" y="52916"/>
                    <a:pt x="279271" y="32436"/>
                    <a:pt x="280601" y="15148"/>
                  </a:cubicBezTo>
                  <a:cubicBezTo>
                    <a:pt x="281931" y="-2140"/>
                    <a:pt x="267302" y="-3736"/>
                    <a:pt x="263047" y="5839"/>
                  </a:cubicBezTo>
                  <a:cubicBezTo>
                    <a:pt x="258526" y="15414"/>
                    <a:pt x="224215" y="21797"/>
                    <a:pt x="201874" y="22329"/>
                  </a:cubicBezTo>
                  <a:cubicBezTo>
                    <a:pt x="179798" y="22595"/>
                    <a:pt x="166499" y="24723"/>
                    <a:pt x="158520" y="32436"/>
                  </a:cubicBezTo>
                  <a:cubicBezTo>
                    <a:pt x="150541" y="40150"/>
                    <a:pt x="130327" y="30575"/>
                    <a:pt x="123145" y="38820"/>
                  </a:cubicBezTo>
                  <a:cubicBezTo>
                    <a:pt x="115964" y="47331"/>
                    <a:pt x="87505" y="54512"/>
                    <a:pt x="78196" y="35096"/>
                  </a:cubicBezTo>
                  <a:cubicBezTo>
                    <a:pt x="74207" y="26851"/>
                    <a:pt x="69153" y="22329"/>
                    <a:pt x="64366" y="19669"/>
                  </a:cubicBezTo>
                  <a:cubicBezTo>
                    <a:pt x="56652" y="27649"/>
                    <a:pt x="47343" y="39352"/>
                    <a:pt x="48939" y="43075"/>
                  </a:cubicBezTo>
                  <a:cubicBezTo>
                    <a:pt x="51333" y="49193"/>
                    <a:pt x="61174" y="65949"/>
                    <a:pt x="65961" y="68343"/>
                  </a:cubicBezTo>
                  <a:close/>
                </a:path>
              </a:pathLst>
            </a:custGeom>
            <a:grpFill/>
            <a:ln w="6350" cap="flat">
              <a:solidFill>
                <a:schemeClr val="bg1"/>
              </a:solidFill>
              <a:prstDash val="solid"/>
              <a:miter/>
            </a:ln>
          </p:spPr>
          <p:txBody>
            <a:bodyPr rtlCol="0" anchor="ctr"/>
            <a:lstStyle/>
            <a:p>
              <a:endParaRPr lang="en-GB"/>
            </a:p>
          </p:txBody>
        </p:sp>
        <p:sp>
          <p:nvSpPr>
            <p:cNvPr id="402" name="Freeform: Shape 401">
              <a:extLst>
                <a:ext uri="{FF2B5EF4-FFF2-40B4-BE49-F238E27FC236}">
                  <a16:creationId xmlns:a16="http://schemas.microsoft.com/office/drawing/2014/main" id="{4BA18240-3DBC-4C24-ACBD-2198561AB002}"/>
                </a:ext>
              </a:extLst>
            </p:cNvPr>
            <p:cNvSpPr/>
            <p:nvPr/>
          </p:nvSpPr>
          <p:spPr>
            <a:xfrm>
              <a:off x="5439579" y="3352104"/>
              <a:ext cx="326901" cy="259004"/>
            </a:xfrm>
            <a:custGeom>
              <a:avLst/>
              <a:gdLst>
                <a:gd name="connsiteX0" fmla="*/ 120752 w 326901"/>
                <a:gd name="connsiteY0" fmla="*/ 259004 h 259004"/>
                <a:gd name="connsiteX1" fmla="*/ 120220 w 326901"/>
                <a:gd name="connsiteY1" fmla="*/ 222034 h 259004"/>
                <a:gd name="connsiteX2" fmla="*/ 163573 w 326901"/>
                <a:gd name="connsiteY2" fmla="*/ 193575 h 259004"/>
                <a:gd name="connsiteX3" fmla="*/ 181393 w 326901"/>
                <a:gd name="connsiteY3" fmla="*/ 188255 h 259004"/>
                <a:gd name="connsiteX4" fmla="*/ 205331 w 326901"/>
                <a:gd name="connsiteY4" fmla="*/ 182936 h 259004"/>
                <a:gd name="connsiteX5" fmla="*/ 219427 w 326901"/>
                <a:gd name="connsiteY5" fmla="*/ 166978 h 259004"/>
                <a:gd name="connsiteX6" fmla="*/ 239907 w 326901"/>
                <a:gd name="connsiteY6" fmla="*/ 159796 h 259004"/>
                <a:gd name="connsiteX7" fmla="*/ 252408 w 326901"/>
                <a:gd name="connsiteY7" fmla="*/ 151817 h 259004"/>
                <a:gd name="connsiteX8" fmla="*/ 255866 w 326901"/>
                <a:gd name="connsiteY8" fmla="*/ 135061 h 259004"/>
                <a:gd name="connsiteX9" fmla="*/ 264643 w 326901"/>
                <a:gd name="connsiteY9" fmla="*/ 127880 h 259004"/>
                <a:gd name="connsiteX10" fmla="*/ 280601 w 326901"/>
                <a:gd name="connsiteY10" fmla="*/ 118039 h 259004"/>
                <a:gd name="connsiteX11" fmla="*/ 320497 w 326901"/>
                <a:gd name="connsiteY11" fmla="*/ 116177 h 259004"/>
                <a:gd name="connsiteX12" fmla="*/ 326614 w 326901"/>
                <a:gd name="connsiteY12" fmla="*/ 105538 h 259004"/>
                <a:gd name="connsiteX13" fmla="*/ 315975 w 326901"/>
                <a:gd name="connsiteY13" fmla="*/ 86920 h 259004"/>
                <a:gd name="connsiteX14" fmla="*/ 314114 w 326901"/>
                <a:gd name="connsiteY14" fmla="*/ 62184 h 259004"/>
                <a:gd name="connsiteX15" fmla="*/ 306135 w 326901"/>
                <a:gd name="connsiteY15" fmla="*/ 33725 h 259004"/>
                <a:gd name="connsiteX16" fmla="*/ 301613 w 326901"/>
                <a:gd name="connsiteY16" fmla="*/ 25214 h 259004"/>
                <a:gd name="connsiteX17" fmla="*/ 269962 w 326901"/>
                <a:gd name="connsiteY17" fmla="*/ 17767 h 259004"/>
                <a:gd name="connsiteX18" fmla="*/ 223683 w 326901"/>
                <a:gd name="connsiteY18" fmla="*/ 12979 h 259004"/>
                <a:gd name="connsiteX19" fmla="*/ 198416 w 326901"/>
                <a:gd name="connsiteY19" fmla="*/ 1277 h 259004"/>
                <a:gd name="connsiteX20" fmla="*/ 168627 w 326901"/>
                <a:gd name="connsiteY20" fmla="*/ 56599 h 259004"/>
                <a:gd name="connsiteX21" fmla="*/ 127401 w 326901"/>
                <a:gd name="connsiteY21" fmla="*/ 76281 h 259004"/>
                <a:gd name="connsiteX22" fmla="*/ 106921 w 326901"/>
                <a:gd name="connsiteY22" fmla="*/ 99420 h 259004"/>
                <a:gd name="connsiteX23" fmla="*/ 91761 w 326901"/>
                <a:gd name="connsiteY23" fmla="*/ 125220 h 259004"/>
                <a:gd name="connsiteX24" fmla="*/ 91761 w 326901"/>
                <a:gd name="connsiteY24" fmla="*/ 166712 h 259004"/>
                <a:gd name="connsiteX25" fmla="*/ 59578 w 326901"/>
                <a:gd name="connsiteY25" fmla="*/ 211395 h 259004"/>
                <a:gd name="connsiteX26" fmla="*/ 19682 w 326901"/>
                <a:gd name="connsiteY26" fmla="*/ 238258 h 259004"/>
                <a:gd name="connsiteX27" fmla="*/ 0 w 326901"/>
                <a:gd name="connsiteY27" fmla="*/ 247833 h 259004"/>
                <a:gd name="connsiteX28" fmla="*/ 101070 w 326901"/>
                <a:gd name="connsiteY28" fmla="*/ 247833 h 259004"/>
                <a:gd name="connsiteX29" fmla="*/ 120752 w 326901"/>
                <a:gd name="connsiteY29" fmla="*/ 259004 h 25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901" h="259004">
                  <a:moveTo>
                    <a:pt x="120752" y="259004"/>
                  </a:moveTo>
                  <a:cubicBezTo>
                    <a:pt x="120220" y="241184"/>
                    <a:pt x="119688" y="223630"/>
                    <a:pt x="120220" y="222034"/>
                  </a:cubicBezTo>
                  <a:cubicBezTo>
                    <a:pt x="121017" y="218576"/>
                    <a:pt x="157456" y="197298"/>
                    <a:pt x="163573" y="193575"/>
                  </a:cubicBezTo>
                  <a:cubicBezTo>
                    <a:pt x="169691" y="190117"/>
                    <a:pt x="181393" y="195437"/>
                    <a:pt x="181393" y="188255"/>
                  </a:cubicBezTo>
                  <a:cubicBezTo>
                    <a:pt x="181393" y="181074"/>
                    <a:pt x="196554" y="184798"/>
                    <a:pt x="205331" y="182936"/>
                  </a:cubicBezTo>
                  <a:cubicBezTo>
                    <a:pt x="214108" y="181074"/>
                    <a:pt x="219427" y="174957"/>
                    <a:pt x="219427" y="166978"/>
                  </a:cubicBezTo>
                  <a:cubicBezTo>
                    <a:pt x="219427" y="158998"/>
                    <a:pt x="231928" y="160860"/>
                    <a:pt x="239907" y="159796"/>
                  </a:cubicBezTo>
                  <a:cubicBezTo>
                    <a:pt x="247887" y="158998"/>
                    <a:pt x="247089" y="151817"/>
                    <a:pt x="252408" y="151817"/>
                  </a:cubicBezTo>
                  <a:cubicBezTo>
                    <a:pt x="257727" y="151817"/>
                    <a:pt x="255068" y="143838"/>
                    <a:pt x="255866" y="135061"/>
                  </a:cubicBezTo>
                  <a:cubicBezTo>
                    <a:pt x="256663" y="126284"/>
                    <a:pt x="256663" y="127880"/>
                    <a:pt x="264643" y="127880"/>
                  </a:cubicBezTo>
                  <a:cubicBezTo>
                    <a:pt x="272622" y="127880"/>
                    <a:pt x="280601" y="123358"/>
                    <a:pt x="280601" y="118039"/>
                  </a:cubicBezTo>
                  <a:cubicBezTo>
                    <a:pt x="280601" y="112719"/>
                    <a:pt x="315177" y="116177"/>
                    <a:pt x="320497" y="116177"/>
                  </a:cubicBezTo>
                  <a:cubicBezTo>
                    <a:pt x="325816" y="116177"/>
                    <a:pt x="327678" y="110059"/>
                    <a:pt x="326614" y="105538"/>
                  </a:cubicBezTo>
                  <a:cubicBezTo>
                    <a:pt x="325816" y="101016"/>
                    <a:pt x="321295" y="87718"/>
                    <a:pt x="315975" y="86920"/>
                  </a:cubicBezTo>
                  <a:cubicBezTo>
                    <a:pt x="310656" y="86122"/>
                    <a:pt x="314114" y="72823"/>
                    <a:pt x="314114" y="62184"/>
                  </a:cubicBezTo>
                  <a:cubicBezTo>
                    <a:pt x="314114" y="51545"/>
                    <a:pt x="312252" y="41704"/>
                    <a:pt x="306135" y="33725"/>
                  </a:cubicBezTo>
                  <a:cubicBezTo>
                    <a:pt x="304805" y="32129"/>
                    <a:pt x="303209" y="28938"/>
                    <a:pt x="301613" y="25214"/>
                  </a:cubicBezTo>
                  <a:cubicBezTo>
                    <a:pt x="292038" y="25480"/>
                    <a:pt x="280069" y="18033"/>
                    <a:pt x="269962" y="17767"/>
                  </a:cubicBezTo>
                  <a:cubicBezTo>
                    <a:pt x="255866" y="17235"/>
                    <a:pt x="234322" y="24682"/>
                    <a:pt x="223683" y="12979"/>
                  </a:cubicBezTo>
                  <a:cubicBezTo>
                    <a:pt x="213310" y="1277"/>
                    <a:pt x="206129" y="-2181"/>
                    <a:pt x="198416" y="1277"/>
                  </a:cubicBezTo>
                  <a:cubicBezTo>
                    <a:pt x="190702" y="5000"/>
                    <a:pt x="176606" y="45162"/>
                    <a:pt x="168627" y="56599"/>
                  </a:cubicBezTo>
                  <a:cubicBezTo>
                    <a:pt x="160647" y="68302"/>
                    <a:pt x="138040" y="76281"/>
                    <a:pt x="127401" y="76281"/>
                  </a:cubicBezTo>
                  <a:cubicBezTo>
                    <a:pt x="116496" y="76281"/>
                    <a:pt x="115432" y="92771"/>
                    <a:pt x="106921" y="99420"/>
                  </a:cubicBezTo>
                  <a:cubicBezTo>
                    <a:pt x="98410" y="106336"/>
                    <a:pt x="101602" y="117241"/>
                    <a:pt x="91761" y="125220"/>
                  </a:cubicBezTo>
                  <a:cubicBezTo>
                    <a:pt x="81654" y="133199"/>
                    <a:pt x="86441" y="157934"/>
                    <a:pt x="91761" y="166712"/>
                  </a:cubicBezTo>
                  <a:cubicBezTo>
                    <a:pt x="97080" y="175489"/>
                    <a:pt x="73409" y="203416"/>
                    <a:pt x="59578" y="211395"/>
                  </a:cubicBezTo>
                  <a:cubicBezTo>
                    <a:pt x="46013" y="219374"/>
                    <a:pt x="41492" y="234801"/>
                    <a:pt x="19682" y="238258"/>
                  </a:cubicBezTo>
                  <a:cubicBezTo>
                    <a:pt x="11171" y="239588"/>
                    <a:pt x="4788" y="243312"/>
                    <a:pt x="0" y="247833"/>
                  </a:cubicBezTo>
                  <a:cubicBezTo>
                    <a:pt x="33779" y="247833"/>
                    <a:pt x="83781" y="247833"/>
                    <a:pt x="101070" y="247833"/>
                  </a:cubicBezTo>
                  <a:cubicBezTo>
                    <a:pt x="122081" y="248631"/>
                    <a:pt x="117294" y="253153"/>
                    <a:pt x="120752" y="259004"/>
                  </a:cubicBezTo>
                  <a:close/>
                </a:path>
              </a:pathLst>
            </a:custGeom>
            <a:grpFill/>
            <a:ln w="6350" cap="flat">
              <a:solidFill>
                <a:schemeClr val="bg1"/>
              </a:solidFill>
              <a:prstDash val="solid"/>
              <a:miter/>
            </a:ln>
          </p:spPr>
          <p:txBody>
            <a:bodyPr rtlCol="0" anchor="ctr"/>
            <a:lstStyle/>
            <a:p>
              <a:endParaRPr lang="en-GB"/>
            </a:p>
          </p:txBody>
        </p:sp>
        <p:sp>
          <p:nvSpPr>
            <p:cNvPr id="403" name="Freeform: Shape 402">
              <a:extLst>
                <a:ext uri="{FF2B5EF4-FFF2-40B4-BE49-F238E27FC236}">
                  <a16:creationId xmlns:a16="http://schemas.microsoft.com/office/drawing/2014/main" id="{13FBA959-DB11-4E34-9CAE-0611F75E7F34}"/>
                </a:ext>
              </a:extLst>
            </p:cNvPr>
            <p:cNvSpPr/>
            <p:nvPr/>
          </p:nvSpPr>
          <p:spPr>
            <a:xfrm>
              <a:off x="6000905" y="3306700"/>
              <a:ext cx="112648" cy="217701"/>
            </a:xfrm>
            <a:custGeom>
              <a:avLst/>
              <a:gdLst>
                <a:gd name="connsiteX0" fmla="*/ 28069 w 112648"/>
                <a:gd name="connsiteY0" fmla="*/ 53065 h 217701"/>
                <a:gd name="connsiteX1" fmla="*/ 20090 w 112648"/>
                <a:gd name="connsiteY1" fmla="*/ 82056 h 217701"/>
                <a:gd name="connsiteX2" fmla="*/ 2536 w 112648"/>
                <a:gd name="connsiteY2" fmla="*/ 99876 h 217701"/>
                <a:gd name="connsiteX3" fmla="*/ 13707 w 112648"/>
                <a:gd name="connsiteY3" fmla="*/ 128867 h 217701"/>
                <a:gd name="connsiteX4" fmla="*/ 24877 w 112648"/>
                <a:gd name="connsiteY4" fmla="*/ 146421 h 217701"/>
                <a:gd name="connsiteX5" fmla="*/ 45889 w 112648"/>
                <a:gd name="connsiteY5" fmla="*/ 162379 h 217701"/>
                <a:gd name="connsiteX6" fmla="*/ 58656 w 112648"/>
                <a:gd name="connsiteY6" fmla="*/ 210520 h 217701"/>
                <a:gd name="connsiteX7" fmla="*/ 61050 w 112648"/>
                <a:gd name="connsiteY7" fmla="*/ 217702 h 217701"/>
                <a:gd name="connsiteX8" fmla="*/ 72221 w 112648"/>
                <a:gd name="connsiteY8" fmla="*/ 207595 h 217701"/>
                <a:gd name="connsiteX9" fmla="*/ 77008 w 112648"/>
                <a:gd name="connsiteY9" fmla="*/ 185785 h 217701"/>
                <a:gd name="connsiteX10" fmla="*/ 79402 w 112648"/>
                <a:gd name="connsiteY10" fmla="*/ 173816 h 217701"/>
                <a:gd name="connsiteX11" fmla="*/ 100148 w 112648"/>
                <a:gd name="connsiteY11" fmla="*/ 154134 h 217701"/>
                <a:gd name="connsiteX12" fmla="*/ 111851 w 112648"/>
                <a:gd name="connsiteY12" fmla="*/ 145623 h 217701"/>
                <a:gd name="connsiteX13" fmla="*/ 112648 w 112648"/>
                <a:gd name="connsiteY13" fmla="*/ 131526 h 217701"/>
                <a:gd name="connsiteX14" fmla="*/ 102275 w 112648"/>
                <a:gd name="connsiteY14" fmla="*/ 120090 h 217701"/>
                <a:gd name="connsiteX15" fmla="*/ 91105 w 112648"/>
                <a:gd name="connsiteY15" fmla="*/ 110781 h 217701"/>
                <a:gd name="connsiteX16" fmla="*/ 69827 w 112648"/>
                <a:gd name="connsiteY16" fmla="*/ 101472 h 217701"/>
                <a:gd name="connsiteX17" fmla="*/ 91105 w 112648"/>
                <a:gd name="connsiteY17" fmla="*/ 82587 h 217701"/>
                <a:gd name="connsiteX18" fmla="*/ 91903 w 112648"/>
                <a:gd name="connsiteY18" fmla="*/ 45883 h 217701"/>
                <a:gd name="connsiteX19" fmla="*/ 96690 w 112648"/>
                <a:gd name="connsiteY19" fmla="*/ 22212 h 217701"/>
                <a:gd name="connsiteX20" fmla="*/ 92966 w 112648"/>
                <a:gd name="connsiteY20" fmla="*/ 12637 h 217701"/>
                <a:gd name="connsiteX21" fmla="*/ 80200 w 112648"/>
                <a:gd name="connsiteY21" fmla="*/ 8115 h 217701"/>
                <a:gd name="connsiteX22" fmla="*/ 42964 w 112648"/>
                <a:gd name="connsiteY22" fmla="*/ 5987 h 217701"/>
                <a:gd name="connsiteX23" fmla="*/ 28335 w 112648"/>
                <a:gd name="connsiteY23" fmla="*/ 10243 h 217701"/>
                <a:gd name="connsiteX24" fmla="*/ 28069 w 112648"/>
                <a:gd name="connsiteY24" fmla="*/ 53065 h 21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2648" h="217701">
                  <a:moveTo>
                    <a:pt x="28069" y="53065"/>
                  </a:moveTo>
                  <a:cubicBezTo>
                    <a:pt x="34452" y="62639"/>
                    <a:pt x="26473" y="78864"/>
                    <a:pt x="20090" y="82056"/>
                  </a:cubicBezTo>
                  <a:cubicBezTo>
                    <a:pt x="13707" y="85247"/>
                    <a:pt x="8919" y="99876"/>
                    <a:pt x="2536" y="99876"/>
                  </a:cubicBezTo>
                  <a:cubicBezTo>
                    <a:pt x="-3847" y="99876"/>
                    <a:pt x="2536" y="124079"/>
                    <a:pt x="13707" y="128867"/>
                  </a:cubicBezTo>
                  <a:cubicBezTo>
                    <a:pt x="24877" y="133654"/>
                    <a:pt x="24877" y="141633"/>
                    <a:pt x="24877" y="146421"/>
                  </a:cubicBezTo>
                  <a:cubicBezTo>
                    <a:pt x="24877" y="151208"/>
                    <a:pt x="41102" y="155996"/>
                    <a:pt x="45889" y="162379"/>
                  </a:cubicBezTo>
                  <a:cubicBezTo>
                    <a:pt x="50677" y="168763"/>
                    <a:pt x="58656" y="199349"/>
                    <a:pt x="58656" y="210520"/>
                  </a:cubicBezTo>
                  <a:cubicBezTo>
                    <a:pt x="58656" y="213446"/>
                    <a:pt x="59720" y="215840"/>
                    <a:pt x="61050" y="217702"/>
                  </a:cubicBezTo>
                  <a:cubicBezTo>
                    <a:pt x="65305" y="214776"/>
                    <a:pt x="70359" y="211584"/>
                    <a:pt x="72221" y="207595"/>
                  </a:cubicBezTo>
                  <a:cubicBezTo>
                    <a:pt x="75944" y="200679"/>
                    <a:pt x="78604" y="189242"/>
                    <a:pt x="77008" y="185785"/>
                  </a:cubicBezTo>
                  <a:cubicBezTo>
                    <a:pt x="75412" y="182593"/>
                    <a:pt x="75944" y="177008"/>
                    <a:pt x="79402" y="173816"/>
                  </a:cubicBezTo>
                  <a:cubicBezTo>
                    <a:pt x="83126" y="170624"/>
                    <a:pt x="97488" y="155464"/>
                    <a:pt x="100148" y="154134"/>
                  </a:cubicBezTo>
                  <a:cubicBezTo>
                    <a:pt x="103073" y="152804"/>
                    <a:pt x="112117" y="154400"/>
                    <a:pt x="111851" y="145623"/>
                  </a:cubicBezTo>
                  <a:cubicBezTo>
                    <a:pt x="111584" y="142165"/>
                    <a:pt x="112117" y="136846"/>
                    <a:pt x="112648" y="131526"/>
                  </a:cubicBezTo>
                  <a:cubicBezTo>
                    <a:pt x="105999" y="127271"/>
                    <a:pt x="102275" y="122483"/>
                    <a:pt x="102275" y="120090"/>
                  </a:cubicBezTo>
                  <a:cubicBezTo>
                    <a:pt x="102275" y="114770"/>
                    <a:pt x="95094" y="105993"/>
                    <a:pt x="91105" y="110781"/>
                  </a:cubicBezTo>
                  <a:cubicBezTo>
                    <a:pt x="87115" y="115568"/>
                    <a:pt x="71955" y="111578"/>
                    <a:pt x="69827" y="101472"/>
                  </a:cubicBezTo>
                  <a:cubicBezTo>
                    <a:pt x="67699" y="91365"/>
                    <a:pt x="79934" y="91896"/>
                    <a:pt x="91105" y="82587"/>
                  </a:cubicBezTo>
                  <a:cubicBezTo>
                    <a:pt x="102275" y="73278"/>
                    <a:pt x="103872" y="55724"/>
                    <a:pt x="91903" y="45883"/>
                  </a:cubicBezTo>
                  <a:cubicBezTo>
                    <a:pt x="79934" y="36308"/>
                    <a:pt x="88179" y="30989"/>
                    <a:pt x="96690" y="22212"/>
                  </a:cubicBezTo>
                  <a:cubicBezTo>
                    <a:pt x="105201" y="13435"/>
                    <a:pt x="97488" y="8647"/>
                    <a:pt x="92966" y="12637"/>
                  </a:cubicBezTo>
                  <a:cubicBezTo>
                    <a:pt x="88445" y="16626"/>
                    <a:pt x="81264" y="17956"/>
                    <a:pt x="80200" y="8115"/>
                  </a:cubicBezTo>
                  <a:cubicBezTo>
                    <a:pt x="79136" y="-1460"/>
                    <a:pt x="52805" y="-3056"/>
                    <a:pt x="42964" y="5987"/>
                  </a:cubicBezTo>
                  <a:cubicBezTo>
                    <a:pt x="39506" y="9179"/>
                    <a:pt x="34187" y="10243"/>
                    <a:pt x="28335" y="10243"/>
                  </a:cubicBezTo>
                  <a:cubicBezTo>
                    <a:pt x="25941" y="26467"/>
                    <a:pt x="23814" y="46415"/>
                    <a:pt x="28069" y="53065"/>
                  </a:cubicBezTo>
                  <a:close/>
                </a:path>
              </a:pathLst>
            </a:custGeom>
            <a:grpFill/>
            <a:ln w="6350" cap="flat">
              <a:solidFill>
                <a:schemeClr val="bg1"/>
              </a:solidFill>
              <a:prstDash val="solid"/>
              <a:miter/>
            </a:ln>
          </p:spPr>
          <p:txBody>
            <a:bodyPr rtlCol="0" anchor="ctr"/>
            <a:lstStyle/>
            <a:p>
              <a:endParaRPr lang="en-GB"/>
            </a:p>
          </p:txBody>
        </p:sp>
        <p:sp>
          <p:nvSpPr>
            <p:cNvPr id="404" name="Freeform: Shape 403">
              <a:extLst>
                <a:ext uri="{FF2B5EF4-FFF2-40B4-BE49-F238E27FC236}">
                  <a16:creationId xmlns:a16="http://schemas.microsoft.com/office/drawing/2014/main" id="{4EE0EA82-075F-400E-93FA-466F7842168B}"/>
                </a:ext>
              </a:extLst>
            </p:cNvPr>
            <p:cNvSpPr/>
            <p:nvPr/>
          </p:nvSpPr>
          <p:spPr>
            <a:xfrm>
              <a:off x="5559354" y="3312577"/>
              <a:ext cx="565902" cy="542427"/>
            </a:xfrm>
            <a:custGeom>
              <a:avLst/>
              <a:gdLst>
                <a:gd name="connsiteX0" fmla="*/ 194073 w 565902"/>
                <a:gd name="connsiteY0" fmla="*/ 101977 h 542427"/>
                <a:gd name="connsiteX1" fmla="*/ 195935 w 565902"/>
                <a:gd name="connsiteY1" fmla="*/ 126713 h 542427"/>
                <a:gd name="connsiteX2" fmla="*/ 206574 w 565902"/>
                <a:gd name="connsiteY2" fmla="*/ 145331 h 542427"/>
                <a:gd name="connsiteX3" fmla="*/ 200456 w 565902"/>
                <a:gd name="connsiteY3" fmla="*/ 155970 h 542427"/>
                <a:gd name="connsiteX4" fmla="*/ 160560 w 565902"/>
                <a:gd name="connsiteY4" fmla="*/ 157831 h 542427"/>
                <a:gd name="connsiteX5" fmla="*/ 144602 w 565902"/>
                <a:gd name="connsiteY5" fmla="*/ 167672 h 542427"/>
                <a:gd name="connsiteX6" fmla="*/ 135825 w 565902"/>
                <a:gd name="connsiteY6" fmla="*/ 174854 h 542427"/>
                <a:gd name="connsiteX7" fmla="*/ 132367 w 565902"/>
                <a:gd name="connsiteY7" fmla="*/ 191610 h 542427"/>
                <a:gd name="connsiteX8" fmla="*/ 119867 w 565902"/>
                <a:gd name="connsiteY8" fmla="*/ 199589 h 542427"/>
                <a:gd name="connsiteX9" fmla="*/ 99387 w 565902"/>
                <a:gd name="connsiteY9" fmla="*/ 206770 h 542427"/>
                <a:gd name="connsiteX10" fmla="*/ 85290 w 565902"/>
                <a:gd name="connsiteY10" fmla="*/ 222729 h 542427"/>
                <a:gd name="connsiteX11" fmla="*/ 61353 w 565902"/>
                <a:gd name="connsiteY11" fmla="*/ 228048 h 542427"/>
                <a:gd name="connsiteX12" fmla="*/ 43532 w 565902"/>
                <a:gd name="connsiteY12" fmla="*/ 233368 h 542427"/>
                <a:gd name="connsiteX13" fmla="*/ 179 w 565902"/>
                <a:gd name="connsiteY13" fmla="*/ 261827 h 542427"/>
                <a:gd name="connsiteX14" fmla="*/ 711 w 565902"/>
                <a:gd name="connsiteY14" fmla="*/ 298797 h 542427"/>
                <a:gd name="connsiteX15" fmla="*/ 6030 w 565902"/>
                <a:gd name="connsiteY15" fmla="*/ 303584 h 542427"/>
                <a:gd name="connsiteX16" fmla="*/ 269609 w 565902"/>
                <a:gd name="connsiteY16" fmla="*/ 479392 h 542427"/>
                <a:gd name="connsiteX17" fmla="*/ 286897 w 565902"/>
                <a:gd name="connsiteY17" fmla="*/ 504128 h 542427"/>
                <a:gd name="connsiteX18" fmla="*/ 317484 w 565902"/>
                <a:gd name="connsiteY18" fmla="*/ 513703 h 542427"/>
                <a:gd name="connsiteX19" fmla="*/ 330783 w 565902"/>
                <a:gd name="connsiteY19" fmla="*/ 542428 h 542427"/>
                <a:gd name="connsiteX20" fmla="*/ 357646 w 565902"/>
                <a:gd name="connsiteY20" fmla="*/ 536842 h 542427"/>
                <a:gd name="connsiteX21" fmla="*/ 399670 w 565902"/>
                <a:gd name="connsiteY21" fmla="*/ 523544 h 542427"/>
                <a:gd name="connsiteX22" fmla="*/ 449406 w 565902"/>
                <a:gd name="connsiteY22" fmla="*/ 483382 h 542427"/>
                <a:gd name="connsiteX23" fmla="*/ 565902 w 565902"/>
                <a:gd name="connsiteY23" fmla="*/ 410771 h 542427"/>
                <a:gd name="connsiteX24" fmla="*/ 552604 w 565902"/>
                <a:gd name="connsiteY24" fmla="*/ 387632 h 542427"/>
                <a:gd name="connsiteX25" fmla="*/ 532656 w 565902"/>
                <a:gd name="connsiteY25" fmla="*/ 381514 h 542427"/>
                <a:gd name="connsiteX26" fmla="*/ 513506 w 565902"/>
                <a:gd name="connsiteY26" fmla="*/ 370343 h 542427"/>
                <a:gd name="connsiteX27" fmla="*/ 510580 w 565902"/>
                <a:gd name="connsiteY27" fmla="*/ 349332 h 542427"/>
                <a:gd name="connsiteX28" fmla="*/ 498611 w 565902"/>
                <a:gd name="connsiteY28" fmla="*/ 332309 h 542427"/>
                <a:gd name="connsiteX29" fmla="*/ 510314 w 565902"/>
                <a:gd name="connsiteY29" fmla="*/ 319011 h 542427"/>
                <a:gd name="connsiteX30" fmla="*/ 506325 w 565902"/>
                <a:gd name="connsiteY30" fmla="*/ 306510 h 542427"/>
                <a:gd name="connsiteX31" fmla="*/ 506325 w 565902"/>
                <a:gd name="connsiteY31" fmla="*/ 289754 h 542427"/>
                <a:gd name="connsiteX32" fmla="*/ 508452 w 565902"/>
                <a:gd name="connsiteY32" fmla="*/ 271402 h 542427"/>
                <a:gd name="connsiteX33" fmla="*/ 509250 w 565902"/>
                <a:gd name="connsiteY33" fmla="*/ 242942 h 542427"/>
                <a:gd name="connsiteX34" fmla="*/ 496750 w 565902"/>
                <a:gd name="connsiteY34" fmla="*/ 217941 h 542427"/>
                <a:gd name="connsiteX35" fmla="*/ 502867 w 565902"/>
                <a:gd name="connsiteY35" fmla="*/ 212356 h 542427"/>
                <a:gd name="connsiteX36" fmla="*/ 500473 w 565902"/>
                <a:gd name="connsiteY36" fmla="*/ 205174 h 542427"/>
                <a:gd name="connsiteX37" fmla="*/ 487706 w 565902"/>
                <a:gd name="connsiteY37" fmla="*/ 157033 h 542427"/>
                <a:gd name="connsiteX38" fmla="*/ 466695 w 565902"/>
                <a:gd name="connsiteY38" fmla="*/ 141075 h 542427"/>
                <a:gd name="connsiteX39" fmla="*/ 455524 w 565902"/>
                <a:gd name="connsiteY39" fmla="*/ 123521 h 542427"/>
                <a:gd name="connsiteX40" fmla="*/ 444353 w 565902"/>
                <a:gd name="connsiteY40" fmla="*/ 94530 h 542427"/>
                <a:gd name="connsiteX41" fmla="*/ 461907 w 565902"/>
                <a:gd name="connsiteY41" fmla="*/ 76710 h 542427"/>
                <a:gd name="connsiteX42" fmla="*/ 469886 w 565902"/>
                <a:gd name="connsiteY42" fmla="*/ 47719 h 542427"/>
                <a:gd name="connsiteX43" fmla="*/ 470152 w 565902"/>
                <a:gd name="connsiteY43" fmla="*/ 5429 h 542427"/>
                <a:gd name="connsiteX44" fmla="*/ 444619 w 565902"/>
                <a:gd name="connsiteY44" fmla="*/ 376 h 542427"/>
                <a:gd name="connsiteX45" fmla="*/ 416958 w 565902"/>
                <a:gd name="connsiteY45" fmla="*/ 3035 h 542427"/>
                <a:gd name="connsiteX46" fmla="*/ 379190 w 565902"/>
                <a:gd name="connsiteY46" fmla="*/ 10748 h 542427"/>
                <a:gd name="connsiteX47" fmla="*/ 277056 w 565902"/>
                <a:gd name="connsiteY47" fmla="*/ 16866 h 542427"/>
                <a:gd name="connsiteX48" fmla="*/ 234767 w 565902"/>
                <a:gd name="connsiteY48" fmla="*/ 39473 h 542427"/>
                <a:gd name="connsiteX49" fmla="*/ 192211 w 565902"/>
                <a:gd name="connsiteY49" fmla="*/ 61549 h 542427"/>
                <a:gd name="connsiteX50" fmla="*/ 181838 w 565902"/>
                <a:gd name="connsiteY50" fmla="*/ 66071 h 542427"/>
                <a:gd name="connsiteX51" fmla="*/ 186360 w 565902"/>
                <a:gd name="connsiteY51" fmla="*/ 74582 h 542427"/>
                <a:gd name="connsiteX52" fmla="*/ 194073 w 565902"/>
                <a:gd name="connsiteY52" fmla="*/ 101977 h 54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65902" h="542427">
                  <a:moveTo>
                    <a:pt x="194073" y="101977"/>
                  </a:moveTo>
                  <a:cubicBezTo>
                    <a:pt x="194073" y="112616"/>
                    <a:pt x="190615" y="125915"/>
                    <a:pt x="195935" y="126713"/>
                  </a:cubicBezTo>
                  <a:cubicBezTo>
                    <a:pt x="201254" y="127510"/>
                    <a:pt x="205776" y="140809"/>
                    <a:pt x="206574" y="145331"/>
                  </a:cubicBezTo>
                  <a:cubicBezTo>
                    <a:pt x="207371" y="149852"/>
                    <a:pt x="205776" y="155970"/>
                    <a:pt x="200456" y="155970"/>
                  </a:cubicBezTo>
                  <a:cubicBezTo>
                    <a:pt x="195137" y="155970"/>
                    <a:pt x="160560" y="152512"/>
                    <a:pt x="160560" y="157831"/>
                  </a:cubicBezTo>
                  <a:cubicBezTo>
                    <a:pt x="160560" y="163151"/>
                    <a:pt x="152581" y="167672"/>
                    <a:pt x="144602" y="167672"/>
                  </a:cubicBezTo>
                  <a:cubicBezTo>
                    <a:pt x="136623" y="167672"/>
                    <a:pt x="136623" y="165810"/>
                    <a:pt x="135825" y="174854"/>
                  </a:cubicBezTo>
                  <a:cubicBezTo>
                    <a:pt x="135027" y="183631"/>
                    <a:pt x="137687" y="191610"/>
                    <a:pt x="132367" y="191610"/>
                  </a:cubicBezTo>
                  <a:cubicBezTo>
                    <a:pt x="127048" y="191610"/>
                    <a:pt x="127846" y="198791"/>
                    <a:pt x="119867" y="199589"/>
                  </a:cubicBezTo>
                  <a:cubicBezTo>
                    <a:pt x="111887" y="200387"/>
                    <a:pt x="99387" y="198791"/>
                    <a:pt x="99387" y="206770"/>
                  </a:cubicBezTo>
                  <a:cubicBezTo>
                    <a:pt x="99387" y="214749"/>
                    <a:pt x="94067" y="220867"/>
                    <a:pt x="85290" y="222729"/>
                  </a:cubicBezTo>
                  <a:cubicBezTo>
                    <a:pt x="76513" y="224590"/>
                    <a:pt x="61353" y="220867"/>
                    <a:pt x="61353" y="228048"/>
                  </a:cubicBezTo>
                  <a:cubicBezTo>
                    <a:pt x="61353" y="235229"/>
                    <a:pt x="49916" y="229910"/>
                    <a:pt x="43532" y="233368"/>
                  </a:cubicBezTo>
                  <a:cubicBezTo>
                    <a:pt x="37415" y="236825"/>
                    <a:pt x="977" y="258103"/>
                    <a:pt x="179" y="261827"/>
                  </a:cubicBezTo>
                  <a:cubicBezTo>
                    <a:pt x="-353" y="263422"/>
                    <a:pt x="445" y="280977"/>
                    <a:pt x="711" y="298797"/>
                  </a:cubicBezTo>
                  <a:cubicBezTo>
                    <a:pt x="1509" y="300393"/>
                    <a:pt x="3105" y="301988"/>
                    <a:pt x="6030" y="303584"/>
                  </a:cubicBezTo>
                  <a:cubicBezTo>
                    <a:pt x="19329" y="311297"/>
                    <a:pt x="261896" y="471679"/>
                    <a:pt x="269609" y="479392"/>
                  </a:cubicBezTo>
                  <a:cubicBezTo>
                    <a:pt x="277322" y="487105"/>
                    <a:pt x="286897" y="504128"/>
                    <a:pt x="286897" y="504128"/>
                  </a:cubicBezTo>
                  <a:cubicBezTo>
                    <a:pt x="286897" y="504128"/>
                    <a:pt x="304185" y="505989"/>
                    <a:pt x="317484" y="513703"/>
                  </a:cubicBezTo>
                  <a:cubicBezTo>
                    <a:pt x="330783" y="521416"/>
                    <a:pt x="330783" y="542428"/>
                    <a:pt x="330783" y="542428"/>
                  </a:cubicBezTo>
                  <a:cubicBezTo>
                    <a:pt x="330783" y="542428"/>
                    <a:pt x="348071" y="538704"/>
                    <a:pt x="357646" y="536842"/>
                  </a:cubicBezTo>
                  <a:cubicBezTo>
                    <a:pt x="367221" y="534980"/>
                    <a:pt x="399670" y="523544"/>
                    <a:pt x="399670" y="523544"/>
                  </a:cubicBezTo>
                  <a:lnTo>
                    <a:pt x="449406" y="483382"/>
                  </a:lnTo>
                  <a:lnTo>
                    <a:pt x="565902" y="410771"/>
                  </a:lnTo>
                  <a:cubicBezTo>
                    <a:pt x="562711" y="398005"/>
                    <a:pt x="558721" y="387632"/>
                    <a:pt x="552604" y="387632"/>
                  </a:cubicBezTo>
                  <a:cubicBezTo>
                    <a:pt x="545689" y="387632"/>
                    <a:pt x="540635" y="381514"/>
                    <a:pt x="532656" y="381514"/>
                  </a:cubicBezTo>
                  <a:cubicBezTo>
                    <a:pt x="524677" y="381514"/>
                    <a:pt x="514570" y="377525"/>
                    <a:pt x="513506" y="370343"/>
                  </a:cubicBezTo>
                  <a:cubicBezTo>
                    <a:pt x="512442" y="363428"/>
                    <a:pt x="516432" y="358375"/>
                    <a:pt x="510580" y="349332"/>
                  </a:cubicBezTo>
                  <a:cubicBezTo>
                    <a:pt x="504463" y="340289"/>
                    <a:pt x="498611" y="336299"/>
                    <a:pt x="498611" y="332309"/>
                  </a:cubicBezTo>
                  <a:cubicBezTo>
                    <a:pt x="498611" y="328320"/>
                    <a:pt x="508718" y="320606"/>
                    <a:pt x="510314" y="319011"/>
                  </a:cubicBezTo>
                  <a:cubicBezTo>
                    <a:pt x="511910" y="317415"/>
                    <a:pt x="506325" y="311032"/>
                    <a:pt x="506325" y="306510"/>
                  </a:cubicBezTo>
                  <a:cubicBezTo>
                    <a:pt x="506325" y="301988"/>
                    <a:pt x="502335" y="294541"/>
                    <a:pt x="506325" y="289754"/>
                  </a:cubicBezTo>
                  <a:cubicBezTo>
                    <a:pt x="510314" y="284966"/>
                    <a:pt x="512708" y="280179"/>
                    <a:pt x="508452" y="271402"/>
                  </a:cubicBezTo>
                  <a:cubicBezTo>
                    <a:pt x="503931" y="262625"/>
                    <a:pt x="514570" y="254645"/>
                    <a:pt x="509250" y="242942"/>
                  </a:cubicBezTo>
                  <a:cubicBezTo>
                    <a:pt x="503931" y="231240"/>
                    <a:pt x="495952" y="221931"/>
                    <a:pt x="496750" y="217941"/>
                  </a:cubicBezTo>
                  <a:cubicBezTo>
                    <a:pt x="497015" y="216345"/>
                    <a:pt x="499675" y="214484"/>
                    <a:pt x="502867" y="212356"/>
                  </a:cubicBezTo>
                  <a:cubicBezTo>
                    <a:pt x="501537" y="210494"/>
                    <a:pt x="500473" y="208100"/>
                    <a:pt x="500473" y="205174"/>
                  </a:cubicBezTo>
                  <a:cubicBezTo>
                    <a:pt x="500473" y="194004"/>
                    <a:pt x="492494" y="163417"/>
                    <a:pt x="487706" y="157033"/>
                  </a:cubicBezTo>
                  <a:cubicBezTo>
                    <a:pt x="482919" y="150650"/>
                    <a:pt x="466695" y="145862"/>
                    <a:pt x="466695" y="141075"/>
                  </a:cubicBezTo>
                  <a:cubicBezTo>
                    <a:pt x="466695" y="136288"/>
                    <a:pt x="466695" y="128308"/>
                    <a:pt x="455524" y="123521"/>
                  </a:cubicBezTo>
                  <a:cubicBezTo>
                    <a:pt x="444353" y="118733"/>
                    <a:pt x="437970" y="94530"/>
                    <a:pt x="444353" y="94530"/>
                  </a:cubicBezTo>
                  <a:cubicBezTo>
                    <a:pt x="450736" y="94530"/>
                    <a:pt x="455524" y="80167"/>
                    <a:pt x="461907" y="76710"/>
                  </a:cubicBezTo>
                  <a:cubicBezTo>
                    <a:pt x="468291" y="73518"/>
                    <a:pt x="476270" y="57560"/>
                    <a:pt x="469886" y="47719"/>
                  </a:cubicBezTo>
                  <a:cubicBezTo>
                    <a:pt x="465631" y="41335"/>
                    <a:pt x="467759" y="21387"/>
                    <a:pt x="470152" y="5429"/>
                  </a:cubicBezTo>
                  <a:cubicBezTo>
                    <a:pt x="459513" y="5429"/>
                    <a:pt x="447811" y="1439"/>
                    <a:pt x="444619" y="376"/>
                  </a:cubicBezTo>
                  <a:cubicBezTo>
                    <a:pt x="439831" y="-1220"/>
                    <a:pt x="425735" y="2769"/>
                    <a:pt x="416958" y="3035"/>
                  </a:cubicBezTo>
                  <a:cubicBezTo>
                    <a:pt x="408181" y="3567"/>
                    <a:pt x="386371" y="17398"/>
                    <a:pt x="379190" y="10748"/>
                  </a:cubicBezTo>
                  <a:cubicBezTo>
                    <a:pt x="372008" y="3833"/>
                    <a:pt x="298068" y="16068"/>
                    <a:pt x="277056" y="16866"/>
                  </a:cubicBezTo>
                  <a:cubicBezTo>
                    <a:pt x="256044" y="17664"/>
                    <a:pt x="247267" y="39473"/>
                    <a:pt x="234767" y="39473"/>
                  </a:cubicBezTo>
                  <a:cubicBezTo>
                    <a:pt x="222266" y="39473"/>
                    <a:pt x="202584" y="49846"/>
                    <a:pt x="192211" y="61549"/>
                  </a:cubicBezTo>
                  <a:cubicBezTo>
                    <a:pt x="189285" y="64741"/>
                    <a:pt x="185828" y="66071"/>
                    <a:pt x="181838" y="66071"/>
                  </a:cubicBezTo>
                  <a:cubicBezTo>
                    <a:pt x="183434" y="69794"/>
                    <a:pt x="185030" y="72720"/>
                    <a:pt x="186360" y="74582"/>
                  </a:cubicBezTo>
                  <a:cubicBezTo>
                    <a:pt x="192477" y="81763"/>
                    <a:pt x="194073" y="91338"/>
                    <a:pt x="194073" y="101977"/>
                  </a:cubicBezTo>
                  <a:close/>
                </a:path>
              </a:pathLst>
            </a:custGeom>
            <a:grpFill/>
            <a:ln w="6350" cap="flat">
              <a:solidFill>
                <a:schemeClr val="bg1"/>
              </a:solidFill>
              <a:prstDash val="solid"/>
              <a:miter/>
            </a:ln>
          </p:spPr>
          <p:txBody>
            <a:bodyPr rtlCol="0" anchor="ctr"/>
            <a:lstStyle/>
            <a:p>
              <a:endParaRPr lang="en-GB"/>
            </a:p>
          </p:txBody>
        </p:sp>
        <p:sp>
          <p:nvSpPr>
            <p:cNvPr id="405" name="Freeform: Shape 404">
              <a:extLst>
                <a:ext uri="{FF2B5EF4-FFF2-40B4-BE49-F238E27FC236}">
                  <a16:creationId xmlns:a16="http://schemas.microsoft.com/office/drawing/2014/main" id="{520A7742-7FD7-4831-A35A-0EA9F0166743}"/>
                </a:ext>
              </a:extLst>
            </p:cNvPr>
            <p:cNvSpPr/>
            <p:nvPr/>
          </p:nvSpPr>
          <p:spPr>
            <a:xfrm>
              <a:off x="6056048" y="3437960"/>
              <a:ext cx="410983" cy="396565"/>
            </a:xfrm>
            <a:custGeom>
              <a:avLst/>
              <a:gdLst>
                <a:gd name="connsiteX0" fmla="*/ 45271 w 410983"/>
                <a:gd name="connsiteY0" fmla="*/ 22874 h 396565"/>
                <a:gd name="connsiteX1" fmla="*/ 24525 w 410983"/>
                <a:gd name="connsiteY1" fmla="*/ 42556 h 396565"/>
                <a:gd name="connsiteX2" fmla="*/ 22131 w 410983"/>
                <a:gd name="connsiteY2" fmla="*/ 54524 h 396565"/>
                <a:gd name="connsiteX3" fmla="*/ 17344 w 410983"/>
                <a:gd name="connsiteY3" fmla="*/ 76334 h 396565"/>
                <a:gd name="connsiteX4" fmla="*/ 56 w 410983"/>
                <a:gd name="connsiteY4" fmla="*/ 92026 h 396565"/>
                <a:gd name="connsiteX5" fmla="*/ 12556 w 410983"/>
                <a:gd name="connsiteY5" fmla="*/ 117028 h 396565"/>
                <a:gd name="connsiteX6" fmla="*/ 11758 w 410983"/>
                <a:gd name="connsiteY6" fmla="*/ 145487 h 396565"/>
                <a:gd name="connsiteX7" fmla="*/ 9630 w 410983"/>
                <a:gd name="connsiteY7" fmla="*/ 163839 h 396565"/>
                <a:gd name="connsiteX8" fmla="*/ 9630 w 410983"/>
                <a:gd name="connsiteY8" fmla="*/ 180595 h 396565"/>
                <a:gd name="connsiteX9" fmla="*/ 13620 w 410983"/>
                <a:gd name="connsiteY9" fmla="*/ 193096 h 396565"/>
                <a:gd name="connsiteX10" fmla="*/ 1917 w 410983"/>
                <a:gd name="connsiteY10" fmla="*/ 206395 h 396565"/>
                <a:gd name="connsiteX11" fmla="*/ 13886 w 410983"/>
                <a:gd name="connsiteY11" fmla="*/ 223417 h 396565"/>
                <a:gd name="connsiteX12" fmla="*/ 16812 w 410983"/>
                <a:gd name="connsiteY12" fmla="*/ 244429 h 396565"/>
                <a:gd name="connsiteX13" fmla="*/ 35962 w 410983"/>
                <a:gd name="connsiteY13" fmla="*/ 255600 h 396565"/>
                <a:gd name="connsiteX14" fmla="*/ 55910 w 410983"/>
                <a:gd name="connsiteY14" fmla="*/ 261717 h 396565"/>
                <a:gd name="connsiteX15" fmla="*/ 69474 w 410983"/>
                <a:gd name="connsiteY15" fmla="*/ 284857 h 396565"/>
                <a:gd name="connsiteX16" fmla="*/ 109370 w 410983"/>
                <a:gd name="connsiteY16" fmla="*/ 292570 h 396565"/>
                <a:gd name="connsiteX17" fmla="*/ 126658 w 410983"/>
                <a:gd name="connsiteY17" fmla="*/ 309858 h 396565"/>
                <a:gd name="connsiteX18" fmla="*/ 172406 w 410983"/>
                <a:gd name="connsiteY18" fmla="*/ 285122 h 396565"/>
                <a:gd name="connsiteX19" fmla="*/ 379864 w 410983"/>
                <a:gd name="connsiteY19" fmla="*/ 396565 h 396565"/>
                <a:gd name="connsiteX20" fmla="*/ 379864 w 410983"/>
                <a:gd name="connsiteY20" fmla="*/ 382202 h 396565"/>
                <a:gd name="connsiteX21" fmla="*/ 405132 w 410983"/>
                <a:gd name="connsiteY21" fmla="*/ 382202 h 396565"/>
                <a:gd name="connsiteX22" fmla="*/ 405132 w 410983"/>
                <a:gd name="connsiteY22" fmla="*/ 115698 h 396565"/>
                <a:gd name="connsiteX23" fmla="*/ 405132 w 410983"/>
                <a:gd name="connsiteY23" fmla="*/ 75536 h 396565"/>
                <a:gd name="connsiteX24" fmla="*/ 408589 w 410983"/>
                <a:gd name="connsiteY24" fmla="*/ 42024 h 396565"/>
                <a:gd name="connsiteX25" fmla="*/ 410983 w 410983"/>
                <a:gd name="connsiteY25" fmla="*/ 35108 h 396565"/>
                <a:gd name="connsiteX26" fmla="*/ 410185 w 410983"/>
                <a:gd name="connsiteY26" fmla="*/ 34044 h 396565"/>
                <a:gd name="connsiteX27" fmla="*/ 373747 w 410983"/>
                <a:gd name="connsiteY27" fmla="*/ 24469 h 396565"/>
                <a:gd name="connsiteX28" fmla="*/ 332255 w 410983"/>
                <a:gd name="connsiteY28" fmla="*/ 3192 h 396565"/>
                <a:gd name="connsiteX29" fmla="*/ 271613 w 410983"/>
                <a:gd name="connsiteY29" fmla="*/ 34044 h 396565"/>
                <a:gd name="connsiteX30" fmla="*/ 275337 w 410983"/>
                <a:gd name="connsiteY30" fmla="*/ 69419 h 396565"/>
                <a:gd name="connsiteX31" fmla="*/ 233580 w 410983"/>
                <a:gd name="connsiteY31" fmla="*/ 69685 h 396565"/>
                <a:gd name="connsiteX32" fmla="*/ 183311 w 410983"/>
                <a:gd name="connsiteY32" fmla="*/ 51599 h 396565"/>
                <a:gd name="connsiteX33" fmla="*/ 156448 w 410983"/>
                <a:gd name="connsiteY33" fmla="*/ 32449 h 396565"/>
                <a:gd name="connsiteX34" fmla="*/ 138893 w 410983"/>
                <a:gd name="connsiteY34" fmla="*/ 16756 h 396565"/>
                <a:gd name="connsiteX35" fmla="*/ 89422 w 410983"/>
                <a:gd name="connsiteY35" fmla="*/ 6649 h 396565"/>
                <a:gd name="connsiteX36" fmla="*/ 58038 w 410983"/>
                <a:gd name="connsiteY36" fmla="*/ 0 h 396565"/>
                <a:gd name="connsiteX37" fmla="*/ 57240 w 410983"/>
                <a:gd name="connsiteY37" fmla="*/ 14097 h 396565"/>
                <a:gd name="connsiteX38" fmla="*/ 45271 w 410983"/>
                <a:gd name="connsiteY38" fmla="*/ 22874 h 39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0983" h="396565">
                  <a:moveTo>
                    <a:pt x="45271" y="22874"/>
                  </a:moveTo>
                  <a:cubicBezTo>
                    <a:pt x="42345" y="23938"/>
                    <a:pt x="27983" y="39364"/>
                    <a:pt x="24525" y="42556"/>
                  </a:cubicBezTo>
                  <a:cubicBezTo>
                    <a:pt x="20802" y="45747"/>
                    <a:pt x="20535" y="51333"/>
                    <a:pt x="22131" y="54524"/>
                  </a:cubicBezTo>
                  <a:cubicBezTo>
                    <a:pt x="23727" y="57716"/>
                    <a:pt x="21067" y="69419"/>
                    <a:pt x="17344" y="76334"/>
                  </a:cubicBezTo>
                  <a:cubicBezTo>
                    <a:pt x="13620" y="83249"/>
                    <a:pt x="854" y="88037"/>
                    <a:pt x="56" y="92026"/>
                  </a:cubicBezTo>
                  <a:cubicBezTo>
                    <a:pt x="-743" y="96016"/>
                    <a:pt x="7237" y="105325"/>
                    <a:pt x="12556" y="117028"/>
                  </a:cubicBezTo>
                  <a:cubicBezTo>
                    <a:pt x="17876" y="128731"/>
                    <a:pt x="7237" y="136710"/>
                    <a:pt x="11758" y="145487"/>
                  </a:cubicBezTo>
                  <a:cubicBezTo>
                    <a:pt x="16280" y="154264"/>
                    <a:pt x="13886" y="159052"/>
                    <a:pt x="9630" y="163839"/>
                  </a:cubicBezTo>
                  <a:cubicBezTo>
                    <a:pt x="5641" y="168627"/>
                    <a:pt x="9630" y="176340"/>
                    <a:pt x="9630" y="180595"/>
                  </a:cubicBezTo>
                  <a:cubicBezTo>
                    <a:pt x="9630" y="185117"/>
                    <a:pt x="15216" y="191500"/>
                    <a:pt x="13620" y="193096"/>
                  </a:cubicBezTo>
                  <a:cubicBezTo>
                    <a:pt x="12024" y="194692"/>
                    <a:pt x="1917" y="202405"/>
                    <a:pt x="1917" y="206395"/>
                  </a:cubicBezTo>
                  <a:cubicBezTo>
                    <a:pt x="1917" y="210384"/>
                    <a:pt x="8035" y="214374"/>
                    <a:pt x="13886" y="223417"/>
                  </a:cubicBezTo>
                  <a:cubicBezTo>
                    <a:pt x="20003" y="232460"/>
                    <a:pt x="16014" y="237513"/>
                    <a:pt x="16812" y="244429"/>
                  </a:cubicBezTo>
                  <a:cubicBezTo>
                    <a:pt x="17876" y="251610"/>
                    <a:pt x="27717" y="255600"/>
                    <a:pt x="35962" y="255600"/>
                  </a:cubicBezTo>
                  <a:cubicBezTo>
                    <a:pt x="43941" y="255600"/>
                    <a:pt x="48995" y="261717"/>
                    <a:pt x="55910" y="261717"/>
                  </a:cubicBezTo>
                  <a:cubicBezTo>
                    <a:pt x="62293" y="261717"/>
                    <a:pt x="66017" y="272090"/>
                    <a:pt x="69474" y="284857"/>
                  </a:cubicBezTo>
                  <a:cubicBezTo>
                    <a:pt x="72400" y="284857"/>
                    <a:pt x="98465" y="285389"/>
                    <a:pt x="109370" y="292570"/>
                  </a:cubicBezTo>
                  <a:cubicBezTo>
                    <a:pt x="120807" y="300283"/>
                    <a:pt x="126658" y="309858"/>
                    <a:pt x="126658" y="309858"/>
                  </a:cubicBezTo>
                  <a:lnTo>
                    <a:pt x="172406" y="285122"/>
                  </a:lnTo>
                  <a:lnTo>
                    <a:pt x="379864" y="396565"/>
                  </a:lnTo>
                  <a:lnTo>
                    <a:pt x="379864" y="382202"/>
                  </a:lnTo>
                  <a:lnTo>
                    <a:pt x="405132" y="382202"/>
                  </a:lnTo>
                  <a:cubicBezTo>
                    <a:pt x="405132" y="382202"/>
                    <a:pt x="405132" y="134050"/>
                    <a:pt x="405132" y="115698"/>
                  </a:cubicBezTo>
                  <a:cubicBezTo>
                    <a:pt x="405132" y="97346"/>
                    <a:pt x="396620" y="85377"/>
                    <a:pt x="405132" y="75536"/>
                  </a:cubicBezTo>
                  <a:cubicBezTo>
                    <a:pt x="413643" y="65429"/>
                    <a:pt x="401674" y="60376"/>
                    <a:pt x="408589" y="42024"/>
                  </a:cubicBezTo>
                  <a:cubicBezTo>
                    <a:pt x="409387" y="39896"/>
                    <a:pt x="410185" y="37502"/>
                    <a:pt x="410983" y="35108"/>
                  </a:cubicBezTo>
                  <a:cubicBezTo>
                    <a:pt x="410717" y="34842"/>
                    <a:pt x="410451" y="34310"/>
                    <a:pt x="410185" y="34044"/>
                  </a:cubicBezTo>
                  <a:cubicBezTo>
                    <a:pt x="408057" y="28459"/>
                    <a:pt x="397419" y="27927"/>
                    <a:pt x="373747" y="24469"/>
                  </a:cubicBezTo>
                  <a:cubicBezTo>
                    <a:pt x="350075" y="20746"/>
                    <a:pt x="358853" y="4787"/>
                    <a:pt x="332255" y="3192"/>
                  </a:cubicBezTo>
                  <a:cubicBezTo>
                    <a:pt x="305658" y="1596"/>
                    <a:pt x="271879" y="22874"/>
                    <a:pt x="271613" y="34044"/>
                  </a:cubicBezTo>
                  <a:cubicBezTo>
                    <a:pt x="271082" y="45215"/>
                    <a:pt x="284114" y="57716"/>
                    <a:pt x="275337" y="69419"/>
                  </a:cubicBezTo>
                  <a:cubicBezTo>
                    <a:pt x="266560" y="81122"/>
                    <a:pt x="247144" y="82185"/>
                    <a:pt x="233580" y="69685"/>
                  </a:cubicBezTo>
                  <a:cubicBezTo>
                    <a:pt x="220015" y="57184"/>
                    <a:pt x="199801" y="51599"/>
                    <a:pt x="183311" y="51599"/>
                  </a:cubicBezTo>
                  <a:cubicBezTo>
                    <a:pt x="166820" y="51599"/>
                    <a:pt x="155118" y="41226"/>
                    <a:pt x="156448" y="32449"/>
                  </a:cubicBezTo>
                  <a:cubicBezTo>
                    <a:pt x="157777" y="23671"/>
                    <a:pt x="152458" y="19682"/>
                    <a:pt x="138893" y="16756"/>
                  </a:cubicBezTo>
                  <a:cubicBezTo>
                    <a:pt x="125329" y="13830"/>
                    <a:pt x="113626" y="2660"/>
                    <a:pt x="89422" y="6649"/>
                  </a:cubicBezTo>
                  <a:cubicBezTo>
                    <a:pt x="76390" y="8777"/>
                    <a:pt x="65485" y="5053"/>
                    <a:pt x="58038" y="0"/>
                  </a:cubicBezTo>
                  <a:cubicBezTo>
                    <a:pt x="57506" y="5319"/>
                    <a:pt x="56974" y="10639"/>
                    <a:pt x="57240" y="14097"/>
                  </a:cubicBezTo>
                  <a:cubicBezTo>
                    <a:pt x="57240" y="23406"/>
                    <a:pt x="47931" y="21810"/>
                    <a:pt x="45271" y="22874"/>
                  </a:cubicBezTo>
                  <a:close/>
                </a:path>
              </a:pathLst>
            </a:custGeom>
            <a:grpFill/>
            <a:ln w="6350" cap="flat">
              <a:solidFill>
                <a:schemeClr val="bg1"/>
              </a:solidFill>
              <a:prstDash val="solid"/>
              <a:miter/>
            </a:ln>
          </p:spPr>
          <p:txBody>
            <a:bodyPr rtlCol="0" anchor="ctr"/>
            <a:lstStyle/>
            <a:p>
              <a:endParaRPr lang="en-GB"/>
            </a:p>
          </p:txBody>
        </p:sp>
        <p:sp>
          <p:nvSpPr>
            <p:cNvPr id="406" name="Freeform: Shape 405">
              <a:extLst>
                <a:ext uri="{FF2B5EF4-FFF2-40B4-BE49-F238E27FC236}">
                  <a16:creationId xmlns:a16="http://schemas.microsoft.com/office/drawing/2014/main" id="{8B2E2E24-3CF9-43C2-8732-F05F4E9C0E78}"/>
                </a:ext>
              </a:extLst>
            </p:cNvPr>
            <p:cNvSpPr/>
            <p:nvPr/>
          </p:nvSpPr>
          <p:spPr>
            <a:xfrm>
              <a:off x="5343031" y="3995836"/>
              <a:ext cx="78195" cy="23008"/>
            </a:xfrm>
            <a:custGeom>
              <a:avLst/>
              <a:gdLst>
                <a:gd name="connsiteX0" fmla="*/ 38566 w 78195"/>
                <a:gd name="connsiteY0" fmla="*/ 12901 h 23008"/>
                <a:gd name="connsiteX1" fmla="*/ 61440 w 78195"/>
                <a:gd name="connsiteY1" fmla="*/ 19019 h 23008"/>
                <a:gd name="connsiteX2" fmla="*/ 78196 w 78195"/>
                <a:gd name="connsiteY2" fmla="*/ 14497 h 23008"/>
                <a:gd name="connsiteX3" fmla="*/ 63567 w 78195"/>
                <a:gd name="connsiteY3" fmla="*/ 12369 h 23008"/>
                <a:gd name="connsiteX4" fmla="*/ 37768 w 78195"/>
                <a:gd name="connsiteY4" fmla="*/ 1198 h 23008"/>
                <a:gd name="connsiteX5" fmla="*/ 3457 w 78195"/>
                <a:gd name="connsiteY5" fmla="*/ 6784 h 23008"/>
                <a:gd name="connsiteX6" fmla="*/ 0 w 78195"/>
                <a:gd name="connsiteY6" fmla="*/ 23008 h 23008"/>
                <a:gd name="connsiteX7" fmla="*/ 7979 w 78195"/>
                <a:gd name="connsiteY7" fmla="*/ 21412 h 23008"/>
                <a:gd name="connsiteX8" fmla="*/ 38566 w 78195"/>
                <a:gd name="connsiteY8" fmla="*/ 12901 h 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95" h="23008">
                  <a:moveTo>
                    <a:pt x="38566" y="12901"/>
                  </a:moveTo>
                  <a:cubicBezTo>
                    <a:pt x="44151" y="7848"/>
                    <a:pt x="53195" y="17955"/>
                    <a:pt x="61440" y="19019"/>
                  </a:cubicBezTo>
                  <a:cubicBezTo>
                    <a:pt x="69685" y="20082"/>
                    <a:pt x="78196" y="14497"/>
                    <a:pt x="78196" y="14497"/>
                  </a:cubicBezTo>
                  <a:cubicBezTo>
                    <a:pt x="78196" y="14497"/>
                    <a:pt x="76600" y="13433"/>
                    <a:pt x="63567" y="12369"/>
                  </a:cubicBezTo>
                  <a:cubicBezTo>
                    <a:pt x="50269" y="11305"/>
                    <a:pt x="49205" y="-4387"/>
                    <a:pt x="37768" y="1198"/>
                  </a:cubicBezTo>
                  <a:cubicBezTo>
                    <a:pt x="26065" y="6784"/>
                    <a:pt x="18086" y="8380"/>
                    <a:pt x="3457" y="6784"/>
                  </a:cubicBezTo>
                  <a:cubicBezTo>
                    <a:pt x="3192" y="11305"/>
                    <a:pt x="798" y="17157"/>
                    <a:pt x="0" y="23008"/>
                  </a:cubicBezTo>
                  <a:cubicBezTo>
                    <a:pt x="3724" y="22210"/>
                    <a:pt x="6649" y="21412"/>
                    <a:pt x="7979" y="21412"/>
                  </a:cubicBezTo>
                  <a:cubicBezTo>
                    <a:pt x="15692" y="21146"/>
                    <a:pt x="32981" y="17955"/>
                    <a:pt x="38566" y="12901"/>
                  </a:cubicBezTo>
                  <a:close/>
                </a:path>
              </a:pathLst>
            </a:custGeom>
            <a:grpFill/>
            <a:ln w="6350" cap="flat">
              <a:solidFill>
                <a:schemeClr val="bg1"/>
              </a:solidFill>
              <a:prstDash val="solid"/>
              <a:miter/>
            </a:ln>
          </p:spPr>
          <p:txBody>
            <a:bodyPr rtlCol="0" anchor="ctr"/>
            <a:lstStyle/>
            <a:p>
              <a:endParaRPr lang="en-GB"/>
            </a:p>
          </p:txBody>
        </p:sp>
        <p:sp>
          <p:nvSpPr>
            <p:cNvPr id="407" name="Freeform: Shape 406">
              <a:extLst>
                <a:ext uri="{FF2B5EF4-FFF2-40B4-BE49-F238E27FC236}">
                  <a16:creationId xmlns:a16="http://schemas.microsoft.com/office/drawing/2014/main" id="{E3A78CF8-0861-437E-B041-17D72F995AF1}"/>
                </a:ext>
              </a:extLst>
            </p:cNvPr>
            <p:cNvSpPr/>
            <p:nvPr/>
          </p:nvSpPr>
          <p:spPr>
            <a:xfrm>
              <a:off x="5331498" y="3920750"/>
              <a:ext cx="154535" cy="121043"/>
            </a:xfrm>
            <a:custGeom>
              <a:avLst/>
              <a:gdLst>
                <a:gd name="connsiteX0" fmla="*/ 30684 w 154535"/>
                <a:gd name="connsiteY0" fmla="*/ 118042 h 121043"/>
                <a:gd name="connsiteX1" fmla="*/ 45844 w 154535"/>
                <a:gd name="connsiteY1" fmla="*/ 111925 h 121043"/>
                <a:gd name="connsiteX2" fmla="*/ 85474 w 154535"/>
                <a:gd name="connsiteY2" fmla="*/ 108999 h 121043"/>
                <a:gd name="connsiteX3" fmla="*/ 92389 w 154535"/>
                <a:gd name="connsiteY3" fmla="*/ 110861 h 121043"/>
                <a:gd name="connsiteX4" fmla="*/ 92389 w 154535"/>
                <a:gd name="connsiteY4" fmla="*/ 108467 h 121043"/>
                <a:gd name="connsiteX5" fmla="*/ 111805 w 154535"/>
                <a:gd name="connsiteY5" fmla="*/ 116180 h 121043"/>
                <a:gd name="connsiteX6" fmla="*/ 151435 w 154535"/>
                <a:gd name="connsiteY6" fmla="*/ 118574 h 121043"/>
                <a:gd name="connsiteX7" fmla="*/ 154361 w 154535"/>
                <a:gd name="connsiteY7" fmla="*/ 117510 h 121043"/>
                <a:gd name="connsiteX8" fmla="*/ 154095 w 154535"/>
                <a:gd name="connsiteY8" fmla="*/ 100222 h 121043"/>
                <a:gd name="connsiteX9" fmla="*/ 139732 w 154535"/>
                <a:gd name="connsiteY9" fmla="*/ 82668 h 121043"/>
                <a:gd name="connsiteX10" fmla="*/ 135743 w 154535"/>
                <a:gd name="connsiteY10" fmla="*/ 65911 h 121043"/>
                <a:gd name="connsiteX11" fmla="*/ 130689 w 154535"/>
                <a:gd name="connsiteY11" fmla="*/ 58464 h 121043"/>
                <a:gd name="connsiteX12" fmla="*/ 115263 w 154535"/>
                <a:gd name="connsiteY12" fmla="*/ 39314 h 121043"/>
                <a:gd name="connsiteX13" fmla="*/ 96113 w 154535"/>
                <a:gd name="connsiteY13" fmla="*/ 14579 h 121043"/>
                <a:gd name="connsiteX14" fmla="*/ 86538 w 154535"/>
                <a:gd name="connsiteY14" fmla="*/ 14579 h 121043"/>
                <a:gd name="connsiteX15" fmla="*/ 71377 w 154535"/>
                <a:gd name="connsiteY15" fmla="*/ 1280 h 121043"/>
                <a:gd name="connsiteX16" fmla="*/ 50366 w 154535"/>
                <a:gd name="connsiteY16" fmla="*/ 3142 h 121043"/>
                <a:gd name="connsiteX17" fmla="*/ 25630 w 154535"/>
                <a:gd name="connsiteY17" fmla="*/ 3142 h 121043"/>
                <a:gd name="connsiteX18" fmla="*/ 10470 w 154535"/>
                <a:gd name="connsiteY18" fmla="*/ 16440 h 121043"/>
                <a:gd name="connsiteX19" fmla="*/ 9140 w 154535"/>
                <a:gd name="connsiteY19" fmla="*/ 16706 h 121043"/>
                <a:gd name="connsiteX20" fmla="*/ 3022 w 154535"/>
                <a:gd name="connsiteY20" fmla="*/ 38516 h 121043"/>
                <a:gd name="connsiteX21" fmla="*/ 13129 w 154535"/>
                <a:gd name="connsiteY21" fmla="*/ 77082 h 121043"/>
                <a:gd name="connsiteX22" fmla="*/ 14725 w 154535"/>
                <a:gd name="connsiteY22" fmla="*/ 82136 h 121043"/>
                <a:gd name="connsiteX23" fmla="*/ 49036 w 154535"/>
                <a:gd name="connsiteY23" fmla="*/ 76550 h 121043"/>
                <a:gd name="connsiteX24" fmla="*/ 74835 w 154535"/>
                <a:gd name="connsiteY24" fmla="*/ 87721 h 121043"/>
                <a:gd name="connsiteX25" fmla="*/ 89463 w 154535"/>
                <a:gd name="connsiteY25" fmla="*/ 89849 h 121043"/>
                <a:gd name="connsiteX26" fmla="*/ 72707 w 154535"/>
                <a:gd name="connsiteY26" fmla="*/ 94370 h 121043"/>
                <a:gd name="connsiteX27" fmla="*/ 49834 w 154535"/>
                <a:gd name="connsiteY27" fmla="*/ 88253 h 121043"/>
                <a:gd name="connsiteX28" fmla="*/ 18715 w 154535"/>
                <a:gd name="connsiteY28" fmla="*/ 96764 h 121043"/>
                <a:gd name="connsiteX29" fmla="*/ 10736 w 154535"/>
                <a:gd name="connsiteY29" fmla="*/ 98360 h 121043"/>
                <a:gd name="connsiteX30" fmla="*/ 13927 w 154535"/>
                <a:gd name="connsiteY30" fmla="*/ 111127 h 121043"/>
                <a:gd name="connsiteX31" fmla="*/ 16587 w 154535"/>
                <a:gd name="connsiteY31" fmla="*/ 114318 h 121043"/>
                <a:gd name="connsiteX32" fmla="*/ 30684 w 154535"/>
                <a:gd name="connsiteY32" fmla="*/ 118042 h 1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4535" h="121043">
                  <a:moveTo>
                    <a:pt x="30684" y="118042"/>
                  </a:moveTo>
                  <a:cubicBezTo>
                    <a:pt x="35737" y="118574"/>
                    <a:pt x="45844" y="111925"/>
                    <a:pt x="45844" y="111925"/>
                  </a:cubicBezTo>
                  <a:cubicBezTo>
                    <a:pt x="45844" y="111925"/>
                    <a:pt x="79888" y="109531"/>
                    <a:pt x="85474" y="108999"/>
                  </a:cubicBezTo>
                  <a:cubicBezTo>
                    <a:pt x="87336" y="108733"/>
                    <a:pt x="89996" y="109797"/>
                    <a:pt x="92389" y="110861"/>
                  </a:cubicBezTo>
                  <a:cubicBezTo>
                    <a:pt x="92389" y="109265"/>
                    <a:pt x="92389" y="108467"/>
                    <a:pt x="92389" y="108467"/>
                  </a:cubicBezTo>
                  <a:cubicBezTo>
                    <a:pt x="92389" y="108467"/>
                    <a:pt x="110475" y="112190"/>
                    <a:pt x="111805" y="116180"/>
                  </a:cubicBezTo>
                  <a:cubicBezTo>
                    <a:pt x="112869" y="120436"/>
                    <a:pt x="137605" y="123362"/>
                    <a:pt x="151435" y="118574"/>
                  </a:cubicBezTo>
                  <a:cubicBezTo>
                    <a:pt x="152499" y="118308"/>
                    <a:pt x="153563" y="117776"/>
                    <a:pt x="154361" y="117510"/>
                  </a:cubicBezTo>
                  <a:cubicBezTo>
                    <a:pt x="154627" y="111925"/>
                    <a:pt x="154627" y="103147"/>
                    <a:pt x="154095" y="100222"/>
                  </a:cubicBezTo>
                  <a:cubicBezTo>
                    <a:pt x="153297" y="96232"/>
                    <a:pt x="144520" y="87455"/>
                    <a:pt x="139732" y="82668"/>
                  </a:cubicBezTo>
                  <a:cubicBezTo>
                    <a:pt x="134945" y="77880"/>
                    <a:pt x="135743" y="65911"/>
                    <a:pt x="135743" y="65911"/>
                  </a:cubicBezTo>
                  <a:lnTo>
                    <a:pt x="130689" y="58464"/>
                  </a:lnTo>
                  <a:cubicBezTo>
                    <a:pt x="130689" y="58464"/>
                    <a:pt x="126966" y="43304"/>
                    <a:pt x="115263" y="39314"/>
                  </a:cubicBezTo>
                  <a:cubicBezTo>
                    <a:pt x="103826" y="35590"/>
                    <a:pt x="96113" y="14579"/>
                    <a:pt x="96113" y="14579"/>
                  </a:cubicBezTo>
                  <a:lnTo>
                    <a:pt x="86538" y="14579"/>
                  </a:lnTo>
                  <a:cubicBezTo>
                    <a:pt x="86538" y="14579"/>
                    <a:pt x="78825" y="5004"/>
                    <a:pt x="71377" y="1280"/>
                  </a:cubicBezTo>
                  <a:cubicBezTo>
                    <a:pt x="63664" y="-2444"/>
                    <a:pt x="50366" y="3142"/>
                    <a:pt x="50366" y="3142"/>
                  </a:cubicBezTo>
                  <a:cubicBezTo>
                    <a:pt x="50366" y="3142"/>
                    <a:pt x="34939" y="5004"/>
                    <a:pt x="25630" y="3142"/>
                  </a:cubicBezTo>
                  <a:cubicBezTo>
                    <a:pt x="16055" y="1280"/>
                    <a:pt x="17917" y="14579"/>
                    <a:pt x="10470" y="16440"/>
                  </a:cubicBezTo>
                  <a:cubicBezTo>
                    <a:pt x="10204" y="16440"/>
                    <a:pt x="9672" y="16706"/>
                    <a:pt x="9140" y="16706"/>
                  </a:cubicBezTo>
                  <a:cubicBezTo>
                    <a:pt x="8342" y="24420"/>
                    <a:pt x="7012" y="32399"/>
                    <a:pt x="3022" y="38516"/>
                  </a:cubicBezTo>
                  <a:cubicBezTo>
                    <a:pt x="-5755" y="51815"/>
                    <a:pt x="6746" y="70965"/>
                    <a:pt x="13129" y="77082"/>
                  </a:cubicBezTo>
                  <a:cubicBezTo>
                    <a:pt x="14459" y="78412"/>
                    <a:pt x="14725" y="80274"/>
                    <a:pt x="14725" y="82136"/>
                  </a:cubicBezTo>
                  <a:cubicBezTo>
                    <a:pt x="29354" y="83466"/>
                    <a:pt x="37599" y="82136"/>
                    <a:pt x="49036" y="76550"/>
                  </a:cubicBezTo>
                  <a:cubicBezTo>
                    <a:pt x="60739" y="70965"/>
                    <a:pt x="61803" y="86657"/>
                    <a:pt x="74835" y="87721"/>
                  </a:cubicBezTo>
                  <a:cubicBezTo>
                    <a:pt x="88134" y="88785"/>
                    <a:pt x="89463" y="89849"/>
                    <a:pt x="89463" y="89849"/>
                  </a:cubicBezTo>
                  <a:cubicBezTo>
                    <a:pt x="89463" y="89849"/>
                    <a:pt x="80952" y="95434"/>
                    <a:pt x="72707" y="94370"/>
                  </a:cubicBezTo>
                  <a:cubicBezTo>
                    <a:pt x="64462" y="93306"/>
                    <a:pt x="55419" y="83199"/>
                    <a:pt x="49834" y="88253"/>
                  </a:cubicBezTo>
                  <a:cubicBezTo>
                    <a:pt x="44248" y="93306"/>
                    <a:pt x="26960" y="96498"/>
                    <a:pt x="18715" y="96764"/>
                  </a:cubicBezTo>
                  <a:cubicBezTo>
                    <a:pt x="17385" y="96764"/>
                    <a:pt x="14459" y="97562"/>
                    <a:pt x="10736" y="98360"/>
                  </a:cubicBezTo>
                  <a:cubicBezTo>
                    <a:pt x="10204" y="102881"/>
                    <a:pt x="10470" y="107403"/>
                    <a:pt x="13927" y="111127"/>
                  </a:cubicBezTo>
                  <a:cubicBezTo>
                    <a:pt x="14991" y="112190"/>
                    <a:pt x="15789" y="113254"/>
                    <a:pt x="16587" y="114318"/>
                  </a:cubicBezTo>
                  <a:cubicBezTo>
                    <a:pt x="30684" y="110861"/>
                    <a:pt x="26428" y="117510"/>
                    <a:pt x="30684" y="118042"/>
                  </a:cubicBezTo>
                  <a:close/>
                </a:path>
              </a:pathLst>
            </a:custGeom>
            <a:grpFill/>
            <a:ln w="6350" cap="flat">
              <a:solidFill>
                <a:schemeClr val="bg1"/>
              </a:solidFill>
              <a:prstDash val="solid"/>
              <a:miter/>
            </a:ln>
          </p:spPr>
          <p:txBody>
            <a:bodyPr rtlCol="0" anchor="ctr"/>
            <a:lstStyle/>
            <a:p>
              <a:endParaRPr lang="en-GB"/>
            </a:p>
          </p:txBody>
        </p:sp>
        <p:sp>
          <p:nvSpPr>
            <p:cNvPr id="408" name="Freeform: Shape 407">
              <a:extLst>
                <a:ext uri="{FF2B5EF4-FFF2-40B4-BE49-F238E27FC236}">
                  <a16:creationId xmlns:a16="http://schemas.microsoft.com/office/drawing/2014/main" id="{E6E55A6A-139C-4ADD-84B1-71F1E7CBECF7}"/>
                </a:ext>
              </a:extLst>
            </p:cNvPr>
            <p:cNvSpPr/>
            <p:nvPr/>
          </p:nvSpPr>
          <p:spPr>
            <a:xfrm>
              <a:off x="5348085" y="4029708"/>
              <a:ext cx="75535" cy="44724"/>
            </a:xfrm>
            <a:custGeom>
              <a:avLst/>
              <a:gdLst>
                <a:gd name="connsiteX0" fmla="*/ 39630 w 75535"/>
                <a:gd name="connsiteY0" fmla="*/ 42065 h 44724"/>
                <a:gd name="connsiteX1" fmla="*/ 61971 w 75535"/>
                <a:gd name="connsiteY1" fmla="*/ 28766 h 44724"/>
                <a:gd name="connsiteX2" fmla="*/ 71546 w 75535"/>
                <a:gd name="connsiteY2" fmla="*/ 24511 h 44724"/>
                <a:gd name="connsiteX3" fmla="*/ 69685 w 75535"/>
                <a:gd name="connsiteY3" fmla="*/ 12010 h 44724"/>
                <a:gd name="connsiteX4" fmla="*/ 75536 w 75535"/>
                <a:gd name="connsiteY4" fmla="*/ 1903 h 44724"/>
                <a:gd name="connsiteX5" fmla="*/ 68621 w 75535"/>
                <a:gd name="connsiteY5" fmla="*/ 41 h 44724"/>
                <a:gd name="connsiteX6" fmla="*/ 28991 w 75535"/>
                <a:gd name="connsiteY6" fmla="*/ 2967 h 44724"/>
                <a:gd name="connsiteX7" fmla="*/ 13830 w 75535"/>
                <a:gd name="connsiteY7" fmla="*/ 9084 h 44724"/>
                <a:gd name="connsiteX8" fmla="*/ 0 w 75535"/>
                <a:gd name="connsiteY8" fmla="*/ 5361 h 44724"/>
                <a:gd name="connsiteX9" fmla="*/ 21810 w 75535"/>
                <a:gd name="connsiteY9" fmla="*/ 22117 h 44724"/>
                <a:gd name="connsiteX10" fmla="*/ 33512 w 75535"/>
                <a:gd name="connsiteY10" fmla="*/ 42597 h 44724"/>
                <a:gd name="connsiteX11" fmla="*/ 36704 w 75535"/>
                <a:gd name="connsiteY11" fmla="*/ 44725 h 44724"/>
                <a:gd name="connsiteX12" fmla="*/ 39630 w 75535"/>
                <a:gd name="connsiteY12" fmla="*/ 42065 h 4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535" h="44724">
                  <a:moveTo>
                    <a:pt x="39630" y="42065"/>
                  </a:moveTo>
                  <a:cubicBezTo>
                    <a:pt x="45747" y="37809"/>
                    <a:pt x="57716" y="26904"/>
                    <a:pt x="61971" y="28766"/>
                  </a:cubicBezTo>
                  <a:cubicBezTo>
                    <a:pt x="66227" y="30628"/>
                    <a:pt x="71546" y="26904"/>
                    <a:pt x="71546" y="24511"/>
                  </a:cubicBezTo>
                  <a:cubicBezTo>
                    <a:pt x="71546" y="22117"/>
                    <a:pt x="63035" y="14138"/>
                    <a:pt x="69685" y="12010"/>
                  </a:cubicBezTo>
                  <a:cubicBezTo>
                    <a:pt x="74206" y="10414"/>
                    <a:pt x="75270" y="5095"/>
                    <a:pt x="75536" y="1903"/>
                  </a:cubicBezTo>
                  <a:cubicBezTo>
                    <a:pt x="73142" y="839"/>
                    <a:pt x="70749" y="-225"/>
                    <a:pt x="68621" y="41"/>
                  </a:cubicBezTo>
                  <a:cubicBezTo>
                    <a:pt x="63035" y="573"/>
                    <a:pt x="28991" y="2967"/>
                    <a:pt x="28991" y="2967"/>
                  </a:cubicBezTo>
                  <a:cubicBezTo>
                    <a:pt x="28991" y="2967"/>
                    <a:pt x="18884" y="9616"/>
                    <a:pt x="13830" y="9084"/>
                  </a:cubicBezTo>
                  <a:cubicBezTo>
                    <a:pt x="9575" y="8552"/>
                    <a:pt x="13830" y="1903"/>
                    <a:pt x="0" y="5361"/>
                  </a:cubicBezTo>
                  <a:cubicBezTo>
                    <a:pt x="6915" y="13872"/>
                    <a:pt x="7713" y="18127"/>
                    <a:pt x="21810" y="22117"/>
                  </a:cubicBezTo>
                  <a:cubicBezTo>
                    <a:pt x="37502" y="26639"/>
                    <a:pt x="20480" y="34618"/>
                    <a:pt x="33512" y="42597"/>
                  </a:cubicBezTo>
                  <a:cubicBezTo>
                    <a:pt x="34576" y="43395"/>
                    <a:pt x="35640" y="44193"/>
                    <a:pt x="36704" y="44725"/>
                  </a:cubicBezTo>
                  <a:cubicBezTo>
                    <a:pt x="38034" y="43661"/>
                    <a:pt x="39098" y="42597"/>
                    <a:pt x="39630" y="42065"/>
                  </a:cubicBezTo>
                  <a:close/>
                </a:path>
              </a:pathLst>
            </a:custGeom>
            <a:grpFill/>
            <a:ln w="6350" cap="flat">
              <a:solidFill>
                <a:schemeClr val="bg1"/>
              </a:solidFill>
              <a:prstDash val="solid"/>
              <a:miter/>
            </a:ln>
          </p:spPr>
          <p:txBody>
            <a:bodyPr rtlCol="0" anchor="ctr"/>
            <a:lstStyle/>
            <a:p>
              <a:endParaRPr lang="en-GB"/>
            </a:p>
          </p:txBody>
        </p:sp>
        <p:sp>
          <p:nvSpPr>
            <p:cNvPr id="409" name="Freeform: Shape 408">
              <a:extLst>
                <a:ext uri="{FF2B5EF4-FFF2-40B4-BE49-F238E27FC236}">
                  <a16:creationId xmlns:a16="http://schemas.microsoft.com/office/drawing/2014/main" id="{650965B5-D5FD-4F96-96D3-FFA8C5A5FD6D}"/>
                </a:ext>
              </a:extLst>
            </p:cNvPr>
            <p:cNvSpPr/>
            <p:nvPr/>
          </p:nvSpPr>
          <p:spPr>
            <a:xfrm>
              <a:off x="6189090" y="4072248"/>
              <a:ext cx="334327" cy="232782"/>
            </a:xfrm>
            <a:custGeom>
              <a:avLst/>
              <a:gdLst>
                <a:gd name="connsiteX0" fmla="*/ 308794 w 334327"/>
                <a:gd name="connsiteY0" fmla="*/ 131447 h 232782"/>
                <a:gd name="connsiteX1" fmla="*/ 298687 w 334327"/>
                <a:gd name="connsiteY1" fmla="*/ 113094 h 232782"/>
                <a:gd name="connsiteX2" fmla="*/ 281931 w 334327"/>
                <a:gd name="connsiteY2" fmla="*/ 97934 h 232782"/>
                <a:gd name="connsiteX3" fmla="*/ 270228 w 334327"/>
                <a:gd name="connsiteY3" fmla="*/ 81178 h 232782"/>
                <a:gd name="connsiteX4" fmla="*/ 248418 w 334327"/>
                <a:gd name="connsiteY4" fmla="*/ 71071 h 232782"/>
                <a:gd name="connsiteX5" fmla="*/ 244961 w 334327"/>
                <a:gd name="connsiteY5" fmla="*/ 62826 h 232782"/>
                <a:gd name="connsiteX6" fmla="*/ 233258 w 334327"/>
                <a:gd name="connsiteY6" fmla="*/ 61230 h 232782"/>
                <a:gd name="connsiteX7" fmla="*/ 236716 w 334327"/>
                <a:gd name="connsiteY7" fmla="*/ 51123 h 232782"/>
                <a:gd name="connsiteX8" fmla="*/ 235120 w 334327"/>
                <a:gd name="connsiteY8" fmla="*/ 27717 h 232782"/>
                <a:gd name="connsiteX9" fmla="*/ 215970 w 334327"/>
                <a:gd name="connsiteY9" fmla="*/ 1918 h 232782"/>
                <a:gd name="connsiteX10" fmla="*/ 211182 w 334327"/>
                <a:gd name="connsiteY10" fmla="*/ 854 h 232782"/>
                <a:gd name="connsiteX11" fmla="*/ 188840 w 334327"/>
                <a:gd name="connsiteY11" fmla="*/ 9631 h 232782"/>
                <a:gd name="connsiteX12" fmla="*/ 183255 w 334327"/>
                <a:gd name="connsiteY12" fmla="*/ 22398 h 232782"/>
                <a:gd name="connsiteX13" fmla="*/ 156658 w 334327"/>
                <a:gd name="connsiteY13" fmla="*/ 49793 h 232782"/>
                <a:gd name="connsiteX14" fmla="*/ 118092 w 334327"/>
                <a:gd name="connsiteY14" fmla="*/ 57772 h 232782"/>
                <a:gd name="connsiteX15" fmla="*/ 116496 w 334327"/>
                <a:gd name="connsiteY15" fmla="*/ 72135 h 232782"/>
                <a:gd name="connsiteX16" fmla="*/ 92292 w 334327"/>
                <a:gd name="connsiteY16" fmla="*/ 84901 h 232782"/>
                <a:gd name="connsiteX17" fmla="*/ 62504 w 334327"/>
                <a:gd name="connsiteY17" fmla="*/ 93678 h 232782"/>
                <a:gd name="connsiteX18" fmla="*/ 44684 w 334327"/>
                <a:gd name="connsiteY18" fmla="*/ 93678 h 232782"/>
                <a:gd name="connsiteX19" fmla="*/ 29523 w 334327"/>
                <a:gd name="connsiteY19" fmla="*/ 100062 h 232782"/>
                <a:gd name="connsiteX20" fmla="*/ 27129 w 334327"/>
                <a:gd name="connsiteY20" fmla="*/ 97136 h 232782"/>
                <a:gd name="connsiteX21" fmla="*/ 13299 w 334327"/>
                <a:gd name="connsiteY21" fmla="*/ 114158 h 232782"/>
                <a:gd name="connsiteX22" fmla="*/ 0 w 334327"/>
                <a:gd name="connsiteY22" fmla="*/ 141288 h 232782"/>
                <a:gd name="connsiteX23" fmla="*/ 3724 w 334327"/>
                <a:gd name="connsiteY23" fmla="*/ 163629 h 232782"/>
                <a:gd name="connsiteX24" fmla="*/ 11703 w 334327"/>
                <a:gd name="connsiteY24" fmla="*/ 185439 h 232782"/>
                <a:gd name="connsiteX25" fmla="*/ 15958 w 334327"/>
                <a:gd name="connsiteY25" fmla="*/ 201663 h 232782"/>
                <a:gd name="connsiteX26" fmla="*/ 22076 w 334327"/>
                <a:gd name="connsiteY26" fmla="*/ 210706 h 232782"/>
                <a:gd name="connsiteX27" fmla="*/ 39630 w 334327"/>
                <a:gd name="connsiteY27" fmla="*/ 228260 h 232782"/>
                <a:gd name="connsiteX28" fmla="*/ 44417 w 334327"/>
                <a:gd name="connsiteY28" fmla="*/ 232782 h 232782"/>
                <a:gd name="connsiteX29" fmla="*/ 46013 w 334327"/>
                <a:gd name="connsiteY29" fmla="*/ 230122 h 232782"/>
                <a:gd name="connsiteX30" fmla="*/ 51067 w 334327"/>
                <a:gd name="connsiteY30" fmla="*/ 209909 h 232782"/>
                <a:gd name="connsiteX31" fmla="*/ 66227 w 334327"/>
                <a:gd name="connsiteY31" fmla="*/ 206717 h 232782"/>
                <a:gd name="connsiteX32" fmla="*/ 77930 w 334327"/>
                <a:gd name="connsiteY32" fmla="*/ 203259 h 232782"/>
                <a:gd name="connsiteX33" fmla="*/ 101335 w 334327"/>
                <a:gd name="connsiteY33" fmla="*/ 206717 h 232782"/>
                <a:gd name="connsiteX34" fmla="*/ 101335 w 334327"/>
                <a:gd name="connsiteY34" fmla="*/ 188365 h 232782"/>
                <a:gd name="connsiteX35" fmla="*/ 129795 w 334327"/>
                <a:gd name="connsiteY35" fmla="*/ 166555 h 232782"/>
                <a:gd name="connsiteX36" fmla="*/ 151604 w 334327"/>
                <a:gd name="connsiteY36" fmla="*/ 181715 h 232782"/>
                <a:gd name="connsiteX37" fmla="*/ 203469 w 334327"/>
                <a:gd name="connsiteY37" fmla="*/ 191822 h 232782"/>
                <a:gd name="connsiteX38" fmla="*/ 211980 w 334327"/>
                <a:gd name="connsiteY38" fmla="*/ 173470 h 232782"/>
                <a:gd name="connsiteX39" fmla="*/ 233790 w 334327"/>
                <a:gd name="connsiteY39" fmla="*/ 173470 h 232782"/>
                <a:gd name="connsiteX40" fmla="*/ 262249 w 334327"/>
                <a:gd name="connsiteY40" fmla="*/ 164959 h 232782"/>
                <a:gd name="connsiteX41" fmla="*/ 284059 w 334327"/>
                <a:gd name="connsiteY41" fmla="*/ 161767 h 232782"/>
                <a:gd name="connsiteX42" fmla="*/ 314113 w 334327"/>
                <a:gd name="connsiteY42" fmla="*/ 164959 h 232782"/>
                <a:gd name="connsiteX43" fmla="*/ 334327 w 334327"/>
                <a:gd name="connsiteY43" fmla="*/ 161767 h 232782"/>
                <a:gd name="connsiteX44" fmla="*/ 327678 w 334327"/>
                <a:gd name="connsiteY44" fmla="*/ 145011 h 232782"/>
                <a:gd name="connsiteX45" fmla="*/ 308794 w 334327"/>
                <a:gd name="connsiteY45" fmla="*/ 131447 h 23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4327" h="232782">
                  <a:moveTo>
                    <a:pt x="308794" y="131447"/>
                  </a:moveTo>
                  <a:cubicBezTo>
                    <a:pt x="308794" y="126393"/>
                    <a:pt x="308794" y="121340"/>
                    <a:pt x="298687" y="113094"/>
                  </a:cubicBezTo>
                  <a:cubicBezTo>
                    <a:pt x="288580" y="104583"/>
                    <a:pt x="281931" y="102987"/>
                    <a:pt x="281931" y="97934"/>
                  </a:cubicBezTo>
                  <a:cubicBezTo>
                    <a:pt x="281931" y="92881"/>
                    <a:pt x="278739" y="91285"/>
                    <a:pt x="270228" y="81178"/>
                  </a:cubicBezTo>
                  <a:cubicBezTo>
                    <a:pt x="261717" y="71071"/>
                    <a:pt x="248418" y="71071"/>
                    <a:pt x="248418" y="71071"/>
                  </a:cubicBezTo>
                  <a:lnTo>
                    <a:pt x="244961" y="62826"/>
                  </a:lnTo>
                  <a:lnTo>
                    <a:pt x="233258" y="61230"/>
                  </a:lnTo>
                  <a:cubicBezTo>
                    <a:pt x="233258" y="61230"/>
                    <a:pt x="226608" y="56176"/>
                    <a:pt x="236716" y="51123"/>
                  </a:cubicBezTo>
                  <a:cubicBezTo>
                    <a:pt x="246823" y="46069"/>
                    <a:pt x="236716" y="32771"/>
                    <a:pt x="235120" y="27717"/>
                  </a:cubicBezTo>
                  <a:cubicBezTo>
                    <a:pt x="233790" y="23462"/>
                    <a:pt x="219427" y="6173"/>
                    <a:pt x="215970" y="1918"/>
                  </a:cubicBezTo>
                  <a:cubicBezTo>
                    <a:pt x="214108" y="1918"/>
                    <a:pt x="212512" y="1652"/>
                    <a:pt x="211182" y="854"/>
                  </a:cubicBezTo>
                  <a:cubicBezTo>
                    <a:pt x="205597" y="-2338"/>
                    <a:pt x="194426" y="4046"/>
                    <a:pt x="188840" y="9631"/>
                  </a:cubicBezTo>
                  <a:cubicBezTo>
                    <a:pt x="183255" y="15216"/>
                    <a:pt x="187245" y="18408"/>
                    <a:pt x="183255" y="22398"/>
                  </a:cubicBezTo>
                  <a:cubicBezTo>
                    <a:pt x="179266" y="26388"/>
                    <a:pt x="165435" y="38356"/>
                    <a:pt x="156658" y="49793"/>
                  </a:cubicBezTo>
                  <a:cubicBezTo>
                    <a:pt x="147881" y="60964"/>
                    <a:pt x="125273" y="53782"/>
                    <a:pt x="118092" y="57772"/>
                  </a:cubicBezTo>
                  <a:cubicBezTo>
                    <a:pt x="110910" y="61762"/>
                    <a:pt x="121283" y="68145"/>
                    <a:pt x="116496" y="72135"/>
                  </a:cubicBezTo>
                  <a:cubicBezTo>
                    <a:pt x="111708" y="76124"/>
                    <a:pt x="97346" y="82508"/>
                    <a:pt x="92292" y="84901"/>
                  </a:cubicBezTo>
                  <a:cubicBezTo>
                    <a:pt x="87505" y="87295"/>
                    <a:pt x="68089" y="86497"/>
                    <a:pt x="62504" y="93678"/>
                  </a:cubicBezTo>
                  <a:cubicBezTo>
                    <a:pt x="56918" y="100860"/>
                    <a:pt x="50535" y="85699"/>
                    <a:pt x="44684" y="93678"/>
                  </a:cubicBezTo>
                  <a:cubicBezTo>
                    <a:pt x="39098" y="101658"/>
                    <a:pt x="32715" y="102456"/>
                    <a:pt x="29523" y="100062"/>
                  </a:cubicBezTo>
                  <a:cubicBezTo>
                    <a:pt x="28725" y="99530"/>
                    <a:pt x="27927" y="98466"/>
                    <a:pt x="27129" y="97136"/>
                  </a:cubicBezTo>
                  <a:cubicBezTo>
                    <a:pt x="21810" y="101923"/>
                    <a:pt x="15427" y="107243"/>
                    <a:pt x="13299" y="114158"/>
                  </a:cubicBezTo>
                  <a:cubicBezTo>
                    <a:pt x="9841" y="125595"/>
                    <a:pt x="0" y="135968"/>
                    <a:pt x="0" y="141288"/>
                  </a:cubicBezTo>
                  <a:cubicBezTo>
                    <a:pt x="0" y="146607"/>
                    <a:pt x="3724" y="153788"/>
                    <a:pt x="3724" y="163629"/>
                  </a:cubicBezTo>
                  <a:cubicBezTo>
                    <a:pt x="3724" y="173204"/>
                    <a:pt x="6117" y="177992"/>
                    <a:pt x="11703" y="185439"/>
                  </a:cubicBezTo>
                  <a:cubicBezTo>
                    <a:pt x="17022" y="192620"/>
                    <a:pt x="15958" y="201663"/>
                    <a:pt x="15958" y="201663"/>
                  </a:cubicBezTo>
                  <a:cubicBezTo>
                    <a:pt x="15958" y="201663"/>
                    <a:pt x="17820" y="205387"/>
                    <a:pt x="22076" y="210706"/>
                  </a:cubicBezTo>
                  <a:cubicBezTo>
                    <a:pt x="26331" y="216026"/>
                    <a:pt x="38300" y="224005"/>
                    <a:pt x="39630" y="228260"/>
                  </a:cubicBezTo>
                  <a:cubicBezTo>
                    <a:pt x="40162" y="230122"/>
                    <a:pt x="42290" y="231718"/>
                    <a:pt x="44417" y="232782"/>
                  </a:cubicBezTo>
                  <a:cubicBezTo>
                    <a:pt x="44949" y="231984"/>
                    <a:pt x="45481" y="230920"/>
                    <a:pt x="46013" y="230122"/>
                  </a:cubicBezTo>
                  <a:cubicBezTo>
                    <a:pt x="52663" y="221877"/>
                    <a:pt x="51067" y="209909"/>
                    <a:pt x="51067" y="209909"/>
                  </a:cubicBezTo>
                  <a:lnTo>
                    <a:pt x="66227" y="206717"/>
                  </a:lnTo>
                  <a:lnTo>
                    <a:pt x="77930" y="203259"/>
                  </a:lnTo>
                  <a:lnTo>
                    <a:pt x="101335" y="206717"/>
                  </a:lnTo>
                  <a:lnTo>
                    <a:pt x="101335" y="188365"/>
                  </a:lnTo>
                  <a:cubicBezTo>
                    <a:pt x="101335" y="188365"/>
                    <a:pt x="118092" y="166555"/>
                    <a:pt x="129795" y="166555"/>
                  </a:cubicBezTo>
                  <a:cubicBezTo>
                    <a:pt x="141497" y="166555"/>
                    <a:pt x="151604" y="181715"/>
                    <a:pt x="151604" y="181715"/>
                  </a:cubicBezTo>
                  <a:lnTo>
                    <a:pt x="203469" y="191822"/>
                  </a:lnTo>
                  <a:cubicBezTo>
                    <a:pt x="203469" y="191822"/>
                    <a:pt x="206927" y="176662"/>
                    <a:pt x="211980" y="173470"/>
                  </a:cubicBezTo>
                  <a:cubicBezTo>
                    <a:pt x="217034" y="170279"/>
                    <a:pt x="227141" y="176928"/>
                    <a:pt x="233790" y="173470"/>
                  </a:cubicBezTo>
                  <a:cubicBezTo>
                    <a:pt x="240439" y="170279"/>
                    <a:pt x="250546" y="164959"/>
                    <a:pt x="262249" y="164959"/>
                  </a:cubicBezTo>
                  <a:cubicBezTo>
                    <a:pt x="273952" y="164959"/>
                    <a:pt x="279005" y="171608"/>
                    <a:pt x="284059" y="161767"/>
                  </a:cubicBezTo>
                  <a:cubicBezTo>
                    <a:pt x="289112" y="151661"/>
                    <a:pt x="314113" y="164959"/>
                    <a:pt x="314113" y="164959"/>
                  </a:cubicBezTo>
                  <a:lnTo>
                    <a:pt x="334327" y="161767"/>
                  </a:lnTo>
                  <a:lnTo>
                    <a:pt x="327678" y="145011"/>
                  </a:lnTo>
                  <a:cubicBezTo>
                    <a:pt x="327146" y="145011"/>
                    <a:pt x="308794" y="136500"/>
                    <a:pt x="308794" y="131447"/>
                  </a:cubicBezTo>
                  <a:close/>
                </a:path>
              </a:pathLst>
            </a:custGeom>
            <a:grpFill/>
            <a:ln w="6350" cap="flat">
              <a:solidFill>
                <a:schemeClr val="bg1"/>
              </a:solidFill>
              <a:prstDash val="solid"/>
              <a:miter/>
            </a:ln>
          </p:spPr>
          <p:txBody>
            <a:bodyPr rtlCol="0" anchor="ctr"/>
            <a:lstStyle/>
            <a:p>
              <a:endParaRPr lang="en-GB"/>
            </a:p>
          </p:txBody>
        </p:sp>
        <p:sp>
          <p:nvSpPr>
            <p:cNvPr id="410" name="Freeform: Shape 409">
              <a:extLst>
                <a:ext uri="{FF2B5EF4-FFF2-40B4-BE49-F238E27FC236}">
                  <a16:creationId xmlns:a16="http://schemas.microsoft.com/office/drawing/2014/main" id="{9AABE9DA-5B19-41A8-8347-5D4A6ADEAA85}"/>
                </a:ext>
              </a:extLst>
            </p:cNvPr>
            <p:cNvSpPr/>
            <p:nvPr/>
          </p:nvSpPr>
          <p:spPr>
            <a:xfrm>
              <a:off x="5871076" y="3997139"/>
              <a:ext cx="321448" cy="261746"/>
            </a:xfrm>
            <a:custGeom>
              <a:avLst/>
              <a:gdLst>
                <a:gd name="connsiteX0" fmla="*/ 199656 w 321448"/>
                <a:gd name="connsiteY0" fmla="*/ 191661 h 261746"/>
                <a:gd name="connsiteX1" fmla="*/ 215615 w 321448"/>
                <a:gd name="connsiteY1" fmla="*/ 189267 h 261746"/>
                <a:gd name="connsiteX2" fmla="*/ 234765 w 321448"/>
                <a:gd name="connsiteY2" fmla="*/ 202832 h 261746"/>
                <a:gd name="connsiteX3" fmla="*/ 245936 w 321448"/>
                <a:gd name="connsiteY3" fmla="*/ 190863 h 261746"/>
                <a:gd name="connsiteX4" fmla="*/ 265884 w 321448"/>
                <a:gd name="connsiteY4" fmla="*/ 149105 h 261746"/>
                <a:gd name="connsiteX5" fmla="*/ 278650 w 321448"/>
                <a:gd name="connsiteY5" fmla="*/ 133147 h 261746"/>
                <a:gd name="connsiteX6" fmla="*/ 281842 w 321448"/>
                <a:gd name="connsiteY6" fmla="*/ 118785 h 261746"/>
                <a:gd name="connsiteX7" fmla="*/ 288225 w 321448"/>
                <a:gd name="connsiteY7" fmla="*/ 100964 h 261746"/>
                <a:gd name="connsiteX8" fmla="*/ 304184 w 321448"/>
                <a:gd name="connsiteY8" fmla="*/ 71176 h 261746"/>
                <a:gd name="connsiteX9" fmla="*/ 320142 w 321448"/>
                <a:gd name="connsiteY9" fmla="*/ 62398 h 261746"/>
                <a:gd name="connsiteX10" fmla="*/ 318546 w 321448"/>
                <a:gd name="connsiteY10" fmla="*/ 45642 h 261746"/>
                <a:gd name="connsiteX11" fmla="*/ 307375 w 321448"/>
                <a:gd name="connsiteY11" fmla="*/ 34471 h 261746"/>
                <a:gd name="connsiteX12" fmla="*/ 308971 w 321448"/>
                <a:gd name="connsiteY12" fmla="*/ 19843 h 261746"/>
                <a:gd name="connsiteX13" fmla="*/ 298332 w 321448"/>
                <a:gd name="connsiteY13" fmla="*/ 8672 h 261746"/>
                <a:gd name="connsiteX14" fmla="*/ 288757 w 321448"/>
                <a:gd name="connsiteY14" fmla="*/ 3087 h 261746"/>
                <a:gd name="connsiteX15" fmla="*/ 269341 w 321448"/>
                <a:gd name="connsiteY15" fmla="*/ 20641 h 261746"/>
                <a:gd name="connsiteX16" fmla="*/ 246733 w 321448"/>
                <a:gd name="connsiteY16" fmla="*/ 15055 h 261746"/>
                <a:gd name="connsiteX17" fmla="*/ 212157 w 321448"/>
                <a:gd name="connsiteY17" fmla="*/ 14257 h 261746"/>
                <a:gd name="connsiteX18" fmla="*/ 191943 w 321448"/>
                <a:gd name="connsiteY18" fmla="*/ 27024 h 261746"/>
                <a:gd name="connsiteX19" fmla="*/ 165346 w 321448"/>
                <a:gd name="connsiteY19" fmla="*/ 27024 h 261746"/>
                <a:gd name="connsiteX20" fmla="*/ 144334 w 321448"/>
                <a:gd name="connsiteY20" fmla="*/ 15853 h 261746"/>
                <a:gd name="connsiteX21" fmla="*/ 121726 w 321448"/>
                <a:gd name="connsiteY21" fmla="*/ 22237 h 261746"/>
                <a:gd name="connsiteX22" fmla="*/ 106566 w 321448"/>
                <a:gd name="connsiteY22" fmla="*/ 7874 h 261746"/>
                <a:gd name="connsiteX23" fmla="*/ 84756 w 321448"/>
                <a:gd name="connsiteY23" fmla="*/ 1491 h 261746"/>
                <a:gd name="connsiteX24" fmla="*/ 68798 w 321448"/>
                <a:gd name="connsiteY24" fmla="*/ 7076 h 261746"/>
                <a:gd name="connsiteX25" fmla="*/ 43797 w 321448"/>
                <a:gd name="connsiteY25" fmla="*/ 7076 h 261746"/>
                <a:gd name="connsiteX26" fmla="*/ 37413 w 321448"/>
                <a:gd name="connsiteY26" fmla="*/ 28886 h 261746"/>
                <a:gd name="connsiteX27" fmla="*/ 25444 w 321448"/>
                <a:gd name="connsiteY27" fmla="*/ 48302 h 261746"/>
                <a:gd name="connsiteX28" fmla="*/ 22785 w 321448"/>
                <a:gd name="connsiteY28" fmla="*/ 53621 h 261746"/>
                <a:gd name="connsiteX29" fmla="*/ 25444 w 321448"/>
                <a:gd name="connsiteY29" fmla="*/ 71973 h 261746"/>
                <a:gd name="connsiteX30" fmla="*/ 22519 w 321448"/>
                <a:gd name="connsiteY30" fmla="*/ 110539 h 261746"/>
                <a:gd name="connsiteX31" fmla="*/ 12146 w 321448"/>
                <a:gd name="connsiteY31" fmla="*/ 126232 h 261746"/>
                <a:gd name="connsiteX32" fmla="*/ 709 w 321448"/>
                <a:gd name="connsiteY32" fmla="*/ 146180 h 261746"/>
                <a:gd name="connsiteX33" fmla="*/ 1241 w 321448"/>
                <a:gd name="connsiteY33" fmla="*/ 178096 h 261746"/>
                <a:gd name="connsiteX34" fmla="*/ 9486 w 321448"/>
                <a:gd name="connsiteY34" fmla="*/ 199640 h 261746"/>
                <a:gd name="connsiteX35" fmla="*/ 50446 w 321448"/>
                <a:gd name="connsiteY35" fmla="*/ 210279 h 261746"/>
                <a:gd name="connsiteX36" fmla="*/ 76245 w 321448"/>
                <a:gd name="connsiteY36" fmla="*/ 237940 h 261746"/>
                <a:gd name="connsiteX37" fmla="*/ 90608 w 321448"/>
                <a:gd name="connsiteY37" fmla="*/ 261080 h 261746"/>
                <a:gd name="connsiteX38" fmla="*/ 118269 w 321448"/>
                <a:gd name="connsiteY38" fmla="*/ 254963 h 261746"/>
                <a:gd name="connsiteX39" fmla="*/ 154441 w 321448"/>
                <a:gd name="connsiteY39" fmla="*/ 250973 h 261746"/>
                <a:gd name="connsiteX40" fmla="*/ 158697 w 321448"/>
                <a:gd name="connsiteY40" fmla="*/ 250707 h 261746"/>
                <a:gd name="connsiteX41" fmla="*/ 166676 w 321448"/>
                <a:gd name="connsiteY41" fmla="*/ 221450 h 261746"/>
                <a:gd name="connsiteX42" fmla="*/ 199656 w 321448"/>
                <a:gd name="connsiteY42" fmla="*/ 191661 h 26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1448" h="261746">
                  <a:moveTo>
                    <a:pt x="199656" y="191661"/>
                  </a:moveTo>
                  <a:cubicBezTo>
                    <a:pt x="202848" y="190863"/>
                    <a:pt x="210029" y="193257"/>
                    <a:pt x="215615" y="189267"/>
                  </a:cubicBezTo>
                  <a:cubicBezTo>
                    <a:pt x="221200" y="185278"/>
                    <a:pt x="233435" y="194853"/>
                    <a:pt x="234765" y="202832"/>
                  </a:cubicBezTo>
                  <a:cubicBezTo>
                    <a:pt x="236361" y="210811"/>
                    <a:pt x="241148" y="199640"/>
                    <a:pt x="245936" y="190863"/>
                  </a:cubicBezTo>
                  <a:cubicBezTo>
                    <a:pt x="250723" y="182086"/>
                    <a:pt x="265884" y="155489"/>
                    <a:pt x="265884" y="149105"/>
                  </a:cubicBezTo>
                  <a:cubicBezTo>
                    <a:pt x="265884" y="142722"/>
                    <a:pt x="278650" y="137137"/>
                    <a:pt x="278650" y="133147"/>
                  </a:cubicBezTo>
                  <a:cubicBezTo>
                    <a:pt x="278650" y="129157"/>
                    <a:pt x="277852" y="120380"/>
                    <a:pt x="281842" y="118785"/>
                  </a:cubicBezTo>
                  <a:cubicBezTo>
                    <a:pt x="285832" y="117189"/>
                    <a:pt x="289023" y="105220"/>
                    <a:pt x="288225" y="100964"/>
                  </a:cubicBezTo>
                  <a:cubicBezTo>
                    <a:pt x="287427" y="96975"/>
                    <a:pt x="301790" y="74367"/>
                    <a:pt x="304184" y="71176"/>
                  </a:cubicBezTo>
                  <a:cubicBezTo>
                    <a:pt x="306577" y="67984"/>
                    <a:pt x="319344" y="69580"/>
                    <a:pt x="320142" y="62398"/>
                  </a:cubicBezTo>
                  <a:cubicBezTo>
                    <a:pt x="320940" y="55217"/>
                    <a:pt x="323334" y="47238"/>
                    <a:pt x="318546" y="45642"/>
                  </a:cubicBezTo>
                  <a:cubicBezTo>
                    <a:pt x="313759" y="44046"/>
                    <a:pt x="307375" y="38461"/>
                    <a:pt x="307375" y="34471"/>
                  </a:cubicBezTo>
                  <a:cubicBezTo>
                    <a:pt x="307375" y="32077"/>
                    <a:pt x="307641" y="25694"/>
                    <a:pt x="308971" y="19843"/>
                  </a:cubicBezTo>
                  <a:cubicBezTo>
                    <a:pt x="302588" y="19045"/>
                    <a:pt x="302322" y="12396"/>
                    <a:pt x="298332" y="8672"/>
                  </a:cubicBezTo>
                  <a:cubicBezTo>
                    <a:pt x="294343" y="4682"/>
                    <a:pt x="294343" y="1491"/>
                    <a:pt x="288757" y="3087"/>
                  </a:cubicBezTo>
                  <a:cubicBezTo>
                    <a:pt x="283172" y="4682"/>
                    <a:pt x="276788" y="18247"/>
                    <a:pt x="269341" y="20641"/>
                  </a:cubicBezTo>
                  <a:cubicBezTo>
                    <a:pt x="262160" y="23035"/>
                    <a:pt x="251787" y="17449"/>
                    <a:pt x="246733" y="15055"/>
                  </a:cubicBezTo>
                  <a:cubicBezTo>
                    <a:pt x="241946" y="12662"/>
                    <a:pt x="219338" y="15055"/>
                    <a:pt x="212157" y="14257"/>
                  </a:cubicBezTo>
                  <a:cubicBezTo>
                    <a:pt x="204976" y="13459"/>
                    <a:pt x="197795" y="23832"/>
                    <a:pt x="191943" y="27024"/>
                  </a:cubicBezTo>
                  <a:cubicBezTo>
                    <a:pt x="186092" y="30216"/>
                    <a:pt x="170134" y="28620"/>
                    <a:pt x="165346" y="27024"/>
                  </a:cubicBezTo>
                  <a:cubicBezTo>
                    <a:pt x="160559" y="25428"/>
                    <a:pt x="149388" y="15853"/>
                    <a:pt x="144334" y="15853"/>
                  </a:cubicBezTo>
                  <a:cubicBezTo>
                    <a:pt x="139547" y="15853"/>
                    <a:pt x="129972" y="17449"/>
                    <a:pt x="121726" y="22237"/>
                  </a:cubicBezTo>
                  <a:cubicBezTo>
                    <a:pt x="113747" y="27024"/>
                    <a:pt x="111354" y="13459"/>
                    <a:pt x="106566" y="7874"/>
                  </a:cubicBezTo>
                  <a:cubicBezTo>
                    <a:pt x="101778" y="2289"/>
                    <a:pt x="91406" y="7076"/>
                    <a:pt x="84756" y="1491"/>
                  </a:cubicBezTo>
                  <a:cubicBezTo>
                    <a:pt x="78373" y="-4095"/>
                    <a:pt x="74383" y="7874"/>
                    <a:pt x="68798" y="7076"/>
                  </a:cubicBezTo>
                  <a:cubicBezTo>
                    <a:pt x="63212" y="6278"/>
                    <a:pt x="48584" y="3087"/>
                    <a:pt x="43797" y="7076"/>
                  </a:cubicBezTo>
                  <a:cubicBezTo>
                    <a:pt x="39009" y="11066"/>
                    <a:pt x="39807" y="26226"/>
                    <a:pt x="37413" y="28886"/>
                  </a:cubicBezTo>
                  <a:cubicBezTo>
                    <a:pt x="35019" y="31280"/>
                    <a:pt x="25444" y="42450"/>
                    <a:pt x="25444" y="48302"/>
                  </a:cubicBezTo>
                  <a:cubicBezTo>
                    <a:pt x="25444" y="50962"/>
                    <a:pt x="24381" y="52823"/>
                    <a:pt x="22785" y="53621"/>
                  </a:cubicBezTo>
                  <a:cubicBezTo>
                    <a:pt x="23849" y="60271"/>
                    <a:pt x="25179" y="68782"/>
                    <a:pt x="25444" y="71973"/>
                  </a:cubicBezTo>
                  <a:cubicBezTo>
                    <a:pt x="25976" y="77559"/>
                    <a:pt x="28370" y="104688"/>
                    <a:pt x="22519" y="110539"/>
                  </a:cubicBezTo>
                  <a:cubicBezTo>
                    <a:pt x="16401" y="116657"/>
                    <a:pt x="12146" y="126232"/>
                    <a:pt x="12146" y="126232"/>
                  </a:cubicBezTo>
                  <a:cubicBezTo>
                    <a:pt x="12146" y="126232"/>
                    <a:pt x="2571" y="132881"/>
                    <a:pt x="709" y="146180"/>
                  </a:cubicBezTo>
                  <a:cubicBezTo>
                    <a:pt x="-1153" y="159478"/>
                    <a:pt x="1241" y="167990"/>
                    <a:pt x="1241" y="178096"/>
                  </a:cubicBezTo>
                  <a:cubicBezTo>
                    <a:pt x="1241" y="185278"/>
                    <a:pt x="6560" y="190597"/>
                    <a:pt x="9486" y="199640"/>
                  </a:cubicBezTo>
                  <a:cubicBezTo>
                    <a:pt x="14540" y="206289"/>
                    <a:pt x="37413" y="207619"/>
                    <a:pt x="50446" y="210279"/>
                  </a:cubicBezTo>
                  <a:cubicBezTo>
                    <a:pt x="63212" y="213205"/>
                    <a:pt x="76511" y="231291"/>
                    <a:pt x="76245" y="237940"/>
                  </a:cubicBezTo>
                  <a:cubicBezTo>
                    <a:pt x="75979" y="244855"/>
                    <a:pt x="84756" y="257888"/>
                    <a:pt x="90608" y="261080"/>
                  </a:cubicBezTo>
                  <a:cubicBezTo>
                    <a:pt x="96725" y="264272"/>
                    <a:pt x="111354" y="254963"/>
                    <a:pt x="118269" y="254963"/>
                  </a:cubicBezTo>
                  <a:cubicBezTo>
                    <a:pt x="125184" y="254963"/>
                    <a:pt x="149653" y="255494"/>
                    <a:pt x="154441" y="250973"/>
                  </a:cubicBezTo>
                  <a:cubicBezTo>
                    <a:pt x="155771" y="249643"/>
                    <a:pt x="157367" y="249909"/>
                    <a:pt x="158697" y="250707"/>
                  </a:cubicBezTo>
                  <a:cubicBezTo>
                    <a:pt x="164548" y="235280"/>
                    <a:pt x="166676" y="221450"/>
                    <a:pt x="166676" y="221450"/>
                  </a:cubicBezTo>
                  <a:cubicBezTo>
                    <a:pt x="166676" y="221450"/>
                    <a:pt x="196465" y="192459"/>
                    <a:pt x="199656" y="191661"/>
                  </a:cubicBezTo>
                  <a:close/>
                </a:path>
              </a:pathLst>
            </a:custGeom>
            <a:grpFill/>
            <a:ln w="6350" cap="flat">
              <a:solidFill>
                <a:schemeClr val="bg1"/>
              </a:solidFill>
              <a:prstDash val="solid"/>
              <a:miter/>
            </a:ln>
          </p:spPr>
          <p:txBody>
            <a:bodyPr rtlCol="0" anchor="ctr"/>
            <a:lstStyle/>
            <a:p>
              <a:endParaRPr lang="en-GB"/>
            </a:p>
          </p:txBody>
        </p:sp>
        <p:sp>
          <p:nvSpPr>
            <p:cNvPr id="411" name="Freeform: Shape 410">
              <a:extLst>
                <a:ext uri="{FF2B5EF4-FFF2-40B4-BE49-F238E27FC236}">
                  <a16:creationId xmlns:a16="http://schemas.microsoft.com/office/drawing/2014/main" id="{43CC34C6-D23A-4551-8176-277FB41F1867}"/>
                </a:ext>
              </a:extLst>
            </p:cNvPr>
            <p:cNvSpPr/>
            <p:nvPr/>
          </p:nvSpPr>
          <p:spPr>
            <a:xfrm>
              <a:off x="5819122" y="4036527"/>
              <a:ext cx="80128" cy="166902"/>
            </a:xfrm>
            <a:custGeom>
              <a:avLst/>
              <a:gdLst>
                <a:gd name="connsiteX0" fmla="*/ 54258 w 80128"/>
                <a:gd name="connsiteY0" fmla="*/ 106261 h 166902"/>
                <a:gd name="connsiteX1" fmla="*/ 65695 w 80128"/>
                <a:gd name="connsiteY1" fmla="*/ 86313 h 166902"/>
                <a:gd name="connsiteX2" fmla="*/ 76068 w 80128"/>
                <a:gd name="connsiteY2" fmla="*/ 70620 h 166902"/>
                <a:gd name="connsiteX3" fmla="*/ 78994 w 80128"/>
                <a:gd name="connsiteY3" fmla="*/ 32054 h 166902"/>
                <a:gd name="connsiteX4" fmla="*/ 76334 w 80128"/>
                <a:gd name="connsiteY4" fmla="*/ 13702 h 166902"/>
                <a:gd name="connsiteX5" fmla="*/ 67557 w 80128"/>
                <a:gd name="connsiteY5" fmla="*/ 13170 h 166902"/>
                <a:gd name="connsiteX6" fmla="*/ 58780 w 80128"/>
                <a:gd name="connsiteY6" fmla="*/ 403 h 166902"/>
                <a:gd name="connsiteX7" fmla="*/ 49205 w 80128"/>
                <a:gd name="connsiteY7" fmla="*/ 13170 h 166902"/>
                <a:gd name="connsiteX8" fmla="*/ 42023 w 80128"/>
                <a:gd name="connsiteY8" fmla="*/ 23543 h 166902"/>
                <a:gd name="connsiteX9" fmla="*/ 19416 w 80128"/>
                <a:gd name="connsiteY9" fmla="*/ 28330 h 166902"/>
                <a:gd name="connsiteX10" fmla="*/ 4255 w 80128"/>
                <a:gd name="connsiteY10" fmla="*/ 38703 h 166902"/>
                <a:gd name="connsiteX11" fmla="*/ 0 w 80128"/>
                <a:gd name="connsiteY11" fmla="*/ 38969 h 166902"/>
                <a:gd name="connsiteX12" fmla="*/ 14894 w 80128"/>
                <a:gd name="connsiteY12" fmla="*/ 64503 h 166902"/>
                <a:gd name="connsiteX13" fmla="*/ 20214 w 80128"/>
                <a:gd name="connsiteY13" fmla="*/ 84983 h 166902"/>
                <a:gd name="connsiteX14" fmla="*/ 24469 w 80128"/>
                <a:gd name="connsiteY14" fmla="*/ 116899 h 166902"/>
                <a:gd name="connsiteX15" fmla="*/ 26863 w 80128"/>
                <a:gd name="connsiteY15" fmla="*/ 166902 h 166902"/>
                <a:gd name="connsiteX16" fmla="*/ 44949 w 80128"/>
                <a:gd name="connsiteY16" fmla="*/ 165306 h 166902"/>
                <a:gd name="connsiteX17" fmla="*/ 63567 w 80128"/>
                <a:gd name="connsiteY17" fmla="*/ 159455 h 166902"/>
                <a:gd name="connsiteX18" fmla="*/ 55322 w 80128"/>
                <a:gd name="connsiteY18" fmla="*/ 137911 h 166902"/>
                <a:gd name="connsiteX19" fmla="*/ 54258 w 80128"/>
                <a:gd name="connsiteY19" fmla="*/ 106261 h 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128" h="166902">
                  <a:moveTo>
                    <a:pt x="54258" y="106261"/>
                  </a:moveTo>
                  <a:cubicBezTo>
                    <a:pt x="56120" y="92962"/>
                    <a:pt x="65695" y="86313"/>
                    <a:pt x="65695" y="86313"/>
                  </a:cubicBezTo>
                  <a:cubicBezTo>
                    <a:pt x="65695" y="86313"/>
                    <a:pt x="69951" y="76738"/>
                    <a:pt x="76068" y="70620"/>
                  </a:cubicBezTo>
                  <a:cubicBezTo>
                    <a:pt x="82186" y="64503"/>
                    <a:pt x="79792" y="37639"/>
                    <a:pt x="78994" y="32054"/>
                  </a:cubicBezTo>
                  <a:cubicBezTo>
                    <a:pt x="78728" y="28863"/>
                    <a:pt x="77398" y="20351"/>
                    <a:pt x="76334" y="13702"/>
                  </a:cubicBezTo>
                  <a:cubicBezTo>
                    <a:pt x="74472" y="14766"/>
                    <a:pt x="71547" y="14766"/>
                    <a:pt x="67557" y="13170"/>
                  </a:cubicBezTo>
                  <a:cubicBezTo>
                    <a:pt x="60376" y="9978"/>
                    <a:pt x="66759" y="2797"/>
                    <a:pt x="58780" y="403"/>
                  </a:cubicBezTo>
                  <a:cubicBezTo>
                    <a:pt x="50801" y="-1991"/>
                    <a:pt x="47609" y="6787"/>
                    <a:pt x="49205" y="13170"/>
                  </a:cubicBezTo>
                  <a:cubicBezTo>
                    <a:pt x="50801" y="19554"/>
                    <a:pt x="45215" y="19554"/>
                    <a:pt x="42023" y="23543"/>
                  </a:cubicBezTo>
                  <a:cubicBezTo>
                    <a:pt x="38832" y="27533"/>
                    <a:pt x="24469" y="28330"/>
                    <a:pt x="19416" y="28330"/>
                  </a:cubicBezTo>
                  <a:cubicBezTo>
                    <a:pt x="14628" y="28330"/>
                    <a:pt x="9043" y="37108"/>
                    <a:pt x="4255" y="38703"/>
                  </a:cubicBezTo>
                  <a:cubicBezTo>
                    <a:pt x="3192" y="38969"/>
                    <a:pt x="1596" y="39235"/>
                    <a:pt x="0" y="38969"/>
                  </a:cubicBezTo>
                  <a:cubicBezTo>
                    <a:pt x="1064" y="60247"/>
                    <a:pt x="4787" y="58385"/>
                    <a:pt x="14894" y="64503"/>
                  </a:cubicBezTo>
                  <a:cubicBezTo>
                    <a:pt x="26331" y="71152"/>
                    <a:pt x="15426" y="80195"/>
                    <a:pt x="20214" y="84983"/>
                  </a:cubicBezTo>
                  <a:cubicBezTo>
                    <a:pt x="25001" y="89770"/>
                    <a:pt x="23139" y="101739"/>
                    <a:pt x="24469" y="116899"/>
                  </a:cubicBezTo>
                  <a:cubicBezTo>
                    <a:pt x="25267" y="125943"/>
                    <a:pt x="26065" y="149614"/>
                    <a:pt x="26863" y="166902"/>
                  </a:cubicBezTo>
                  <a:cubicBezTo>
                    <a:pt x="33512" y="165572"/>
                    <a:pt x="40428" y="165306"/>
                    <a:pt x="44949" y="165306"/>
                  </a:cubicBezTo>
                  <a:cubicBezTo>
                    <a:pt x="53460" y="165306"/>
                    <a:pt x="58780" y="153870"/>
                    <a:pt x="63567" y="159455"/>
                  </a:cubicBezTo>
                  <a:cubicBezTo>
                    <a:pt x="60642" y="150412"/>
                    <a:pt x="55322" y="145358"/>
                    <a:pt x="55322" y="137911"/>
                  </a:cubicBezTo>
                  <a:cubicBezTo>
                    <a:pt x="55056" y="128070"/>
                    <a:pt x="52662" y="119559"/>
                    <a:pt x="54258" y="106261"/>
                  </a:cubicBezTo>
                  <a:close/>
                </a:path>
              </a:pathLst>
            </a:custGeom>
            <a:grpFill/>
            <a:ln w="6350" cap="flat">
              <a:solidFill>
                <a:schemeClr val="bg1"/>
              </a:solidFill>
              <a:prstDash val="solid"/>
              <a:miter/>
            </a:ln>
          </p:spPr>
          <p:txBody>
            <a:bodyPr rtlCol="0" anchor="ctr"/>
            <a:lstStyle/>
            <a:p>
              <a:endParaRPr lang="en-GB"/>
            </a:p>
          </p:txBody>
        </p:sp>
        <p:sp>
          <p:nvSpPr>
            <p:cNvPr id="412" name="Freeform: Shape 411">
              <a:extLst>
                <a:ext uri="{FF2B5EF4-FFF2-40B4-BE49-F238E27FC236}">
                  <a16:creationId xmlns:a16="http://schemas.microsoft.com/office/drawing/2014/main" id="{437C77D8-E863-4DB0-8D4E-CE06862BDE6F}"/>
                </a:ext>
              </a:extLst>
            </p:cNvPr>
            <p:cNvSpPr/>
            <p:nvPr/>
          </p:nvSpPr>
          <p:spPr>
            <a:xfrm>
              <a:off x="5795185" y="4072305"/>
              <a:ext cx="50534" cy="140965"/>
            </a:xfrm>
            <a:custGeom>
              <a:avLst/>
              <a:gdLst>
                <a:gd name="connsiteX0" fmla="*/ 43885 w 50534"/>
                <a:gd name="connsiteY0" fmla="*/ 49471 h 140965"/>
                <a:gd name="connsiteX1" fmla="*/ 38566 w 50534"/>
                <a:gd name="connsiteY1" fmla="*/ 28991 h 140965"/>
                <a:gd name="connsiteX2" fmla="*/ 23672 w 50534"/>
                <a:gd name="connsiteY2" fmla="*/ 3457 h 140965"/>
                <a:gd name="connsiteX3" fmla="*/ 3192 w 50534"/>
                <a:gd name="connsiteY3" fmla="*/ 0 h 140965"/>
                <a:gd name="connsiteX4" fmla="*/ 0 w 50534"/>
                <a:gd name="connsiteY4" fmla="*/ 532 h 140965"/>
                <a:gd name="connsiteX5" fmla="*/ 5585 w 50534"/>
                <a:gd name="connsiteY5" fmla="*/ 18086 h 140965"/>
                <a:gd name="connsiteX6" fmla="*/ 12235 w 50534"/>
                <a:gd name="connsiteY6" fmla="*/ 34311 h 140965"/>
                <a:gd name="connsiteX7" fmla="*/ 12766 w 50534"/>
                <a:gd name="connsiteY7" fmla="*/ 72344 h 140965"/>
                <a:gd name="connsiteX8" fmla="*/ 19948 w 50534"/>
                <a:gd name="connsiteY8" fmla="*/ 109581 h 140965"/>
                <a:gd name="connsiteX9" fmla="*/ 29789 w 50534"/>
                <a:gd name="connsiteY9" fmla="*/ 140965 h 140965"/>
                <a:gd name="connsiteX10" fmla="*/ 35374 w 50534"/>
                <a:gd name="connsiteY10" fmla="*/ 137508 h 140965"/>
                <a:gd name="connsiteX11" fmla="*/ 50535 w 50534"/>
                <a:gd name="connsiteY11" fmla="*/ 131391 h 140965"/>
                <a:gd name="connsiteX12" fmla="*/ 48141 w 50534"/>
                <a:gd name="connsiteY12" fmla="*/ 81388 h 140965"/>
                <a:gd name="connsiteX13" fmla="*/ 43885 w 50534"/>
                <a:gd name="connsiteY13" fmla="*/ 49471 h 14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34" h="140965">
                  <a:moveTo>
                    <a:pt x="43885" y="49471"/>
                  </a:moveTo>
                  <a:cubicBezTo>
                    <a:pt x="39098" y="44683"/>
                    <a:pt x="50003" y="35640"/>
                    <a:pt x="38566" y="28991"/>
                  </a:cubicBezTo>
                  <a:cubicBezTo>
                    <a:pt x="28459" y="23139"/>
                    <a:pt x="25001" y="24735"/>
                    <a:pt x="23672" y="3457"/>
                  </a:cubicBezTo>
                  <a:cubicBezTo>
                    <a:pt x="17820" y="3192"/>
                    <a:pt x="9309" y="532"/>
                    <a:pt x="3192" y="0"/>
                  </a:cubicBezTo>
                  <a:cubicBezTo>
                    <a:pt x="1862" y="0"/>
                    <a:pt x="798" y="0"/>
                    <a:pt x="0" y="532"/>
                  </a:cubicBezTo>
                  <a:cubicBezTo>
                    <a:pt x="1330" y="8245"/>
                    <a:pt x="3192" y="16756"/>
                    <a:pt x="5585" y="18086"/>
                  </a:cubicBezTo>
                  <a:cubicBezTo>
                    <a:pt x="9841" y="20480"/>
                    <a:pt x="12766" y="25267"/>
                    <a:pt x="12235" y="34311"/>
                  </a:cubicBezTo>
                  <a:cubicBezTo>
                    <a:pt x="11703" y="43353"/>
                    <a:pt x="9309" y="63301"/>
                    <a:pt x="12766" y="72344"/>
                  </a:cubicBezTo>
                  <a:cubicBezTo>
                    <a:pt x="16490" y="81388"/>
                    <a:pt x="19948" y="95750"/>
                    <a:pt x="19948" y="109581"/>
                  </a:cubicBezTo>
                  <a:cubicBezTo>
                    <a:pt x="19948" y="118092"/>
                    <a:pt x="24735" y="131124"/>
                    <a:pt x="29789" y="140965"/>
                  </a:cubicBezTo>
                  <a:cubicBezTo>
                    <a:pt x="31917" y="139902"/>
                    <a:pt x="33778" y="138572"/>
                    <a:pt x="35374" y="137508"/>
                  </a:cubicBezTo>
                  <a:cubicBezTo>
                    <a:pt x="38832" y="134582"/>
                    <a:pt x="44683" y="132720"/>
                    <a:pt x="50535" y="131391"/>
                  </a:cubicBezTo>
                  <a:cubicBezTo>
                    <a:pt x="50003" y="114102"/>
                    <a:pt x="48939" y="90431"/>
                    <a:pt x="48141" y="81388"/>
                  </a:cubicBezTo>
                  <a:cubicBezTo>
                    <a:pt x="47077" y="66227"/>
                    <a:pt x="48673" y="54258"/>
                    <a:pt x="43885" y="49471"/>
                  </a:cubicBezTo>
                  <a:close/>
                </a:path>
              </a:pathLst>
            </a:custGeom>
            <a:grpFill/>
            <a:ln w="6350" cap="flat">
              <a:solidFill>
                <a:schemeClr val="bg1"/>
              </a:solidFill>
              <a:prstDash val="solid"/>
              <a:miter/>
            </a:ln>
          </p:spPr>
          <p:txBody>
            <a:bodyPr rtlCol="0" anchor="ctr"/>
            <a:lstStyle/>
            <a:p>
              <a:endParaRPr lang="en-GB"/>
            </a:p>
          </p:txBody>
        </p:sp>
        <p:sp>
          <p:nvSpPr>
            <p:cNvPr id="413" name="Freeform: Shape 412">
              <a:extLst>
                <a:ext uri="{FF2B5EF4-FFF2-40B4-BE49-F238E27FC236}">
                  <a16:creationId xmlns:a16="http://schemas.microsoft.com/office/drawing/2014/main" id="{A3FC074A-830A-4A11-9F62-2F627D2E3280}"/>
                </a:ext>
              </a:extLst>
            </p:cNvPr>
            <p:cNvSpPr/>
            <p:nvPr/>
          </p:nvSpPr>
          <p:spPr>
            <a:xfrm>
              <a:off x="6031634" y="4015652"/>
              <a:ext cx="201341" cy="313581"/>
            </a:xfrm>
            <a:custGeom>
              <a:avLst/>
              <a:gdLst>
                <a:gd name="connsiteX0" fmla="*/ 84047 w 201341"/>
                <a:gd name="connsiteY0" fmla="*/ 298687 h 313581"/>
                <a:gd name="connsiteX1" fmla="*/ 156126 w 201341"/>
                <a:gd name="connsiteY1" fmla="*/ 300283 h 313581"/>
                <a:gd name="connsiteX2" fmla="*/ 194692 w 201341"/>
                <a:gd name="connsiteY2" fmla="*/ 313582 h 313581"/>
                <a:gd name="connsiteX3" fmla="*/ 201341 w 201341"/>
                <a:gd name="connsiteY3" fmla="*/ 289378 h 313581"/>
                <a:gd name="connsiteX4" fmla="*/ 196553 w 201341"/>
                <a:gd name="connsiteY4" fmla="*/ 284857 h 313581"/>
                <a:gd name="connsiteX5" fmla="*/ 178999 w 201341"/>
                <a:gd name="connsiteY5" fmla="*/ 267302 h 313581"/>
                <a:gd name="connsiteX6" fmla="*/ 172882 w 201341"/>
                <a:gd name="connsiteY6" fmla="*/ 258259 h 313581"/>
                <a:gd name="connsiteX7" fmla="*/ 168626 w 201341"/>
                <a:gd name="connsiteY7" fmla="*/ 242035 h 313581"/>
                <a:gd name="connsiteX8" fmla="*/ 160647 w 201341"/>
                <a:gd name="connsiteY8" fmla="*/ 220225 h 313581"/>
                <a:gd name="connsiteX9" fmla="*/ 156924 w 201341"/>
                <a:gd name="connsiteY9" fmla="*/ 197884 h 313581"/>
                <a:gd name="connsiteX10" fmla="*/ 170222 w 201341"/>
                <a:gd name="connsiteY10" fmla="*/ 170755 h 313581"/>
                <a:gd name="connsiteX11" fmla="*/ 184053 w 201341"/>
                <a:gd name="connsiteY11" fmla="*/ 153732 h 313581"/>
                <a:gd name="connsiteX12" fmla="*/ 176074 w 201341"/>
                <a:gd name="connsiteY12" fmla="*/ 134050 h 313581"/>
                <a:gd name="connsiteX13" fmla="*/ 153466 w 201341"/>
                <a:gd name="connsiteY13" fmla="*/ 110645 h 313581"/>
                <a:gd name="connsiteX14" fmla="*/ 147083 w 201341"/>
                <a:gd name="connsiteY14" fmla="*/ 91229 h 313581"/>
                <a:gd name="connsiteX15" fmla="*/ 170222 w 201341"/>
                <a:gd name="connsiteY15" fmla="*/ 88037 h 313581"/>
                <a:gd name="connsiteX16" fmla="*/ 181393 w 201341"/>
                <a:gd name="connsiteY16" fmla="*/ 84047 h 313581"/>
                <a:gd name="connsiteX17" fmla="*/ 170222 w 201341"/>
                <a:gd name="connsiteY17" fmla="*/ 50269 h 313581"/>
                <a:gd name="connsiteX18" fmla="*/ 167031 w 201341"/>
                <a:gd name="connsiteY18" fmla="*/ 26065 h 313581"/>
                <a:gd name="connsiteX19" fmla="*/ 150008 w 201341"/>
                <a:gd name="connsiteY19" fmla="*/ 266 h 313581"/>
                <a:gd name="connsiteX20" fmla="*/ 148412 w 201341"/>
                <a:gd name="connsiteY20" fmla="*/ 0 h 313581"/>
                <a:gd name="connsiteX21" fmla="*/ 146817 w 201341"/>
                <a:gd name="connsiteY21" fmla="*/ 14628 h 313581"/>
                <a:gd name="connsiteX22" fmla="*/ 157987 w 201341"/>
                <a:gd name="connsiteY22" fmla="*/ 25800 h 313581"/>
                <a:gd name="connsiteX23" fmla="*/ 159584 w 201341"/>
                <a:gd name="connsiteY23" fmla="*/ 42556 h 313581"/>
                <a:gd name="connsiteX24" fmla="*/ 143625 w 201341"/>
                <a:gd name="connsiteY24" fmla="*/ 51333 h 313581"/>
                <a:gd name="connsiteX25" fmla="*/ 127667 w 201341"/>
                <a:gd name="connsiteY25" fmla="*/ 81122 h 313581"/>
                <a:gd name="connsiteX26" fmla="*/ 121283 w 201341"/>
                <a:gd name="connsiteY26" fmla="*/ 98942 h 313581"/>
                <a:gd name="connsiteX27" fmla="*/ 118092 w 201341"/>
                <a:gd name="connsiteY27" fmla="*/ 113304 h 313581"/>
                <a:gd name="connsiteX28" fmla="*/ 105325 w 201341"/>
                <a:gd name="connsiteY28" fmla="*/ 129263 h 313581"/>
                <a:gd name="connsiteX29" fmla="*/ 85377 w 201341"/>
                <a:gd name="connsiteY29" fmla="*/ 171020 h 313581"/>
                <a:gd name="connsiteX30" fmla="*/ 74206 w 201341"/>
                <a:gd name="connsiteY30" fmla="*/ 182989 h 313581"/>
                <a:gd name="connsiteX31" fmla="*/ 55056 w 201341"/>
                <a:gd name="connsiteY31" fmla="*/ 169425 h 313581"/>
                <a:gd name="connsiteX32" fmla="*/ 39098 w 201341"/>
                <a:gd name="connsiteY32" fmla="*/ 171818 h 313581"/>
                <a:gd name="connsiteX33" fmla="*/ 7979 w 201341"/>
                <a:gd name="connsiteY33" fmla="*/ 201607 h 313581"/>
                <a:gd name="connsiteX34" fmla="*/ 0 w 201341"/>
                <a:gd name="connsiteY34" fmla="*/ 230864 h 313581"/>
                <a:gd name="connsiteX35" fmla="*/ 11437 w 201341"/>
                <a:gd name="connsiteY35" fmla="*/ 246025 h 313581"/>
                <a:gd name="connsiteX36" fmla="*/ 32449 w 201341"/>
                <a:gd name="connsiteY36" fmla="*/ 250546 h 313581"/>
                <a:gd name="connsiteX37" fmla="*/ 40162 w 201341"/>
                <a:gd name="connsiteY37" fmla="*/ 277144 h 313581"/>
                <a:gd name="connsiteX38" fmla="*/ 35108 w 201341"/>
                <a:gd name="connsiteY38" fmla="*/ 301347 h 313581"/>
                <a:gd name="connsiteX39" fmla="*/ 72610 w 201341"/>
                <a:gd name="connsiteY39" fmla="*/ 301347 h 313581"/>
                <a:gd name="connsiteX40" fmla="*/ 84047 w 201341"/>
                <a:gd name="connsiteY40" fmla="*/ 298687 h 31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341" h="313581">
                  <a:moveTo>
                    <a:pt x="84047" y="298687"/>
                  </a:moveTo>
                  <a:cubicBezTo>
                    <a:pt x="84047" y="298687"/>
                    <a:pt x="147615" y="301879"/>
                    <a:pt x="156126" y="300283"/>
                  </a:cubicBezTo>
                  <a:cubicBezTo>
                    <a:pt x="164637" y="298687"/>
                    <a:pt x="194692" y="313582"/>
                    <a:pt x="194692" y="313582"/>
                  </a:cubicBezTo>
                  <a:cubicBezTo>
                    <a:pt x="194692" y="313582"/>
                    <a:pt x="196022" y="298421"/>
                    <a:pt x="201341" y="289378"/>
                  </a:cubicBezTo>
                  <a:cubicBezTo>
                    <a:pt x="199213" y="288314"/>
                    <a:pt x="197351" y="286719"/>
                    <a:pt x="196553" y="284857"/>
                  </a:cubicBezTo>
                  <a:cubicBezTo>
                    <a:pt x="195224" y="280601"/>
                    <a:pt x="183255" y="272888"/>
                    <a:pt x="178999" y="267302"/>
                  </a:cubicBezTo>
                  <a:cubicBezTo>
                    <a:pt x="174744" y="261983"/>
                    <a:pt x="172882" y="258259"/>
                    <a:pt x="172882" y="258259"/>
                  </a:cubicBezTo>
                  <a:cubicBezTo>
                    <a:pt x="172882" y="258259"/>
                    <a:pt x="174212" y="249216"/>
                    <a:pt x="168626" y="242035"/>
                  </a:cubicBezTo>
                  <a:cubicBezTo>
                    <a:pt x="163307" y="234854"/>
                    <a:pt x="160647" y="230066"/>
                    <a:pt x="160647" y="220225"/>
                  </a:cubicBezTo>
                  <a:cubicBezTo>
                    <a:pt x="160647" y="210650"/>
                    <a:pt x="156924" y="203469"/>
                    <a:pt x="156924" y="197884"/>
                  </a:cubicBezTo>
                  <a:cubicBezTo>
                    <a:pt x="156924" y="192564"/>
                    <a:pt x="166499" y="182191"/>
                    <a:pt x="170222" y="170755"/>
                  </a:cubicBezTo>
                  <a:cubicBezTo>
                    <a:pt x="172350" y="164105"/>
                    <a:pt x="178733" y="158786"/>
                    <a:pt x="184053" y="153732"/>
                  </a:cubicBezTo>
                  <a:cubicBezTo>
                    <a:pt x="181393" y="149477"/>
                    <a:pt x="178467" y="142029"/>
                    <a:pt x="176074" y="134050"/>
                  </a:cubicBezTo>
                  <a:cubicBezTo>
                    <a:pt x="172882" y="123677"/>
                    <a:pt x="164105" y="120486"/>
                    <a:pt x="153466" y="110645"/>
                  </a:cubicBezTo>
                  <a:cubicBezTo>
                    <a:pt x="143093" y="101070"/>
                    <a:pt x="147083" y="95484"/>
                    <a:pt x="147083" y="91229"/>
                  </a:cubicBezTo>
                  <a:cubicBezTo>
                    <a:pt x="147083" y="87239"/>
                    <a:pt x="160647" y="87239"/>
                    <a:pt x="170222" y="88037"/>
                  </a:cubicBezTo>
                  <a:cubicBezTo>
                    <a:pt x="179797" y="88835"/>
                    <a:pt x="185383" y="86441"/>
                    <a:pt x="181393" y="84047"/>
                  </a:cubicBezTo>
                  <a:cubicBezTo>
                    <a:pt x="177404" y="81654"/>
                    <a:pt x="169424" y="63036"/>
                    <a:pt x="170222" y="50269"/>
                  </a:cubicBezTo>
                  <a:cubicBezTo>
                    <a:pt x="171020" y="37502"/>
                    <a:pt x="166233" y="33512"/>
                    <a:pt x="167031" y="26065"/>
                  </a:cubicBezTo>
                  <a:cubicBezTo>
                    <a:pt x="167829" y="18884"/>
                    <a:pt x="158254" y="266"/>
                    <a:pt x="150008" y="266"/>
                  </a:cubicBezTo>
                  <a:cubicBezTo>
                    <a:pt x="149476" y="266"/>
                    <a:pt x="148945" y="266"/>
                    <a:pt x="148412" y="0"/>
                  </a:cubicBezTo>
                  <a:cubicBezTo>
                    <a:pt x="147083" y="5852"/>
                    <a:pt x="146817" y="12501"/>
                    <a:pt x="146817" y="14628"/>
                  </a:cubicBezTo>
                  <a:cubicBezTo>
                    <a:pt x="146817" y="18618"/>
                    <a:pt x="153200" y="24203"/>
                    <a:pt x="157987" y="25800"/>
                  </a:cubicBezTo>
                  <a:cubicBezTo>
                    <a:pt x="162775" y="27395"/>
                    <a:pt x="160381" y="35374"/>
                    <a:pt x="159584" y="42556"/>
                  </a:cubicBezTo>
                  <a:cubicBezTo>
                    <a:pt x="158785" y="49737"/>
                    <a:pt x="146019" y="48141"/>
                    <a:pt x="143625" y="51333"/>
                  </a:cubicBezTo>
                  <a:cubicBezTo>
                    <a:pt x="141231" y="54524"/>
                    <a:pt x="126869" y="77132"/>
                    <a:pt x="127667" y="81122"/>
                  </a:cubicBezTo>
                  <a:cubicBezTo>
                    <a:pt x="128465" y="85111"/>
                    <a:pt x="125273" y="97080"/>
                    <a:pt x="121283" y="98942"/>
                  </a:cubicBezTo>
                  <a:cubicBezTo>
                    <a:pt x="117294" y="100538"/>
                    <a:pt x="118092" y="109315"/>
                    <a:pt x="118092" y="113304"/>
                  </a:cubicBezTo>
                  <a:cubicBezTo>
                    <a:pt x="118092" y="117294"/>
                    <a:pt x="105325" y="122880"/>
                    <a:pt x="105325" y="129263"/>
                  </a:cubicBezTo>
                  <a:cubicBezTo>
                    <a:pt x="105325" y="135646"/>
                    <a:pt x="90164" y="162243"/>
                    <a:pt x="85377" y="171020"/>
                  </a:cubicBezTo>
                  <a:cubicBezTo>
                    <a:pt x="80589" y="179797"/>
                    <a:pt x="75802" y="190968"/>
                    <a:pt x="74206" y="182989"/>
                  </a:cubicBezTo>
                  <a:cubicBezTo>
                    <a:pt x="72610" y="175010"/>
                    <a:pt x="60642" y="165435"/>
                    <a:pt x="55056" y="169425"/>
                  </a:cubicBezTo>
                  <a:cubicBezTo>
                    <a:pt x="49471" y="173414"/>
                    <a:pt x="42289" y="171020"/>
                    <a:pt x="39098" y="171818"/>
                  </a:cubicBezTo>
                  <a:cubicBezTo>
                    <a:pt x="35906" y="172616"/>
                    <a:pt x="7979" y="201607"/>
                    <a:pt x="7979" y="201607"/>
                  </a:cubicBezTo>
                  <a:cubicBezTo>
                    <a:pt x="7979" y="201607"/>
                    <a:pt x="5851" y="215172"/>
                    <a:pt x="0" y="230864"/>
                  </a:cubicBezTo>
                  <a:cubicBezTo>
                    <a:pt x="3457" y="232992"/>
                    <a:pt x="7447" y="240173"/>
                    <a:pt x="11437" y="246025"/>
                  </a:cubicBezTo>
                  <a:cubicBezTo>
                    <a:pt x="17022" y="254004"/>
                    <a:pt x="27927" y="248153"/>
                    <a:pt x="32449" y="250546"/>
                  </a:cubicBezTo>
                  <a:cubicBezTo>
                    <a:pt x="36970" y="252940"/>
                    <a:pt x="41758" y="271824"/>
                    <a:pt x="40162" y="277144"/>
                  </a:cubicBezTo>
                  <a:cubicBezTo>
                    <a:pt x="38566" y="282197"/>
                    <a:pt x="31917" y="294964"/>
                    <a:pt x="35108" y="301347"/>
                  </a:cubicBezTo>
                  <a:lnTo>
                    <a:pt x="72610" y="301347"/>
                  </a:lnTo>
                  <a:lnTo>
                    <a:pt x="84047" y="298687"/>
                  </a:lnTo>
                  <a:close/>
                </a:path>
              </a:pathLst>
            </a:custGeom>
            <a:grpFill/>
            <a:ln w="6350" cap="flat">
              <a:solidFill>
                <a:schemeClr val="bg1"/>
              </a:solidFill>
              <a:prstDash val="solid"/>
              <a:miter/>
            </a:ln>
          </p:spPr>
          <p:txBody>
            <a:bodyPr rtlCol="0" anchor="ctr"/>
            <a:lstStyle/>
            <a:p>
              <a:endParaRPr lang="en-GB"/>
            </a:p>
          </p:txBody>
        </p:sp>
        <p:sp>
          <p:nvSpPr>
            <p:cNvPr id="414" name="Freeform: Shape 413">
              <a:extLst>
                <a:ext uri="{FF2B5EF4-FFF2-40B4-BE49-F238E27FC236}">
                  <a16:creationId xmlns:a16="http://schemas.microsoft.com/office/drawing/2014/main" id="{DF4A37BC-F784-4EC9-A158-6B72829ED9AE}"/>
                </a:ext>
              </a:extLst>
            </p:cNvPr>
            <p:cNvSpPr/>
            <p:nvPr/>
          </p:nvSpPr>
          <p:spPr>
            <a:xfrm>
              <a:off x="5564029" y="4085462"/>
              <a:ext cx="165992" cy="169570"/>
            </a:xfrm>
            <a:custGeom>
              <a:avLst/>
              <a:gdLst>
                <a:gd name="connsiteX0" fmla="*/ 156949 w 165992"/>
                <a:gd name="connsiteY0" fmla="*/ 141638 h 169570"/>
                <a:gd name="connsiteX1" fmla="*/ 145512 w 165992"/>
                <a:gd name="connsiteY1" fmla="*/ 111584 h 169570"/>
                <a:gd name="connsiteX2" fmla="*/ 155885 w 165992"/>
                <a:gd name="connsiteY2" fmla="*/ 84987 h 169570"/>
                <a:gd name="connsiteX3" fmla="*/ 165992 w 165992"/>
                <a:gd name="connsiteY3" fmla="*/ 66900 h 169570"/>
                <a:gd name="connsiteX4" fmla="*/ 156417 w 165992"/>
                <a:gd name="connsiteY4" fmla="*/ 24611 h 169570"/>
                <a:gd name="connsiteX5" fmla="*/ 151364 w 165992"/>
                <a:gd name="connsiteY5" fmla="*/ 21951 h 169570"/>
                <a:gd name="connsiteX6" fmla="*/ 119181 w 165992"/>
                <a:gd name="connsiteY6" fmla="*/ 25940 h 169570"/>
                <a:gd name="connsiteX7" fmla="*/ 94977 w 165992"/>
                <a:gd name="connsiteY7" fmla="*/ 14770 h 169570"/>
                <a:gd name="connsiteX8" fmla="*/ 73966 w 165992"/>
                <a:gd name="connsiteY8" fmla="*/ 7588 h 169570"/>
                <a:gd name="connsiteX9" fmla="*/ 64390 w 165992"/>
                <a:gd name="connsiteY9" fmla="*/ 4397 h 169570"/>
                <a:gd name="connsiteX10" fmla="*/ 50826 w 165992"/>
                <a:gd name="connsiteY10" fmla="*/ 5992 h 169570"/>
                <a:gd name="connsiteX11" fmla="*/ 35665 w 165992"/>
                <a:gd name="connsiteY11" fmla="*/ 13174 h 169570"/>
                <a:gd name="connsiteX12" fmla="*/ 22101 w 165992"/>
                <a:gd name="connsiteY12" fmla="*/ 9184 h 169570"/>
                <a:gd name="connsiteX13" fmla="*/ 12792 w 165992"/>
                <a:gd name="connsiteY13" fmla="*/ 11312 h 169570"/>
                <a:gd name="connsiteX14" fmla="*/ 12792 w 165992"/>
                <a:gd name="connsiteY14" fmla="*/ 32856 h 169570"/>
                <a:gd name="connsiteX15" fmla="*/ 17579 w 165992"/>
                <a:gd name="connsiteY15" fmla="*/ 45622 h 169570"/>
                <a:gd name="connsiteX16" fmla="*/ 22367 w 165992"/>
                <a:gd name="connsiteY16" fmla="*/ 62645 h 169570"/>
                <a:gd name="connsiteX17" fmla="*/ 9600 w 165992"/>
                <a:gd name="connsiteY17" fmla="*/ 64506 h 169570"/>
                <a:gd name="connsiteX18" fmla="*/ 11994 w 165992"/>
                <a:gd name="connsiteY18" fmla="*/ 80731 h 169570"/>
                <a:gd name="connsiteX19" fmla="*/ 4281 w 165992"/>
                <a:gd name="connsiteY19" fmla="*/ 95891 h 169570"/>
                <a:gd name="connsiteX20" fmla="*/ 1355 w 165992"/>
                <a:gd name="connsiteY20" fmla="*/ 115307 h 169570"/>
                <a:gd name="connsiteX21" fmla="*/ 10398 w 165992"/>
                <a:gd name="connsiteY21" fmla="*/ 123818 h 169570"/>
                <a:gd name="connsiteX22" fmla="*/ 31410 w 165992"/>
                <a:gd name="connsiteY22" fmla="*/ 144298 h 169570"/>
                <a:gd name="connsiteX23" fmla="*/ 23431 w 165992"/>
                <a:gd name="connsiteY23" fmla="*/ 169566 h 169570"/>
                <a:gd name="connsiteX24" fmla="*/ 103488 w 165992"/>
                <a:gd name="connsiteY24" fmla="*/ 152011 h 169570"/>
                <a:gd name="connsiteX25" fmla="*/ 156151 w 165992"/>
                <a:gd name="connsiteY25" fmla="*/ 155203 h 169570"/>
                <a:gd name="connsiteX26" fmla="*/ 156949 w 165992"/>
                <a:gd name="connsiteY26" fmla="*/ 141638 h 1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992" h="169570">
                  <a:moveTo>
                    <a:pt x="156949" y="141638"/>
                  </a:moveTo>
                  <a:cubicBezTo>
                    <a:pt x="153225" y="136851"/>
                    <a:pt x="144980" y="116371"/>
                    <a:pt x="145512" y="111584"/>
                  </a:cubicBezTo>
                  <a:cubicBezTo>
                    <a:pt x="146044" y="106796"/>
                    <a:pt x="156417" y="92168"/>
                    <a:pt x="155885" y="84987"/>
                  </a:cubicBezTo>
                  <a:cubicBezTo>
                    <a:pt x="155353" y="77805"/>
                    <a:pt x="165992" y="73018"/>
                    <a:pt x="165992" y="66900"/>
                  </a:cubicBezTo>
                  <a:cubicBezTo>
                    <a:pt x="165992" y="62379"/>
                    <a:pt x="163066" y="39505"/>
                    <a:pt x="156417" y="24611"/>
                  </a:cubicBezTo>
                  <a:cubicBezTo>
                    <a:pt x="155087" y="24611"/>
                    <a:pt x="153225" y="24079"/>
                    <a:pt x="151364" y="21951"/>
                  </a:cubicBezTo>
                  <a:cubicBezTo>
                    <a:pt x="146576" y="17163"/>
                    <a:pt x="126362" y="17961"/>
                    <a:pt x="119181" y="25940"/>
                  </a:cubicBezTo>
                  <a:cubicBezTo>
                    <a:pt x="111999" y="33920"/>
                    <a:pt x="97371" y="18759"/>
                    <a:pt x="94977" y="14770"/>
                  </a:cubicBezTo>
                  <a:cubicBezTo>
                    <a:pt x="92584" y="10780"/>
                    <a:pt x="82211" y="2003"/>
                    <a:pt x="73966" y="7588"/>
                  </a:cubicBezTo>
                  <a:cubicBezTo>
                    <a:pt x="65986" y="13174"/>
                    <a:pt x="63593" y="11578"/>
                    <a:pt x="64390" y="4397"/>
                  </a:cubicBezTo>
                  <a:cubicBezTo>
                    <a:pt x="65188" y="-2784"/>
                    <a:pt x="52422" y="-391"/>
                    <a:pt x="50826" y="5992"/>
                  </a:cubicBezTo>
                  <a:cubicBezTo>
                    <a:pt x="49230" y="12376"/>
                    <a:pt x="38857" y="17961"/>
                    <a:pt x="35665" y="13174"/>
                  </a:cubicBezTo>
                  <a:cubicBezTo>
                    <a:pt x="32474" y="8386"/>
                    <a:pt x="25292" y="2003"/>
                    <a:pt x="22101" y="9184"/>
                  </a:cubicBezTo>
                  <a:cubicBezTo>
                    <a:pt x="19973" y="14238"/>
                    <a:pt x="15983" y="13706"/>
                    <a:pt x="12792" y="11312"/>
                  </a:cubicBezTo>
                  <a:cubicBezTo>
                    <a:pt x="10664" y="20355"/>
                    <a:pt x="8270" y="30462"/>
                    <a:pt x="12792" y="32856"/>
                  </a:cubicBezTo>
                  <a:cubicBezTo>
                    <a:pt x="18111" y="35782"/>
                    <a:pt x="18909" y="41899"/>
                    <a:pt x="17579" y="45622"/>
                  </a:cubicBezTo>
                  <a:cubicBezTo>
                    <a:pt x="16249" y="49346"/>
                    <a:pt x="26622" y="58389"/>
                    <a:pt x="22367" y="62645"/>
                  </a:cubicBezTo>
                  <a:cubicBezTo>
                    <a:pt x="18111" y="66900"/>
                    <a:pt x="12792" y="58389"/>
                    <a:pt x="9600" y="64506"/>
                  </a:cubicBezTo>
                  <a:cubicBezTo>
                    <a:pt x="6674" y="70624"/>
                    <a:pt x="15718" y="75943"/>
                    <a:pt x="11994" y="80731"/>
                  </a:cubicBezTo>
                  <a:cubicBezTo>
                    <a:pt x="8270" y="85518"/>
                    <a:pt x="2951" y="86050"/>
                    <a:pt x="4281" y="95891"/>
                  </a:cubicBezTo>
                  <a:cubicBezTo>
                    <a:pt x="5345" y="105466"/>
                    <a:pt x="4813" y="112116"/>
                    <a:pt x="1355" y="115307"/>
                  </a:cubicBezTo>
                  <a:cubicBezTo>
                    <a:pt x="-2369" y="118233"/>
                    <a:pt x="1887" y="118233"/>
                    <a:pt x="10398" y="123818"/>
                  </a:cubicBezTo>
                  <a:cubicBezTo>
                    <a:pt x="18909" y="129138"/>
                    <a:pt x="32740" y="135255"/>
                    <a:pt x="31410" y="144298"/>
                  </a:cubicBezTo>
                  <a:cubicBezTo>
                    <a:pt x="30346" y="152543"/>
                    <a:pt x="26622" y="154405"/>
                    <a:pt x="23431" y="169566"/>
                  </a:cubicBezTo>
                  <a:cubicBezTo>
                    <a:pt x="39655" y="169831"/>
                    <a:pt x="69178" y="158129"/>
                    <a:pt x="103488" y="152011"/>
                  </a:cubicBezTo>
                  <a:cubicBezTo>
                    <a:pt x="125032" y="148288"/>
                    <a:pt x="143384" y="151213"/>
                    <a:pt x="156151" y="155203"/>
                  </a:cubicBezTo>
                  <a:cubicBezTo>
                    <a:pt x="158013" y="149884"/>
                    <a:pt x="158811" y="144032"/>
                    <a:pt x="156949" y="141638"/>
                  </a:cubicBezTo>
                  <a:close/>
                </a:path>
              </a:pathLst>
            </a:custGeom>
            <a:grpFill/>
            <a:ln w="6350" cap="flat">
              <a:solidFill>
                <a:schemeClr val="bg1"/>
              </a:solidFill>
              <a:prstDash val="solid"/>
              <a:miter/>
            </a:ln>
          </p:spPr>
          <p:txBody>
            <a:bodyPr rtlCol="0" anchor="ctr"/>
            <a:lstStyle/>
            <a:p>
              <a:endParaRPr lang="en-GB"/>
            </a:p>
          </p:txBody>
        </p:sp>
        <p:sp>
          <p:nvSpPr>
            <p:cNvPr id="415" name="Freeform: Shape 414">
              <a:extLst>
                <a:ext uri="{FF2B5EF4-FFF2-40B4-BE49-F238E27FC236}">
                  <a16:creationId xmlns:a16="http://schemas.microsoft.com/office/drawing/2014/main" id="{A78EFA3B-F72F-4D12-8070-8D00390997A3}"/>
                </a:ext>
              </a:extLst>
            </p:cNvPr>
            <p:cNvSpPr/>
            <p:nvPr/>
          </p:nvSpPr>
          <p:spPr>
            <a:xfrm>
              <a:off x="5709783" y="4072836"/>
              <a:ext cx="115456" cy="175355"/>
            </a:xfrm>
            <a:custGeom>
              <a:avLst/>
              <a:gdLst>
                <a:gd name="connsiteX0" fmla="*/ 98168 w 115456"/>
                <a:gd name="connsiteY0" fmla="*/ 71813 h 175355"/>
                <a:gd name="connsiteX1" fmla="*/ 97636 w 115456"/>
                <a:gd name="connsiteY1" fmla="*/ 33779 h 175355"/>
                <a:gd name="connsiteX2" fmla="*/ 90987 w 115456"/>
                <a:gd name="connsiteY2" fmla="*/ 17554 h 175355"/>
                <a:gd name="connsiteX3" fmla="*/ 85402 w 115456"/>
                <a:gd name="connsiteY3" fmla="*/ 0 h 175355"/>
                <a:gd name="connsiteX4" fmla="*/ 78220 w 115456"/>
                <a:gd name="connsiteY4" fmla="*/ 6649 h 175355"/>
                <a:gd name="connsiteX5" fmla="*/ 9865 w 115456"/>
                <a:gd name="connsiteY5" fmla="*/ 5054 h 175355"/>
                <a:gd name="connsiteX6" fmla="*/ 14653 w 115456"/>
                <a:gd name="connsiteY6" fmla="*/ 32449 h 175355"/>
                <a:gd name="connsiteX7" fmla="*/ 10929 w 115456"/>
                <a:gd name="connsiteY7" fmla="*/ 37502 h 175355"/>
                <a:gd name="connsiteX8" fmla="*/ 20504 w 115456"/>
                <a:gd name="connsiteY8" fmla="*/ 79792 h 175355"/>
                <a:gd name="connsiteX9" fmla="*/ 10397 w 115456"/>
                <a:gd name="connsiteY9" fmla="*/ 97878 h 175355"/>
                <a:gd name="connsiteX10" fmla="*/ 25 w 115456"/>
                <a:gd name="connsiteY10" fmla="*/ 124475 h 175355"/>
                <a:gd name="connsiteX11" fmla="*/ 11461 w 115456"/>
                <a:gd name="connsiteY11" fmla="*/ 154530 h 175355"/>
                <a:gd name="connsiteX12" fmla="*/ 10929 w 115456"/>
                <a:gd name="connsiteY12" fmla="*/ 167829 h 175355"/>
                <a:gd name="connsiteX13" fmla="*/ 31409 w 115456"/>
                <a:gd name="connsiteY13" fmla="*/ 175276 h 175355"/>
                <a:gd name="connsiteX14" fmla="*/ 84072 w 115456"/>
                <a:gd name="connsiteY14" fmla="*/ 153998 h 175355"/>
                <a:gd name="connsiteX15" fmla="*/ 115456 w 115456"/>
                <a:gd name="connsiteY15" fmla="*/ 140700 h 175355"/>
                <a:gd name="connsiteX16" fmla="*/ 105616 w 115456"/>
                <a:gd name="connsiteY16" fmla="*/ 109315 h 175355"/>
                <a:gd name="connsiteX17" fmla="*/ 98168 w 115456"/>
                <a:gd name="connsiteY17" fmla="*/ 71813 h 17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456" h="175355">
                  <a:moveTo>
                    <a:pt x="98168" y="71813"/>
                  </a:moveTo>
                  <a:cubicBezTo>
                    <a:pt x="94445" y="62769"/>
                    <a:pt x="96838" y="42822"/>
                    <a:pt x="97636" y="33779"/>
                  </a:cubicBezTo>
                  <a:cubicBezTo>
                    <a:pt x="98168" y="24736"/>
                    <a:pt x="95243" y="19948"/>
                    <a:pt x="90987" y="17554"/>
                  </a:cubicBezTo>
                  <a:cubicBezTo>
                    <a:pt x="88593" y="16224"/>
                    <a:pt x="86732" y="7713"/>
                    <a:pt x="85402" y="0"/>
                  </a:cubicBezTo>
                  <a:cubicBezTo>
                    <a:pt x="80614" y="2128"/>
                    <a:pt x="80348" y="10107"/>
                    <a:pt x="78220" y="6649"/>
                  </a:cubicBezTo>
                  <a:cubicBezTo>
                    <a:pt x="75827" y="2660"/>
                    <a:pt x="13057" y="266"/>
                    <a:pt x="9865" y="5054"/>
                  </a:cubicBezTo>
                  <a:cubicBezTo>
                    <a:pt x="6674" y="9841"/>
                    <a:pt x="15451" y="27661"/>
                    <a:pt x="14653" y="32449"/>
                  </a:cubicBezTo>
                  <a:cubicBezTo>
                    <a:pt x="14121" y="35374"/>
                    <a:pt x="12791" y="37236"/>
                    <a:pt x="10929" y="37502"/>
                  </a:cubicBezTo>
                  <a:cubicBezTo>
                    <a:pt x="17579" y="52397"/>
                    <a:pt x="20504" y="75004"/>
                    <a:pt x="20504" y="79792"/>
                  </a:cubicBezTo>
                  <a:cubicBezTo>
                    <a:pt x="20504" y="85909"/>
                    <a:pt x="9600" y="90697"/>
                    <a:pt x="10397" y="97878"/>
                  </a:cubicBezTo>
                  <a:cubicBezTo>
                    <a:pt x="10929" y="105059"/>
                    <a:pt x="822" y="119688"/>
                    <a:pt x="25" y="124475"/>
                  </a:cubicBezTo>
                  <a:cubicBezTo>
                    <a:pt x="-508" y="129263"/>
                    <a:pt x="7738" y="149743"/>
                    <a:pt x="11461" y="154530"/>
                  </a:cubicBezTo>
                  <a:cubicBezTo>
                    <a:pt x="13323" y="156924"/>
                    <a:pt x="12259" y="162775"/>
                    <a:pt x="10929" y="167829"/>
                  </a:cubicBezTo>
                  <a:cubicBezTo>
                    <a:pt x="21834" y="171020"/>
                    <a:pt x="29015" y="174744"/>
                    <a:pt x="31409" y="175276"/>
                  </a:cubicBezTo>
                  <a:cubicBezTo>
                    <a:pt x="36197" y="176606"/>
                    <a:pt x="70241" y="160913"/>
                    <a:pt x="84072" y="153998"/>
                  </a:cubicBezTo>
                  <a:cubicBezTo>
                    <a:pt x="94977" y="148413"/>
                    <a:pt x="107211" y="145221"/>
                    <a:pt x="115456" y="140700"/>
                  </a:cubicBezTo>
                  <a:cubicBezTo>
                    <a:pt x="110403" y="130859"/>
                    <a:pt x="105616" y="118092"/>
                    <a:pt x="105616" y="109315"/>
                  </a:cubicBezTo>
                  <a:cubicBezTo>
                    <a:pt x="105350" y="95218"/>
                    <a:pt x="101626" y="80856"/>
                    <a:pt x="98168" y="71813"/>
                  </a:cubicBezTo>
                  <a:close/>
                </a:path>
              </a:pathLst>
            </a:custGeom>
            <a:grpFill/>
            <a:ln w="6350" cap="flat">
              <a:solidFill>
                <a:schemeClr val="bg1"/>
              </a:solidFill>
              <a:prstDash val="solid"/>
              <a:miter/>
            </a:ln>
          </p:spPr>
          <p:txBody>
            <a:bodyPr rtlCol="0" anchor="ctr"/>
            <a:lstStyle/>
            <a:p>
              <a:endParaRPr lang="en-GB"/>
            </a:p>
          </p:txBody>
        </p:sp>
        <p:sp>
          <p:nvSpPr>
            <p:cNvPr id="416" name="Freeform: Shape 415">
              <a:extLst>
                <a:ext uri="{FF2B5EF4-FFF2-40B4-BE49-F238E27FC236}">
                  <a16:creationId xmlns:a16="http://schemas.microsoft.com/office/drawing/2014/main" id="{7DE0EE15-C6A0-47AE-B08D-E7413621EE53}"/>
                </a:ext>
              </a:extLst>
            </p:cNvPr>
            <p:cNvSpPr/>
            <p:nvPr/>
          </p:nvSpPr>
          <p:spPr>
            <a:xfrm>
              <a:off x="5385587" y="4029217"/>
              <a:ext cx="202372" cy="151729"/>
            </a:xfrm>
            <a:custGeom>
              <a:avLst/>
              <a:gdLst>
                <a:gd name="connsiteX0" fmla="*/ 67823 w 202372"/>
                <a:gd name="connsiteY0" fmla="*/ 82186 h 151729"/>
                <a:gd name="connsiteX1" fmla="*/ 80589 w 202372"/>
                <a:gd name="connsiteY1" fmla="*/ 79260 h 151729"/>
                <a:gd name="connsiteX2" fmla="*/ 101070 w 202372"/>
                <a:gd name="connsiteY2" fmla="*/ 75004 h 151729"/>
                <a:gd name="connsiteX3" fmla="*/ 122879 w 202372"/>
                <a:gd name="connsiteY3" fmla="*/ 102134 h 151729"/>
                <a:gd name="connsiteX4" fmla="*/ 126603 w 202372"/>
                <a:gd name="connsiteY4" fmla="*/ 118358 h 151729"/>
                <a:gd name="connsiteX5" fmla="*/ 127401 w 202372"/>
                <a:gd name="connsiteY5" fmla="*/ 120220 h 151729"/>
                <a:gd name="connsiteX6" fmla="*/ 147083 w 202372"/>
                <a:gd name="connsiteY6" fmla="*/ 116762 h 151729"/>
                <a:gd name="connsiteX7" fmla="*/ 154796 w 202372"/>
                <a:gd name="connsiteY7" fmla="*/ 139902 h 151729"/>
                <a:gd name="connsiteX8" fmla="*/ 167829 w 202372"/>
                <a:gd name="connsiteY8" fmla="*/ 149477 h 151729"/>
                <a:gd name="connsiteX9" fmla="*/ 178467 w 202372"/>
                <a:gd name="connsiteY9" fmla="*/ 141232 h 151729"/>
                <a:gd name="connsiteX10" fmla="*/ 183787 w 202372"/>
                <a:gd name="connsiteY10" fmla="*/ 145221 h 151729"/>
                <a:gd name="connsiteX11" fmla="*/ 190968 w 202372"/>
                <a:gd name="connsiteY11" fmla="*/ 136976 h 151729"/>
                <a:gd name="connsiteX12" fmla="*/ 188575 w 202372"/>
                <a:gd name="connsiteY12" fmla="*/ 120752 h 151729"/>
                <a:gd name="connsiteX13" fmla="*/ 201341 w 202372"/>
                <a:gd name="connsiteY13" fmla="*/ 118890 h 151729"/>
                <a:gd name="connsiteX14" fmla="*/ 196554 w 202372"/>
                <a:gd name="connsiteY14" fmla="*/ 101868 h 151729"/>
                <a:gd name="connsiteX15" fmla="*/ 191766 w 202372"/>
                <a:gd name="connsiteY15" fmla="*/ 89101 h 151729"/>
                <a:gd name="connsiteX16" fmla="*/ 191766 w 202372"/>
                <a:gd name="connsiteY16" fmla="*/ 67557 h 151729"/>
                <a:gd name="connsiteX17" fmla="*/ 188042 w 202372"/>
                <a:gd name="connsiteY17" fmla="*/ 63833 h 151729"/>
                <a:gd name="connsiteX18" fmla="*/ 181659 w 202372"/>
                <a:gd name="connsiteY18" fmla="*/ 48673 h 151729"/>
                <a:gd name="connsiteX19" fmla="*/ 181659 w 202372"/>
                <a:gd name="connsiteY19" fmla="*/ 39098 h 151729"/>
                <a:gd name="connsiteX20" fmla="*/ 172084 w 202372"/>
                <a:gd name="connsiteY20" fmla="*/ 26331 h 151729"/>
                <a:gd name="connsiteX21" fmla="*/ 161711 w 202372"/>
                <a:gd name="connsiteY21" fmla="*/ 6383 h 151729"/>
                <a:gd name="connsiteX22" fmla="*/ 142295 w 202372"/>
                <a:gd name="connsiteY22" fmla="*/ 19948 h 151729"/>
                <a:gd name="connsiteX23" fmla="*/ 123943 w 202372"/>
                <a:gd name="connsiteY23" fmla="*/ 18352 h 151729"/>
                <a:gd name="connsiteX24" fmla="*/ 108783 w 202372"/>
                <a:gd name="connsiteY24" fmla="*/ 20746 h 151729"/>
                <a:gd name="connsiteX25" fmla="*/ 100804 w 202372"/>
                <a:gd name="connsiteY25" fmla="*/ 13565 h 151729"/>
                <a:gd name="connsiteX26" fmla="*/ 101070 w 202372"/>
                <a:gd name="connsiteY26" fmla="*/ 9043 h 151729"/>
                <a:gd name="connsiteX27" fmla="*/ 98144 w 202372"/>
                <a:gd name="connsiteY27" fmla="*/ 10107 h 151729"/>
                <a:gd name="connsiteX28" fmla="*/ 58514 w 202372"/>
                <a:gd name="connsiteY28" fmla="*/ 7713 h 151729"/>
                <a:gd name="connsiteX29" fmla="*/ 39098 w 202372"/>
                <a:gd name="connsiteY29" fmla="*/ 0 h 151729"/>
                <a:gd name="connsiteX30" fmla="*/ 32981 w 202372"/>
                <a:gd name="connsiteY30" fmla="*/ 12767 h 151729"/>
                <a:gd name="connsiteX31" fmla="*/ 34842 w 202372"/>
                <a:gd name="connsiteY31" fmla="*/ 25267 h 151729"/>
                <a:gd name="connsiteX32" fmla="*/ 25267 w 202372"/>
                <a:gd name="connsiteY32" fmla="*/ 29523 h 151729"/>
                <a:gd name="connsiteX33" fmla="*/ 2926 w 202372"/>
                <a:gd name="connsiteY33" fmla="*/ 42822 h 151729"/>
                <a:gd name="connsiteX34" fmla="*/ 0 w 202372"/>
                <a:gd name="connsiteY34" fmla="*/ 45747 h 151729"/>
                <a:gd name="connsiteX35" fmla="*/ 19416 w 202372"/>
                <a:gd name="connsiteY35" fmla="*/ 69685 h 151729"/>
                <a:gd name="connsiteX36" fmla="*/ 50003 w 202372"/>
                <a:gd name="connsiteY36" fmla="*/ 103197 h 151729"/>
                <a:gd name="connsiteX37" fmla="*/ 67823 w 202372"/>
                <a:gd name="connsiteY37" fmla="*/ 82186 h 15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2372" h="151729">
                  <a:moveTo>
                    <a:pt x="67823" y="82186"/>
                  </a:moveTo>
                  <a:cubicBezTo>
                    <a:pt x="68355" y="75536"/>
                    <a:pt x="73940" y="77930"/>
                    <a:pt x="80589" y="79260"/>
                  </a:cubicBezTo>
                  <a:cubicBezTo>
                    <a:pt x="87239" y="80324"/>
                    <a:pt x="94952" y="75004"/>
                    <a:pt x="101070" y="75004"/>
                  </a:cubicBezTo>
                  <a:cubicBezTo>
                    <a:pt x="107187" y="75004"/>
                    <a:pt x="122879" y="96016"/>
                    <a:pt x="122879" y="102134"/>
                  </a:cubicBezTo>
                  <a:cubicBezTo>
                    <a:pt x="122879" y="108251"/>
                    <a:pt x="123411" y="113570"/>
                    <a:pt x="126603" y="118358"/>
                  </a:cubicBezTo>
                  <a:cubicBezTo>
                    <a:pt x="127135" y="118890"/>
                    <a:pt x="127135" y="119688"/>
                    <a:pt x="127401" y="120220"/>
                  </a:cubicBezTo>
                  <a:cubicBezTo>
                    <a:pt x="137242" y="118092"/>
                    <a:pt x="145221" y="116762"/>
                    <a:pt x="147083" y="116762"/>
                  </a:cubicBezTo>
                  <a:cubicBezTo>
                    <a:pt x="150009" y="116762"/>
                    <a:pt x="155860" y="131125"/>
                    <a:pt x="154796" y="139902"/>
                  </a:cubicBezTo>
                  <a:cubicBezTo>
                    <a:pt x="153732" y="148945"/>
                    <a:pt x="163573" y="155328"/>
                    <a:pt x="167829" y="149477"/>
                  </a:cubicBezTo>
                  <a:cubicBezTo>
                    <a:pt x="172084" y="143625"/>
                    <a:pt x="177404" y="135912"/>
                    <a:pt x="178467" y="141232"/>
                  </a:cubicBezTo>
                  <a:cubicBezTo>
                    <a:pt x="178733" y="142827"/>
                    <a:pt x="181127" y="144157"/>
                    <a:pt x="183787" y="145221"/>
                  </a:cubicBezTo>
                  <a:cubicBezTo>
                    <a:pt x="185383" y="141764"/>
                    <a:pt x="188575" y="140434"/>
                    <a:pt x="190968" y="136976"/>
                  </a:cubicBezTo>
                  <a:cubicBezTo>
                    <a:pt x="194692" y="132189"/>
                    <a:pt x="185649" y="126603"/>
                    <a:pt x="188575" y="120752"/>
                  </a:cubicBezTo>
                  <a:cubicBezTo>
                    <a:pt x="191500" y="114634"/>
                    <a:pt x="197086" y="123145"/>
                    <a:pt x="201341" y="118890"/>
                  </a:cubicBezTo>
                  <a:cubicBezTo>
                    <a:pt x="205597" y="114634"/>
                    <a:pt x="195224" y="105591"/>
                    <a:pt x="196554" y="101868"/>
                  </a:cubicBezTo>
                  <a:cubicBezTo>
                    <a:pt x="197617" y="98144"/>
                    <a:pt x="197086" y="92293"/>
                    <a:pt x="191766" y="89101"/>
                  </a:cubicBezTo>
                  <a:cubicBezTo>
                    <a:pt x="187245" y="86707"/>
                    <a:pt x="189904" y="76334"/>
                    <a:pt x="191766" y="67557"/>
                  </a:cubicBezTo>
                  <a:cubicBezTo>
                    <a:pt x="190436" y="66493"/>
                    <a:pt x="189106" y="65163"/>
                    <a:pt x="188042" y="63833"/>
                  </a:cubicBezTo>
                  <a:cubicBezTo>
                    <a:pt x="184851" y="59046"/>
                    <a:pt x="187245" y="48673"/>
                    <a:pt x="181659" y="48673"/>
                  </a:cubicBezTo>
                  <a:cubicBezTo>
                    <a:pt x="176074" y="48673"/>
                    <a:pt x="176872" y="40694"/>
                    <a:pt x="181659" y="39098"/>
                  </a:cubicBezTo>
                  <a:cubicBezTo>
                    <a:pt x="186447" y="37502"/>
                    <a:pt x="172084" y="31917"/>
                    <a:pt x="172084" y="26331"/>
                  </a:cubicBezTo>
                  <a:cubicBezTo>
                    <a:pt x="172084" y="20746"/>
                    <a:pt x="164903" y="7181"/>
                    <a:pt x="161711" y="6383"/>
                  </a:cubicBezTo>
                  <a:cubicBezTo>
                    <a:pt x="158520" y="5586"/>
                    <a:pt x="147349" y="19948"/>
                    <a:pt x="142295" y="19948"/>
                  </a:cubicBezTo>
                  <a:cubicBezTo>
                    <a:pt x="137508" y="19948"/>
                    <a:pt x="127135" y="10373"/>
                    <a:pt x="123943" y="18352"/>
                  </a:cubicBezTo>
                  <a:cubicBezTo>
                    <a:pt x="120752" y="26331"/>
                    <a:pt x="113570" y="14363"/>
                    <a:pt x="108783" y="20746"/>
                  </a:cubicBezTo>
                  <a:cubicBezTo>
                    <a:pt x="103995" y="27129"/>
                    <a:pt x="100804" y="13565"/>
                    <a:pt x="100804" y="13565"/>
                  </a:cubicBezTo>
                  <a:cubicBezTo>
                    <a:pt x="100804" y="13565"/>
                    <a:pt x="100804" y="11703"/>
                    <a:pt x="101070" y="9043"/>
                  </a:cubicBezTo>
                  <a:cubicBezTo>
                    <a:pt x="100006" y="9309"/>
                    <a:pt x="99208" y="9841"/>
                    <a:pt x="98144" y="10107"/>
                  </a:cubicBezTo>
                  <a:cubicBezTo>
                    <a:pt x="84313" y="14895"/>
                    <a:pt x="59578" y="11969"/>
                    <a:pt x="58514" y="7713"/>
                  </a:cubicBezTo>
                  <a:cubicBezTo>
                    <a:pt x="57184" y="3458"/>
                    <a:pt x="39098" y="0"/>
                    <a:pt x="39098" y="0"/>
                  </a:cubicBezTo>
                  <a:cubicBezTo>
                    <a:pt x="39098" y="0"/>
                    <a:pt x="39630" y="10373"/>
                    <a:pt x="32981" y="12767"/>
                  </a:cubicBezTo>
                  <a:cubicBezTo>
                    <a:pt x="26331" y="15161"/>
                    <a:pt x="34842" y="22874"/>
                    <a:pt x="34842" y="25267"/>
                  </a:cubicBezTo>
                  <a:cubicBezTo>
                    <a:pt x="34842" y="27661"/>
                    <a:pt x="29523" y="31385"/>
                    <a:pt x="25267" y="29523"/>
                  </a:cubicBezTo>
                  <a:cubicBezTo>
                    <a:pt x="21012" y="27661"/>
                    <a:pt x="9043" y="38566"/>
                    <a:pt x="2926" y="42822"/>
                  </a:cubicBezTo>
                  <a:cubicBezTo>
                    <a:pt x="2128" y="43354"/>
                    <a:pt x="1330" y="44418"/>
                    <a:pt x="0" y="45747"/>
                  </a:cubicBezTo>
                  <a:cubicBezTo>
                    <a:pt x="9309" y="53195"/>
                    <a:pt x="8511" y="61706"/>
                    <a:pt x="19416" y="69685"/>
                  </a:cubicBezTo>
                  <a:cubicBezTo>
                    <a:pt x="29523" y="77132"/>
                    <a:pt x="42290" y="86973"/>
                    <a:pt x="50003" y="103197"/>
                  </a:cubicBezTo>
                  <a:cubicBezTo>
                    <a:pt x="57184" y="96016"/>
                    <a:pt x="67557" y="86707"/>
                    <a:pt x="67823" y="82186"/>
                  </a:cubicBezTo>
                  <a:close/>
                </a:path>
              </a:pathLst>
            </a:custGeom>
            <a:grpFill/>
            <a:ln w="6350" cap="flat">
              <a:solidFill>
                <a:schemeClr val="bg1"/>
              </a:solidFill>
              <a:prstDash val="solid"/>
              <a:miter/>
            </a:ln>
          </p:spPr>
          <p:txBody>
            <a:bodyPr rtlCol="0" anchor="ctr"/>
            <a:lstStyle/>
            <a:p>
              <a:endParaRPr lang="en-GB"/>
            </a:p>
          </p:txBody>
        </p:sp>
        <p:sp>
          <p:nvSpPr>
            <p:cNvPr id="417" name="Freeform: Shape 416">
              <a:extLst>
                <a:ext uri="{FF2B5EF4-FFF2-40B4-BE49-F238E27FC236}">
                  <a16:creationId xmlns:a16="http://schemas.microsoft.com/office/drawing/2014/main" id="{57FA92A5-0369-4B37-9B2C-FE596D085899}"/>
                </a:ext>
              </a:extLst>
            </p:cNvPr>
            <p:cNvSpPr/>
            <p:nvPr/>
          </p:nvSpPr>
          <p:spPr>
            <a:xfrm>
              <a:off x="5482135" y="4145713"/>
              <a:ext cx="113658" cy="108782"/>
            </a:xfrm>
            <a:custGeom>
              <a:avLst/>
              <a:gdLst>
                <a:gd name="connsiteX0" fmla="*/ 92559 w 113658"/>
                <a:gd name="connsiteY0" fmla="*/ 63302 h 108782"/>
                <a:gd name="connsiteX1" fmla="*/ 83515 w 113658"/>
                <a:gd name="connsiteY1" fmla="*/ 54790 h 108782"/>
                <a:gd name="connsiteX2" fmla="*/ 86441 w 113658"/>
                <a:gd name="connsiteY2" fmla="*/ 35374 h 108782"/>
                <a:gd name="connsiteX3" fmla="*/ 86973 w 113658"/>
                <a:gd name="connsiteY3" fmla="*/ 28459 h 108782"/>
                <a:gd name="connsiteX4" fmla="*/ 81654 w 113658"/>
                <a:gd name="connsiteY4" fmla="*/ 24469 h 108782"/>
                <a:gd name="connsiteX5" fmla="*/ 71015 w 113658"/>
                <a:gd name="connsiteY5" fmla="*/ 32715 h 108782"/>
                <a:gd name="connsiteX6" fmla="*/ 57982 w 113658"/>
                <a:gd name="connsiteY6" fmla="*/ 23139 h 108782"/>
                <a:gd name="connsiteX7" fmla="*/ 50269 w 113658"/>
                <a:gd name="connsiteY7" fmla="*/ 0 h 108782"/>
                <a:gd name="connsiteX8" fmla="*/ 30587 w 113658"/>
                <a:gd name="connsiteY8" fmla="*/ 3458 h 108782"/>
                <a:gd name="connsiteX9" fmla="*/ 27927 w 113658"/>
                <a:gd name="connsiteY9" fmla="*/ 17288 h 108782"/>
                <a:gd name="connsiteX10" fmla="*/ 6117 w 113658"/>
                <a:gd name="connsiteY10" fmla="*/ 35374 h 108782"/>
                <a:gd name="connsiteX11" fmla="*/ 0 w 113658"/>
                <a:gd name="connsiteY11" fmla="*/ 44417 h 108782"/>
                <a:gd name="connsiteX12" fmla="*/ 35374 w 113658"/>
                <a:gd name="connsiteY12" fmla="*/ 68089 h 108782"/>
                <a:gd name="connsiteX13" fmla="*/ 98942 w 113658"/>
                <a:gd name="connsiteY13" fmla="*/ 107719 h 108782"/>
                <a:gd name="connsiteX14" fmla="*/ 105591 w 113658"/>
                <a:gd name="connsiteY14" fmla="*/ 108783 h 108782"/>
                <a:gd name="connsiteX15" fmla="*/ 113570 w 113658"/>
                <a:gd name="connsiteY15" fmla="*/ 83515 h 108782"/>
                <a:gd name="connsiteX16" fmla="*/ 92559 w 113658"/>
                <a:gd name="connsiteY16" fmla="*/ 63302 h 10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58" h="108782">
                  <a:moveTo>
                    <a:pt x="92559" y="63302"/>
                  </a:moveTo>
                  <a:cubicBezTo>
                    <a:pt x="84048" y="57982"/>
                    <a:pt x="79792" y="57982"/>
                    <a:pt x="83515" y="54790"/>
                  </a:cubicBezTo>
                  <a:cubicBezTo>
                    <a:pt x="87239" y="51865"/>
                    <a:pt x="87771" y="45215"/>
                    <a:pt x="86441" y="35374"/>
                  </a:cubicBezTo>
                  <a:cubicBezTo>
                    <a:pt x="86175" y="32183"/>
                    <a:pt x="86441" y="30055"/>
                    <a:pt x="86973" y="28459"/>
                  </a:cubicBezTo>
                  <a:cubicBezTo>
                    <a:pt x="84048" y="27395"/>
                    <a:pt x="81920" y="26065"/>
                    <a:pt x="81654" y="24469"/>
                  </a:cubicBezTo>
                  <a:cubicBezTo>
                    <a:pt x="80590" y="19150"/>
                    <a:pt x="75004" y="26863"/>
                    <a:pt x="71015" y="32715"/>
                  </a:cubicBezTo>
                  <a:cubicBezTo>
                    <a:pt x="66759" y="38566"/>
                    <a:pt x="56652" y="32183"/>
                    <a:pt x="57982" y="23139"/>
                  </a:cubicBezTo>
                  <a:cubicBezTo>
                    <a:pt x="59312" y="14363"/>
                    <a:pt x="53195" y="0"/>
                    <a:pt x="50269" y="0"/>
                  </a:cubicBezTo>
                  <a:cubicBezTo>
                    <a:pt x="48407" y="0"/>
                    <a:pt x="40428" y="1330"/>
                    <a:pt x="30587" y="3458"/>
                  </a:cubicBezTo>
                  <a:cubicBezTo>
                    <a:pt x="31917" y="7713"/>
                    <a:pt x="28991" y="12501"/>
                    <a:pt x="27927" y="17288"/>
                  </a:cubicBezTo>
                  <a:cubicBezTo>
                    <a:pt x="26863" y="22608"/>
                    <a:pt x="12235" y="30587"/>
                    <a:pt x="6117" y="35374"/>
                  </a:cubicBezTo>
                  <a:cubicBezTo>
                    <a:pt x="4522" y="36704"/>
                    <a:pt x="2128" y="40162"/>
                    <a:pt x="0" y="44417"/>
                  </a:cubicBezTo>
                  <a:cubicBezTo>
                    <a:pt x="11437" y="51599"/>
                    <a:pt x="24470" y="59844"/>
                    <a:pt x="35374" y="68089"/>
                  </a:cubicBezTo>
                  <a:cubicBezTo>
                    <a:pt x="55057" y="82983"/>
                    <a:pt x="84845" y="102665"/>
                    <a:pt x="98942" y="107719"/>
                  </a:cubicBezTo>
                  <a:cubicBezTo>
                    <a:pt x="100804" y="108517"/>
                    <a:pt x="102932" y="108783"/>
                    <a:pt x="105591" y="108783"/>
                  </a:cubicBezTo>
                  <a:cubicBezTo>
                    <a:pt x="109049" y="93622"/>
                    <a:pt x="112507" y="91761"/>
                    <a:pt x="113570" y="83515"/>
                  </a:cubicBezTo>
                  <a:cubicBezTo>
                    <a:pt x="114900" y="74738"/>
                    <a:pt x="100804" y="68887"/>
                    <a:pt x="92559" y="63302"/>
                  </a:cubicBezTo>
                  <a:close/>
                </a:path>
              </a:pathLst>
            </a:custGeom>
            <a:grpFill/>
            <a:ln w="6350" cap="flat">
              <a:solidFill>
                <a:schemeClr val="bg1"/>
              </a:solidFill>
              <a:prstDash val="solid"/>
              <a:miter/>
            </a:ln>
          </p:spPr>
          <p:txBody>
            <a:bodyPr rtlCol="0" anchor="ctr"/>
            <a:lstStyle/>
            <a:p>
              <a:endParaRPr lang="en-GB"/>
            </a:p>
          </p:txBody>
        </p:sp>
        <p:sp>
          <p:nvSpPr>
            <p:cNvPr id="418" name="Freeform: Shape 417">
              <a:extLst>
                <a:ext uri="{FF2B5EF4-FFF2-40B4-BE49-F238E27FC236}">
                  <a16:creationId xmlns:a16="http://schemas.microsoft.com/office/drawing/2014/main" id="{7D09464F-E0F1-4FC2-8560-4645687CD8ED}"/>
                </a:ext>
              </a:extLst>
            </p:cNvPr>
            <p:cNvSpPr/>
            <p:nvPr/>
          </p:nvSpPr>
          <p:spPr>
            <a:xfrm>
              <a:off x="5434526" y="4104221"/>
              <a:ext cx="78540" cy="86175"/>
            </a:xfrm>
            <a:custGeom>
              <a:avLst/>
              <a:gdLst>
                <a:gd name="connsiteX0" fmla="*/ 75536 w 78540"/>
                <a:gd name="connsiteY0" fmla="*/ 59046 h 86175"/>
                <a:gd name="connsiteX1" fmla="*/ 77398 w 78540"/>
                <a:gd name="connsiteY1" fmla="*/ 43353 h 86175"/>
                <a:gd name="connsiteX2" fmla="*/ 73674 w 78540"/>
                <a:gd name="connsiteY2" fmla="*/ 27129 h 86175"/>
                <a:gd name="connsiteX3" fmla="*/ 51865 w 78540"/>
                <a:gd name="connsiteY3" fmla="*/ 0 h 86175"/>
                <a:gd name="connsiteX4" fmla="*/ 31385 w 78540"/>
                <a:gd name="connsiteY4" fmla="*/ 4255 h 86175"/>
                <a:gd name="connsiteX5" fmla="*/ 18618 w 78540"/>
                <a:gd name="connsiteY5" fmla="*/ 7181 h 86175"/>
                <a:gd name="connsiteX6" fmla="*/ 0 w 78540"/>
                <a:gd name="connsiteY6" fmla="*/ 27395 h 86175"/>
                <a:gd name="connsiteX7" fmla="*/ 3990 w 78540"/>
                <a:gd name="connsiteY7" fmla="*/ 37502 h 86175"/>
                <a:gd name="connsiteX8" fmla="*/ 25799 w 78540"/>
                <a:gd name="connsiteY8" fmla="*/ 71547 h 86175"/>
                <a:gd name="connsiteX9" fmla="*/ 47609 w 78540"/>
                <a:gd name="connsiteY9" fmla="*/ 86175 h 86175"/>
                <a:gd name="connsiteX10" fmla="*/ 53726 w 78540"/>
                <a:gd name="connsiteY10" fmla="*/ 77132 h 86175"/>
                <a:gd name="connsiteX11" fmla="*/ 75536 w 78540"/>
                <a:gd name="connsiteY11" fmla="*/ 59046 h 8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540" h="86175">
                  <a:moveTo>
                    <a:pt x="75536" y="59046"/>
                  </a:moveTo>
                  <a:cubicBezTo>
                    <a:pt x="76866" y="53726"/>
                    <a:pt x="80324" y="48141"/>
                    <a:pt x="77398" y="43353"/>
                  </a:cubicBezTo>
                  <a:cubicBezTo>
                    <a:pt x="74472" y="38566"/>
                    <a:pt x="73674" y="32981"/>
                    <a:pt x="73674" y="27129"/>
                  </a:cubicBezTo>
                  <a:cubicBezTo>
                    <a:pt x="73674" y="21012"/>
                    <a:pt x="57982" y="0"/>
                    <a:pt x="51865" y="0"/>
                  </a:cubicBezTo>
                  <a:cubicBezTo>
                    <a:pt x="45747" y="0"/>
                    <a:pt x="38034" y="5319"/>
                    <a:pt x="31385" y="4255"/>
                  </a:cubicBezTo>
                  <a:cubicBezTo>
                    <a:pt x="24735" y="2926"/>
                    <a:pt x="19416" y="532"/>
                    <a:pt x="18618" y="7181"/>
                  </a:cubicBezTo>
                  <a:cubicBezTo>
                    <a:pt x="18086" y="11703"/>
                    <a:pt x="7713" y="21012"/>
                    <a:pt x="0" y="27395"/>
                  </a:cubicBezTo>
                  <a:cubicBezTo>
                    <a:pt x="1596" y="30587"/>
                    <a:pt x="2926" y="33778"/>
                    <a:pt x="3990" y="37502"/>
                  </a:cubicBezTo>
                  <a:cubicBezTo>
                    <a:pt x="10373" y="59578"/>
                    <a:pt x="16490" y="64099"/>
                    <a:pt x="25799" y="71547"/>
                  </a:cubicBezTo>
                  <a:cubicBezTo>
                    <a:pt x="30055" y="75004"/>
                    <a:pt x="38034" y="80058"/>
                    <a:pt x="47609" y="86175"/>
                  </a:cubicBezTo>
                  <a:cubicBezTo>
                    <a:pt x="50003" y="81919"/>
                    <a:pt x="52131" y="78462"/>
                    <a:pt x="53726" y="77132"/>
                  </a:cubicBezTo>
                  <a:cubicBezTo>
                    <a:pt x="59844" y="72344"/>
                    <a:pt x="74472" y="64365"/>
                    <a:pt x="75536" y="59046"/>
                  </a:cubicBezTo>
                  <a:close/>
                </a:path>
              </a:pathLst>
            </a:custGeom>
            <a:grpFill/>
            <a:ln w="6350" cap="flat">
              <a:solidFill>
                <a:schemeClr val="bg1"/>
              </a:solidFill>
              <a:prstDash val="solid"/>
              <a:miter/>
            </a:ln>
          </p:spPr>
          <p:txBody>
            <a:bodyPr rtlCol="0" anchor="ctr"/>
            <a:lstStyle/>
            <a:p>
              <a:endParaRPr lang="en-GB"/>
            </a:p>
          </p:txBody>
        </p:sp>
        <p:sp>
          <p:nvSpPr>
            <p:cNvPr id="419" name="Freeform: Shape 418">
              <a:extLst>
                <a:ext uri="{FF2B5EF4-FFF2-40B4-BE49-F238E27FC236}">
                  <a16:creationId xmlns:a16="http://schemas.microsoft.com/office/drawing/2014/main" id="{B9FAB3D2-49D3-4764-A8A2-E498EB9C7FEC}"/>
                </a:ext>
              </a:extLst>
            </p:cNvPr>
            <p:cNvSpPr/>
            <p:nvPr/>
          </p:nvSpPr>
          <p:spPr>
            <a:xfrm>
              <a:off x="5332924" y="3600735"/>
              <a:ext cx="227842" cy="185117"/>
            </a:xfrm>
            <a:custGeom>
              <a:avLst/>
              <a:gdLst>
                <a:gd name="connsiteX0" fmla="*/ 107187 w 227842"/>
                <a:gd name="connsiteY0" fmla="*/ 142561 h 185117"/>
                <a:gd name="connsiteX1" fmla="*/ 135646 w 227842"/>
                <a:gd name="connsiteY1" fmla="*/ 122081 h 185117"/>
                <a:gd name="connsiteX2" fmla="*/ 135646 w 227842"/>
                <a:gd name="connsiteY2" fmla="*/ 49471 h 185117"/>
                <a:gd name="connsiteX3" fmla="*/ 226875 w 227842"/>
                <a:gd name="connsiteY3" fmla="*/ 49471 h 185117"/>
                <a:gd name="connsiteX4" fmla="*/ 227406 w 227842"/>
                <a:gd name="connsiteY4" fmla="*/ 10373 h 185117"/>
                <a:gd name="connsiteX5" fmla="*/ 207991 w 227842"/>
                <a:gd name="connsiteY5" fmla="*/ 0 h 185117"/>
                <a:gd name="connsiteX6" fmla="*/ 106921 w 227842"/>
                <a:gd name="connsiteY6" fmla="*/ 0 h 185117"/>
                <a:gd name="connsiteX7" fmla="*/ 92026 w 227842"/>
                <a:gd name="connsiteY7" fmla="*/ 25001 h 185117"/>
                <a:gd name="connsiteX8" fmla="*/ 55854 w 227842"/>
                <a:gd name="connsiteY8" fmla="*/ 74738 h 185117"/>
                <a:gd name="connsiteX9" fmla="*/ 7979 w 227842"/>
                <a:gd name="connsiteY9" fmla="*/ 159584 h 185117"/>
                <a:gd name="connsiteX10" fmla="*/ 0 w 227842"/>
                <a:gd name="connsiteY10" fmla="*/ 185117 h 185117"/>
                <a:gd name="connsiteX11" fmla="*/ 107187 w 227842"/>
                <a:gd name="connsiteY11" fmla="*/ 185117 h 185117"/>
                <a:gd name="connsiteX12" fmla="*/ 107187 w 227842"/>
                <a:gd name="connsiteY12" fmla="*/ 142561 h 1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842" h="185117">
                  <a:moveTo>
                    <a:pt x="107187" y="142561"/>
                  </a:moveTo>
                  <a:cubicBezTo>
                    <a:pt x="107187" y="136444"/>
                    <a:pt x="135646" y="128465"/>
                    <a:pt x="135646" y="122081"/>
                  </a:cubicBezTo>
                  <a:cubicBezTo>
                    <a:pt x="135646" y="115964"/>
                    <a:pt x="135646" y="49471"/>
                    <a:pt x="135646" y="49471"/>
                  </a:cubicBezTo>
                  <a:cubicBezTo>
                    <a:pt x="135646" y="49471"/>
                    <a:pt x="224215" y="51333"/>
                    <a:pt x="226875" y="49471"/>
                  </a:cubicBezTo>
                  <a:cubicBezTo>
                    <a:pt x="228205" y="48673"/>
                    <a:pt x="227939" y="29257"/>
                    <a:pt x="227406" y="10373"/>
                  </a:cubicBezTo>
                  <a:cubicBezTo>
                    <a:pt x="223949" y="4788"/>
                    <a:pt x="228736" y="0"/>
                    <a:pt x="207991" y="0"/>
                  </a:cubicBezTo>
                  <a:cubicBezTo>
                    <a:pt x="190968" y="0"/>
                    <a:pt x="140700" y="0"/>
                    <a:pt x="106921" y="0"/>
                  </a:cubicBezTo>
                  <a:cubicBezTo>
                    <a:pt x="99208" y="7181"/>
                    <a:pt x="94952" y="17022"/>
                    <a:pt x="92026" y="25001"/>
                  </a:cubicBezTo>
                  <a:cubicBezTo>
                    <a:pt x="87239" y="37768"/>
                    <a:pt x="57184" y="56652"/>
                    <a:pt x="55854" y="74738"/>
                  </a:cubicBezTo>
                  <a:cubicBezTo>
                    <a:pt x="54524" y="92824"/>
                    <a:pt x="26597" y="121018"/>
                    <a:pt x="7979" y="159584"/>
                  </a:cubicBezTo>
                  <a:cubicBezTo>
                    <a:pt x="2926" y="170222"/>
                    <a:pt x="532" y="178468"/>
                    <a:pt x="0" y="185117"/>
                  </a:cubicBezTo>
                  <a:lnTo>
                    <a:pt x="107187" y="185117"/>
                  </a:lnTo>
                  <a:cubicBezTo>
                    <a:pt x="107187" y="185117"/>
                    <a:pt x="107187" y="148679"/>
                    <a:pt x="107187" y="142561"/>
                  </a:cubicBezTo>
                  <a:close/>
                </a:path>
              </a:pathLst>
            </a:custGeom>
            <a:grpFill/>
            <a:ln w="6350" cap="flat">
              <a:solidFill>
                <a:schemeClr val="bg1"/>
              </a:solidFill>
              <a:prstDash val="solid"/>
              <a:miter/>
            </a:ln>
          </p:spPr>
          <p:txBody>
            <a:bodyPr rtlCol="0" anchor="ctr"/>
            <a:lstStyle/>
            <a:p>
              <a:endParaRPr lang="en-GB"/>
            </a:p>
          </p:txBody>
        </p:sp>
        <p:sp>
          <p:nvSpPr>
            <p:cNvPr id="420" name="Freeform: Shape 419">
              <a:extLst>
                <a:ext uri="{FF2B5EF4-FFF2-40B4-BE49-F238E27FC236}">
                  <a16:creationId xmlns:a16="http://schemas.microsoft.com/office/drawing/2014/main" id="{C46708D5-48FE-41FD-81D3-88EABC1BFF75}"/>
                </a:ext>
              </a:extLst>
            </p:cNvPr>
            <p:cNvSpPr/>
            <p:nvPr/>
          </p:nvSpPr>
          <p:spPr>
            <a:xfrm>
              <a:off x="5333029" y="3610842"/>
              <a:ext cx="328903" cy="361722"/>
            </a:xfrm>
            <a:custGeom>
              <a:avLst/>
              <a:gdLst>
                <a:gd name="connsiteX0" fmla="*/ 24365 w 328903"/>
                <a:gd name="connsiteY0" fmla="*/ 312784 h 361722"/>
                <a:gd name="connsiteX1" fmla="*/ 49100 w 328903"/>
                <a:gd name="connsiteY1" fmla="*/ 312784 h 361722"/>
                <a:gd name="connsiteX2" fmla="*/ 70112 w 328903"/>
                <a:gd name="connsiteY2" fmla="*/ 310922 h 361722"/>
                <a:gd name="connsiteX3" fmla="*/ 85272 w 328903"/>
                <a:gd name="connsiteY3" fmla="*/ 324220 h 361722"/>
                <a:gd name="connsiteX4" fmla="*/ 94848 w 328903"/>
                <a:gd name="connsiteY4" fmla="*/ 324220 h 361722"/>
                <a:gd name="connsiteX5" fmla="*/ 113997 w 328903"/>
                <a:gd name="connsiteY5" fmla="*/ 348956 h 361722"/>
                <a:gd name="connsiteX6" fmla="*/ 126764 w 328903"/>
                <a:gd name="connsiteY6" fmla="*/ 361723 h 361722"/>
                <a:gd name="connsiteX7" fmla="*/ 141393 w 328903"/>
                <a:gd name="connsiteY7" fmla="*/ 352945 h 361722"/>
                <a:gd name="connsiteX8" fmla="*/ 157351 w 328903"/>
                <a:gd name="connsiteY8" fmla="*/ 346828 h 361722"/>
                <a:gd name="connsiteX9" fmla="*/ 171980 w 328903"/>
                <a:gd name="connsiteY9" fmla="*/ 344434 h 361722"/>
                <a:gd name="connsiteX10" fmla="*/ 190331 w 328903"/>
                <a:gd name="connsiteY10" fmla="*/ 345498 h 361722"/>
                <a:gd name="connsiteX11" fmla="*/ 207354 w 328903"/>
                <a:gd name="connsiteY11" fmla="*/ 340711 h 361722"/>
                <a:gd name="connsiteX12" fmla="*/ 313477 w 328903"/>
                <a:gd name="connsiteY12" fmla="*/ 339381 h 361722"/>
                <a:gd name="connsiteX13" fmla="*/ 317201 w 328903"/>
                <a:gd name="connsiteY13" fmla="*/ 316241 h 361722"/>
                <a:gd name="connsiteX14" fmla="*/ 308689 w 328903"/>
                <a:gd name="connsiteY14" fmla="*/ 307730 h 361722"/>
                <a:gd name="connsiteX15" fmla="*/ 283156 w 328903"/>
                <a:gd name="connsiteY15" fmla="*/ 67557 h 361722"/>
                <a:gd name="connsiteX16" fmla="*/ 328903 w 328903"/>
                <a:gd name="connsiteY16" fmla="*/ 67557 h 361722"/>
                <a:gd name="connsiteX17" fmla="*/ 232887 w 328903"/>
                <a:gd name="connsiteY17" fmla="*/ 4787 h 361722"/>
                <a:gd name="connsiteX18" fmla="*/ 227568 w 328903"/>
                <a:gd name="connsiteY18" fmla="*/ 0 h 361722"/>
                <a:gd name="connsiteX19" fmla="*/ 227036 w 328903"/>
                <a:gd name="connsiteY19" fmla="*/ 39098 h 361722"/>
                <a:gd name="connsiteX20" fmla="*/ 135807 w 328903"/>
                <a:gd name="connsiteY20" fmla="*/ 39098 h 361722"/>
                <a:gd name="connsiteX21" fmla="*/ 135807 w 328903"/>
                <a:gd name="connsiteY21" fmla="*/ 111708 h 361722"/>
                <a:gd name="connsiteX22" fmla="*/ 107348 w 328903"/>
                <a:gd name="connsiteY22" fmla="*/ 132188 h 361722"/>
                <a:gd name="connsiteX23" fmla="*/ 107348 w 328903"/>
                <a:gd name="connsiteY23" fmla="*/ 174744 h 361722"/>
                <a:gd name="connsiteX24" fmla="*/ 161 w 328903"/>
                <a:gd name="connsiteY24" fmla="*/ 174744 h 361722"/>
                <a:gd name="connsiteX25" fmla="*/ 15322 w 328903"/>
                <a:gd name="connsiteY25" fmla="*/ 205331 h 361722"/>
                <a:gd name="connsiteX26" fmla="*/ 21439 w 328903"/>
                <a:gd name="connsiteY26" fmla="*/ 249216 h 361722"/>
                <a:gd name="connsiteX27" fmla="*/ 12662 w 328903"/>
                <a:gd name="connsiteY27" fmla="*/ 302677 h 361722"/>
                <a:gd name="connsiteX28" fmla="*/ 8140 w 328903"/>
                <a:gd name="connsiteY28" fmla="*/ 326348 h 361722"/>
                <a:gd name="connsiteX29" fmla="*/ 9470 w 328903"/>
                <a:gd name="connsiteY29" fmla="*/ 326082 h 361722"/>
                <a:gd name="connsiteX30" fmla="*/ 24365 w 328903"/>
                <a:gd name="connsiteY30" fmla="*/ 312784 h 36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8903" h="361722">
                  <a:moveTo>
                    <a:pt x="24365" y="312784"/>
                  </a:moveTo>
                  <a:cubicBezTo>
                    <a:pt x="33940" y="314646"/>
                    <a:pt x="49100" y="312784"/>
                    <a:pt x="49100" y="312784"/>
                  </a:cubicBezTo>
                  <a:cubicBezTo>
                    <a:pt x="49100" y="312784"/>
                    <a:pt x="62399" y="307198"/>
                    <a:pt x="70112" y="310922"/>
                  </a:cubicBezTo>
                  <a:cubicBezTo>
                    <a:pt x="77825" y="314911"/>
                    <a:pt x="85272" y="324220"/>
                    <a:pt x="85272" y="324220"/>
                  </a:cubicBezTo>
                  <a:lnTo>
                    <a:pt x="94848" y="324220"/>
                  </a:lnTo>
                  <a:cubicBezTo>
                    <a:pt x="94848" y="324220"/>
                    <a:pt x="102561" y="345232"/>
                    <a:pt x="113997" y="348956"/>
                  </a:cubicBezTo>
                  <a:cubicBezTo>
                    <a:pt x="120647" y="351084"/>
                    <a:pt x="124636" y="357201"/>
                    <a:pt x="126764" y="361723"/>
                  </a:cubicBezTo>
                  <a:cubicBezTo>
                    <a:pt x="135009" y="361457"/>
                    <a:pt x="141393" y="358797"/>
                    <a:pt x="141393" y="352945"/>
                  </a:cubicBezTo>
                  <a:cubicBezTo>
                    <a:pt x="141393" y="345498"/>
                    <a:pt x="145116" y="335923"/>
                    <a:pt x="157351" y="346828"/>
                  </a:cubicBezTo>
                  <a:cubicBezTo>
                    <a:pt x="169586" y="357733"/>
                    <a:pt x="169586" y="348158"/>
                    <a:pt x="171980" y="344434"/>
                  </a:cubicBezTo>
                  <a:cubicBezTo>
                    <a:pt x="174373" y="340711"/>
                    <a:pt x="182884" y="345498"/>
                    <a:pt x="190331" y="345498"/>
                  </a:cubicBezTo>
                  <a:cubicBezTo>
                    <a:pt x="197513" y="345498"/>
                    <a:pt x="207354" y="340711"/>
                    <a:pt x="207354" y="340711"/>
                  </a:cubicBezTo>
                  <a:cubicBezTo>
                    <a:pt x="207354" y="340711"/>
                    <a:pt x="308423" y="342041"/>
                    <a:pt x="313477" y="339381"/>
                  </a:cubicBezTo>
                  <a:cubicBezTo>
                    <a:pt x="318264" y="336987"/>
                    <a:pt x="317201" y="316241"/>
                    <a:pt x="317201" y="316241"/>
                  </a:cubicBezTo>
                  <a:lnTo>
                    <a:pt x="308689" y="307730"/>
                  </a:lnTo>
                  <a:lnTo>
                    <a:pt x="283156" y="67557"/>
                  </a:lnTo>
                  <a:lnTo>
                    <a:pt x="328903" y="67557"/>
                  </a:lnTo>
                  <a:cubicBezTo>
                    <a:pt x="279964" y="35374"/>
                    <a:pt x="238206" y="7979"/>
                    <a:pt x="232887" y="4787"/>
                  </a:cubicBezTo>
                  <a:cubicBezTo>
                    <a:pt x="229961" y="3192"/>
                    <a:pt x="228366" y="1596"/>
                    <a:pt x="227568" y="0"/>
                  </a:cubicBezTo>
                  <a:cubicBezTo>
                    <a:pt x="228100" y="18884"/>
                    <a:pt x="228366" y="38300"/>
                    <a:pt x="227036" y="39098"/>
                  </a:cubicBezTo>
                  <a:cubicBezTo>
                    <a:pt x="224376" y="40960"/>
                    <a:pt x="135807" y="39098"/>
                    <a:pt x="135807" y="39098"/>
                  </a:cubicBezTo>
                  <a:cubicBezTo>
                    <a:pt x="135807" y="39098"/>
                    <a:pt x="135807" y="105591"/>
                    <a:pt x="135807" y="111708"/>
                  </a:cubicBezTo>
                  <a:cubicBezTo>
                    <a:pt x="135807" y="117826"/>
                    <a:pt x="107348" y="125805"/>
                    <a:pt x="107348" y="132188"/>
                  </a:cubicBezTo>
                  <a:cubicBezTo>
                    <a:pt x="107348" y="138306"/>
                    <a:pt x="107348" y="174744"/>
                    <a:pt x="107348" y="174744"/>
                  </a:cubicBezTo>
                  <a:lnTo>
                    <a:pt x="161" y="174744"/>
                  </a:lnTo>
                  <a:cubicBezTo>
                    <a:pt x="-1435" y="192298"/>
                    <a:pt x="9204" y="198415"/>
                    <a:pt x="15322" y="205331"/>
                  </a:cubicBezTo>
                  <a:cubicBezTo>
                    <a:pt x="23833" y="214906"/>
                    <a:pt x="8938" y="231928"/>
                    <a:pt x="21439" y="249216"/>
                  </a:cubicBezTo>
                  <a:cubicBezTo>
                    <a:pt x="33940" y="266504"/>
                    <a:pt x="18513" y="293102"/>
                    <a:pt x="12662" y="302677"/>
                  </a:cubicBezTo>
                  <a:cubicBezTo>
                    <a:pt x="9470" y="307996"/>
                    <a:pt x="8938" y="317039"/>
                    <a:pt x="8140" y="326348"/>
                  </a:cubicBezTo>
                  <a:cubicBezTo>
                    <a:pt x="8672" y="326348"/>
                    <a:pt x="9204" y="326082"/>
                    <a:pt x="9470" y="326082"/>
                  </a:cubicBezTo>
                  <a:cubicBezTo>
                    <a:pt x="16652" y="324220"/>
                    <a:pt x="14790" y="310656"/>
                    <a:pt x="24365" y="312784"/>
                  </a:cubicBezTo>
                  <a:close/>
                </a:path>
              </a:pathLst>
            </a:custGeom>
            <a:grpFill/>
            <a:ln w="6350" cap="flat">
              <a:solidFill>
                <a:schemeClr val="bg1"/>
              </a:solidFill>
              <a:prstDash val="solid"/>
              <a:miter/>
            </a:ln>
          </p:spPr>
          <p:txBody>
            <a:bodyPr rtlCol="0" anchor="ctr"/>
            <a:lstStyle/>
            <a:p>
              <a:endParaRPr lang="en-GB"/>
            </a:p>
          </p:txBody>
        </p:sp>
        <p:sp>
          <p:nvSpPr>
            <p:cNvPr id="421" name="Freeform: Shape 420">
              <a:extLst>
                <a:ext uri="{FF2B5EF4-FFF2-40B4-BE49-F238E27FC236}">
                  <a16:creationId xmlns:a16="http://schemas.microsoft.com/office/drawing/2014/main" id="{B169CA1B-BA2D-4077-AADD-26199A920602}"/>
                </a:ext>
              </a:extLst>
            </p:cNvPr>
            <p:cNvSpPr/>
            <p:nvPr/>
          </p:nvSpPr>
          <p:spPr>
            <a:xfrm>
              <a:off x="5459527" y="3678665"/>
              <a:ext cx="452321" cy="421769"/>
            </a:xfrm>
            <a:custGeom>
              <a:avLst/>
              <a:gdLst>
                <a:gd name="connsiteX0" fmla="*/ 430875 w 452321"/>
                <a:gd name="connsiteY0" fmla="*/ 176074 h 421769"/>
                <a:gd name="connsiteX1" fmla="*/ 417577 w 452321"/>
                <a:gd name="connsiteY1" fmla="*/ 147349 h 421769"/>
                <a:gd name="connsiteX2" fmla="*/ 386990 w 452321"/>
                <a:gd name="connsiteY2" fmla="*/ 137774 h 421769"/>
                <a:gd name="connsiteX3" fmla="*/ 369702 w 452321"/>
                <a:gd name="connsiteY3" fmla="*/ 113038 h 421769"/>
                <a:gd name="connsiteX4" fmla="*/ 202139 w 452321"/>
                <a:gd name="connsiteY4" fmla="*/ 0 h 421769"/>
                <a:gd name="connsiteX5" fmla="*/ 156392 w 452321"/>
                <a:gd name="connsiteY5" fmla="*/ 0 h 421769"/>
                <a:gd name="connsiteX6" fmla="*/ 181925 w 452321"/>
                <a:gd name="connsiteY6" fmla="*/ 240173 h 421769"/>
                <a:gd name="connsiteX7" fmla="*/ 190437 w 452321"/>
                <a:gd name="connsiteY7" fmla="*/ 248684 h 421769"/>
                <a:gd name="connsiteX8" fmla="*/ 186713 w 452321"/>
                <a:gd name="connsiteY8" fmla="*/ 271824 h 421769"/>
                <a:gd name="connsiteX9" fmla="*/ 80590 w 452321"/>
                <a:gd name="connsiteY9" fmla="*/ 273154 h 421769"/>
                <a:gd name="connsiteX10" fmla="*/ 63567 w 452321"/>
                <a:gd name="connsiteY10" fmla="*/ 277941 h 421769"/>
                <a:gd name="connsiteX11" fmla="*/ 45215 w 452321"/>
                <a:gd name="connsiteY11" fmla="*/ 276877 h 421769"/>
                <a:gd name="connsiteX12" fmla="*/ 30587 w 452321"/>
                <a:gd name="connsiteY12" fmla="*/ 279271 h 421769"/>
                <a:gd name="connsiteX13" fmla="*/ 14628 w 452321"/>
                <a:gd name="connsiteY13" fmla="*/ 285389 h 421769"/>
                <a:gd name="connsiteX14" fmla="*/ 0 w 452321"/>
                <a:gd name="connsiteY14" fmla="*/ 294166 h 421769"/>
                <a:gd name="connsiteX15" fmla="*/ 2394 w 452321"/>
                <a:gd name="connsiteY15" fmla="*/ 300549 h 421769"/>
                <a:gd name="connsiteX16" fmla="*/ 7447 w 452321"/>
                <a:gd name="connsiteY16" fmla="*/ 307996 h 421769"/>
                <a:gd name="connsiteX17" fmla="*/ 11437 w 452321"/>
                <a:gd name="connsiteY17" fmla="*/ 324752 h 421769"/>
                <a:gd name="connsiteX18" fmla="*/ 25800 w 452321"/>
                <a:gd name="connsiteY18" fmla="*/ 342307 h 421769"/>
                <a:gd name="connsiteX19" fmla="*/ 25800 w 452321"/>
                <a:gd name="connsiteY19" fmla="*/ 364117 h 421769"/>
                <a:gd name="connsiteX20" fmla="*/ 33779 w 452321"/>
                <a:gd name="connsiteY20" fmla="*/ 371298 h 421769"/>
                <a:gd name="connsiteX21" fmla="*/ 48939 w 452321"/>
                <a:gd name="connsiteY21" fmla="*/ 368904 h 421769"/>
                <a:gd name="connsiteX22" fmla="*/ 67291 w 452321"/>
                <a:gd name="connsiteY22" fmla="*/ 370500 h 421769"/>
                <a:gd name="connsiteX23" fmla="*/ 86707 w 452321"/>
                <a:gd name="connsiteY23" fmla="*/ 356935 h 421769"/>
                <a:gd name="connsiteX24" fmla="*/ 97080 w 452321"/>
                <a:gd name="connsiteY24" fmla="*/ 376883 h 421769"/>
                <a:gd name="connsiteX25" fmla="*/ 106655 w 452321"/>
                <a:gd name="connsiteY25" fmla="*/ 389650 h 421769"/>
                <a:gd name="connsiteX26" fmla="*/ 106655 w 452321"/>
                <a:gd name="connsiteY26" fmla="*/ 399225 h 421769"/>
                <a:gd name="connsiteX27" fmla="*/ 113038 w 452321"/>
                <a:gd name="connsiteY27" fmla="*/ 414385 h 421769"/>
                <a:gd name="connsiteX28" fmla="*/ 125805 w 452321"/>
                <a:gd name="connsiteY28" fmla="*/ 415981 h 421769"/>
                <a:gd name="connsiteX29" fmla="*/ 139370 w 452321"/>
                <a:gd name="connsiteY29" fmla="*/ 419971 h 421769"/>
                <a:gd name="connsiteX30" fmla="*/ 154530 w 452321"/>
                <a:gd name="connsiteY30" fmla="*/ 412789 h 421769"/>
                <a:gd name="connsiteX31" fmla="*/ 168095 w 452321"/>
                <a:gd name="connsiteY31" fmla="*/ 411194 h 421769"/>
                <a:gd name="connsiteX32" fmla="*/ 177670 w 452321"/>
                <a:gd name="connsiteY32" fmla="*/ 414385 h 421769"/>
                <a:gd name="connsiteX33" fmla="*/ 185383 w 452321"/>
                <a:gd name="connsiteY33" fmla="*/ 412789 h 421769"/>
                <a:gd name="connsiteX34" fmla="*/ 192830 w 452321"/>
                <a:gd name="connsiteY34" fmla="*/ 391777 h 421769"/>
                <a:gd name="connsiteX35" fmla="*/ 191234 w 452321"/>
                <a:gd name="connsiteY35" fmla="*/ 374223 h 421769"/>
                <a:gd name="connsiteX36" fmla="*/ 213044 w 452321"/>
                <a:gd name="connsiteY36" fmla="*/ 364648 h 421769"/>
                <a:gd name="connsiteX37" fmla="*/ 221821 w 452321"/>
                <a:gd name="connsiteY37" fmla="*/ 347626 h 421769"/>
                <a:gd name="connsiteX38" fmla="*/ 230598 w 452321"/>
                <a:gd name="connsiteY38" fmla="*/ 327678 h 421769"/>
                <a:gd name="connsiteX39" fmla="*/ 247354 w 452321"/>
                <a:gd name="connsiteY39" fmla="*/ 328476 h 421769"/>
                <a:gd name="connsiteX40" fmla="*/ 259323 w 452321"/>
                <a:gd name="connsiteY40" fmla="*/ 315709 h 421769"/>
                <a:gd name="connsiteX41" fmla="*/ 272090 w 452321"/>
                <a:gd name="connsiteY41" fmla="*/ 309326 h 421769"/>
                <a:gd name="connsiteX42" fmla="*/ 282463 w 452321"/>
                <a:gd name="connsiteY42" fmla="*/ 303741 h 421769"/>
                <a:gd name="connsiteX43" fmla="*/ 305868 w 452321"/>
                <a:gd name="connsiteY43" fmla="*/ 294166 h 421769"/>
                <a:gd name="connsiteX44" fmla="*/ 325816 w 452321"/>
                <a:gd name="connsiteY44" fmla="*/ 285389 h 421769"/>
                <a:gd name="connsiteX45" fmla="*/ 360393 w 452321"/>
                <a:gd name="connsiteY45" fmla="*/ 286984 h 421769"/>
                <a:gd name="connsiteX46" fmla="*/ 382203 w 452321"/>
                <a:gd name="connsiteY46" fmla="*/ 279803 h 421769"/>
                <a:gd name="connsiteX47" fmla="*/ 424758 w 452321"/>
                <a:gd name="connsiteY47" fmla="*/ 275813 h 421769"/>
                <a:gd name="connsiteX48" fmla="*/ 441514 w 452321"/>
                <a:gd name="connsiteY48" fmla="*/ 263845 h 421769"/>
                <a:gd name="connsiteX49" fmla="*/ 450292 w 452321"/>
                <a:gd name="connsiteY49" fmla="*/ 243897 h 421769"/>
                <a:gd name="connsiteX50" fmla="*/ 451887 w 452321"/>
                <a:gd name="connsiteY50" fmla="*/ 171552 h 421769"/>
                <a:gd name="connsiteX51" fmla="*/ 430875 w 452321"/>
                <a:gd name="connsiteY51" fmla="*/ 176074 h 42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52321" h="421769">
                  <a:moveTo>
                    <a:pt x="430875" y="176074"/>
                  </a:moveTo>
                  <a:cubicBezTo>
                    <a:pt x="430875" y="176074"/>
                    <a:pt x="430875" y="155062"/>
                    <a:pt x="417577" y="147349"/>
                  </a:cubicBezTo>
                  <a:cubicBezTo>
                    <a:pt x="404278" y="139636"/>
                    <a:pt x="386990" y="137774"/>
                    <a:pt x="386990" y="137774"/>
                  </a:cubicBezTo>
                  <a:cubicBezTo>
                    <a:pt x="386990" y="137774"/>
                    <a:pt x="377415" y="120486"/>
                    <a:pt x="369702" y="113038"/>
                  </a:cubicBezTo>
                  <a:cubicBezTo>
                    <a:pt x="365180" y="108517"/>
                    <a:pt x="275814" y="48673"/>
                    <a:pt x="202139" y="0"/>
                  </a:cubicBezTo>
                  <a:lnTo>
                    <a:pt x="156392" y="0"/>
                  </a:lnTo>
                  <a:lnTo>
                    <a:pt x="181925" y="240173"/>
                  </a:lnTo>
                  <a:lnTo>
                    <a:pt x="190437" y="248684"/>
                  </a:lnTo>
                  <a:cubicBezTo>
                    <a:pt x="190437" y="248684"/>
                    <a:pt x="191766" y="269430"/>
                    <a:pt x="186713" y="271824"/>
                  </a:cubicBezTo>
                  <a:cubicBezTo>
                    <a:pt x="181925" y="274218"/>
                    <a:pt x="80590" y="273154"/>
                    <a:pt x="80590" y="273154"/>
                  </a:cubicBezTo>
                  <a:cubicBezTo>
                    <a:pt x="80590" y="273154"/>
                    <a:pt x="70749" y="277941"/>
                    <a:pt x="63567" y="277941"/>
                  </a:cubicBezTo>
                  <a:cubicBezTo>
                    <a:pt x="56386" y="277941"/>
                    <a:pt x="47609" y="273154"/>
                    <a:pt x="45215" y="276877"/>
                  </a:cubicBezTo>
                  <a:cubicBezTo>
                    <a:pt x="42822" y="280601"/>
                    <a:pt x="42822" y="290176"/>
                    <a:pt x="30587" y="279271"/>
                  </a:cubicBezTo>
                  <a:cubicBezTo>
                    <a:pt x="18352" y="268366"/>
                    <a:pt x="14628" y="277941"/>
                    <a:pt x="14628" y="285389"/>
                  </a:cubicBezTo>
                  <a:cubicBezTo>
                    <a:pt x="14628" y="291240"/>
                    <a:pt x="8245" y="293900"/>
                    <a:pt x="0" y="294166"/>
                  </a:cubicBezTo>
                  <a:cubicBezTo>
                    <a:pt x="1596" y="297623"/>
                    <a:pt x="2394" y="300549"/>
                    <a:pt x="2394" y="300549"/>
                  </a:cubicBezTo>
                  <a:lnTo>
                    <a:pt x="7447" y="307996"/>
                  </a:lnTo>
                  <a:cubicBezTo>
                    <a:pt x="7447" y="307996"/>
                    <a:pt x="6649" y="319965"/>
                    <a:pt x="11437" y="324752"/>
                  </a:cubicBezTo>
                  <a:cubicBezTo>
                    <a:pt x="16225" y="329540"/>
                    <a:pt x="25001" y="338317"/>
                    <a:pt x="25800" y="342307"/>
                  </a:cubicBezTo>
                  <a:cubicBezTo>
                    <a:pt x="26597" y="346296"/>
                    <a:pt x="25800" y="364117"/>
                    <a:pt x="25800" y="364117"/>
                  </a:cubicBezTo>
                  <a:cubicBezTo>
                    <a:pt x="25800" y="364117"/>
                    <a:pt x="28991" y="377681"/>
                    <a:pt x="33779" y="371298"/>
                  </a:cubicBezTo>
                  <a:cubicBezTo>
                    <a:pt x="38566" y="364914"/>
                    <a:pt x="45747" y="376883"/>
                    <a:pt x="48939" y="368904"/>
                  </a:cubicBezTo>
                  <a:cubicBezTo>
                    <a:pt x="52131" y="360925"/>
                    <a:pt x="62504" y="370500"/>
                    <a:pt x="67291" y="370500"/>
                  </a:cubicBezTo>
                  <a:cubicBezTo>
                    <a:pt x="72079" y="370500"/>
                    <a:pt x="83250" y="356137"/>
                    <a:pt x="86707" y="356935"/>
                  </a:cubicBezTo>
                  <a:cubicBezTo>
                    <a:pt x="89899" y="357733"/>
                    <a:pt x="97080" y="371564"/>
                    <a:pt x="97080" y="376883"/>
                  </a:cubicBezTo>
                  <a:cubicBezTo>
                    <a:pt x="97080" y="382468"/>
                    <a:pt x="111443" y="388054"/>
                    <a:pt x="106655" y="389650"/>
                  </a:cubicBezTo>
                  <a:cubicBezTo>
                    <a:pt x="101868" y="391246"/>
                    <a:pt x="101070" y="399225"/>
                    <a:pt x="106655" y="399225"/>
                  </a:cubicBezTo>
                  <a:cubicBezTo>
                    <a:pt x="112241" y="399225"/>
                    <a:pt x="109847" y="409598"/>
                    <a:pt x="113038" y="414385"/>
                  </a:cubicBezTo>
                  <a:cubicBezTo>
                    <a:pt x="116230" y="419173"/>
                    <a:pt x="122614" y="423162"/>
                    <a:pt x="125805" y="415981"/>
                  </a:cubicBezTo>
                  <a:cubicBezTo>
                    <a:pt x="128997" y="408800"/>
                    <a:pt x="136178" y="415183"/>
                    <a:pt x="139370" y="419971"/>
                  </a:cubicBezTo>
                  <a:cubicBezTo>
                    <a:pt x="142562" y="424758"/>
                    <a:pt x="152934" y="419173"/>
                    <a:pt x="154530" y="412789"/>
                  </a:cubicBezTo>
                  <a:cubicBezTo>
                    <a:pt x="156126" y="406406"/>
                    <a:pt x="168893" y="404012"/>
                    <a:pt x="168095" y="411194"/>
                  </a:cubicBezTo>
                  <a:cubicBezTo>
                    <a:pt x="167297" y="418375"/>
                    <a:pt x="169691" y="419971"/>
                    <a:pt x="177670" y="414385"/>
                  </a:cubicBezTo>
                  <a:cubicBezTo>
                    <a:pt x="180064" y="412523"/>
                    <a:pt x="182723" y="412523"/>
                    <a:pt x="185383" y="412789"/>
                  </a:cubicBezTo>
                  <a:cubicBezTo>
                    <a:pt x="188309" y="403480"/>
                    <a:pt x="191500" y="394703"/>
                    <a:pt x="192830" y="391777"/>
                  </a:cubicBezTo>
                  <a:cubicBezTo>
                    <a:pt x="195224" y="386990"/>
                    <a:pt x="187245" y="375819"/>
                    <a:pt x="191234" y="374223"/>
                  </a:cubicBezTo>
                  <a:cubicBezTo>
                    <a:pt x="195224" y="372628"/>
                    <a:pt x="209055" y="375819"/>
                    <a:pt x="213044" y="364648"/>
                  </a:cubicBezTo>
                  <a:cubicBezTo>
                    <a:pt x="217034" y="353478"/>
                    <a:pt x="221821" y="347626"/>
                    <a:pt x="221821" y="347626"/>
                  </a:cubicBezTo>
                  <a:cubicBezTo>
                    <a:pt x="221821" y="347626"/>
                    <a:pt x="223417" y="323688"/>
                    <a:pt x="230598" y="327678"/>
                  </a:cubicBezTo>
                  <a:cubicBezTo>
                    <a:pt x="237779" y="331668"/>
                    <a:pt x="246557" y="338051"/>
                    <a:pt x="247354" y="328476"/>
                  </a:cubicBezTo>
                  <a:cubicBezTo>
                    <a:pt x="248152" y="318901"/>
                    <a:pt x="256930" y="324487"/>
                    <a:pt x="259323" y="315709"/>
                  </a:cubicBezTo>
                  <a:cubicBezTo>
                    <a:pt x="261717" y="306932"/>
                    <a:pt x="266505" y="307730"/>
                    <a:pt x="272090" y="309326"/>
                  </a:cubicBezTo>
                  <a:cubicBezTo>
                    <a:pt x="277675" y="310922"/>
                    <a:pt x="282463" y="308528"/>
                    <a:pt x="282463" y="303741"/>
                  </a:cubicBezTo>
                  <a:cubicBezTo>
                    <a:pt x="282463" y="298953"/>
                    <a:pt x="295229" y="301347"/>
                    <a:pt x="305868" y="294166"/>
                  </a:cubicBezTo>
                  <a:cubicBezTo>
                    <a:pt x="316241" y="286984"/>
                    <a:pt x="321827" y="281399"/>
                    <a:pt x="325816" y="285389"/>
                  </a:cubicBezTo>
                  <a:cubicBezTo>
                    <a:pt x="329806" y="289378"/>
                    <a:pt x="356403" y="288580"/>
                    <a:pt x="360393" y="286984"/>
                  </a:cubicBezTo>
                  <a:cubicBezTo>
                    <a:pt x="364382" y="285389"/>
                    <a:pt x="372362" y="278207"/>
                    <a:pt x="382203" y="279803"/>
                  </a:cubicBezTo>
                  <a:cubicBezTo>
                    <a:pt x="391778" y="281399"/>
                    <a:pt x="415183" y="275813"/>
                    <a:pt x="424758" y="275813"/>
                  </a:cubicBezTo>
                  <a:cubicBezTo>
                    <a:pt x="434333" y="275813"/>
                    <a:pt x="438323" y="267036"/>
                    <a:pt x="441514" y="263845"/>
                  </a:cubicBezTo>
                  <a:cubicBezTo>
                    <a:pt x="444706" y="260653"/>
                    <a:pt x="447100" y="246291"/>
                    <a:pt x="450292" y="243897"/>
                  </a:cubicBezTo>
                  <a:cubicBezTo>
                    <a:pt x="452951" y="242035"/>
                    <a:pt x="452419" y="191500"/>
                    <a:pt x="451887" y="171552"/>
                  </a:cubicBezTo>
                  <a:cubicBezTo>
                    <a:pt x="444174" y="173148"/>
                    <a:pt x="430875" y="176074"/>
                    <a:pt x="430875" y="176074"/>
                  </a:cubicBezTo>
                  <a:close/>
                </a:path>
              </a:pathLst>
            </a:custGeom>
            <a:grpFill/>
            <a:ln w="6350" cap="flat">
              <a:solidFill>
                <a:schemeClr val="bg1"/>
              </a:solidFill>
              <a:prstDash val="solid"/>
              <a:miter/>
            </a:ln>
          </p:spPr>
          <p:txBody>
            <a:bodyPr rtlCol="0" anchor="ctr"/>
            <a:lstStyle/>
            <a:p>
              <a:endParaRPr lang="en-GB"/>
            </a:p>
          </p:txBody>
        </p:sp>
        <p:sp>
          <p:nvSpPr>
            <p:cNvPr id="422" name="Freeform: Shape 421">
              <a:extLst>
                <a:ext uri="{FF2B5EF4-FFF2-40B4-BE49-F238E27FC236}">
                  <a16:creationId xmlns:a16="http://schemas.microsoft.com/office/drawing/2014/main" id="{C92A0946-A8AD-47DA-96BB-11CEE76C3A77}"/>
                </a:ext>
              </a:extLst>
            </p:cNvPr>
            <p:cNvSpPr/>
            <p:nvPr/>
          </p:nvSpPr>
          <p:spPr>
            <a:xfrm>
              <a:off x="5646240" y="3962191"/>
              <a:ext cx="222633" cy="150964"/>
            </a:xfrm>
            <a:custGeom>
              <a:avLst/>
              <a:gdLst>
                <a:gd name="connsiteX0" fmla="*/ 222087 w 222633"/>
                <a:gd name="connsiteY0" fmla="*/ 87240 h 150964"/>
                <a:gd name="connsiteX1" fmla="*/ 210916 w 222633"/>
                <a:gd name="connsiteY1" fmla="*/ 82186 h 150964"/>
                <a:gd name="connsiteX2" fmla="*/ 209054 w 222633"/>
                <a:gd name="connsiteY2" fmla="*/ 67025 h 150964"/>
                <a:gd name="connsiteX3" fmla="*/ 195224 w 222633"/>
                <a:gd name="connsiteY3" fmla="*/ 68887 h 150964"/>
                <a:gd name="connsiteX4" fmla="*/ 184319 w 222633"/>
                <a:gd name="connsiteY4" fmla="*/ 59313 h 150964"/>
                <a:gd name="connsiteX5" fmla="*/ 179531 w 222633"/>
                <a:gd name="connsiteY5" fmla="*/ 48940 h 150964"/>
                <a:gd name="connsiteX6" fmla="*/ 166765 w 222633"/>
                <a:gd name="connsiteY6" fmla="*/ 34577 h 150964"/>
                <a:gd name="connsiteX7" fmla="*/ 157722 w 222633"/>
                <a:gd name="connsiteY7" fmla="*/ 18884 h 150964"/>
                <a:gd name="connsiteX8" fmla="*/ 157456 w 222633"/>
                <a:gd name="connsiteY8" fmla="*/ 4256 h 150964"/>
                <a:gd name="connsiteX9" fmla="*/ 140433 w 222633"/>
                <a:gd name="connsiteY9" fmla="*/ 1330 h 150964"/>
                <a:gd name="connsiteX10" fmla="*/ 120485 w 222633"/>
                <a:gd name="connsiteY10" fmla="*/ 10107 h 150964"/>
                <a:gd name="connsiteX11" fmla="*/ 97080 w 222633"/>
                <a:gd name="connsiteY11" fmla="*/ 19683 h 150964"/>
                <a:gd name="connsiteX12" fmla="*/ 86707 w 222633"/>
                <a:gd name="connsiteY12" fmla="*/ 25268 h 150964"/>
                <a:gd name="connsiteX13" fmla="*/ 73940 w 222633"/>
                <a:gd name="connsiteY13" fmla="*/ 31651 h 150964"/>
                <a:gd name="connsiteX14" fmla="*/ 61971 w 222633"/>
                <a:gd name="connsiteY14" fmla="*/ 44418 h 150964"/>
                <a:gd name="connsiteX15" fmla="*/ 45215 w 222633"/>
                <a:gd name="connsiteY15" fmla="*/ 43620 h 150964"/>
                <a:gd name="connsiteX16" fmla="*/ 36438 w 222633"/>
                <a:gd name="connsiteY16" fmla="*/ 63568 h 150964"/>
                <a:gd name="connsiteX17" fmla="*/ 27661 w 222633"/>
                <a:gd name="connsiteY17" fmla="*/ 80590 h 150964"/>
                <a:gd name="connsiteX18" fmla="*/ 5851 w 222633"/>
                <a:gd name="connsiteY18" fmla="*/ 90165 h 150964"/>
                <a:gd name="connsiteX19" fmla="*/ 7447 w 222633"/>
                <a:gd name="connsiteY19" fmla="*/ 107719 h 150964"/>
                <a:gd name="connsiteX20" fmla="*/ 0 w 222633"/>
                <a:gd name="connsiteY20" fmla="*/ 128731 h 150964"/>
                <a:gd name="connsiteX21" fmla="*/ 13299 w 222633"/>
                <a:gd name="connsiteY21" fmla="*/ 137508 h 150964"/>
                <a:gd name="connsiteX22" fmla="*/ 37502 w 222633"/>
                <a:gd name="connsiteY22" fmla="*/ 148679 h 150964"/>
                <a:gd name="connsiteX23" fmla="*/ 69685 w 222633"/>
                <a:gd name="connsiteY23" fmla="*/ 144690 h 150964"/>
                <a:gd name="connsiteX24" fmla="*/ 78462 w 222633"/>
                <a:gd name="connsiteY24" fmla="*/ 142296 h 150964"/>
                <a:gd name="connsiteX25" fmla="*/ 73674 w 222633"/>
                <a:gd name="connsiteY25" fmla="*/ 114901 h 150964"/>
                <a:gd name="connsiteX26" fmla="*/ 142029 w 222633"/>
                <a:gd name="connsiteY26" fmla="*/ 116497 h 150964"/>
                <a:gd name="connsiteX27" fmla="*/ 152402 w 222633"/>
                <a:gd name="connsiteY27" fmla="*/ 109315 h 150964"/>
                <a:gd name="connsiteX28" fmla="*/ 177404 w 222633"/>
                <a:gd name="connsiteY28" fmla="*/ 112507 h 150964"/>
                <a:gd name="connsiteX29" fmla="*/ 192564 w 222633"/>
                <a:gd name="connsiteY29" fmla="*/ 102134 h 150964"/>
                <a:gd name="connsiteX30" fmla="*/ 215172 w 222633"/>
                <a:gd name="connsiteY30" fmla="*/ 97346 h 150964"/>
                <a:gd name="connsiteX31" fmla="*/ 222353 w 222633"/>
                <a:gd name="connsiteY31" fmla="*/ 86973 h 150964"/>
                <a:gd name="connsiteX32" fmla="*/ 222087 w 222633"/>
                <a:gd name="connsiteY32" fmla="*/ 87240 h 15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633" h="150964">
                  <a:moveTo>
                    <a:pt x="222087" y="87240"/>
                  </a:moveTo>
                  <a:cubicBezTo>
                    <a:pt x="218097" y="83516"/>
                    <a:pt x="212512" y="82186"/>
                    <a:pt x="210916" y="82186"/>
                  </a:cubicBezTo>
                  <a:cubicBezTo>
                    <a:pt x="208523" y="82186"/>
                    <a:pt x="210384" y="68887"/>
                    <a:pt x="209054" y="67025"/>
                  </a:cubicBezTo>
                  <a:cubicBezTo>
                    <a:pt x="207724" y="65164"/>
                    <a:pt x="200011" y="70749"/>
                    <a:pt x="195224" y="68887"/>
                  </a:cubicBezTo>
                  <a:cubicBezTo>
                    <a:pt x="190436" y="67025"/>
                    <a:pt x="188575" y="59313"/>
                    <a:pt x="184319" y="59313"/>
                  </a:cubicBezTo>
                  <a:cubicBezTo>
                    <a:pt x="180063" y="59313"/>
                    <a:pt x="179531" y="54525"/>
                    <a:pt x="179531" y="48940"/>
                  </a:cubicBezTo>
                  <a:cubicBezTo>
                    <a:pt x="179531" y="43620"/>
                    <a:pt x="171818" y="38035"/>
                    <a:pt x="166765" y="34577"/>
                  </a:cubicBezTo>
                  <a:cubicBezTo>
                    <a:pt x="161977" y="30853"/>
                    <a:pt x="160647" y="20746"/>
                    <a:pt x="157722" y="18884"/>
                  </a:cubicBezTo>
                  <a:cubicBezTo>
                    <a:pt x="155860" y="17821"/>
                    <a:pt x="156658" y="10373"/>
                    <a:pt x="157456" y="4256"/>
                  </a:cubicBezTo>
                  <a:cubicBezTo>
                    <a:pt x="150009" y="4256"/>
                    <a:pt x="142561" y="3192"/>
                    <a:pt x="140433" y="1330"/>
                  </a:cubicBezTo>
                  <a:cubicBezTo>
                    <a:pt x="136444" y="-2659"/>
                    <a:pt x="130858" y="2926"/>
                    <a:pt x="120485" y="10107"/>
                  </a:cubicBezTo>
                  <a:cubicBezTo>
                    <a:pt x="110113" y="17289"/>
                    <a:pt x="97080" y="14895"/>
                    <a:pt x="97080" y="19683"/>
                  </a:cubicBezTo>
                  <a:cubicBezTo>
                    <a:pt x="97080" y="24470"/>
                    <a:pt x="92292" y="26864"/>
                    <a:pt x="86707" y="25268"/>
                  </a:cubicBezTo>
                  <a:cubicBezTo>
                    <a:pt x="81122" y="23672"/>
                    <a:pt x="76334" y="22874"/>
                    <a:pt x="73940" y="31651"/>
                  </a:cubicBezTo>
                  <a:cubicBezTo>
                    <a:pt x="71547" y="40428"/>
                    <a:pt x="62769" y="34843"/>
                    <a:pt x="61971" y="44418"/>
                  </a:cubicBezTo>
                  <a:cubicBezTo>
                    <a:pt x="61174" y="53993"/>
                    <a:pt x="52396" y="47610"/>
                    <a:pt x="45215" y="43620"/>
                  </a:cubicBezTo>
                  <a:cubicBezTo>
                    <a:pt x="38034" y="39630"/>
                    <a:pt x="36438" y="63568"/>
                    <a:pt x="36438" y="63568"/>
                  </a:cubicBezTo>
                  <a:cubicBezTo>
                    <a:pt x="36438" y="63568"/>
                    <a:pt x="31651" y="69153"/>
                    <a:pt x="27661" y="80590"/>
                  </a:cubicBezTo>
                  <a:cubicBezTo>
                    <a:pt x="23672" y="91761"/>
                    <a:pt x="10107" y="88569"/>
                    <a:pt x="5851" y="90165"/>
                  </a:cubicBezTo>
                  <a:cubicBezTo>
                    <a:pt x="1862" y="91761"/>
                    <a:pt x="9841" y="102932"/>
                    <a:pt x="7447" y="107719"/>
                  </a:cubicBezTo>
                  <a:cubicBezTo>
                    <a:pt x="6117" y="110645"/>
                    <a:pt x="2660" y="119422"/>
                    <a:pt x="0" y="128731"/>
                  </a:cubicBezTo>
                  <a:cubicBezTo>
                    <a:pt x="5851" y="129795"/>
                    <a:pt x="11437" y="134848"/>
                    <a:pt x="13299" y="137508"/>
                  </a:cubicBezTo>
                  <a:cubicBezTo>
                    <a:pt x="15692" y="141498"/>
                    <a:pt x="30055" y="156658"/>
                    <a:pt x="37502" y="148679"/>
                  </a:cubicBezTo>
                  <a:cubicBezTo>
                    <a:pt x="44683" y="140700"/>
                    <a:pt x="64897" y="139902"/>
                    <a:pt x="69685" y="144690"/>
                  </a:cubicBezTo>
                  <a:cubicBezTo>
                    <a:pt x="74472" y="149477"/>
                    <a:pt x="77664" y="147083"/>
                    <a:pt x="78462" y="142296"/>
                  </a:cubicBezTo>
                  <a:cubicBezTo>
                    <a:pt x="79260" y="137508"/>
                    <a:pt x="70483" y="119688"/>
                    <a:pt x="73674" y="114901"/>
                  </a:cubicBezTo>
                  <a:cubicBezTo>
                    <a:pt x="76866" y="110113"/>
                    <a:pt x="139636" y="112507"/>
                    <a:pt x="142029" y="116497"/>
                  </a:cubicBezTo>
                  <a:cubicBezTo>
                    <a:pt x="144423" y="120486"/>
                    <a:pt x="144423" y="108517"/>
                    <a:pt x="152402" y="109315"/>
                  </a:cubicBezTo>
                  <a:cubicBezTo>
                    <a:pt x="160381" y="110113"/>
                    <a:pt x="172350" y="114103"/>
                    <a:pt x="177404" y="112507"/>
                  </a:cubicBezTo>
                  <a:cubicBezTo>
                    <a:pt x="182191" y="110911"/>
                    <a:pt x="187777" y="102134"/>
                    <a:pt x="192564" y="102134"/>
                  </a:cubicBezTo>
                  <a:cubicBezTo>
                    <a:pt x="197351" y="102134"/>
                    <a:pt x="211714" y="101336"/>
                    <a:pt x="215172" y="97346"/>
                  </a:cubicBezTo>
                  <a:cubicBezTo>
                    <a:pt x="218363" y="93357"/>
                    <a:pt x="223949" y="93357"/>
                    <a:pt x="222353" y="86973"/>
                  </a:cubicBezTo>
                  <a:cubicBezTo>
                    <a:pt x="222087" y="87506"/>
                    <a:pt x="222087" y="87506"/>
                    <a:pt x="222087" y="87240"/>
                  </a:cubicBezTo>
                  <a:close/>
                </a:path>
              </a:pathLst>
            </a:custGeom>
            <a:grpFill/>
            <a:ln w="6350" cap="flat">
              <a:solidFill>
                <a:schemeClr val="bg1"/>
              </a:solidFill>
              <a:prstDash val="solid"/>
              <a:miter/>
            </a:ln>
          </p:spPr>
          <p:txBody>
            <a:bodyPr rtlCol="0" anchor="ctr"/>
            <a:lstStyle/>
            <a:p>
              <a:endParaRPr lang="en-GB"/>
            </a:p>
          </p:txBody>
        </p:sp>
        <p:sp>
          <p:nvSpPr>
            <p:cNvPr id="423" name="Freeform: Shape 422">
              <a:extLst>
                <a:ext uri="{FF2B5EF4-FFF2-40B4-BE49-F238E27FC236}">
                  <a16:creationId xmlns:a16="http://schemas.microsoft.com/office/drawing/2014/main" id="{73D9B9F1-180C-4C31-8799-F135EAF5D5F7}"/>
                </a:ext>
              </a:extLst>
            </p:cNvPr>
            <p:cNvSpPr/>
            <p:nvPr/>
          </p:nvSpPr>
          <p:spPr>
            <a:xfrm>
              <a:off x="5803088" y="3722817"/>
              <a:ext cx="419950" cy="328309"/>
            </a:xfrm>
            <a:custGeom>
              <a:avLst/>
              <a:gdLst>
                <a:gd name="connsiteX0" fmla="*/ 402492 w 419950"/>
                <a:gd name="connsiteY0" fmla="*/ 48141 h 328309"/>
                <a:gd name="connsiteX1" fmla="*/ 400897 w 419950"/>
                <a:gd name="connsiteY1" fmla="*/ 13299 h 328309"/>
                <a:gd name="connsiteX2" fmla="*/ 379353 w 419950"/>
                <a:gd name="connsiteY2" fmla="*/ 25001 h 328309"/>
                <a:gd name="connsiteX3" fmla="*/ 362065 w 419950"/>
                <a:gd name="connsiteY3" fmla="*/ 7713 h 328309"/>
                <a:gd name="connsiteX4" fmla="*/ 321903 w 419950"/>
                <a:gd name="connsiteY4" fmla="*/ 0 h 328309"/>
                <a:gd name="connsiteX5" fmla="*/ 205407 w 419950"/>
                <a:gd name="connsiteY5" fmla="*/ 72610 h 328309"/>
                <a:gd name="connsiteX6" fmla="*/ 155670 w 419950"/>
                <a:gd name="connsiteY6" fmla="*/ 112772 h 328309"/>
                <a:gd name="connsiteX7" fmla="*/ 113646 w 419950"/>
                <a:gd name="connsiteY7" fmla="*/ 126071 h 328309"/>
                <a:gd name="connsiteX8" fmla="*/ 109923 w 419950"/>
                <a:gd name="connsiteY8" fmla="*/ 126869 h 328309"/>
                <a:gd name="connsiteX9" fmla="*/ 108327 w 419950"/>
                <a:gd name="connsiteY9" fmla="*/ 199214 h 328309"/>
                <a:gd name="connsiteX10" fmla="*/ 99550 w 419950"/>
                <a:gd name="connsiteY10" fmla="*/ 219161 h 328309"/>
                <a:gd name="connsiteX11" fmla="*/ 82794 w 419950"/>
                <a:gd name="connsiteY11" fmla="*/ 231130 h 328309"/>
                <a:gd name="connsiteX12" fmla="*/ 40238 w 419950"/>
                <a:gd name="connsiteY12" fmla="*/ 235120 h 328309"/>
                <a:gd name="connsiteX13" fmla="*/ 18428 w 419950"/>
                <a:gd name="connsiteY13" fmla="*/ 242301 h 328309"/>
                <a:gd name="connsiteX14" fmla="*/ 874 w 419950"/>
                <a:gd name="connsiteY14" fmla="*/ 243631 h 328309"/>
                <a:gd name="connsiteX15" fmla="*/ 1140 w 419950"/>
                <a:gd name="connsiteY15" fmla="*/ 258259 h 328309"/>
                <a:gd name="connsiteX16" fmla="*/ 10183 w 419950"/>
                <a:gd name="connsiteY16" fmla="*/ 273952 h 328309"/>
                <a:gd name="connsiteX17" fmla="*/ 22950 w 419950"/>
                <a:gd name="connsiteY17" fmla="*/ 288314 h 328309"/>
                <a:gd name="connsiteX18" fmla="*/ 27737 w 419950"/>
                <a:gd name="connsiteY18" fmla="*/ 298687 h 328309"/>
                <a:gd name="connsiteX19" fmla="*/ 38642 w 419950"/>
                <a:gd name="connsiteY19" fmla="*/ 308262 h 328309"/>
                <a:gd name="connsiteX20" fmla="*/ 52473 w 419950"/>
                <a:gd name="connsiteY20" fmla="*/ 306400 h 328309"/>
                <a:gd name="connsiteX21" fmla="*/ 54335 w 419950"/>
                <a:gd name="connsiteY21" fmla="*/ 321561 h 328309"/>
                <a:gd name="connsiteX22" fmla="*/ 65505 w 419950"/>
                <a:gd name="connsiteY22" fmla="*/ 326614 h 328309"/>
                <a:gd name="connsiteX23" fmla="*/ 75080 w 419950"/>
                <a:gd name="connsiteY23" fmla="*/ 314114 h 328309"/>
                <a:gd name="connsiteX24" fmla="*/ 83858 w 419950"/>
                <a:gd name="connsiteY24" fmla="*/ 326880 h 328309"/>
                <a:gd name="connsiteX25" fmla="*/ 95028 w 419950"/>
                <a:gd name="connsiteY25" fmla="*/ 322093 h 328309"/>
                <a:gd name="connsiteX26" fmla="*/ 106997 w 419950"/>
                <a:gd name="connsiteY26" fmla="*/ 302677 h 328309"/>
                <a:gd name="connsiteX27" fmla="*/ 113380 w 419950"/>
                <a:gd name="connsiteY27" fmla="*/ 280867 h 328309"/>
                <a:gd name="connsiteX28" fmla="*/ 138382 w 419950"/>
                <a:gd name="connsiteY28" fmla="*/ 280867 h 328309"/>
                <a:gd name="connsiteX29" fmla="*/ 154340 w 419950"/>
                <a:gd name="connsiteY29" fmla="*/ 275282 h 328309"/>
                <a:gd name="connsiteX30" fmla="*/ 176150 w 419950"/>
                <a:gd name="connsiteY30" fmla="*/ 281665 h 328309"/>
                <a:gd name="connsiteX31" fmla="*/ 191311 w 419950"/>
                <a:gd name="connsiteY31" fmla="*/ 296028 h 328309"/>
                <a:gd name="connsiteX32" fmla="*/ 213918 w 419950"/>
                <a:gd name="connsiteY32" fmla="*/ 289644 h 328309"/>
                <a:gd name="connsiteX33" fmla="*/ 234930 w 419950"/>
                <a:gd name="connsiteY33" fmla="*/ 300815 h 328309"/>
                <a:gd name="connsiteX34" fmla="*/ 261527 w 419950"/>
                <a:gd name="connsiteY34" fmla="*/ 300815 h 328309"/>
                <a:gd name="connsiteX35" fmla="*/ 281741 w 419950"/>
                <a:gd name="connsiteY35" fmla="*/ 288048 h 328309"/>
                <a:gd name="connsiteX36" fmla="*/ 316318 w 419950"/>
                <a:gd name="connsiteY36" fmla="*/ 288846 h 328309"/>
                <a:gd name="connsiteX37" fmla="*/ 338925 w 419950"/>
                <a:gd name="connsiteY37" fmla="*/ 294432 h 328309"/>
                <a:gd name="connsiteX38" fmla="*/ 358341 w 419950"/>
                <a:gd name="connsiteY38" fmla="*/ 276877 h 328309"/>
                <a:gd name="connsiteX39" fmla="*/ 362331 w 419950"/>
                <a:gd name="connsiteY39" fmla="*/ 276877 h 328309"/>
                <a:gd name="connsiteX40" fmla="*/ 362331 w 419950"/>
                <a:gd name="connsiteY40" fmla="*/ 268100 h 328309"/>
                <a:gd name="connsiteX41" fmla="*/ 367916 w 419950"/>
                <a:gd name="connsiteY41" fmla="*/ 244961 h 328309"/>
                <a:gd name="connsiteX42" fmla="*/ 411270 w 419950"/>
                <a:gd name="connsiteY42" fmla="*/ 190170 h 328309"/>
                <a:gd name="connsiteX43" fmla="*/ 414461 w 419950"/>
                <a:gd name="connsiteY43" fmla="*/ 122613 h 328309"/>
                <a:gd name="connsiteX44" fmla="*/ 419249 w 419950"/>
                <a:gd name="connsiteY44" fmla="*/ 93622 h 328309"/>
                <a:gd name="connsiteX45" fmla="*/ 414461 w 419950"/>
                <a:gd name="connsiteY45" fmla="*/ 72877 h 328309"/>
                <a:gd name="connsiteX46" fmla="*/ 402492 w 419950"/>
                <a:gd name="connsiteY46" fmla="*/ 48141 h 32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9950" h="328309">
                  <a:moveTo>
                    <a:pt x="402492" y="48141"/>
                  </a:moveTo>
                  <a:cubicBezTo>
                    <a:pt x="402492" y="44151"/>
                    <a:pt x="401695" y="26331"/>
                    <a:pt x="400897" y="13299"/>
                  </a:cubicBezTo>
                  <a:lnTo>
                    <a:pt x="379353" y="25001"/>
                  </a:lnTo>
                  <a:cubicBezTo>
                    <a:pt x="379353" y="25001"/>
                    <a:pt x="373502" y="15426"/>
                    <a:pt x="362065" y="7713"/>
                  </a:cubicBezTo>
                  <a:cubicBezTo>
                    <a:pt x="350628" y="0"/>
                    <a:pt x="321903" y="0"/>
                    <a:pt x="321903" y="0"/>
                  </a:cubicBezTo>
                  <a:lnTo>
                    <a:pt x="205407" y="72610"/>
                  </a:lnTo>
                  <a:lnTo>
                    <a:pt x="155670" y="112772"/>
                  </a:lnTo>
                  <a:cubicBezTo>
                    <a:pt x="155670" y="112772"/>
                    <a:pt x="123221" y="124209"/>
                    <a:pt x="113646" y="126071"/>
                  </a:cubicBezTo>
                  <a:cubicBezTo>
                    <a:pt x="112582" y="126337"/>
                    <a:pt x="111253" y="126603"/>
                    <a:pt x="109923" y="126869"/>
                  </a:cubicBezTo>
                  <a:cubicBezTo>
                    <a:pt x="110189" y="146817"/>
                    <a:pt x="110721" y="197086"/>
                    <a:pt x="108327" y="199214"/>
                  </a:cubicBezTo>
                  <a:cubicBezTo>
                    <a:pt x="105135" y="201607"/>
                    <a:pt x="102742" y="216236"/>
                    <a:pt x="99550" y="219161"/>
                  </a:cubicBezTo>
                  <a:cubicBezTo>
                    <a:pt x="96358" y="222353"/>
                    <a:pt x="92369" y="231130"/>
                    <a:pt x="82794" y="231130"/>
                  </a:cubicBezTo>
                  <a:cubicBezTo>
                    <a:pt x="73219" y="231130"/>
                    <a:pt x="49813" y="236716"/>
                    <a:pt x="40238" y="235120"/>
                  </a:cubicBezTo>
                  <a:cubicBezTo>
                    <a:pt x="30663" y="233524"/>
                    <a:pt x="22684" y="240705"/>
                    <a:pt x="18428" y="242301"/>
                  </a:cubicBezTo>
                  <a:cubicBezTo>
                    <a:pt x="16300" y="243099"/>
                    <a:pt x="8587" y="243631"/>
                    <a:pt x="874" y="243631"/>
                  </a:cubicBezTo>
                  <a:cubicBezTo>
                    <a:pt x="76" y="249748"/>
                    <a:pt x="-722" y="257196"/>
                    <a:pt x="1140" y="258259"/>
                  </a:cubicBezTo>
                  <a:cubicBezTo>
                    <a:pt x="4066" y="260121"/>
                    <a:pt x="5396" y="270228"/>
                    <a:pt x="10183" y="273952"/>
                  </a:cubicBezTo>
                  <a:cubicBezTo>
                    <a:pt x="14971" y="277675"/>
                    <a:pt x="22950" y="282995"/>
                    <a:pt x="22950" y="288314"/>
                  </a:cubicBezTo>
                  <a:cubicBezTo>
                    <a:pt x="22950" y="293634"/>
                    <a:pt x="23482" y="298687"/>
                    <a:pt x="27737" y="298687"/>
                  </a:cubicBezTo>
                  <a:cubicBezTo>
                    <a:pt x="31993" y="298687"/>
                    <a:pt x="33855" y="306400"/>
                    <a:pt x="38642" y="308262"/>
                  </a:cubicBezTo>
                  <a:cubicBezTo>
                    <a:pt x="43430" y="310124"/>
                    <a:pt x="51409" y="304539"/>
                    <a:pt x="52473" y="306400"/>
                  </a:cubicBezTo>
                  <a:cubicBezTo>
                    <a:pt x="53537" y="308262"/>
                    <a:pt x="51941" y="321561"/>
                    <a:pt x="54335" y="321561"/>
                  </a:cubicBezTo>
                  <a:cubicBezTo>
                    <a:pt x="55665" y="321561"/>
                    <a:pt x="61250" y="322625"/>
                    <a:pt x="65505" y="326614"/>
                  </a:cubicBezTo>
                  <a:cubicBezTo>
                    <a:pt x="64176" y="320231"/>
                    <a:pt x="67367" y="311720"/>
                    <a:pt x="75080" y="314114"/>
                  </a:cubicBezTo>
                  <a:cubicBezTo>
                    <a:pt x="83060" y="316507"/>
                    <a:pt x="76676" y="323688"/>
                    <a:pt x="83858" y="326880"/>
                  </a:cubicBezTo>
                  <a:cubicBezTo>
                    <a:pt x="91039" y="330072"/>
                    <a:pt x="95028" y="327678"/>
                    <a:pt x="95028" y="322093"/>
                  </a:cubicBezTo>
                  <a:cubicBezTo>
                    <a:pt x="95028" y="316507"/>
                    <a:pt x="104603" y="305337"/>
                    <a:pt x="106997" y="302677"/>
                  </a:cubicBezTo>
                  <a:cubicBezTo>
                    <a:pt x="109391" y="300283"/>
                    <a:pt x="108593" y="285122"/>
                    <a:pt x="113380" y="280867"/>
                  </a:cubicBezTo>
                  <a:cubicBezTo>
                    <a:pt x="118168" y="276877"/>
                    <a:pt x="132530" y="280069"/>
                    <a:pt x="138382" y="280867"/>
                  </a:cubicBezTo>
                  <a:cubicBezTo>
                    <a:pt x="143967" y="281665"/>
                    <a:pt x="147957" y="269696"/>
                    <a:pt x="154340" y="275282"/>
                  </a:cubicBezTo>
                  <a:cubicBezTo>
                    <a:pt x="160724" y="280867"/>
                    <a:pt x="171096" y="276080"/>
                    <a:pt x="176150" y="281665"/>
                  </a:cubicBezTo>
                  <a:cubicBezTo>
                    <a:pt x="180938" y="287250"/>
                    <a:pt x="183331" y="300815"/>
                    <a:pt x="191311" y="296028"/>
                  </a:cubicBezTo>
                  <a:cubicBezTo>
                    <a:pt x="199290" y="291240"/>
                    <a:pt x="208865" y="289644"/>
                    <a:pt x="213918" y="289644"/>
                  </a:cubicBezTo>
                  <a:cubicBezTo>
                    <a:pt x="218705" y="289644"/>
                    <a:pt x="229877" y="299219"/>
                    <a:pt x="234930" y="300815"/>
                  </a:cubicBezTo>
                  <a:cubicBezTo>
                    <a:pt x="239717" y="302411"/>
                    <a:pt x="255942" y="304007"/>
                    <a:pt x="261527" y="300815"/>
                  </a:cubicBezTo>
                  <a:cubicBezTo>
                    <a:pt x="267113" y="297623"/>
                    <a:pt x="274294" y="287250"/>
                    <a:pt x="281741" y="288048"/>
                  </a:cubicBezTo>
                  <a:cubicBezTo>
                    <a:pt x="288922" y="288846"/>
                    <a:pt x="311530" y="286452"/>
                    <a:pt x="316318" y="288846"/>
                  </a:cubicBezTo>
                  <a:cubicBezTo>
                    <a:pt x="321105" y="291240"/>
                    <a:pt x="331478" y="296825"/>
                    <a:pt x="338925" y="294432"/>
                  </a:cubicBezTo>
                  <a:cubicBezTo>
                    <a:pt x="346106" y="292038"/>
                    <a:pt x="352490" y="278473"/>
                    <a:pt x="358341" y="276877"/>
                  </a:cubicBezTo>
                  <a:cubicBezTo>
                    <a:pt x="360203" y="276346"/>
                    <a:pt x="361267" y="276346"/>
                    <a:pt x="362331" y="276877"/>
                  </a:cubicBezTo>
                  <a:cubicBezTo>
                    <a:pt x="362331" y="273686"/>
                    <a:pt x="362331" y="270760"/>
                    <a:pt x="362331" y="268100"/>
                  </a:cubicBezTo>
                  <a:cubicBezTo>
                    <a:pt x="362331" y="253738"/>
                    <a:pt x="365523" y="259323"/>
                    <a:pt x="367916" y="244961"/>
                  </a:cubicBezTo>
                  <a:cubicBezTo>
                    <a:pt x="370310" y="230598"/>
                    <a:pt x="408078" y="192830"/>
                    <a:pt x="411270" y="190170"/>
                  </a:cubicBezTo>
                  <a:cubicBezTo>
                    <a:pt x="414461" y="187777"/>
                    <a:pt x="414461" y="130859"/>
                    <a:pt x="414461" y="122613"/>
                  </a:cubicBezTo>
                  <a:cubicBezTo>
                    <a:pt x="414461" y="114634"/>
                    <a:pt x="416057" y="105059"/>
                    <a:pt x="419249" y="93622"/>
                  </a:cubicBezTo>
                  <a:cubicBezTo>
                    <a:pt x="422440" y="82451"/>
                    <a:pt x="413663" y="83249"/>
                    <a:pt x="414461" y="72877"/>
                  </a:cubicBezTo>
                  <a:cubicBezTo>
                    <a:pt x="414727" y="62769"/>
                    <a:pt x="402492" y="54524"/>
                    <a:pt x="402492" y="48141"/>
                  </a:cubicBezTo>
                  <a:close/>
                </a:path>
              </a:pathLst>
            </a:custGeom>
            <a:grpFill/>
            <a:ln w="6350" cap="flat">
              <a:solidFill>
                <a:schemeClr val="bg1"/>
              </a:solidFill>
              <a:prstDash val="solid"/>
              <a:miter/>
            </a:ln>
          </p:spPr>
          <p:txBody>
            <a:bodyPr rtlCol="0" anchor="ctr"/>
            <a:lstStyle/>
            <a:p>
              <a:endParaRPr lang="en-GB"/>
            </a:p>
          </p:txBody>
        </p:sp>
        <p:sp>
          <p:nvSpPr>
            <p:cNvPr id="424" name="Freeform: Shape 423">
              <a:extLst>
                <a:ext uri="{FF2B5EF4-FFF2-40B4-BE49-F238E27FC236}">
                  <a16:creationId xmlns:a16="http://schemas.microsoft.com/office/drawing/2014/main" id="{8A91BDE8-8B8B-493A-B74A-C3E1DCCAB612}"/>
                </a:ext>
              </a:extLst>
            </p:cNvPr>
            <p:cNvSpPr/>
            <p:nvPr/>
          </p:nvSpPr>
          <p:spPr>
            <a:xfrm>
              <a:off x="6164886" y="3723082"/>
              <a:ext cx="272062" cy="450946"/>
            </a:xfrm>
            <a:custGeom>
              <a:avLst/>
              <a:gdLst>
                <a:gd name="connsiteX0" fmla="*/ 271026 w 272062"/>
                <a:gd name="connsiteY0" fmla="*/ 111443 h 450946"/>
                <a:gd name="connsiteX1" fmla="*/ 63567 w 272062"/>
                <a:gd name="connsiteY1" fmla="*/ 0 h 450946"/>
                <a:gd name="connsiteX2" fmla="*/ 39364 w 272062"/>
                <a:gd name="connsiteY2" fmla="*/ 13033 h 450946"/>
                <a:gd name="connsiteX3" fmla="*/ 40960 w 272062"/>
                <a:gd name="connsiteY3" fmla="*/ 47875 h 450946"/>
                <a:gd name="connsiteX4" fmla="*/ 52131 w 272062"/>
                <a:gd name="connsiteY4" fmla="*/ 72877 h 450946"/>
                <a:gd name="connsiteX5" fmla="*/ 56918 w 272062"/>
                <a:gd name="connsiteY5" fmla="*/ 93622 h 450946"/>
                <a:gd name="connsiteX6" fmla="*/ 52131 w 272062"/>
                <a:gd name="connsiteY6" fmla="*/ 122613 h 450946"/>
                <a:gd name="connsiteX7" fmla="*/ 48939 w 272062"/>
                <a:gd name="connsiteY7" fmla="*/ 190170 h 450946"/>
                <a:gd name="connsiteX8" fmla="*/ 5585 w 272062"/>
                <a:gd name="connsiteY8" fmla="*/ 244961 h 450946"/>
                <a:gd name="connsiteX9" fmla="*/ 0 w 272062"/>
                <a:gd name="connsiteY9" fmla="*/ 268100 h 450946"/>
                <a:gd name="connsiteX10" fmla="*/ 0 w 272062"/>
                <a:gd name="connsiteY10" fmla="*/ 276877 h 450946"/>
                <a:gd name="connsiteX11" fmla="*/ 5851 w 272062"/>
                <a:gd name="connsiteY11" fmla="*/ 282463 h 450946"/>
                <a:gd name="connsiteX12" fmla="*/ 17820 w 272062"/>
                <a:gd name="connsiteY12" fmla="*/ 293634 h 450946"/>
                <a:gd name="connsiteX13" fmla="*/ 34842 w 272062"/>
                <a:gd name="connsiteY13" fmla="*/ 319433 h 450946"/>
                <a:gd name="connsiteX14" fmla="*/ 38034 w 272062"/>
                <a:gd name="connsiteY14" fmla="*/ 343637 h 450946"/>
                <a:gd name="connsiteX15" fmla="*/ 49205 w 272062"/>
                <a:gd name="connsiteY15" fmla="*/ 377415 h 450946"/>
                <a:gd name="connsiteX16" fmla="*/ 38034 w 272062"/>
                <a:gd name="connsiteY16" fmla="*/ 381405 h 450946"/>
                <a:gd name="connsiteX17" fmla="*/ 14894 w 272062"/>
                <a:gd name="connsiteY17" fmla="*/ 384596 h 450946"/>
                <a:gd name="connsiteX18" fmla="*/ 21278 w 272062"/>
                <a:gd name="connsiteY18" fmla="*/ 404012 h 450946"/>
                <a:gd name="connsiteX19" fmla="*/ 43885 w 272062"/>
                <a:gd name="connsiteY19" fmla="*/ 427418 h 450946"/>
                <a:gd name="connsiteX20" fmla="*/ 54258 w 272062"/>
                <a:gd name="connsiteY20" fmla="*/ 449760 h 450946"/>
                <a:gd name="connsiteX21" fmla="*/ 69419 w 272062"/>
                <a:gd name="connsiteY21" fmla="*/ 443376 h 450946"/>
                <a:gd name="connsiteX22" fmla="*/ 87239 w 272062"/>
                <a:gd name="connsiteY22" fmla="*/ 443376 h 450946"/>
                <a:gd name="connsiteX23" fmla="*/ 117028 w 272062"/>
                <a:gd name="connsiteY23" fmla="*/ 434599 h 450946"/>
                <a:gd name="connsiteX24" fmla="*/ 141231 w 272062"/>
                <a:gd name="connsiteY24" fmla="*/ 421832 h 450946"/>
                <a:gd name="connsiteX25" fmla="*/ 142827 w 272062"/>
                <a:gd name="connsiteY25" fmla="*/ 407470 h 450946"/>
                <a:gd name="connsiteX26" fmla="*/ 181393 w 272062"/>
                <a:gd name="connsiteY26" fmla="*/ 399491 h 450946"/>
                <a:gd name="connsiteX27" fmla="*/ 207990 w 272062"/>
                <a:gd name="connsiteY27" fmla="*/ 372096 h 450946"/>
                <a:gd name="connsiteX28" fmla="*/ 213576 w 272062"/>
                <a:gd name="connsiteY28" fmla="*/ 359329 h 450946"/>
                <a:gd name="connsiteX29" fmla="*/ 235917 w 272062"/>
                <a:gd name="connsiteY29" fmla="*/ 350552 h 450946"/>
                <a:gd name="connsiteX30" fmla="*/ 240705 w 272062"/>
                <a:gd name="connsiteY30" fmla="*/ 351616 h 450946"/>
                <a:gd name="connsiteX31" fmla="*/ 239907 w 272062"/>
                <a:gd name="connsiteY31" fmla="*/ 350552 h 450946"/>
                <a:gd name="connsiteX32" fmla="*/ 243365 w 272062"/>
                <a:gd name="connsiteY32" fmla="*/ 338849 h 450946"/>
                <a:gd name="connsiteX33" fmla="*/ 230066 w 272062"/>
                <a:gd name="connsiteY33" fmla="*/ 322093 h 450946"/>
                <a:gd name="connsiteX34" fmla="*/ 225013 w 272062"/>
                <a:gd name="connsiteY34" fmla="*/ 301879 h 450946"/>
                <a:gd name="connsiteX35" fmla="*/ 221555 w 272062"/>
                <a:gd name="connsiteY35" fmla="*/ 286719 h 450946"/>
                <a:gd name="connsiteX36" fmla="*/ 223151 w 272062"/>
                <a:gd name="connsiteY36" fmla="*/ 266505 h 450946"/>
                <a:gd name="connsiteX37" fmla="*/ 234854 w 272062"/>
                <a:gd name="connsiteY37" fmla="*/ 246557 h 450946"/>
                <a:gd name="connsiteX38" fmla="*/ 244961 w 272062"/>
                <a:gd name="connsiteY38" fmla="*/ 229800 h 450946"/>
                <a:gd name="connsiteX39" fmla="*/ 268366 w 272062"/>
                <a:gd name="connsiteY39" fmla="*/ 214640 h 450946"/>
                <a:gd name="connsiteX40" fmla="*/ 271824 w 272062"/>
                <a:gd name="connsiteY40" fmla="*/ 186181 h 450946"/>
                <a:gd name="connsiteX41" fmla="*/ 271824 w 272062"/>
                <a:gd name="connsiteY41" fmla="*/ 111443 h 45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72062" h="450946">
                  <a:moveTo>
                    <a:pt x="271026" y="111443"/>
                  </a:moveTo>
                  <a:lnTo>
                    <a:pt x="63567" y="0"/>
                  </a:lnTo>
                  <a:lnTo>
                    <a:pt x="39364" y="13033"/>
                  </a:lnTo>
                  <a:cubicBezTo>
                    <a:pt x="40162" y="26331"/>
                    <a:pt x="40960" y="44152"/>
                    <a:pt x="40960" y="47875"/>
                  </a:cubicBezTo>
                  <a:cubicBezTo>
                    <a:pt x="40960" y="54258"/>
                    <a:pt x="52929" y="62238"/>
                    <a:pt x="52131" y="72877"/>
                  </a:cubicBezTo>
                  <a:cubicBezTo>
                    <a:pt x="51332" y="83250"/>
                    <a:pt x="60110" y="82451"/>
                    <a:pt x="56918" y="93622"/>
                  </a:cubicBezTo>
                  <a:cubicBezTo>
                    <a:pt x="53726" y="104793"/>
                    <a:pt x="52131" y="114634"/>
                    <a:pt x="52131" y="122613"/>
                  </a:cubicBezTo>
                  <a:cubicBezTo>
                    <a:pt x="52131" y="130593"/>
                    <a:pt x="52131" y="187777"/>
                    <a:pt x="48939" y="190170"/>
                  </a:cubicBezTo>
                  <a:cubicBezTo>
                    <a:pt x="45747" y="192564"/>
                    <a:pt x="7979" y="230332"/>
                    <a:pt x="5585" y="244961"/>
                  </a:cubicBezTo>
                  <a:cubicBezTo>
                    <a:pt x="3192" y="259323"/>
                    <a:pt x="0" y="253738"/>
                    <a:pt x="0" y="268100"/>
                  </a:cubicBezTo>
                  <a:cubicBezTo>
                    <a:pt x="0" y="270760"/>
                    <a:pt x="0" y="273686"/>
                    <a:pt x="0" y="276877"/>
                  </a:cubicBezTo>
                  <a:cubicBezTo>
                    <a:pt x="2128" y="277675"/>
                    <a:pt x="2926" y="279803"/>
                    <a:pt x="5851" y="282463"/>
                  </a:cubicBezTo>
                  <a:cubicBezTo>
                    <a:pt x="9841" y="286453"/>
                    <a:pt x="9841" y="293634"/>
                    <a:pt x="17820" y="293634"/>
                  </a:cubicBezTo>
                  <a:cubicBezTo>
                    <a:pt x="25799" y="293634"/>
                    <a:pt x="35374" y="311986"/>
                    <a:pt x="34842" y="319433"/>
                  </a:cubicBezTo>
                  <a:cubicBezTo>
                    <a:pt x="34044" y="326614"/>
                    <a:pt x="38832" y="330604"/>
                    <a:pt x="38034" y="343637"/>
                  </a:cubicBezTo>
                  <a:cubicBezTo>
                    <a:pt x="37236" y="356403"/>
                    <a:pt x="45215" y="375021"/>
                    <a:pt x="49205" y="377415"/>
                  </a:cubicBezTo>
                  <a:cubicBezTo>
                    <a:pt x="53195" y="379809"/>
                    <a:pt x="47609" y="382203"/>
                    <a:pt x="38034" y="381405"/>
                  </a:cubicBezTo>
                  <a:cubicBezTo>
                    <a:pt x="28459" y="380607"/>
                    <a:pt x="14894" y="380607"/>
                    <a:pt x="14894" y="384596"/>
                  </a:cubicBezTo>
                  <a:cubicBezTo>
                    <a:pt x="14894" y="388586"/>
                    <a:pt x="10905" y="394172"/>
                    <a:pt x="21278" y="404012"/>
                  </a:cubicBezTo>
                  <a:cubicBezTo>
                    <a:pt x="31651" y="413587"/>
                    <a:pt x="40428" y="416779"/>
                    <a:pt x="43885" y="427418"/>
                  </a:cubicBezTo>
                  <a:cubicBezTo>
                    <a:pt x="47077" y="437791"/>
                    <a:pt x="51067" y="447366"/>
                    <a:pt x="54258" y="449760"/>
                  </a:cubicBezTo>
                  <a:cubicBezTo>
                    <a:pt x="57450" y="452153"/>
                    <a:pt x="63833" y="451356"/>
                    <a:pt x="69419" y="443376"/>
                  </a:cubicBezTo>
                  <a:cubicBezTo>
                    <a:pt x="75004" y="435397"/>
                    <a:pt x="81388" y="450558"/>
                    <a:pt x="87239" y="443376"/>
                  </a:cubicBezTo>
                  <a:cubicBezTo>
                    <a:pt x="92824" y="436195"/>
                    <a:pt x="112240" y="436993"/>
                    <a:pt x="117028" y="434599"/>
                  </a:cubicBezTo>
                  <a:cubicBezTo>
                    <a:pt x="121815" y="432205"/>
                    <a:pt x="136178" y="425822"/>
                    <a:pt x="141231" y="421832"/>
                  </a:cubicBezTo>
                  <a:cubicBezTo>
                    <a:pt x="146019" y="417843"/>
                    <a:pt x="135646" y="411460"/>
                    <a:pt x="142827" y="407470"/>
                  </a:cubicBezTo>
                  <a:cubicBezTo>
                    <a:pt x="150009" y="403481"/>
                    <a:pt x="172616" y="410662"/>
                    <a:pt x="181393" y="399491"/>
                  </a:cubicBezTo>
                  <a:cubicBezTo>
                    <a:pt x="190170" y="388054"/>
                    <a:pt x="204001" y="376085"/>
                    <a:pt x="207990" y="372096"/>
                  </a:cubicBezTo>
                  <a:cubicBezTo>
                    <a:pt x="211980" y="368106"/>
                    <a:pt x="207990" y="364915"/>
                    <a:pt x="213576" y="359329"/>
                  </a:cubicBezTo>
                  <a:cubicBezTo>
                    <a:pt x="219161" y="353744"/>
                    <a:pt x="230332" y="347360"/>
                    <a:pt x="235917" y="350552"/>
                  </a:cubicBezTo>
                  <a:cubicBezTo>
                    <a:pt x="237247" y="351350"/>
                    <a:pt x="238843" y="351616"/>
                    <a:pt x="240705" y="351616"/>
                  </a:cubicBezTo>
                  <a:cubicBezTo>
                    <a:pt x="240173" y="351084"/>
                    <a:pt x="239907" y="350552"/>
                    <a:pt x="239907" y="350552"/>
                  </a:cubicBezTo>
                  <a:lnTo>
                    <a:pt x="243365" y="338849"/>
                  </a:lnTo>
                  <a:cubicBezTo>
                    <a:pt x="243365" y="338849"/>
                    <a:pt x="230066" y="332200"/>
                    <a:pt x="230066" y="322093"/>
                  </a:cubicBezTo>
                  <a:cubicBezTo>
                    <a:pt x="230066" y="311986"/>
                    <a:pt x="233258" y="301879"/>
                    <a:pt x="225013" y="301879"/>
                  </a:cubicBezTo>
                  <a:cubicBezTo>
                    <a:pt x="216502" y="301879"/>
                    <a:pt x="214906" y="293368"/>
                    <a:pt x="221555" y="286719"/>
                  </a:cubicBezTo>
                  <a:cubicBezTo>
                    <a:pt x="228204" y="280069"/>
                    <a:pt x="211448" y="266505"/>
                    <a:pt x="223151" y="266505"/>
                  </a:cubicBezTo>
                  <a:cubicBezTo>
                    <a:pt x="234854" y="266505"/>
                    <a:pt x="226608" y="248153"/>
                    <a:pt x="234854" y="246557"/>
                  </a:cubicBezTo>
                  <a:cubicBezTo>
                    <a:pt x="243365" y="244961"/>
                    <a:pt x="244961" y="238045"/>
                    <a:pt x="244961" y="229800"/>
                  </a:cubicBezTo>
                  <a:cubicBezTo>
                    <a:pt x="244961" y="221289"/>
                    <a:pt x="263313" y="216502"/>
                    <a:pt x="268366" y="214640"/>
                  </a:cubicBezTo>
                  <a:cubicBezTo>
                    <a:pt x="273420" y="213044"/>
                    <a:pt x="271824" y="186181"/>
                    <a:pt x="271824" y="186181"/>
                  </a:cubicBezTo>
                  <a:lnTo>
                    <a:pt x="271824" y="111443"/>
                  </a:lnTo>
                  <a:close/>
                </a:path>
              </a:pathLst>
            </a:custGeom>
            <a:grpFill/>
            <a:ln w="6350" cap="flat">
              <a:solidFill>
                <a:schemeClr val="bg1"/>
              </a:solidFill>
              <a:prstDash val="solid"/>
              <a:miter/>
            </a:ln>
          </p:spPr>
          <p:txBody>
            <a:bodyPr rtlCol="0" anchor="ctr"/>
            <a:lstStyle/>
            <a:p>
              <a:endParaRPr lang="en-GB"/>
            </a:p>
          </p:txBody>
        </p:sp>
        <p:sp>
          <p:nvSpPr>
            <p:cNvPr id="425" name="Freeform: Shape 424">
              <a:extLst>
                <a:ext uri="{FF2B5EF4-FFF2-40B4-BE49-F238E27FC236}">
                  <a16:creationId xmlns:a16="http://schemas.microsoft.com/office/drawing/2014/main" id="{5FA140EB-D3E4-4882-9767-B0DFB49C5C87}"/>
                </a:ext>
              </a:extLst>
            </p:cNvPr>
            <p:cNvSpPr/>
            <p:nvPr/>
          </p:nvSpPr>
          <p:spPr>
            <a:xfrm>
              <a:off x="6457397" y="3473334"/>
              <a:ext cx="290489" cy="296293"/>
            </a:xfrm>
            <a:custGeom>
              <a:avLst/>
              <a:gdLst>
                <a:gd name="connsiteX0" fmla="*/ 272947 w 290489"/>
                <a:gd name="connsiteY0" fmla="*/ 64099 h 296293"/>
                <a:gd name="connsiteX1" fmla="*/ 253531 w 290489"/>
                <a:gd name="connsiteY1" fmla="*/ 16224 h 296293"/>
                <a:gd name="connsiteX2" fmla="*/ 250605 w 290489"/>
                <a:gd name="connsiteY2" fmla="*/ 20480 h 296293"/>
                <a:gd name="connsiteX3" fmla="*/ 221614 w 290489"/>
                <a:gd name="connsiteY3" fmla="*/ 18884 h 296293"/>
                <a:gd name="connsiteX4" fmla="*/ 187570 w 290489"/>
                <a:gd name="connsiteY4" fmla="*/ 11703 h 296293"/>
                <a:gd name="connsiteX5" fmla="*/ 130917 w 290489"/>
                <a:gd name="connsiteY5" fmla="*/ 21012 h 296293"/>
                <a:gd name="connsiteX6" fmla="*/ 100331 w 290489"/>
                <a:gd name="connsiteY6" fmla="*/ 23938 h 296293"/>
                <a:gd name="connsiteX7" fmla="*/ 50594 w 290489"/>
                <a:gd name="connsiteY7" fmla="*/ 9841 h 296293"/>
                <a:gd name="connsiteX8" fmla="*/ 9634 w 290489"/>
                <a:gd name="connsiteY8" fmla="*/ 0 h 296293"/>
                <a:gd name="connsiteX9" fmla="*/ 7240 w 290489"/>
                <a:gd name="connsiteY9" fmla="*/ 6915 h 296293"/>
                <a:gd name="connsiteX10" fmla="*/ 3783 w 290489"/>
                <a:gd name="connsiteY10" fmla="*/ 40428 h 296293"/>
                <a:gd name="connsiteX11" fmla="*/ 3783 w 290489"/>
                <a:gd name="connsiteY11" fmla="*/ 80590 h 296293"/>
                <a:gd name="connsiteX12" fmla="*/ 3783 w 290489"/>
                <a:gd name="connsiteY12" fmla="*/ 289910 h 296293"/>
                <a:gd name="connsiteX13" fmla="*/ 169483 w 290489"/>
                <a:gd name="connsiteY13" fmla="*/ 289910 h 296293"/>
                <a:gd name="connsiteX14" fmla="*/ 179058 w 290489"/>
                <a:gd name="connsiteY14" fmla="*/ 283527 h 296293"/>
                <a:gd name="connsiteX15" fmla="*/ 191825 w 290489"/>
                <a:gd name="connsiteY15" fmla="*/ 288314 h 296293"/>
                <a:gd name="connsiteX16" fmla="*/ 227200 w 290489"/>
                <a:gd name="connsiteY16" fmla="*/ 288314 h 296293"/>
                <a:gd name="connsiteX17" fmla="*/ 241562 w 290489"/>
                <a:gd name="connsiteY17" fmla="*/ 296293 h 296293"/>
                <a:gd name="connsiteX18" fmla="*/ 257520 w 290489"/>
                <a:gd name="connsiteY18" fmla="*/ 283527 h 296293"/>
                <a:gd name="connsiteX19" fmla="*/ 275075 w 290489"/>
                <a:gd name="connsiteY19" fmla="*/ 264111 h 296293"/>
                <a:gd name="connsiteX20" fmla="*/ 289437 w 290489"/>
                <a:gd name="connsiteY20" fmla="*/ 254536 h 296293"/>
                <a:gd name="connsiteX21" fmla="*/ 290235 w 290489"/>
                <a:gd name="connsiteY21" fmla="*/ 253472 h 296293"/>
                <a:gd name="connsiteX22" fmla="*/ 290235 w 290489"/>
                <a:gd name="connsiteY22" fmla="*/ 242567 h 296293"/>
                <a:gd name="connsiteX23" fmla="*/ 277734 w 290489"/>
                <a:gd name="connsiteY23" fmla="*/ 212512 h 296293"/>
                <a:gd name="connsiteX24" fmla="*/ 248743 w 290489"/>
                <a:gd name="connsiteY24" fmla="*/ 157190 h 296293"/>
                <a:gd name="connsiteX25" fmla="*/ 235977 w 290489"/>
                <a:gd name="connsiteY25" fmla="*/ 129529 h 296293"/>
                <a:gd name="connsiteX26" fmla="*/ 217359 w 290489"/>
                <a:gd name="connsiteY26" fmla="*/ 99474 h 296293"/>
                <a:gd name="connsiteX27" fmla="*/ 204858 w 290489"/>
                <a:gd name="connsiteY27" fmla="*/ 49737 h 296293"/>
                <a:gd name="connsiteX28" fmla="*/ 222944 w 290489"/>
                <a:gd name="connsiteY28" fmla="*/ 84579 h 296293"/>
                <a:gd name="connsiteX29" fmla="*/ 250339 w 290489"/>
                <a:gd name="connsiteY29" fmla="*/ 120220 h 296293"/>
                <a:gd name="connsiteX30" fmla="*/ 266829 w 290489"/>
                <a:gd name="connsiteY30" fmla="*/ 81654 h 296293"/>
                <a:gd name="connsiteX31" fmla="*/ 267361 w 290489"/>
                <a:gd name="connsiteY31" fmla="*/ 82717 h 296293"/>
                <a:gd name="connsiteX32" fmla="*/ 268425 w 290489"/>
                <a:gd name="connsiteY32" fmla="*/ 75270 h 296293"/>
                <a:gd name="connsiteX33" fmla="*/ 272947 w 290489"/>
                <a:gd name="connsiteY33" fmla="*/ 64099 h 29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0489" h="296293">
                  <a:moveTo>
                    <a:pt x="272947" y="64099"/>
                  </a:moveTo>
                  <a:lnTo>
                    <a:pt x="253531" y="16224"/>
                  </a:lnTo>
                  <a:cubicBezTo>
                    <a:pt x="252201" y="18352"/>
                    <a:pt x="251137" y="19948"/>
                    <a:pt x="250605" y="20480"/>
                  </a:cubicBezTo>
                  <a:cubicBezTo>
                    <a:pt x="247413" y="23671"/>
                    <a:pt x="234115" y="15692"/>
                    <a:pt x="221614" y="18884"/>
                  </a:cubicBezTo>
                  <a:cubicBezTo>
                    <a:pt x="209113" y="22076"/>
                    <a:pt x="199538" y="17820"/>
                    <a:pt x="187570" y="11703"/>
                  </a:cubicBezTo>
                  <a:cubicBezTo>
                    <a:pt x="175601" y="5585"/>
                    <a:pt x="136237" y="13299"/>
                    <a:pt x="130917" y="21012"/>
                  </a:cubicBezTo>
                  <a:cubicBezTo>
                    <a:pt x="125598" y="28725"/>
                    <a:pt x="112299" y="28725"/>
                    <a:pt x="100331" y="23938"/>
                  </a:cubicBezTo>
                  <a:cubicBezTo>
                    <a:pt x="88362" y="19150"/>
                    <a:pt x="72669" y="11969"/>
                    <a:pt x="50594" y="9841"/>
                  </a:cubicBezTo>
                  <a:cubicBezTo>
                    <a:pt x="29848" y="7979"/>
                    <a:pt x="13358" y="5053"/>
                    <a:pt x="9634" y="0"/>
                  </a:cubicBezTo>
                  <a:cubicBezTo>
                    <a:pt x="8836" y="2394"/>
                    <a:pt x="8038" y="4522"/>
                    <a:pt x="7240" y="6915"/>
                  </a:cubicBezTo>
                  <a:cubicBezTo>
                    <a:pt x="591" y="25267"/>
                    <a:pt x="12294" y="30321"/>
                    <a:pt x="3783" y="40428"/>
                  </a:cubicBezTo>
                  <a:cubicBezTo>
                    <a:pt x="-4729" y="50535"/>
                    <a:pt x="3783" y="62237"/>
                    <a:pt x="3783" y="80590"/>
                  </a:cubicBezTo>
                  <a:cubicBezTo>
                    <a:pt x="3783" y="93356"/>
                    <a:pt x="3783" y="215438"/>
                    <a:pt x="3783" y="289910"/>
                  </a:cubicBezTo>
                  <a:lnTo>
                    <a:pt x="169483" y="289910"/>
                  </a:lnTo>
                  <a:cubicBezTo>
                    <a:pt x="169483" y="289910"/>
                    <a:pt x="174271" y="286718"/>
                    <a:pt x="179058" y="283527"/>
                  </a:cubicBezTo>
                  <a:cubicBezTo>
                    <a:pt x="183846" y="280335"/>
                    <a:pt x="191825" y="288314"/>
                    <a:pt x="191825" y="288314"/>
                  </a:cubicBezTo>
                  <a:lnTo>
                    <a:pt x="227200" y="288314"/>
                  </a:lnTo>
                  <a:cubicBezTo>
                    <a:pt x="227200" y="288314"/>
                    <a:pt x="233583" y="296293"/>
                    <a:pt x="241562" y="296293"/>
                  </a:cubicBezTo>
                  <a:cubicBezTo>
                    <a:pt x="249541" y="296293"/>
                    <a:pt x="244754" y="283527"/>
                    <a:pt x="257520" y="283527"/>
                  </a:cubicBezTo>
                  <a:cubicBezTo>
                    <a:pt x="270287" y="283527"/>
                    <a:pt x="267096" y="264111"/>
                    <a:pt x="275075" y="264111"/>
                  </a:cubicBezTo>
                  <a:cubicBezTo>
                    <a:pt x="283054" y="264111"/>
                    <a:pt x="281458" y="265707"/>
                    <a:pt x="289437" y="254536"/>
                  </a:cubicBezTo>
                  <a:cubicBezTo>
                    <a:pt x="289703" y="254270"/>
                    <a:pt x="289969" y="253738"/>
                    <a:pt x="290235" y="253472"/>
                  </a:cubicBezTo>
                  <a:cubicBezTo>
                    <a:pt x="289703" y="250014"/>
                    <a:pt x="289437" y="246291"/>
                    <a:pt x="290235" y="242567"/>
                  </a:cubicBezTo>
                  <a:cubicBezTo>
                    <a:pt x="292097" y="229800"/>
                    <a:pt x="283320" y="230598"/>
                    <a:pt x="277734" y="212512"/>
                  </a:cubicBezTo>
                  <a:cubicBezTo>
                    <a:pt x="272149" y="194426"/>
                    <a:pt x="249541" y="167563"/>
                    <a:pt x="248743" y="157190"/>
                  </a:cubicBezTo>
                  <a:cubicBezTo>
                    <a:pt x="247946" y="146817"/>
                    <a:pt x="235444" y="140699"/>
                    <a:pt x="235977" y="129529"/>
                  </a:cubicBezTo>
                  <a:cubicBezTo>
                    <a:pt x="236243" y="118358"/>
                    <a:pt x="229859" y="117028"/>
                    <a:pt x="217359" y="99474"/>
                  </a:cubicBezTo>
                  <a:cubicBezTo>
                    <a:pt x="204858" y="81920"/>
                    <a:pt x="201401" y="50801"/>
                    <a:pt x="204858" y="49737"/>
                  </a:cubicBezTo>
                  <a:cubicBezTo>
                    <a:pt x="208582" y="48673"/>
                    <a:pt x="218954" y="75802"/>
                    <a:pt x="222944" y="84579"/>
                  </a:cubicBezTo>
                  <a:cubicBezTo>
                    <a:pt x="226933" y="93356"/>
                    <a:pt x="240764" y="120220"/>
                    <a:pt x="250339" y="120220"/>
                  </a:cubicBezTo>
                  <a:cubicBezTo>
                    <a:pt x="259914" y="120220"/>
                    <a:pt x="263638" y="79526"/>
                    <a:pt x="266829" y="81654"/>
                  </a:cubicBezTo>
                  <a:cubicBezTo>
                    <a:pt x="267096" y="81920"/>
                    <a:pt x="267361" y="82185"/>
                    <a:pt x="267361" y="82717"/>
                  </a:cubicBezTo>
                  <a:lnTo>
                    <a:pt x="268425" y="75270"/>
                  </a:lnTo>
                  <a:lnTo>
                    <a:pt x="272947" y="64099"/>
                  </a:lnTo>
                  <a:close/>
                </a:path>
              </a:pathLst>
            </a:custGeom>
            <a:grpFill/>
            <a:ln w="6350" cap="flat">
              <a:solidFill>
                <a:schemeClr val="bg1"/>
              </a:solidFill>
              <a:prstDash val="solid"/>
              <a:miter/>
            </a:ln>
          </p:spPr>
          <p:txBody>
            <a:bodyPr rtlCol="0" anchor="ctr"/>
            <a:lstStyle/>
            <a:p>
              <a:endParaRPr lang="en-GB"/>
            </a:p>
          </p:txBody>
        </p:sp>
        <p:sp>
          <p:nvSpPr>
            <p:cNvPr id="426" name="Freeform: Shape 425">
              <a:extLst>
                <a:ext uri="{FF2B5EF4-FFF2-40B4-BE49-F238E27FC236}">
                  <a16:creationId xmlns:a16="http://schemas.microsoft.com/office/drawing/2014/main" id="{D31E59C6-F647-49EA-9B34-7E164B940D28}"/>
                </a:ext>
              </a:extLst>
            </p:cNvPr>
            <p:cNvSpPr/>
            <p:nvPr/>
          </p:nvSpPr>
          <p:spPr>
            <a:xfrm>
              <a:off x="6039851" y="4314871"/>
              <a:ext cx="149097" cy="170222"/>
            </a:xfrm>
            <a:custGeom>
              <a:avLst/>
              <a:gdLst>
                <a:gd name="connsiteX0" fmla="*/ 73171 w 149097"/>
                <a:gd name="connsiteY0" fmla="*/ 161977 h 170222"/>
                <a:gd name="connsiteX1" fmla="*/ 76628 w 149097"/>
                <a:gd name="connsiteY1" fmla="*/ 140168 h 170222"/>
                <a:gd name="connsiteX2" fmla="*/ 93385 w 149097"/>
                <a:gd name="connsiteY2" fmla="*/ 128465 h 170222"/>
                <a:gd name="connsiteX3" fmla="*/ 105088 w 149097"/>
                <a:gd name="connsiteY3" fmla="*/ 113304 h 170222"/>
                <a:gd name="connsiteX4" fmla="*/ 120248 w 149097"/>
                <a:gd name="connsiteY4" fmla="*/ 130061 h 170222"/>
                <a:gd name="connsiteX5" fmla="*/ 140462 w 149097"/>
                <a:gd name="connsiteY5" fmla="*/ 133518 h 170222"/>
                <a:gd name="connsiteX6" fmla="*/ 148973 w 149097"/>
                <a:gd name="connsiteY6" fmla="*/ 101602 h 170222"/>
                <a:gd name="connsiteX7" fmla="*/ 142324 w 149097"/>
                <a:gd name="connsiteY7" fmla="*/ 73142 h 170222"/>
                <a:gd name="connsiteX8" fmla="*/ 137270 w 149097"/>
                <a:gd name="connsiteY8" fmla="*/ 51333 h 170222"/>
                <a:gd name="connsiteX9" fmla="*/ 140728 w 149097"/>
                <a:gd name="connsiteY9" fmla="*/ 29523 h 170222"/>
                <a:gd name="connsiteX10" fmla="*/ 113865 w 149097"/>
                <a:gd name="connsiteY10" fmla="*/ 29523 h 170222"/>
                <a:gd name="connsiteX11" fmla="*/ 116791 w 149097"/>
                <a:gd name="connsiteY11" fmla="*/ 1596 h 170222"/>
                <a:gd name="connsiteX12" fmla="*/ 76363 w 149097"/>
                <a:gd name="connsiteY12" fmla="*/ 0 h 170222"/>
                <a:gd name="connsiteX13" fmla="*/ 71309 w 149097"/>
                <a:gd name="connsiteY13" fmla="*/ 1330 h 170222"/>
                <a:gd name="connsiteX14" fmla="*/ 70245 w 149097"/>
                <a:gd name="connsiteY14" fmla="*/ 36438 h 170222"/>
                <a:gd name="connsiteX15" fmla="*/ 33275 w 149097"/>
                <a:gd name="connsiteY15" fmla="*/ 38034 h 170222"/>
                <a:gd name="connsiteX16" fmla="*/ 20774 w 149097"/>
                <a:gd name="connsiteY16" fmla="*/ 39630 h 170222"/>
                <a:gd name="connsiteX17" fmla="*/ 16253 w 149097"/>
                <a:gd name="connsiteY17" fmla="*/ 45481 h 170222"/>
                <a:gd name="connsiteX18" fmla="*/ 26626 w 149097"/>
                <a:gd name="connsiteY18" fmla="*/ 59046 h 170222"/>
                <a:gd name="connsiteX19" fmla="*/ 11731 w 149097"/>
                <a:gd name="connsiteY19" fmla="*/ 70217 h 170222"/>
                <a:gd name="connsiteX20" fmla="*/ 826 w 149097"/>
                <a:gd name="connsiteY20" fmla="*/ 87505 h 170222"/>
                <a:gd name="connsiteX21" fmla="*/ 14125 w 149097"/>
                <a:gd name="connsiteY21" fmla="*/ 111708 h 170222"/>
                <a:gd name="connsiteX22" fmla="*/ 33807 w 149097"/>
                <a:gd name="connsiteY22" fmla="*/ 136710 h 170222"/>
                <a:gd name="connsiteX23" fmla="*/ 60670 w 149097"/>
                <a:gd name="connsiteY23" fmla="*/ 170222 h 170222"/>
                <a:gd name="connsiteX24" fmla="*/ 73171 w 149097"/>
                <a:gd name="connsiteY24" fmla="*/ 161977 h 170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097" h="170222">
                  <a:moveTo>
                    <a:pt x="73171" y="161977"/>
                  </a:moveTo>
                  <a:cubicBezTo>
                    <a:pt x="86736" y="161977"/>
                    <a:pt x="81682" y="153466"/>
                    <a:pt x="76628" y="140168"/>
                  </a:cubicBezTo>
                  <a:cubicBezTo>
                    <a:pt x="71575" y="126603"/>
                    <a:pt x="85140" y="128465"/>
                    <a:pt x="93385" y="128465"/>
                  </a:cubicBezTo>
                  <a:cubicBezTo>
                    <a:pt x="101896" y="128465"/>
                    <a:pt x="98438" y="113304"/>
                    <a:pt x="105088" y="113304"/>
                  </a:cubicBezTo>
                  <a:cubicBezTo>
                    <a:pt x="111737" y="113304"/>
                    <a:pt x="113333" y="131656"/>
                    <a:pt x="120248" y="130061"/>
                  </a:cubicBezTo>
                  <a:cubicBezTo>
                    <a:pt x="126897" y="128465"/>
                    <a:pt x="131951" y="135114"/>
                    <a:pt x="140462" y="133518"/>
                  </a:cubicBezTo>
                  <a:cubicBezTo>
                    <a:pt x="148973" y="131922"/>
                    <a:pt x="148973" y="114900"/>
                    <a:pt x="148973" y="101602"/>
                  </a:cubicBezTo>
                  <a:cubicBezTo>
                    <a:pt x="148973" y="88037"/>
                    <a:pt x="150569" y="78196"/>
                    <a:pt x="142324" y="73142"/>
                  </a:cubicBezTo>
                  <a:cubicBezTo>
                    <a:pt x="133813" y="68089"/>
                    <a:pt x="127163" y="56386"/>
                    <a:pt x="137270" y="51333"/>
                  </a:cubicBezTo>
                  <a:cubicBezTo>
                    <a:pt x="147377" y="46279"/>
                    <a:pt x="148973" y="36172"/>
                    <a:pt x="140728" y="29523"/>
                  </a:cubicBezTo>
                  <a:cubicBezTo>
                    <a:pt x="132217" y="22874"/>
                    <a:pt x="113865" y="36172"/>
                    <a:pt x="113865" y="29523"/>
                  </a:cubicBezTo>
                  <a:cubicBezTo>
                    <a:pt x="113865" y="25800"/>
                    <a:pt x="115461" y="12767"/>
                    <a:pt x="116791" y="1596"/>
                  </a:cubicBezTo>
                  <a:cubicBezTo>
                    <a:pt x="97374" y="1064"/>
                    <a:pt x="76363" y="0"/>
                    <a:pt x="76363" y="0"/>
                  </a:cubicBezTo>
                  <a:lnTo>
                    <a:pt x="71309" y="1330"/>
                  </a:lnTo>
                  <a:cubicBezTo>
                    <a:pt x="72373" y="21012"/>
                    <a:pt x="70245" y="36438"/>
                    <a:pt x="70245" y="36438"/>
                  </a:cubicBezTo>
                  <a:cubicBezTo>
                    <a:pt x="70245" y="36438"/>
                    <a:pt x="39924" y="38034"/>
                    <a:pt x="33275" y="38034"/>
                  </a:cubicBezTo>
                  <a:cubicBezTo>
                    <a:pt x="31945" y="38034"/>
                    <a:pt x="27158" y="38566"/>
                    <a:pt x="20774" y="39630"/>
                  </a:cubicBezTo>
                  <a:cubicBezTo>
                    <a:pt x="19444" y="41758"/>
                    <a:pt x="17583" y="43885"/>
                    <a:pt x="16253" y="45481"/>
                  </a:cubicBezTo>
                  <a:cubicBezTo>
                    <a:pt x="12529" y="49205"/>
                    <a:pt x="24764" y="53993"/>
                    <a:pt x="26626" y="59046"/>
                  </a:cubicBezTo>
                  <a:cubicBezTo>
                    <a:pt x="28753" y="64366"/>
                    <a:pt x="11465" y="62769"/>
                    <a:pt x="11731" y="70217"/>
                  </a:cubicBezTo>
                  <a:cubicBezTo>
                    <a:pt x="12263" y="77930"/>
                    <a:pt x="5614" y="83781"/>
                    <a:pt x="826" y="87505"/>
                  </a:cubicBezTo>
                  <a:cubicBezTo>
                    <a:pt x="-3961" y="91229"/>
                    <a:pt x="13593" y="106389"/>
                    <a:pt x="14125" y="111708"/>
                  </a:cubicBezTo>
                  <a:cubicBezTo>
                    <a:pt x="14391" y="117028"/>
                    <a:pt x="18647" y="121816"/>
                    <a:pt x="33807" y="136710"/>
                  </a:cubicBezTo>
                  <a:cubicBezTo>
                    <a:pt x="48435" y="150807"/>
                    <a:pt x="41520" y="154530"/>
                    <a:pt x="60670" y="170222"/>
                  </a:cubicBezTo>
                  <a:cubicBezTo>
                    <a:pt x="62798" y="165701"/>
                    <a:pt x="66788" y="161977"/>
                    <a:pt x="73171" y="161977"/>
                  </a:cubicBezTo>
                  <a:close/>
                </a:path>
              </a:pathLst>
            </a:custGeom>
            <a:grpFill/>
            <a:ln w="6350" cap="flat">
              <a:solidFill>
                <a:schemeClr val="bg1"/>
              </a:solidFill>
              <a:prstDash val="solid"/>
              <a:miter/>
            </a:ln>
          </p:spPr>
          <p:txBody>
            <a:bodyPr rtlCol="0" anchor="ctr"/>
            <a:lstStyle/>
            <a:p>
              <a:endParaRPr lang="en-GB"/>
            </a:p>
          </p:txBody>
        </p:sp>
        <p:sp>
          <p:nvSpPr>
            <p:cNvPr id="427" name="Freeform: Shape 426">
              <a:extLst>
                <a:ext uri="{FF2B5EF4-FFF2-40B4-BE49-F238E27FC236}">
                  <a16:creationId xmlns:a16="http://schemas.microsoft.com/office/drawing/2014/main" id="{E5611F2D-7FAA-4BFA-95FE-0C6E68FFBE16}"/>
                </a:ext>
              </a:extLst>
            </p:cNvPr>
            <p:cNvSpPr/>
            <p:nvPr/>
          </p:nvSpPr>
          <p:spPr>
            <a:xfrm>
              <a:off x="6054005" y="4315669"/>
              <a:ext cx="57025" cy="38300"/>
            </a:xfrm>
            <a:custGeom>
              <a:avLst/>
              <a:gdLst>
                <a:gd name="connsiteX0" fmla="*/ 55559 w 57025"/>
                <a:gd name="connsiteY0" fmla="*/ 35108 h 38300"/>
                <a:gd name="connsiteX1" fmla="*/ 56623 w 57025"/>
                <a:gd name="connsiteY1" fmla="*/ 0 h 38300"/>
                <a:gd name="connsiteX2" fmla="*/ 49974 w 57025"/>
                <a:gd name="connsiteY2" fmla="*/ 1862 h 38300"/>
                <a:gd name="connsiteX3" fmla="*/ 12471 w 57025"/>
                <a:gd name="connsiteY3" fmla="*/ 1862 h 38300"/>
                <a:gd name="connsiteX4" fmla="*/ 12737 w 57025"/>
                <a:gd name="connsiteY4" fmla="*/ 2660 h 38300"/>
                <a:gd name="connsiteX5" fmla="*/ 6354 w 57025"/>
                <a:gd name="connsiteY5" fmla="*/ 20214 h 38300"/>
                <a:gd name="connsiteX6" fmla="*/ 5024 w 57025"/>
                <a:gd name="connsiteY6" fmla="*/ 31119 h 38300"/>
                <a:gd name="connsiteX7" fmla="*/ 6088 w 57025"/>
                <a:gd name="connsiteY7" fmla="*/ 38300 h 38300"/>
                <a:gd name="connsiteX8" fmla="*/ 18589 w 57025"/>
                <a:gd name="connsiteY8" fmla="*/ 36704 h 38300"/>
                <a:gd name="connsiteX9" fmla="*/ 55559 w 57025"/>
                <a:gd name="connsiteY9" fmla="*/ 35108 h 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25" h="38300">
                  <a:moveTo>
                    <a:pt x="55559" y="35108"/>
                  </a:moveTo>
                  <a:cubicBezTo>
                    <a:pt x="55559" y="35108"/>
                    <a:pt x="57953" y="19682"/>
                    <a:pt x="56623" y="0"/>
                  </a:cubicBezTo>
                  <a:lnTo>
                    <a:pt x="49974" y="1862"/>
                  </a:lnTo>
                  <a:lnTo>
                    <a:pt x="12471" y="1862"/>
                  </a:lnTo>
                  <a:cubicBezTo>
                    <a:pt x="12471" y="2128"/>
                    <a:pt x="12737" y="2394"/>
                    <a:pt x="12737" y="2660"/>
                  </a:cubicBezTo>
                  <a:cubicBezTo>
                    <a:pt x="16727" y="8777"/>
                    <a:pt x="14599" y="17554"/>
                    <a:pt x="6354" y="20214"/>
                  </a:cubicBezTo>
                  <a:cubicBezTo>
                    <a:pt x="-2157" y="23139"/>
                    <a:pt x="-1625" y="30587"/>
                    <a:pt x="5024" y="31119"/>
                  </a:cubicBezTo>
                  <a:cubicBezTo>
                    <a:pt x="9280" y="31385"/>
                    <a:pt x="8216" y="34842"/>
                    <a:pt x="6088" y="38300"/>
                  </a:cubicBezTo>
                  <a:cubicBezTo>
                    <a:pt x="12471" y="37236"/>
                    <a:pt x="17259" y="36704"/>
                    <a:pt x="18589" y="36704"/>
                  </a:cubicBezTo>
                  <a:cubicBezTo>
                    <a:pt x="25504" y="36970"/>
                    <a:pt x="55559" y="35108"/>
                    <a:pt x="55559" y="35108"/>
                  </a:cubicBezTo>
                  <a:close/>
                </a:path>
              </a:pathLst>
            </a:custGeom>
            <a:grpFill/>
            <a:ln w="6350" cap="flat">
              <a:solidFill>
                <a:schemeClr val="bg1"/>
              </a:solidFill>
              <a:prstDash val="solid"/>
              <a:miter/>
            </a:ln>
          </p:spPr>
          <p:txBody>
            <a:bodyPr rtlCol="0" anchor="ctr"/>
            <a:lstStyle/>
            <a:p>
              <a:endParaRPr lang="en-GB"/>
            </a:p>
          </p:txBody>
        </p:sp>
        <p:sp>
          <p:nvSpPr>
            <p:cNvPr id="428" name="Freeform: Shape 427">
              <a:extLst>
                <a:ext uri="{FF2B5EF4-FFF2-40B4-BE49-F238E27FC236}">
                  <a16:creationId xmlns:a16="http://schemas.microsoft.com/office/drawing/2014/main" id="{3921EFC7-BC51-4413-873D-5C13E327A2AB}"/>
                </a:ext>
              </a:extLst>
            </p:cNvPr>
            <p:cNvSpPr/>
            <p:nvPr/>
          </p:nvSpPr>
          <p:spPr>
            <a:xfrm>
              <a:off x="6099191" y="4275774"/>
              <a:ext cx="191197" cy="239641"/>
            </a:xfrm>
            <a:custGeom>
              <a:avLst/>
              <a:gdLst>
                <a:gd name="connsiteX0" fmla="*/ 52397 w 191197"/>
                <a:gd name="connsiteY0" fmla="*/ 226343 h 239641"/>
                <a:gd name="connsiteX1" fmla="*/ 70749 w 191197"/>
                <a:gd name="connsiteY1" fmla="*/ 227938 h 239641"/>
                <a:gd name="connsiteX2" fmla="*/ 92559 w 191197"/>
                <a:gd name="connsiteY2" fmla="*/ 229534 h 239641"/>
                <a:gd name="connsiteX3" fmla="*/ 104261 w 191197"/>
                <a:gd name="connsiteY3" fmla="*/ 227938 h 239641"/>
                <a:gd name="connsiteX4" fmla="*/ 121017 w 191197"/>
                <a:gd name="connsiteY4" fmla="*/ 212778 h 239641"/>
                <a:gd name="connsiteX5" fmla="*/ 131125 w 191197"/>
                <a:gd name="connsiteY5" fmla="*/ 192564 h 239641"/>
                <a:gd name="connsiteX6" fmla="*/ 132720 w 191197"/>
                <a:gd name="connsiteY6" fmla="*/ 147349 h 239641"/>
                <a:gd name="connsiteX7" fmla="*/ 156126 w 191197"/>
                <a:gd name="connsiteY7" fmla="*/ 117028 h 239641"/>
                <a:gd name="connsiteX8" fmla="*/ 176340 w 191197"/>
                <a:gd name="connsiteY8" fmla="*/ 59844 h 239641"/>
                <a:gd name="connsiteX9" fmla="*/ 186447 w 191197"/>
                <a:gd name="connsiteY9" fmla="*/ 31385 h 239641"/>
                <a:gd name="connsiteX10" fmla="*/ 190437 w 191197"/>
                <a:gd name="connsiteY10" fmla="*/ 3192 h 239641"/>
                <a:gd name="connsiteX11" fmla="*/ 167031 w 191197"/>
                <a:gd name="connsiteY11" fmla="*/ 0 h 239641"/>
                <a:gd name="connsiteX12" fmla="*/ 155328 w 191197"/>
                <a:gd name="connsiteY12" fmla="*/ 3457 h 239641"/>
                <a:gd name="connsiteX13" fmla="*/ 140168 w 191197"/>
                <a:gd name="connsiteY13" fmla="*/ 6649 h 239641"/>
                <a:gd name="connsiteX14" fmla="*/ 135114 w 191197"/>
                <a:gd name="connsiteY14" fmla="*/ 26863 h 239641"/>
                <a:gd name="connsiteX15" fmla="*/ 126869 w 191197"/>
                <a:gd name="connsiteY15" fmla="*/ 53726 h 239641"/>
                <a:gd name="connsiteX16" fmla="*/ 88303 w 191197"/>
                <a:gd name="connsiteY16" fmla="*/ 40428 h 239641"/>
                <a:gd name="connsiteX17" fmla="*/ 56652 w 191197"/>
                <a:gd name="connsiteY17" fmla="*/ 40428 h 239641"/>
                <a:gd name="connsiteX18" fmla="*/ 53727 w 191197"/>
                <a:gd name="connsiteY18" fmla="*/ 68355 h 239641"/>
                <a:gd name="connsiteX19" fmla="*/ 80590 w 191197"/>
                <a:gd name="connsiteY19" fmla="*/ 68355 h 239641"/>
                <a:gd name="connsiteX20" fmla="*/ 77132 w 191197"/>
                <a:gd name="connsiteY20" fmla="*/ 90165 h 239641"/>
                <a:gd name="connsiteX21" fmla="*/ 82186 w 191197"/>
                <a:gd name="connsiteY21" fmla="*/ 111974 h 239641"/>
                <a:gd name="connsiteX22" fmla="*/ 88835 w 191197"/>
                <a:gd name="connsiteY22" fmla="*/ 140433 h 239641"/>
                <a:gd name="connsiteX23" fmla="*/ 80324 w 191197"/>
                <a:gd name="connsiteY23" fmla="*/ 172350 h 239641"/>
                <a:gd name="connsiteX24" fmla="*/ 60110 w 191197"/>
                <a:gd name="connsiteY24" fmla="*/ 168893 h 239641"/>
                <a:gd name="connsiteX25" fmla="*/ 44949 w 191197"/>
                <a:gd name="connsiteY25" fmla="*/ 152136 h 239641"/>
                <a:gd name="connsiteX26" fmla="*/ 33247 w 191197"/>
                <a:gd name="connsiteY26" fmla="*/ 167297 h 239641"/>
                <a:gd name="connsiteX27" fmla="*/ 16490 w 191197"/>
                <a:gd name="connsiteY27" fmla="*/ 178999 h 239641"/>
                <a:gd name="connsiteX28" fmla="*/ 13033 w 191197"/>
                <a:gd name="connsiteY28" fmla="*/ 200809 h 239641"/>
                <a:gd name="connsiteX29" fmla="*/ 0 w 191197"/>
                <a:gd name="connsiteY29" fmla="*/ 208523 h 239641"/>
                <a:gd name="connsiteX30" fmla="*/ 2926 w 191197"/>
                <a:gd name="connsiteY30" fmla="*/ 210916 h 239641"/>
                <a:gd name="connsiteX31" fmla="*/ 26065 w 191197"/>
                <a:gd name="connsiteY31" fmla="*/ 239641 h 239641"/>
                <a:gd name="connsiteX32" fmla="*/ 52397 w 191197"/>
                <a:gd name="connsiteY32" fmla="*/ 226343 h 23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197" h="239641">
                  <a:moveTo>
                    <a:pt x="52397" y="226343"/>
                  </a:moveTo>
                  <a:cubicBezTo>
                    <a:pt x="57450" y="227938"/>
                    <a:pt x="60908" y="236450"/>
                    <a:pt x="70749" y="227938"/>
                  </a:cubicBezTo>
                  <a:cubicBezTo>
                    <a:pt x="80856" y="219427"/>
                    <a:pt x="92559" y="221289"/>
                    <a:pt x="92559" y="229534"/>
                  </a:cubicBezTo>
                  <a:cubicBezTo>
                    <a:pt x="92559" y="238045"/>
                    <a:pt x="96016" y="236183"/>
                    <a:pt x="104261" y="227938"/>
                  </a:cubicBezTo>
                  <a:cubicBezTo>
                    <a:pt x="112772" y="219427"/>
                    <a:pt x="121017" y="229534"/>
                    <a:pt x="121017" y="212778"/>
                  </a:cubicBezTo>
                  <a:cubicBezTo>
                    <a:pt x="121017" y="196022"/>
                    <a:pt x="131125" y="211182"/>
                    <a:pt x="131125" y="192564"/>
                  </a:cubicBezTo>
                  <a:cubicBezTo>
                    <a:pt x="131125" y="174212"/>
                    <a:pt x="132720" y="155594"/>
                    <a:pt x="132720" y="147349"/>
                  </a:cubicBezTo>
                  <a:cubicBezTo>
                    <a:pt x="132720" y="138838"/>
                    <a:pt x="156126" y="130592"/>
                    <a:pt x="156126" y="117028"/>
                  </a:cubicBezTo>
                  <a:cubicBezTo>
                    <a:pt x="156126" y="103463"/>
                    <a:pt x="176340" y="76600"/>
                    <a:pt x="176340" y="59844"/>
                  </a:cubicBezTo>
                  <a:cubicBezTo>
                    <a:pt x="176340" y="43087"/>
                    <a:pt x="181393" y="39630"/>
                    <a:pt x="186447" y="31385"/>
                  </a:cubicBezTo>
                  <a:cubicBezTo>
                    <a:pt x="189904" y="25533"/>
                    <a:pt x="192564" y="14096"/>
                    <a:pt x="190437" y="3192"/>
                  </a:cubicBezTo>
                  <a:cubicBezTo>
                    <a:pt x="190437" y="3457"/>
                    <a:pt x="167031" y="0"/>
                    <a:pt x="167031" y="0"/>
                  </a:cubicBezTo>
                  <a:lnTo>
                    <a:pt x="155328" y="3457"/>
                  </a:lnTo>
                  <a:lnTo>
                    <a:pt x="140168" y="6649"/>
                  </a:lnTo>
                  <a:cubicBezTo>
                    <a:pt x="140168" y="6649"/>
                    <a:pt x="141763" y="18352"/>
                    <a:pt x="135114" y="26863"/>
                  </a:cubicBezTo>
                  <a:cubicBezTo>
                    <a:pt x="128465" y="35374"/>
                    <a:pt x="126869" y="53726"/>
                    <a:pt x="126869" y="53726"/>
                  </a:cubicBezTo>
                  <a:cubicBezTo>
                    <a:pt x="126869" y="53726"/>
                    <a:pt x="96814" y="38566"/>
                    <a:pt x="88303" y="40428"/>
                  </a:cubicBezTo>
                  <a:cubicBezTo>
                    <a:pt x="84845" y="41226"/>
                    <a:pt x="71015" y="40960"/>
                    <a:pt x="56652" y="40428"/>
                  </a:cubicBezTo>
                  <a:cubicBezTo>
                    <a:pt x="55322" y="51599"/>
                    <a:pt x="53727" y="64631"/>
                    <a:pt x="53727" y="68355"/>
                  </a:cubicBezTo>
                  <a:cubicBezTo>
                    <a:pt x="53727" y="75004"/>
                    <a:pt x="72345" y="61706"/>
                    <a:pt x="80590" y="68355"/>
                  </a:cubicBezTo>
                  <a:cubicBezTo>
                    <a:pt x="89101" y="75004"/>
                    <a:pt x="87239" y="85111"/>
                    <a:pt x="77132" y="90165"/>
                  </a:cubicBezTo>
                  <a:cubicBezTo>
                    <a:pt x="67025" y="95218"/>
                    <a:pt x="73675" y="106921"/>
                    <a:pt x="82186" y="111974"/>
                  </a:cubicBezTo>
                  <a:cubicBezTo>
                    <a:pt x="90697" y="117028"/>
                    <a:pt x="88835" y="127135"/>
                    <a:pt x="88835" y="140433"/>
                  </a:cubicBezTo>
                  <a:cubicBezTo>
                    <a:pt x="88835" y="153732"/>
                    <a:pt x="88835" y="170754"/>
                    <a:pt x="80324" y="172350"/>
                  </a:cubicBezTo>
                  <a:cubicBezTo>
                    <a:pt x="71813" y="173946"/>
                    <a:pt x="66759" y="167297"/>
                    <a:pt x="60110" y="168893"/>
                  </a:cubicBezTo>
                  <a:cubicBezTo>
                    <a:pt x="53461" y="170488"/>
                    <a:pt x="51599" y="152136"/>
                    <a:pt x="44949" y="152136"/>
                  </a:cubicBezTo>
                  <a:cubicBezTo>
                    <a:pt x="38300" y="152136"/>
                    <a:pt x="41758" y="167297"/>
                    <a:pt x="33247" y="167297"/>
                  </a:cubicBezTo>
                  <a:cubicBezTo>
                    <a:pt x="24736" y="167297"/>
                    <a:pt x="11437" y="165701"/>
                    <a:pt x="16490" y="178999"/>
                  </a:cubicBezTo>
                  <a:cubicBezTo>
                    <a:pt x="21544" y="192564"/>
                    <a:pt x="26597" y="200809"/>
                    <a:pt x="13033" y="200809"/>
                  </a:cubicBezTo>
                  <a:cubicBezTo>
                    <a:pt x="6649" y="200809"/>
                    <a:pt x="2660" y="204533"/>
                    <a:pt x="0" y="208523"/>
                  </a:cubicBezTo>
                  <a:cubicBezTo>
                    <a:pt x="798" y="209320"/>
                    <a:pt x="1862" y="210118"/>
                    <a:pt x="2926" y="210916"/>
                  </a:cubicBezTo>
                  <a:cubicBezTo>
                    <a:pt x="14097" y="219693"/>
                    <a:pt x="21278" y="229534"/>
                    <a:pt x="26065" y="239641"/>
                  </a:cubicBezTo>
                  <a:cubicBezTo>
                    <a:pt x="38034" y="232194"/>
                    <a:pt x="49737" y="225279"/>
                    <a:pt x="52397" y="226343"/>
                  </a:cubicBezTo>
                  <a:close/>
                </a:path>
              </a:pathLst>
            </a:custGeom>
            <a:grpFill/>
            <a:ln w="6350" cap="flat">
              <a:solidFill>
                <a:schemeClr val="bg1"/>
              </a:solidFill>
              <a:prstDash val="solid"/>
              <a:miter/>
            </a:ln>
          </p:spPr>
          <p:txBody>
            <a:bodyPr rtlCol="0" anchor="ctr"/>
            <a:lstStyle/>
            <a:p>
              <a:endParaRPr lang="en-GB"/>
            </a:p>
          </p:txBody>
        </p:sp>
        <p:sp>
          <p:nvSpPr>
            <p:cNvPr id="429" name="Freeform: Shape 428">
              <a:extLst>
                <a:ext uri="{FF2B5EF4-FFF2-40B4-BE49-F238E27FC236}">
                  <a16:creationId xmlns:a16="http://schemas.microsoft.com/office/drawing/2014/main" id="{DA918939-CF06-402D-ACAC-209E7A0FC9DC}"/>
                </a:ext>
              </a:extLst>
            </p:cNvPr>
            <p:cNvSpPr/>
            <p:nvPr/>
          </p:nvSpPr>
          <p:spPr>
            <a:xfrm>
              <a:off x="6381530" y="3725742"/>
              <a:ext cx="445095" cy="553679"/>
            </a:xfrm>
            <a:custGeom>
              <a:avLst/>
              <a:gdLst>
                <a:gd name="connsiteX0" fmla="*/ 351207 w 445095"/>
                <a:gd name="connsiteY0" fmla="*/ 11437 h 553679"/>
                <a:gd name="connsiteX1" fmla="*/ 333654 w 445095"/>
                <a:gd name="connsiteY1" fmla="*/ 30853 h 553679"/>
                <a:gd name="connsiteX2" fmla="*/ 317695 w 445095"/>
                <a:gd name="connsiteY2" fmla="*/ 43620 h 553679"/>
                <a:gd name="connsiteX3" fmla="*/ 303332 w 445095"/>
                <a:gd name="connsiteY3" fmla="*/ 35640 h 553679"/>
                <a:gd name="connsiteX4" fmla="*/ 267692 w 445095"/>
                <a:gd name="connsiteY4" fmla="*/ 35640 h 553679"/>
                <a:gd name="connsiteX5" fmla="*/ 254925 w 445095"/>
                <a:gd name="connsiteY5" fmla="*/ 30853 h 553679"/>
                <a:gd name="connsiteX6" fmla="*/ 245350 w 445095"/>
                <a:gd name="connsiteY6" fmla="*/ 37236 h 553679"/>
                <a:gd name="connsiteX7" fmla="*/ 79650 w 445095"/>
                <a:gd name="connsiteY7" fmla="*/ 37236 h 553679"/>
                <a:gd name="connsiteX8" fmla="*/ 79650 w 445095"/>
                <a:gd name="connsiteY8" fmla="*/ 94420 h 553679"/>
                <a:gd name="connsiteX9" fmla="*/ 54382 w 445095"/>
                <a:gd name="connsiteY9" fmla="*/ 94420 h 553679"/>
                <a:gd name="connsiteX10" fmla="*/ 54382 w 445095"/>
                <a:gd name="connsiteY10" fmla="*/ 183255 h 553679"/>
                <a:gd name="connsiteX11" fmla="*/ 50925 w 445095"/>
                <a:gd name="connsiteY11" fmla="*/ 211714 h 553679"/>
                <a:gd name="connsiteX12" fmla="*/ 27519 w 445095"/>
                <a:gd name="connsiteY12" fmla="*/ 226875 h 553679"/>
                <a:gd name="connsiteX13" fmla="*/ 17412 w 445095"/>
                <a:gd name="connsiteY13" fmla="*/ 243631 h 553679"/>
                <a:gd name="connsiteX14" fmla="*/ 5709 w 445095"/>
                <a:gd name="connsiteY14" fmla="*/ 263579 h 553679"/>
                <a:gd name="connsiteX15" fmla="*/ 4114 w 445095"/>
                <a:gd name="connsiteY15" fmla="*/ 283793 h 553679"/>
                <a:gd name="connsiteX16" fmla="*/ 7571 w 445095"/>
                <a:gd name="connsiteY16" fmla="*/ 298953 h 553679"/>
                <a:gd name="connsiteX17" fmla="*/ 12625 w 445095"/>
                <a:gd name="connsiteY17" fmla="*/ 319167 h 553679"/>
                <a:gd name="connsiteX18" fmla="*/ 25923 w 445095"/>
                <a:gd name="connsiteY18" fmla="*/ 335923 h 553679"/>
                <a:gd name="connsiteX19" fmla="*/ 22466 w 445095"/>
                <a:gd name="connsiteY19" fmla="*/ 347626 h 553679"/>
                <a:gd name="connsiteX20" fmla="*/ 42680 w 445095"/>
                <a:gd name="connsiteY20" fmla="*/ 374490 h 553679"/>
                <a:gd name="connsiteX21" fmla="*/ 44275 w 445095"/>
                <a:gd name="connsiteY21" fmla="*/ 397895 h 553679"/>
                <a:gd name="connsiteX22" fmla="*/ 40818 w 445095"/>
                <a:gd name="connsiteY22" fmla="*/ 408002 h 553679"/>
                <a:gd name="connsiteX23" fmla="*/ 52520 w 445095"/>
                <a:gd name="connsiteY23" fmla="*/ 409598 h 553679"/>
                <a:gd name="connsiteX24" fmla="*/ 55978 w 445095"/>
                <a:gd name="connsiteY24" fmla="*/ 417843 h 553679"/>
                <a:gd name="connsiteX25" fmla="*/ 77788 w 445095"/>
                <a:gd name="connsiteY25" fmla="*/ 427950 h 553679"/>
                <a:gd name="connsiteX26" fmla="*/ 89491 w 445095"/>
                <a:gd name="connsiteY26" fmla="*/ 444706 h 553679"/>
                <a:gd name="connsiteX27" fmla="*/ 106247 w 445095"/>
                <a:gd name="connsiteY27" fmla="*/ 459867 h 553679"/>
                <a:gd name="connsiteX28" fmla="*/ 116354 w 445095"/>
                <a:gd name="connsiteY28" fmla="*/ 478219 h 553679"/>
                <a:gd name="connsiteX29" fmla="*/ 134706 w 445095"/>
                <a:gd name="connsiteY29" fmla="*/ 491783 h 553679"/>
                <a:gd name="connsiteX30" fmla="*/ 141089 w 445095"/>
                <a:gd name="connsiteY30" fmla="*/ 507476 h 553679"/>
                <a:gd name="connsiteX31" fmla="*/ 148271 w 445095"/>
                <a:gd name="connsiteY31" fmla="*/ 514657 h 553679"/>
                <a:gd name="connsiteX32" fmla="*/ 159973 w 445095"/>
                <a:gd name="connsiteY32" fmla="*/ 528221 h 553679"/>
                <a:gd name="connsiteX33" fmla="*/ 176730 w 445095"/>
                <a:gd name="connsiteY33" fmla="*/ 528221 h 553679"/>
                <a:gd name="connsiteX34" fmla="*/ 191890 w 445095"/>
                <a:gd name="connsiteY34" fmla="*/ 529818 h 553679"/>
                <a:gd name="connsiteX35" fmla="*/ 205455 w 445095"/>
                <a:gd name="connsiteY35" fmla="*/ 526360 h 553679"/>
                <a:gd name="connsiteX36" fmla="*/ 236839 w 445095"/>
                <a:gd name="connsiteY36" fmla="*/ 552691 h 553679"/>
                <a:gd name="connsiteX37" fmla="*/ 257053 w 445095"/>
                <a:gd name="connsiteY37" fmla="*/ 546840 h 553679"/>
                <a:gd name="connsiteX38" fmla="*/ 273810 w 445095"/>
                <a:gd name="connsiteY38" fmla="*/ 552957 h 553679"/>
                <a:gd name="connsiteX39" fmla="*/ 293758 w 445095"/>
                <a:gd name="connsiteY39" fmla="*/ 546308 h 553679"/>
                <a:gd name="connsiteX40" fmla="*/ 310514 w 445095"/>
                <a:gd name="connsiteY40" fmla="*/ 544978 h 553679"/>
                <a:gd name="connsiteX41" fmla="*/ 319823 w 445095"/>
                <a:gd name="connsiteY41" fmla="*/ 536201 h 553679"/>
                <a:gd name="connsiteX42" fmla="*/ 323280 w 445095"/>
                <a:gd name="connsiteY42" fmla="*/ 531679 h 553679"/>
                <a:gd name="connsiteX43" fmla="*/ 345090 w 445095"/>
                <a:gd name="connsiteY43" fmla="*/ 517051 h 553679"/>
                <a:gd name="connsiteX44" fmla="*/ 361314 w 445095"/>
                <a:gd name="connsiteY44" fmla="*/ 518912 h 553679"/>
                <a:gd name="connsiteX45" fmla="*/ 367964 w 445095"/>
                <a:gd name="connsiteY45" fmla="*/ 522902 h 553679"/>
                <a:gd name="connsiteX46" fmla="*/ 368496 w 445095"/>
                <a:gd name="connsiteY46" fmla="*/ 498964 h 553679"/>
                <a:gd name="connsiteX47" fmla="*/ 343228 w 445095"/>
                <a:gd name="connsiteY47" fmla="*/ 478751 h 553679"/>
                <a:gd name="connsiteX48" fmla="*/ 319823 w 445095"/>
                <a:gd name="connsiteY48" fmla="*/ 448430 h 553679"/>
                <a:gd name="connsiteX49" fmla="*/ 294556 w 445095"/>
                <a:gd name="connsiteY49" fmla="*/ 435131 h 553679"/>
                <a:gd name="connsiteX50" fmla="*/ 299609 w 445095"/>
                <a:gd name="connsiteY50" fmla="*/ 419971 h 553679"/>
                <a:gd name="connsiteX51" fmla="*/ 321419 w 445095"/>
                <a:gd name="connsiteY51" fmla="*/ 414917 h 553679"/>
                <a:gd name="connsiteX52" fmla="*/ 324876 w 445095"/>
                <a:gd name="connsiteY52" fmla="*/ 384596 h 553679"/>
                <a:gd name="connsiteX53" fmla="*/ 333387 w 445095"/>
                <a:gd name="connsiteY53" fmla="*/ 359329 h 553679"/>
                <a:gd name="connsiteX54" fmla="*/ 345090 w 445095"/>
                <a:gd name="connsiteY54" fmla="*/ 347626 h 553679"/>
                <a:gd name="connsiteX55" fmla="*/ 353601 w 445095"/>
                <a:gd name="connsiteY55" fmla="*/ 320763 h 553679"/>
                <a:gd name="connsiteX56" fmla="*/ 370358 w 445095"/>
                <a:gd name="connsiteY56" fmla="*/ 300549 h 553679"/>
                <a:gd name="connsiteX57" fmla="*/ 382060 w 445095"/>
                <a:gd name="connsiteY57" fmla="*/ 286984 h 553679"/>
                <a:gd name="connsiteX58" fmla="*/ 392167 w 445095"/>
                <a:gd name="connsiteY58" fmla="*/ 255068 h 553679"/>
                <a:gd name="connsiteX59" fmla="*/ 393763 w 445095"/>
                <a:gd name="connsiteY59" fmla="*/ 218098 h 553679"/>
                <a:gd name="connsiteX60" fmla="*/ 403870 w 445095"/>
                <a:gd name="connsiteY60" fmla="*/ 191234 h 553679"/>
                <a:gd name="connsiteX61" fmla="*/ 419030 w 445095"/>
                <a:gd name="connsiteY61" fmla="*/ 176074 h 553679"/>
                <a:gd name="connsiteX62" fmla="*/ 445096 w 445095"/>
                <a:gd name="connsiteY62" fmla="*/ 151870 h 553679"/>
                <a:gd name="connsiteX63" fmla="*/ 428074 w 445095"/>
                <a:gd name="connsiteY63" fmla="*/ 136178 h 553679"/>
                <a:gd name="connsiteX64" fmla="*/ 412115 w 445095"/>
                <a:gd name="connsiteY64" fmla="*/ 93622 h 553679"/>
                <a:gd name="connsiteX65" fmla="*/ 405998 w 445095"/>
                <a:gd name="connsiteY65" fmla="*/ 48673 h 553679"/>
                <a:gd name="connsiteX66" fmla="*/ 382327 w 445095"/>
                <a:gd name="connsiteY66" fmla="*/ 20480 h 553679"/>
                <a:gd name="connsiteX67" fmla="*/ 367166 w 445095"/>
                <a:gd name="connsiteY67" fmla="*/ 0 h 553679"/>
                <a:gd name="connsiteX68" fmla="*/ 366368 w 445095"/>
                <a:gd name="connsiteY68" fmla="*/ 1064 h 553679"/>
                <a:gd name="connsiteX69" fmla="*/ 351207 w 445095"/>
                <a:gd name="connsiteY69" fmla="*/ 11437 h 553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5095" h="553679">
                  <a:moveTo>
                    <a:pt x="351207" y="11437"/>
                  </a:moveTo>
                  <a:cubicBezTo>
                    <a:pt x="343228" y="11437"/>
                    <a:pt x="346420" y="30853"/>
                    <a:pt x="333654" y="30853"/>
                  </a:cubicBezTo>
                  <a:cubicBezTo>
                    <a:pt x="320887" y="30853"/>
                    <a:pt x="325674" y="43620"/>
                    <a:pt x="317695" y="43620"/>
                  </a:cubicBezTo>
                  <a:cubicBezTo>
                    <a:pt x="309716" y="43620"/>
                    <a:pt x="303332" y="35640"/>
                    <a:pt x="303332" y="35640"/>
                  </a:cubicBezTo>
                  <a:lnTo>
                    <a:pt x="267692" y="35640"/>
                  </a:lnTo>
                  <a:cubicBezTo>
                    <a:pt x="267692" y="35640"/>
                    <a:pt x="259713" y="27661"/>
                    <a:pt x="254925" y="30853"/>
                  </a:cubicBezTo>
                  <a:cubicBezTo>
                    <a:pt x="250138" y="34045"/>
                    <a:pt x="245350" y="37236"/>
                    <a:pt x="245350" y="37236"/>
                  </a:cubicBezTo>
                  <a:lnTo>
                    <a:pt x="79650" y="37236"/>
                  </a:lnTo>
                  <a:cubicBezTo>
                    <a:pt x="79650" y="70749"/>
                    <a:pt x="79650" y="94420"/>
                    <a:pt x="79650" y="94420"/>
                  </a:cubicBezTo>
                  <a:lnTo>
                    <a:pt x="54382" y="94420"/>
                  </a:lnTo>
                  <a:lnTo>
                    <a:pt x="54382" y="183255"/>
                  </a:lnTo>
                  <a:cubicBezTo>
                    <a:pt x="54382" y="183255"/>
                    <a:pt x="55978" y="210118"/>
                    <a:pt x="50925" y="211714"/>
                  </a:cubicBezTo>
                  <a:cubicBezTo>
                    <a:pt x="45871" y="213310"/>
                    <a:pt x="27519" y="218364"/>
                    <a:pt x="27519" y="226875"/>
                  </a:cubicBezTo>
                  <a:cubicBezTo>
                    <a:pt x="27519" y="235120"/>
                    <a:pt x="25923" y="242035"/>
                    <a:pt x="17412" y="243631"/>
                  </a:cubicBezTo>
                  <a:cubicBezTo>
                    <a:pt x="9167" y="245227"/>
                    <a:pt x="17412" y="263579"/>
                    <a:pt x="5709" y="263579"/>
                  </a:cubicBezTo>
                  <a:cubicBezTo>
                    <a:pt x="-5994" y="263579"/>
                    <a:pt x="10763" y="277144"/>
                    <a:pt x="4114" y="283793"/>
                  </a:cubicBezTo>
                  <a:cubicBezTo>
                    <a:pt x="-2536" y="290442"/>
                    <a:pt x="-940" y="298953"/>
                    <a:pt x="7571" y="298953"/>
                  </a:cubicBezTo>
                  <a:cubicBezTo>
                    <a:pt x="15816" y="298953"/>
                    <a:pt x="12625" y="309060"/>
                    <a:pt x="12625" y="319167"/>
                  </a:cubicBezTo>
                  <a:cubicBezTo>
                    <a:pt x="12625" y="329274"/>
                    <a:pt x="25923" y="335923"/>
                    <a:pt x="25923" y="335923"/>
                  </a:cubicBezTo>
                  <a:lnTo>
                    <a:pt x="22466" y="347626"/>
                  </a:lnTo>
                  <a:cubicBezTo>
                    <a:pt x="22466" y="347626"/>
                    <a:pt x="40818" y="369436"/>
                    <a:pt x="42680" y="374490"/>
                  </a:cubicBezTo>
                  <a:cubicBezTo>
                    <a:pt x="44275" y="379543"/>
                    <a:pt x="54382" y="392842"/>
                    <a:pt x="44275" y="397895"/>
                  </a:cubicBezTo>
                  <a:cubicBezTo>
                    <a:pt x="34168" y="402948"/>
                    <a:pt x="40818" y="408002"/>
                    <a:pt x="40818" y="408002"/>
                  </a:cubicBezTo>
                  <a:lnTo>
                    <a:pt x="52520" y="409598"/>
                  </a:lnTo>
                  <a:lnTo>
                    <a:pt x="55978" y="417843"/>
                  </a:lnTo>
                  <a:cubicBezTo>
                    <a:pt x="55978" y="417843"/>
                    <a:pt x="69277" y="417843"/>
                    <a:pt x="77788" y="427950"/>
                  </a:cubicBezTo>
                  <a:cubicBezTo>
                    <a:pt x="86299" y="438057"/>
                    <a:pt x="89491" y="439653"/>
                    <a:pt x="89491" y="444706"/>
                  </a:cubicBezTo>
                  <a:cubicBezTo>
                    <a:pt x="89491" y="449760"/>
                    <a:pt x="96140" y="451356"/>
                    <a:pt x="106247" y="459867"/>
                  </a:cubicBezTo>
                  <a:cubicBezTo>
                    <a:pt x="116354" y="468112"/>
                    <a:pt x="116354" y="473165"/>
                    <a:pt x="116354" y="478219"/>
                  </a:cubicBezTo>
                  <a:cubicBezTo>
                    <a:pt x="116354" y="483272"/>
                    <a:pt x="134706" y="491783"/>
                    <a:pt x="134706" y="491783"/>
                  </a:cubicBezTo>
                  <a:lnTo>
                    <a:pt x="141089" y="507476"/>
                  </a:lnTo>
                  <a:cubicBezTo>
                    <a:pt x="144281" y="509072"/>
                    <a:pt x="146675" y="511199"/>
                    <a:pt x="148271" y="514657"/>
                  </a:cubicBezTo>
                  <a:cubicBezTo>
                    <a:pt x="151728" y="523168"/>
                    <a:pt x="159973" y="528221"/>
                    <a:pt x="159973" y="528221"/>
                  </a:cubicBezTo>
                  <a:cubicBezTo>
                    <a:pt x="159973" y="528221"/>
                    <a:pt x="170080" y="534871"/>
                    <a:pt x="176730" y="528221"/>
                  </a:cubicBezTo>
                  <a:cubicBezTo>
                    <a:pt x="183379" y="521572"/>
                    <a:pt x="191890" y="529818"/>
                    <a:pt x="191890" y="529818"/>
                  </a:cubicBezTo>
                  <a:cubicBezTo>
                    <a:pt x="191890" y="529818"/>
                    <a:pt x="200401" y="523168"/>
                    <a:pt x="205455" y="526360"/>
                  </a:cubicBezTo>
                  <a:cubicBezTo>
                    <a:pt x="208912" y="528488"/>
                    <a:pt x="223807" y="540988"/>
                    <a:pt x="236839" y="552691"/>
                  </a:cubicBezTo>
                  <a:cubicBezTo>
                    <a:pt x="238701" y="551893"/>
                    <a:pt x="251468" y="547372"/>
                    <a:pt x="257053" y="546840"/>
                  </a:cubicBezTo>
                  <a:cubicBezTo>
                    <a:pt x="263171" y="546308"/>
                    <a:pt x="271416" y="556415"/>
                    <a:pt x="273810" y="552957"/>
                  </a:cubicBezTo>
                  <a:cubicBezTo>
                    <a:pt x="276203" y="549233"/>
                    <a:pt x="288970" y="543914"/>
                    <a:pt x="293758" y="546308"/>
                  </a:cubicBezTo>
                  <a:cubicBezTo>
                    <a:pt x="298545" y="548702"/>
                    <a:pt x="309982" y="549233"/>
                    <a:pt x="310514" y="544978"/>
                  </a:cubicBezTo>
                  <a:cubicBezTo>
                    <a:pt x="310780" y="542052"/>
                    <a:pt x="316099" y="539127"/>
                    <a:pt x="319823" y="536201"/>
                  </a:cubicBezTo>
                  <a:cubicBezTo>
                    <a:pt x="321419" y="534871"/>
                    <a:pt x="323015" y="533275"/>
                    <a:pt x="323280" y="531679"/>
                  </a:cubicBezTo>
                  <a:cubicBezTo>
                    <a:pt x="324610" y="526892"/>
                    <a:pt x="338973" y="518381"/>
                    <a:pt x="345090" y="517051"/>
                  </a:cubicBezTo>
                  <a:cubicBezTo>
                    <a:pt x="351207" y="515987"/>
                    <a:pt x="358389" y="515189"/>
                    <a:pt x="361314" y="518912"/>
                  </a:cubicBezTo>
                  <a:cubicBezTo>
                    <a:pt x="362644" y="520509"/>
                    <a:pt x="365304" y="521838"/>
                    <a:pt x="367964" y="522902"/>
                  </a:cubicBezTo>
                  <a:cubicBezTo>
                    <a:pt x="370092" y="507476"/>
                    <a:pt x="373549" y="498964"/>
                    <a:pt x="368496" y="498964"/>
                  </a:cubicBezTo>
                  <a:cubicBezTo>
                    <a:pt x="361846" y="498964"/>
                    <a:pt x="348282" y="492315"/>
                    <a:pt x="343228" y="478751"/>
                  </a:cubicBezTo>
                  <a:cubicBezTo>
                    <a:pt x="338175" y="465186"/>
                    <a:pt x="323015" y="456941"/>
                    <a:pt x="319823" y="448430"/>
                  </a:cubicBezTo>
                  <a:cubicBezTo>
                    <a:pt x="316365" y="439919"/>
                    <a:pt x="298013" y="441780"/>
                    <a:pt x="294556" y="435131"/>
                  </a:cubicBezTo>
                  <a:cubicBezTo>
                    <a:pt x="291098" y="428482"/>
                    <a:pt x="299609" y="428482"/>
                    <a:pt x="299609" y="419971"/>
                  </a:cubicBezTo>
                  <a:cubicBezTo>
                    <a:pt x="299609" y="411460"/>
                    <a:pt x="319823" y="416513"/>
                    <a:pt x="321419" y="414917"/>
                  </a:cubicBezTo>
                  <a:cubicBezTo>
                    <a:pt x="323015" y="413321"/>
                    <a:pt x="324876" y="394703"/>
                    <a:pt x="324876" y="384596"/>
                  </a:cubicBezTo>
                  <a:cubicBezTo>
                    <a:pt x="324876" y="374490"/>
                    <a:pt x="338175" y="364382"/>
                    <a:pt x="333387" y="359329"/>
                  </a:cubicBezTo>
                  <a:cubicBezTo>
                    <a:pt x="328334" y="354276"/>
                    <a:pt x="338441" y="352680"/>
                    <a:pt x="345090" y="347626"/>
                  </a:cubicBezTo>
                  <a:cubicBezTo>
                    <a:pt x="351740" y="342573"/>
                    <a:pt x="346686" y="327412"/>
                    <a:pt x="353601" y="320763"/>
                  </a:cubicBezTo>
                  <a:cubicBezTo>
                    <a:pt x="360251" y="314114"/>
                    <a:pt x="365304" y="300549"/>
                    <a:pt x="370358" y="300549"/>
                  </a:cubicBezTo>
                  <a:cubicBezTo>
                    <a:pt x="375411" y="300549"/>
                    <a:pt x="382060" y="293900"/>
                    <a:pt x="382060" y="286984"/>
                  </a:cubicBezTo>
                  <a:cubicBezTo>
                    <a:pt x="382060" y="280335"/>
                    <a:pt x="393763" y="266771"/>
                    <a:pt x="392167" y="255068"/>
                  </a:cubicBezTo>
                  <a:cubicBezTo>
                    <a:pt x="390306" y="243365"/>
                    <a:pt x="385518" y="228205"/>
                    <a:pt x="393763" y="218098"/>
                  </a:cubicBezTo>
                  <a:cubicBezTo>
                    <a:pt x="402275" y="207991"/>
                    <a:pt x="405466" y="199745"/>
                    <a:pt x="403870" y="191234"/>
                  </a:cubicBezTo>
                  <a:cubicBezTo>
                    <a:pt x="402275" y="182723"/>
                    <a:pt x="413977" y="181127"/>
                    <a:pt x="419030" y="176074"/>
                  </a:cubicBezTo>
                  <a:cubicBezTo>
                    <a:pt x="422488" y="172616"/>
                    <a:pt x="435521" y="167297"/>
                    <a:pt x="445096" y="151870"/>
                  </a:cubicBezTo>
                  <a:cubicBezTo>
                    <a:pt x="438978" y="144423"/>
                    <a:pt x="432329" y="138306"/>
                    <a:pt x="428074" y="136178"/>
                  </a:cubicBezTo>
                  <a:cubicBezTo>
                    <a:pt x="418499" y="131656"/>
                    <a:pt x="412115" y="114900"/>
                    <a:pt x="412115" y="93622"/>
                  </a:cubicBezTo>
                  <a:cubicBezTo>
                    <a:pt x="412115" y="72345"/>
                    <a:pt x="406796" y="55588"/>
                    <a:pt x="405998" y="48673"/>
                  </a:cubicBezTo>
                  <a:cubicBezTo>
                    <a:pt x="405200" y="41758"/>
                    <a:pt x="394827" y="27395"/>
                    <a:pt x="382327" y="20480"/>
                  </a:cubicBezTo>
                  <a:cubicBezTo>
                    <a:pt x="373549" y="15692"/>
                    <a:pt x="368496" y="8511"/>
                    <a:pt x="367166" y="0"/>
                  </a:cubicBezTo>
                  <a:cubicBezTo>
                    <a:pt x="366900" y="266"/>
                    <a:pt x="366368" y="798"/>
                    <a:pt x="366368" y="1064"/>
                  </a:cubicBezTo>
                  <a:cubicBezTo>
                    <a:pt x="357591" y="13033"/>
                    <a:pt x="359187" y="11437"/>
                    <a:pt x="351207" y="11437"/>
                  </a:cubicBezTo>
                  <a:close/>
                </a:path>
              </a:pathLst>
            </a:custGeom>
            <a:grpFill/>
            <a:ln w="6350" cap="flat">
              <a:solidFill>
                <a:schemeClr val="bg1"/>
              </a:solidFill>
              <a:prstDash val="solid"/>
              <a:miter/>
            </a:ln>
          </p:spPr>
          <p:txBody>
            <a:bodyPr rtlCol="0" anchor="ctr"/>
            <a:lstStyle/>
            <a:p>
              <a:endParaRPr lang="en-GB"/>
            </a:p>
          </p:txBody>
        </p:sp>
        <p:sp>
          <p:nvSpPr>
            <p:cNvPr id="430" name="Freeform: Shape 429">
              <a:extLst>
                <a:ext uri="{FF2B5EF4-FFF2-40B4-BE49-F238E27FC236}">
                  <a16:creationId xmlns:a16="http://schemas.microsoft.com/office/drawing/2014/main" id="{51541163-4D02-4643-B0C0-ADF5D0C1B236}"/>
                </a:ext>
              </a:extLst>
            </p:cNvPr>
            <p:cNvSpPr/>
            <p:nvPr/>
          </p:nvSpPr>
          <p:spPr>
            <a:xfrm>
              <a:off x="6913434" y="4027887"/>
              <a:ext cx="47048" cy="51332"/>
            </a:xfrm>
            <a:custGeom>
              <a:avLst/>
              <a:gdLst>
                <a:gd name="connsiteX0" fmla="*/ 16656 w 47048"/>
                <a:gd name="connsiteY0" fmla="*/ 5852 h 51332"/>
                <a:gd name="connsiteX1" fmla="*/ 3357 w 47048"/>
                <a:gd name="connsiteY1" fmla="*/ 24736 h 51332"/>
                <a:gd name="connsiteX2" fmla="*/ 2559 w 47048"/>
                <a:gd name="connsiteY2" fmla="*/ 47609 h 51332"/>
                <a:gd name="connsiteX3" fmla="*/ 17719 w 47048"/>
                <a:gd name="connsiteY3" fmla="*/ 46811 h 51332"/>
                <a:gd name="connsiteX4" fmla="*/ 30486 w 47048"/>
                <a:gd name="connsiteY4" fmla="*/ 51333 h 51332"/>
                <a:gd name="connsiteX5" fmla="*/ 41657 w 47048"/>
                <a:gd name="connsiteY5" fmla="*/ 37768 h 51332"/>
                <a:gd name="connsiteX6" fmla="*/ 27028 w 47048"/>
                <a:gd name="connsiteY6" fmla="*/ 31651 h 51332"/>
                <a:gd name="connsiteX7" fmla="*/ 42720 w 47048"/>
                <a:gd name="connsiteY7" fmla="*/ 19150 h 51332"/>
                <a:gd name="connsiteX8" fmla="*/ 40327 w 47048"/>
                <a:gd name="connsiteY8" fmla="*/ 3192 h 51332"/>
                <a:gd name="connsiteX9" fmla="*/ 36869 w 47048"/>
                <a:gd name="connsiteY9" fmla="*/ 0 h 51332"/>
                <a:gd name="connsiteX10" fmla="*/ 29422 w 47048"/>
                <a:gd name="connsiteY10" fmla="*/ 5054 h 51332"/>
                <a:gd name="connsiteX11" fmla="*/ 16656 w 47048"/>
                <a:gd name="connsiteY11" fmla="*/ 5852 h 5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48" h="51332">
                  <a:moveTo>
                    <a:pt x="16656" y="5852"/>
                  </a:moveTo>
                  <a:cubicBezTo>
                    <a:pt x="15060" y="8511"/>
                    <a:pt x="8677" y="18884"/>
                    <a:pt x="3357" y="24736"/>
                  </a:cubicBezTo>
                  <a:cubicBezTo>
                    <a:pt x="-2495" y="31385"/>
                    <a:pt x="697" y="44152"/>
                    <a:pt x="2559" y="47609"/>
                  </a:cubicBezTo>
                  <a:cubicBezTo>
                    <a:pt x="4154" y="51067"/>
                    <a:pt x="12666" y="50003"/>
                    <a:pt x="17719" y="46811"/>
                  </a:cubicBezTo>
                  <a:cubicBezTo>
                    <a:pt x="21709" y="44152"/>
                    <a:pt x="24635" y="45747"/>
                    <a:pt x="30486" y="51333"/>
                  </a:cubicBezTo>
                  <a:cubicBezTo>
                    <a:pt x="33678" y="46811"/>
                    <a:pt x="37933" y="42024"/>
                    <a:pt x="41657" y="37768"/>
                  </a:cubicBezTo>
                  <a:cubicBezTo>
                    <a:pt x="35008" y="33779"/>
                    <a:pt x="28624" y="33247"/>
                    <a:pt x="27028" y="31651"/>
                  </a:cubicBezTo>
                  <a:cubicBezTo>
                    <a:pt x="24369" y="28991"/>
                    <a:pt x="35008" y="20746"/>
                    <a:pt x="42720" y="19150"/>
                  </a:cubicBezTo>
                  <a:cubicBezTo>
                    <a:pt x="50434" y="17554"/>
                    <a:pt x="46710" y="8777"/>
                    <a:pt x="40327" y="3192"/>
                  </a:cubicBezTo>
                  <a:cubicBezTo>
                    <a:pt x="39263" y="2128"/>
                    <a:pt x="37933" y="1064"/>
                    <a:pt x="36869" y="0"/>
                  </a:cubicBezTo>
                  <a:cubicBezTo>
                    <a:pt x="33146" y="2128"/>
                    <a:pt x="30486" y="3990"/>
                    <a:pt x="29422" y="5054"/>
                  </a:cubicBezTo>
                  <a:cubicBezTo>
                    <a:pt x="27826" y="7447"/>
                    <a:pt x="23305" y="6649"/>
                    <a:pt x="16656" y="5852"/>
                  </a:cubicBezTo>
                  <a:close/>
                </a:path>
              </a:pathLst>
            </a:custGeom>
            <a:grpFill/>
            <a:ln w="6350" cap="flat">
              <a:solidFill>
                <a:schemeClr val="bg1"/>
              </a:solidFill>
              <a:prstDash val="solid"/>
              <a:miter/>
            </a:ln>
          </p:spPr>
          <p:txBody>
            <a:bodyPr rtlCol="0" anchor="ctr"/>
            <a:lstStyle/>
            <a:p>
              <a:endParaRPr lang="en-GB"/>
            </a:p>
          </p:txBody>
        </p:sp>
        <p:sp>
          <p:nvSpPr>
            <p:cNvPr id="431" name="Freeform: Shape 430">
              <a:extLst>
                <a:ext uri="{FF2B5EF4-FFF2-40B4-BE49-F238E27FC236}">
                  <a16:creationId xmlns:a16="http://schemas.microsoft.com/office/drawing/2014/main" id="{A1C56484-AAC8-4276-8256-EBBD7429CDBF}"/>
                </a:ext>
              </a:extLst>
            </p:cNvPr>
            <p:cNvSpPr/>
            <p:nvPr/>
          </p:nvSpPr>
          <p:spPr>
            <a:xfrm>
              <a:off x="6770085" y="3877347"/>
              <a:ext cx="181015" cy="156626"/>
            </a:xfrm>
            <a:custGeom>
              <a:avLst/>
              <a:gdLst>
                <a:gd name="connsiteX0" fmla="*/ 29943 w 181015"/>
                <a:gd name="connsiteY0" fmla="*/ 25001 h 156626"/>
                <a:gd name="connsiteX1" fmla="*/ 14783 w 181015"/>
                <a:gd name="connsiteY1" fmla="*/ 40162 h 156626"/>
                <a:gd name="connsiteX2" fmla="*/ 4676 w 181015"/>
                <a:gd name="connsiteY2" fmla="*/ 67025 h 156626"/>
                <a:gd name="connsiteX3" fmla="*/ 3080 w 181015"/>
                <a:gd name="connsiteY3" fmla="*/ 103729 h 156626"/>
                <a:gd name="connsiteX4" fmla="*/ 25688 w 181015"/>
                <a:gd name="connsiteY4" fmla="*/ 104793 h 156626"/>
                <a:gd name="connsiteX5" fmla="*/ 34199 w 181015"/>
                <a:gd name="connsiteY5" fmla="*/ 96282 h 156626"/>
                <a:gd name="connsiteX6" fmla="*/ 46966 w 181015"/>
                <a:gd name="connsiteY6" fmla="*/ 92824 h 156626"/>
                <a:gd name="connsiteX7" fmla="*/ 63988 w 181015"/>
                <a:gd name="connsiteY7" fmla="*/ 99474 h 156626"/>
                <a:gd name="connsiteX8" fmla="*/ 75956 w 181015"/>
                <a:gd name="connsiteY8" fmla="*/ 99474 h 156626"/>
                <a:gd name="connsiteX9" fmla="*/ 103086 w 181015"/>
                <a:gd name="connsiteY9" fmla="*/ 99474 h 156626"/>
                <a:gd name="connsiteX10" fmla="*/ 160801 w 181015"/>
                <a:gd name="connsiteY10" fmla="*/ 155328 h 156626"/>
                <a:gd name="connsiteX11" fmla="*/ 160536 w 181015"/>
                <a:gd name="connsiteY11" fmla="*/ 155860 h 156626"/>
                <a:gd name="connsiteX12" fmla="*/ 173568 w 181015"/>
                <a:gd name="connsiteY12" fmla="*/ 154796 h 156626"/>
                <a:gd name="connsiteX13" fmla="*/ 181016 w 181015"/>
                <a:gd name="connsiteY13" fmla="*/ 149743 h 156626"/>
                <a:gd name="connsiteX14" fmla="*/ 152025 w 181015"/>
                <a:gd name="connsiteY14" fmla="*/ 117294 h 156626"/>
                <a:gd name="connsiteX15" fmla="*/ 108937 w 181015"/>
                <a:gd name="connsiteY15" fmla="*/ 87505 h 156626"/>
                <a:gd name="connsiteX16" fmla="*/ 91649 w 181015"/>
                <a:gd name="connsiteY16" fmla="*/ 70217 h 156626"/>
                <a:gd name="connsiteX17" fmla="*/ 71435 w 181015"/>
                <a:gd name="connsiteY17" fmla="*/ 30321 h 156626"/>
                <a:gd name="connsiteX18" fmla="*/ 56275 w 181015"/>
                <a:gd name="connsiteY18" fmla="*/ 0 h 156626"/>
                <a:gd name="connsiteX19" fmla="*/ 29943 w 181015"/>
                <a:gd name="connsiteY19" fmla="*/ 25001 h 15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1015" h="156626">
                  <a:moveTo>
                    <a:pt x="29943" y="25001"/>
                  </a:moveTo>
                  <a:cubicBezTo>
                    <a:pt x="24890" y="30055"/>
                    <a:pt x="13187" y="31651"/>
                    <a:pt x="14783" y="40162"/>
                  </a:cubicBezTo>
                  <a:cubicBezTo>
                    <a:pt x="16379" y="48673"/>
                    <a:pt x="13187" y="56918"/>
                    <a:pt x="4676" y="67025"/>
                  </a:cubicBezTo>
                  <a:cubicBezTo>
                    <a:pt x="-3569" y="77132"/>
                    <a:pt x="1218" y="92027"/>
                    <a:pt x="3080" y="103729"/>
                  </a:cubicBezTo>
                  <a:cubicBezTo>
                    <a:pt x="13187" y="102931"/>
                    <a:pt x="23826" y="102931"/>
                    <a:pt x="25688" y="104793"/>
                  </a:cubicBezTo>
                  <a:cubicBezTo>
                    <a:pt x="29943" y="109049"/>
                    <a:pt x="31539" y="104793"/>
                    <a:pt x="34199" y="96282"/>
                  </a:cubicBezTo>
                  <a:cubicBezTo>
                    <a:pt x="36859" y="87771"/>
                    <a:pt x="41912" y="88569"/>
                    <a:pt x="46966" y="92824"/>
                  </a:cubicBezTo>
                  <a:cubicBezTo>
                    <a:pt x="52019" y="97080"/>
                    <a:pt x="55477" y="103729"/>
                    <a:pt x="63988" y="99474"/>
                  </a:cubicBezTo>
                  <a:cubicBezTo>
                    <a:pt x="72499" y="95218"/>
                    <a:pt x="71701" y="97878"/>
                    <a:pt x="75956" y="99474"/>
                  </a:cubicBezTo>
                  <a:cubicBezTo>
                    <a:pt x="80212" y="101070"/>
                    <a:pt x="97234" y="98676"/>
                    <a:pt x="103086" y="99474"/>
                  </a:cubicBezTo>
                  <a:cubicBezTo>
                    <a:pt x="108937" y="100272"/>
                    <a:pt x="160801" y="155328"/>
                    <a:pt x="160801" y="155328"/>
                  </a:cubicBezTo>
                  <a:cubicBezTo>
                    <a:pt x="160801" y="155328"/>
                    <a:pt x="160801" y="155594"/>
                    <a:pt x="160536" y="155860"/>
                  </a:cubicBezTo>
                  <a:cubicBezTo>
                    <a:pt x="166919" y="156658"/>
                    <a:pt x="171440" y="157456"/>
                    <a:pt x="173568" y="154796"/>
                  </a:cubicBezTo>
                  <a:cubicBezTo>
                    <a:pt x="174366" y="153732"/>
                    <a:pt x="177292" y="151604"/>
                    <a:pt x="181016" y="149743"/>
                  </a:cubicBezTo>
                  <a:cubicBezTo>
                    <a:pt x="174366" y="143625"/>
                    <a:pt x="164791" y="133252"/>
                    <a:pt x="152025" y="117294"/>
                  </a:cubicBezTo>
                  <a:cubicBezTo>
                    <a:pt x="136864" y="97878"/>
                    <a:pt x="118778" y="87505"/>
                    <a:pt x="108937" y="87505"/>
                  </a:cubicBezTo>
                  <a:cubicBezTo>
                    <a:pt x="99362" y="87505"/>
                    <a:pt x="97766" y="71015"/>
                    <a:pt x="91649" y="70217"/>
                  </a:cubicBezTo>
                  <a:cubicBezTo>
                    <a:pt x="85532" y="69419"/>
                    <a:pt x="71967" y="45747"/>
                    <a:pt x="71435" y="30321"/>
                  </a:cubicBezTo>
                  <a:cubicBezTo>
                    <a:pt x="71169" y="21810"/>
                    <a:pt x="63988" y="9841"/>
                    <a:pt x="56275" y="0"/>
                  </a:cubicBezTo>
                  <a:cubicBezTo>
                    <a:pt x="46433" y="16224"/>
                    <a:pt x="33401" y="21544"/>
                    <a:pt x="29943" y="25001"/>
                  </a:cubicBezTo>
                  <a:close/>
                </a:path>
              </a:pathLst>
            </a:custGeom>
            <a:grpFill/>
            <a:ln w="6350" cap="flat">
              <a:solidFill>
                <a:schemeClr val="bg1"/>
              </a:solidFill>
              <a:prstDash val="solid"/>
              <a:miter/>
            </a:ln>
          </p:spPr>
          <p:txBody>
            <a:bodyPr rtlCol="0" anchor="ctr"/>
            <a:lstStyle/>
            <a:p>
              <a:endParaRPr lang="en-GB"/>
            </a:p>
          </p:txBody>
        </p:sp>
        <p:sp>
          <p:nvSpPr>
            <p:cNvPr id="432" name="Freeform: Shape 431">
              <a:extLst>
                <a:ext uri="{FF2B5EF4-FFF2-40B4-BE49-F238E27FC236}">
                  <a16:creationId xmlns:a16="http://schemas.microsoft.com/office/drawing/2014/main" id="{71F3CE34-BB37-4A21-A34F-2A88B440FBBD}"/>
                </a:ext>
              </a:extLst>
            </p:cNvPr>
            <p:cNvSpPr/>
            <p:nvPr/>
          </p:nvSpPr>
          <p:spPr>
            <a:xfrm>
              <a:off x="6674727" y="3967591"/>
              <a:ext cx="403555" cy="314092"/>
            </a:xfrm>
            <a:custGeom>
              <a:avLst/>
              <a:gdLst>
                <a:gd name="connsiteX0" fmla="*/ 26094 w 403555"/>
                <a:gd name="connsiteY0" fmla="*/ 206847 h 314092"/>
                <a:gd name="connsiteX1" fmla="*/ 49499 w 403555"/>
                <a:gd name="connsiteY1" fmla="*/ 237167 h 314092"/>
                <a:gd name="connsiteX2" fmla="*/ 74767 w 403555"/>
                <a:gd name="connsiteY2" fmla="*/ 257381 h 314092"/>
                <a:gd name="connsiteX3" fmla="*/ 74235 w 403555"/>
                <a:gd name="connsiteY3" fmla="*/ 281319 h 314092"/>
                <a:gd name="connsiteX4" fmla="*/ 83012 w 403555"/>
                <a:gd name="connsiteY4" fmla="*/ 285042 h 314092"/>
                <a:gd name="connsiteX5" fmla="*/ 110673 w 403555"/>
                <a:gd name="connsiteY5" fmla="*/ 290362 h 314092"/>
                <a:gd name="connsiteX6" fmla="*/ 142058 w 403555"/>
                <a:gd name="connsiteY6" fmla="*/ 308448 h 314092"/>
                <a:gd name="connsiteX7" fmla="*/ 173443 w 403555"/>
                <a:gd name="connsiteY7" fmla="*/ 313767 h 314092"/>
                <a:gd name="connsiteX8" fmla="*/ 191529 w 403555"/>
                <a:gd name="connsiteY8" fmla="*/ 299405 h 314092"/>
                <a:gd name="connsiteX9" fmla="*/ 214934 w 403555"/>
                <a:gd name="connsiteY9" fmla="*/ 294618 h 314092"/>
                <a:gd name="connsiteX10" fmla="*/ 228233 w 403555"/>
                <a:gd name="connsiteY10" fmla="*/ 299937 h 314092"/>
                <a:gd name="connsiteX11" fmla="*/ 241797 w 403555"/>
                <a:gd name="connsiteY11" fmla="*/ 296213 h 314092"/>
                <a:gd name="connsiteX12" fmla="*/ 263873 w 403555"/>
                <a:gd name="connsiteY12" fmla="*/ 292756 h 314092"/>
                <a:gd name="connsiteX13" fmla="*/ 299513 w 403555"/>
                <a:gd name="connsiteY13" fmla="*/ 274138 h 314092"/>
                <a:gd name="connsiteX14" fmla="*/ 329568 w 403555"/>
                <a:gd name="connsiteY14" fmla="*/ 268818 h 314092"/>
                <a:gd name="connsiteX15" fmla="*/ 401913 w 403555"/>
                <a:gd name="connsiteY15" fmla="*/ 196474 h 314092"/>
                <a:gd name="connsiteX16" fmla="*/ 392338 w 403555"/>
                <a:gd name="connsiteY16" fmla="*/ 190356 h 314092"/>
                <a:gd name="connsiteX17" fmla="*/ 355102 w 403555"/>
                <a:gd name="connsiteY17" fmla="*/ 181845 h 314092"/>
                <a:gd name="connsiteX18" fmla="*/ 300311 w 403555"/>
                <a:gd name="connsiteY18" fmla="*/ 162695 h 314092"/>
                <a:gd name="connsiteX19" fmla="*/ 282225 w 403555"/>
                <a:gd name="connsiteY19" fmla="*/ 146471 h 314092"/>
                <a:gd name="connsiteX20" fmla="*/ 265469 w 403555"/>
                <a:gd name="connsiteY20" fmla="*/ 121735 h 314092"/>
                <a:gd name="connsiteX21" fmla="*/ 269725 w 403555"/>
                <a:gd name="connsiteY21" fmla="*/ 111628 h 314092"/>
                <a:gd name="connsiteX22" fmla="*/ 256958 w 403555"/>
                <a:gd name="connsiteY22" fmla="*/ 107107 h 314092"/>
                <a:gd name="connsiteX23" fmla="*/ 241797 w 403555"/>
                <a:gd name="connsiteY23" fmla="*/ 107905 h 314092"/>
                <a:gd name="connsiteX24" fmla="*/ 242596 w 403555"/>
                <a:gd name="connsiteY24" fmla="*/ 85031 h 314092"/>
                <a:gd name="connsiteX25" fmla="*/ 256160 w 403555"/>
                <a:gd name="connsiteY25" fmla="*/ 65615 h 314092"/>
                <a:gd name="connsiteX26" fmla="*/ 198444 w 403555"/>
                <a:gd name="connsiteY26" fmla="*/ 9761 h 314092"/>
                <a:gd name="connsiteX27" fmla="*/ 171315 w 403555"/>
                <a:gd name="connsiteY27" fmla="*/ 9761 h 314092"/>
                <a:gd name="connsiteX28" fmla="*/ 159346 w 403555"/>
                <a:gd name="connsiteY28" fmla="*/ 9761 h 314092"/>
                <a:gd name="connsiteX29" fmla="*/ 142324 w 403555"/>
                <a:gd name="connsiteY29" fmla="*/ 3112 h 314092"/>
                <a:gd name="connsiteX30" fmla="*/ 129557 w 403555"/>
                <a:gd name="connsiteY30" fmla="*/ 6569 h 314092"/>
                <a:gd name="connsiteX31" fmla="*/ 121046 w 403555"/>
                <a:gd name="connsiteY31" fmla="*/ 15080 h 314092"/>
                <a:gd name="connsiteX32" fmla="*/ 98439 w 403555"/>
                <a:gd name="connsiteY32" fmla="*/ 14016 h 314092"/>
                <a:gd name="connsiteX33" fmla="*/ 88331 w 403555"/>
                <a:gd name="connsiteY33" fmla="*/ 46199 h 314092"/>
                <a:gd name="connsiteX34" fmla="*/ 76628 w 403555"/>
                <a:gd name="connsiteY34" fmla="*/ 59764 h 314092"/>
                <a:gd name="connsiteX35" fmla="*/ 59873 w 403555"/>
                <a:gd name="connsiteY35" fmla="*/ 79978 h 314092"/>
                <a:gd name="connsiteX36" fmla="*/ 51361 w 403555"/>
                <a:gd name="connsiteY36" fmla="*/ 106841 h 314092"/>
                <a:gd name="connsiteX37" fmla="*/ 39658 w 403555"/>
                <a:gd name="connsiteY37" fmla="*/ 118544 h 314092"/>
                <a:gd name="connsiteX38" fmla="*/ 31147 w 403555"/>
                <a:gd name="connsiteY38" fmla="*/ 143811 h 314092"/>
                <a:gd name="connsiteX39" fmla="*/ 27690 w 403555"/>
                <a:gd name="connsiteY39" fmla="*/ 174132 h 314092"/>
                <a:gd name="connsiteX40" fmla="*/ 5880 w 403555"/>
                <a:gd name="connsiteY40" fmla="*/ 179185 h 314092"/>
                <a:gd name="connsiteX41" fmla="*/ 826 w 403555"/>
                <a:gd name="connsiteY41" fmla="*/ 194346 h 314092"/>
                <a:gd name="connsiteX42" fmla="*/ 26094 w 403555"/>
                <a:gd name="connsiteY42" fmla="*/ 206847 h 31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03555" h="314092">
                  <a:moveTo>
                    <a:pt x="26094" y="206847"/>
                  </a:moveTo>
                  <a:cubicBezTo>
                    <a:pt x="29286" y="215358"/>
                    <a:pt x="44446" y="223603"/>
                    <a:pt x="49499" y="237167"/>
                  </a:cubicBezTo>
                  <a:cubicBezTo>
                    <a:pt x="54553" y="250732"/>
                    <a:pt x="67852" y="257381"/>
                    <a:pt x="74767" y="257381"/>
                  </a:cubicBezTo>
                  <a:cubicBezTo>
                    <a:pt x="79821" y="257381"/>
                    <a:pt x="76363" y="265892"/>
                    <a:pt x="74235" y="281319"/>
                  </a:cubicBezTo>
                  <a:cubicBezTo>
                    <a:pt x="77426" y="282649"/>
                    <a:pt x="80884" y="283712"/>
                    <a:pt x="83012" y="285042"/>
                  </a:cubicBezTo>
                  <a:cubicBezTo>
                    <a:pt x="87267" y="287436"/>
                    <a:pt x="104822" y="285042"/>
                    <a:pt x="110673" y="290362"/>
                  </a:cubicBezTo>
                  <a:cubicBezTo>
                    <a:pt x="116790" y="295681"/>
                    <a:pt x="135940" y="308448"/>
                    <a:pt x="142058" y="308448"/>
                  </a:cubicBezTo>
                  <a:cubicBezTo>
                    <a:pt x="148175" y="308448"/>
                    <a:pt x="169719" y="311374"/>
                    <a:pt x="173443" y="313767"/>
                  </a:cubicBezTo>
                  <a:cubicBezTo>
                    <a:pt x="177166" y="316161"/>
                    <a:pt x="181954" y="304724"/>
                    <a:pt x="191529" y="299405"/>
                  </a:cubicBezTo>
                  <a:cubicBezTo>
                    <a:pt x="201104" y="294085"/>
                    <a:pt x="213339" y="290362"/>
                    <a:pt x="214934" y="294618"/>
                  </a:cubicBezTo>
                  <a:cubicBezTo>
                    <a:pt x="216796" y="298873"/>
                    <a:pt x="223446" y="302331"/>
                    <a:pt x="228233" y="299937"/>
                  </a:cubicBezTo>
                  <a:cubicBezTo>
                    <a:pt x="230095" y="298873"/>
                    <a:pt x="235680" y="297543"/>
                    <a:pt x="241797" y="296213"/>
                  </a:cubicBezTo>
                  <a:cubicBezTo>
                    <a:pt x="250575" y="294085"/>
                    <a:pt x="260947" y="292490"/>
                    <a:pt x="263873" y="292756"/>
                  </a:cubicBezTo>
                  <a:cubicBezTo>
                    <a:pt x="268661" y="293288"/>
                    <a:pt x="281960" y="274138"/>
                    <a:pt x="299513" y="274138"/>
                  </a:cubicBezTo>
                  <a:cubicBezTo>
                    <a:pt x="317068" y="274138"/>
                    <a:pt x="321855" y="277063"/>
                    <a:pt x="329568" y="268818"/>
                  </a:cubicBezTo>
                  <a:cubicBezTo>
                    <a:pt x="337548" y="260307"/>
                    <a:pt x="396328" y="200729"/>
                    <a:pt x="401913" y="196474"/>
                  </a:cubicBezTo>
                  <a:cubicBezTo>
                    <a:pt x="407232" y="192218"/>
                    <a:pt x="398455" y="190356"/>
                    <a:pt x="392338" y="190356"/>
                  </a:cubicBezTo>
                  <a:cubicBezTo>
                    <a:pt x="386221" y="190356"/>
                    <a:pt x="374252" y="189824"/>
                    <a:pt x="355102" y="181845"/>
                  </a:cubicBezTo>
                  <a:cubicBezTo>
                    <a:pt x="335952" y="174132"/>
                    <a:pt x="305631" y="163759"/>
                    <a:pt x="300311" y="162695"/>
                  </a:cubicBezTo>
                  <a:cubicBezTo>
                    <a:pt x="294992" y="161365"/>
                    <a:pt x="287013" y="148864"/>
                    <a:pt x="282225" y="146471"/>
                  </a:cubicBezTo>
                  <a:cubicBezTo>
                    <a:pt x="277438" y="144077"/>
                    <a:pt x="267863" y="127321"/>
                    <a:pt x="265469" y="121735"/>
                  </a:cubicBezTo>
                  <a:cubicBezTo>
                    <a:pt x="264671" y="119873"/>
                    <a:pt x="266533" y="115884"/>
                    <a:pt x="269725" y="111628"/>
                  </a:cubicBezTo>
                  <a:cubicBezTo>
                    <a:pt x="263873" y="106043"/>
                    <a:pt x="260947" y="104447"/>
                    <a:pt x="256958" y="107107"/>
                  </a:cubicBezTo>
                  <a:cubicBezTo>
                    <a:pt x="251905" y="110564"/>
                    <a:pt x="243394" y="111362"/>
                    <a:pt x="241797" y="107905"/>
                  </a:cubicBezTo>
                  <a:cubicBezTo>
                    <a:pt x="240201" y="104447"/>
                    <a:pt x="236744" y="91680"/>
                    <a:pt x="242596" y="85031"/>
                  </a:cubicBezTo>
                  <a:cubicBezTo>
                    <a:pt x="248447" y="78116"/>
                    <a:pt x="256160" y="65615"/>
                    <a:pt x="256160" y="65615"/>
                  </a:cubicBezTo>
                  <a:cubicBezTo>
                    <a:pt x="256160" y="65615"/>
                    <a:pt x="204561" y="10559"/>
                    <a:pt x="198444" y="9761"/>
                  </a:cubicBezTo>
                  <a:cubicBezTo>
                    <a:pt x="192593" y="8963"/>
                    <a:pt x="175571" y="11357"/>
                    <a:pt x="171315" y="9761"/>
                  </a:cubicBezTo>
                  <a:cubicBezTo>
                    <a:pt x="167059" y="8165"/>
                    <a:pt x="167857" y="5505"/>
                    <a:pt x="159346" y="9761"/>
                  </a:cubicBezTo>
                  <a:cubicBezTo>
                    <a:pt x="150835" y="14016"/>
                    <a:pt x="147377" y="7101"/>
                    <a:pt x="142324" y="3112"/>
                  </a:cubicBezTo>
                  <a:cubicBezTo>
                    <a:pt x="137270" y="-1144"/>
                    <a:pt x="132217" y="-1942"/>
                    <a:pt x="129557" y="6569"/>
                  </a:cubicBezTo>
                  <a:cubicBezTo>
                    <a:pt x="127163" y="15080"/>
                    <a:pt x="125301" y="19336"/>
                    <a:pt x="121046" y="15080"/>
                  </a:cubicBezTo>
                  <a:cubicBezTo>
                    <a:pt x="118918" y="12953"/>
                    <a:pt x="108545" y="13218"/>
                    <a:pt x="98439" y="14016"/>
                  </a:cubicBezTo>
                  <a:cubicBezTo>
                    <a:pt x="100034" y="25985"/>
                    <a:pt x="88331" y="39284"/>
                    <a:pt x="88331" y="46199"/>
                  </a:cubicBezTo>
                  <a:cubicBezTo>
                    <a:pt x="88331" y="52848"/>
                    <a:pt x="81682" y="59764"/>
                    <a:pt x="76628" y="59764"/>
                  </a:cubicBezTo>
                  <a:cubicBezTo>
                    <a:pt x="71575" y="59764"/>
                    <a:pt x="66522" y="73328"/>
                    <a:pt x="59873" y="79978"/>
                  </a:cubicBezTo>
                  <a:cubicBezTo>
                    <a:pt x="53223" y="86627"/>
                    <a:pt x="58276" y="101787"/>
                    <a:pt x="51361" y="106841"/>
                  </a:cubicBezTo>
                  <a:cubicBezTo>
                    <a:pt x="44712" y="111894"/>
                    <a:pt x="34605" y="113490"/>
                    <a:pt x="39658" y="118544"/>
                  </a:cubicBezTo>
                  <a:cubicBezTo>
                    <a:pt x="44712" y="123597"/>
                    <a:pt x="31147" y="133704"/>
                    <a:pt x="31147" y="143811"/>
                  </a:cubicBezTo>
                  <a:cubicBezTo>
                    <a:pt x="31147" y="153918"/>
                    <a:pt x="29551" y="172270"/>
                    <a:pt x="27690" y="174132"/>
                  </a:cubicBezTo>
                  <a:cubicBezTo>
                    <a:pt x="26094" y="175728"/>
                    <a:pt x="5880" y="170674"/>
                    <a:pt x="5880" y="179185"/>
                  </a:cubicBezTo>
                  <a:cubicBezTo>
                    <a:pt x="5880" y="187696"/>
                    <a:pt x="-2631" y="187696"/>
                    <a:pt x="826" y="194346"/>
                  </a:cubicBezTo>
                  <a:cubicBezTo>
                    <a:pt x="4284" y="200197"/>
                    <a:pt x="22902" y="198601"/>
                    <a:pt x="26094" y="206847"/>
                  </a:cubicBezTo>
                  <a:close/>
                </a:path>
              </a:pathLst>
            </a:custGeom>
            <a:grpFill/>
            <a:ln w="6350" cap="flat">
              <a:solidFill>
                <a:schemeClr val="bg1"/>
              </a:solidFill>
              <a:prstDash val="solid"/>
              <a:miter/>
            </a:ln>
          </p:spPr>
          <p:txBody>
            <a:bodyPr rtlCol="0" anchor="ctr"/>
            <a:lstStyle/>
            <a:p>
              <a:endParaRPr lang="en-GB"/>
            </a:p>
          </p:txBody>
        </p:sp>
        <p:sp>
          <p:nvSpPr>
            <p:cNvPr id="433" name="Freeform: Shape 432">
              <a:extLst>
                <a:ext uri="{FF2B5EF4-FFF2-40B4-BE49-F238E27FC236}">
                  <a16:creationId xmlns:a16="http://schemas.microsoft.com/office/drawing/2014/main" id="{5C8C214B-9FFA-4F36-9CC2-F7268B170E94}"/>
                </a:ext>
              </a:extLst>
            </p:cNvPr>
            <p:cNvSpPr/>
            <p:nvPr/>
          </p:nvSpPr>
          <p:spPr>
            <a:xfrm>
              <a:off x="6736461" y="3383941"/>
              <a:ext cx="37485" cy="49763"/>
            </a:xfrm>
            <a:custGeom>
              <a:avLst/>
              <a:gdLst>
                <a:gd name="connsiteX0" fmla="*/ 33778 w 37485"/>
                <a:gd name="connsiteY0" fmla="*/ 21304 h 49763"/>
                <a:gd name="connsiteX1" fmla="*/ 20480 w 37485"/>
                <a:gd name="connsiteY1" fmla="*/ 26 h 49763"/>
                <a:gd name="connsiteX2" fmla="*/ 20214 w 37485"/>
                <a:gd name="connsiteY2" fmla="*/ 3484 h 49763"/>
                <a:gd name="connsiteX3" fmla="*/ 0 w 37485"/>
                <a:gd name="connsiteY3" fmla="*/ 44178 h 49763"/>
                <a:gd name="connsiteX4" fmla="*/ 12767 w 37485"/>
                <a:gd name="connsiteY4" fmla="*/ 49763 h 49763"/>
                <a:gd name="connsiteX5" fmla="*/ 33778 w 37485"/>
                <a:gd name="connsiteY5" fmla="*/ 21304 h 4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 h="49763">
                  <a:moveTo>
                    <a:pt x="33778" y="21304"/>
                  </a:moveTo>
                  <a:cubicBezTo>
                    <a:pt x="38832" y="16783"/>
                    <a:pt x="42024" y="-772"/>
                    <a:pt x="20480" y="26"/>
                  </a:cubicBezTo>
                  <a:cubicBezTo>
                    <a:pt x="20214" y="1090"/>
                    <a:pt x="20214" y="2420"/>
                    <a:pt x="20214" y="3484"/>
                  </a:cubicBezTo>
                  <a:cubicBezTo>
                    <a:pt x="20214" y="11729"/>
                    <a:pt x="7181" y="28752"/>
                    <a:pt x="0" y="44178"/>
                  </a:cubicBezTo>
                  <a:lnTo>
                    <a:pt x="12767" y="49763"/>
                  </a:lnTo>
                  <a:cubicBezTo>
                    <a:pt x="19682" y="38061"/>
                    <a:pt x="29789" y="25028"/>
                    <a:pt x="33778" y="21304"/>
                  </a:cubicBezTo>
                  <a:close/>
                </a:path>
              </a:pathLst>
            </a:custGeom>
            <a:grpFill/>
            <a:ln w="6350" cap="flat">
              <a:solidFill>
                <a:schemeClr val="bg1"/>
              </a:solidFill>
              <a:prstDash val="solid"/>
              <a:miter/>
            </a:ln>
          </p:spPr>
          <p:txBody>
            <a:bodyPr rtlCol="0" anchor="ctr"/>
            <a:lstStyle/>
            <a:p>
              <a:endParaRPr lang="en-GB"/>
            </a:p>
          </p:txBody>
        </p:sp>
        <p:sp>
          <p:nvSpPr>
            <p:cNvPr id="434" name="Freeform: Shape 433">
              <a:extLst>
                <a:ext uri="{FF2B5EF4-FFF2-40B4-BE49-F238E27FC236}">
                  <a16:creationId xmlns:a16="http://schemas.microsoft.com/office/drawing/2014/main" id="{04763E02-4138-42F0-A5C8-4255A01EFB69}"/>
                </a:ext>
              </a:extLst>
            </p:cNvPr>
            <p:cNvSpPr/>
            <p:nvPr/>
          </p:nvSpPr>
          <p:spPr>
            <a:xfrm>
              <a:off x="6749494" y="3307899"/>
              <a:ext cx="186978" cy="148944"/>
            </a:xfrm>
            <a:custGeom>
              <a:avLst/>
              <a:gdLst>
                <a:gd name="connsiteX0" fmla="*/ 20746 w 186978"/>
                <a:gd name="connsiteY0" fmla="*/ 97346 h 148944"/>
                <a:gd name="connsiteX1" fmla="*/ 0 w 186978"/>
                <a:gd name="connsiteY1" fmla="*/ 126071 h 148944"/>
                <a:gd name="connsiteX2" fmla="*/ 1330 w 186978"/>
                <a:gd name="connsiteY2" fmla="*/ 126603 h 148944"/>
                <a:gd name="connsiteX3" fmla="*/ 3458 w 186978"/>
                <a:gd name="connsiteY3" fmla="*/ 136178 h 148944"/>
                <a:gd name="connsiteX4" fmla="*/ 28193 w 186978"/>
                <a:gd name="connsiteY4" fmla="*/ 148945 h 148944"/>
                <a:gd name="connsiteX5" fmla="*/ 53993 w 186978"/>
                <a:gd name="connsiteY5" fmla="*/ 135114 h 148944"/>
                <a:gd name="connsiteX6" fmla="*/ 147349 w 186978"/>
                <a:gd name="connsiteY6" fmla="*/ 87771 h 148944"/>
                <a:gd name="connsiteX7" fmla="*/ 153732 w 186978"/>
                <a:gd name="connsiteY7" fmla="*/ 71813 h 148944"/>
                <a:gd name="connsiteX8" fmla="*/ 155860 w 186978"/>
                <a:gd name="connsiteY8" fmla="*/ 50269 h 148944"/>
                <a:gd name="connsiteX9" fmla="*/ 153732 w 186978"/>
                <a:gd name="connsiteY9" fmla="*/ 27661 h 148944"/>
                <a:gd name="connsiteX10" fmla="*/ 171020 w 186978"/>
                <a:gd name="connsiteY10" fmla="*/ 14894 h 148944"/>
                <a:gd name="connsiteX11" fmla="*/ 186979 w 186978"/>
                <a:gd name="connsiteY11" fmla="*/ 3192 h 148944"/>
                <a:gd name="connsiteX12" fmla="*/ 176340 w 186978"/>
                <a:gd name="connsiteY12" fmla="*/ 0 h 148944"/>
                <a:gd name="connsiteX13" fmla="*/ 146285 w 186978"/>
                <a:gd name="connsiteY13" fmla="*/ 4255 h 148944"/>
                <a:gd name="connsiteX14" fmla="*/ 109847 w 186978"/>
                <a:gd name="connsiteY14" fmla="*/ 14894 h 148944"/>
                <a:gd name="connsiteX15" fmla="*/ 78728 w 186978"/>
                <a:gd name="connsiteY15" fmla="*/ 13831 h 148944"/>
                <a:gd name="connsiteX16" fmla="*/ 61440 w 186978"/>
                <a:gd name="connsiteY16" fmla="*/ 17022 h 148944"/>
                <a:gd name="connsiteX17" fmla="*/ 36704 w 186978"/>
                <a:gd name="connsiteY17" fmla="*/ 17022 h 148944"/>
                <a:gd name="connsiteX18" fmla="*/ 26065 w 186978"/>
                <a:gd name="connsiteY18" fmla="*/ 23406 h 148944"/>
                <a:gd name="connsiteX19" fmla="*/ 10107 w 186978"/>
                <a:gd name="connsiteY19" fmla="*/ 42290 h 148944"/>
                <a:gd name="connsiteX20" fmla="*/ 9841 w 186978"/>
                <a:gd name="connsiteY20" fmla="*/ 56120 h 148944"/>
                <a:gd name="connsiteX21" fmla="*/ 7714 w 186978"/>
                <a:gd name="connsiteY21" fmla="*/ 76068 h 148944"/>
                <a:gd name="connsiteX22" fmla="*/ 20746 w 186978"/>
                <a:gd name="connsiteY22" fmla="*/ 97346 h 14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6978" h="148944">
                  <a:moveTo>
                    <a:pt x="20746" y="97346"/>
                  </a:moveTo>
                  <a:cubicBezTo>
                    <a:pt x="16756" y="100804"/>
                    <a:pt x="6649" y="114102"/>
                    <a:pt x="0" y="126071"/>
                  </a:cubicBezTo>
                  <a:lnTo>
                    <a:pt x="1330" y="126603"/>
                  </a:lnTo>
                  <a:lnTo>
                    <a:pt x="3458" y="136178"/>
                  </a:lnTo>
                  <a:lnTo>
                    <a:pt x="28193" y="148945"/>
                  </a:lnTo>
                  <a:cubicBezTo>
                    <a:pt x="28193" y="148945"/>
                    <a:pt x="46545" y="136178"/>
                    <a:pt x="53993" y="135114"/>
                  </a:cubicBezTo>
                  <a:cubicBezTo>
                    <a:pt x="61440" y="134050"/>
                    <a:pt x="147349" y="87771"/>
                    <a:pt x="147349" y="87771"/>
                  </a:cubicBezTo>
                  <a:cubicBezTo>
                    <a:pt x="147349" y="87771"/>
                    <a:pt x="154796" y="76068"/>
                    <a:pt x="153732" y="71813"/>
                  </a:cubicBezTo>
                  <a:cubicBezTo>
                    <a:pt x="152669" y="67557"/>
                    <a:pt x="151604" y="55588"/>
                    <a:pt x="155860" y="50269"/>
                  </a:cubicBezTo>
                  <a:cubicBezTo>
                    <a:pt x="160115" y="44949"/>
                    <a:pt x="150541" y="36172"/>
                    <a:pt x="153732" y="27661"/>
                  </a:cubicBezTo>
                  <a:cubicBezTo>
                    <a:pt x="156924" y="19150"/>
                    <a:pt x="171020" y="14894"/>
                    <a:pt x="171020" y="14894"/>
                  </a:cubicBezTo>
                  <a:lnTo>
                    <a:pt x="186979" y="3192"/>
                  </a:lnTo>
                  <a:lnTo>
                    <a:pt x="176340" y="0"/>
                  </a:lnTo>
                  <a:cubicBezTo>
                    <a:pt x="176340" y="0"/>
                    <a:pt x="162509" y="5319"/>
                    <a:pt x="146285" y="4255"/>
                  </a:cubicBezTo>
                  <a:cubicBezTo>
                    <a:pt x="130327" y="3192"/>
                    <a:pt x="126869" y="14894"/>
                    <a:pt x="109847" y="14894"/>
                  </a:cubicBezTo>
                  <a:cubicBezTo>
                    <a:pt x="92559" y="14894"/>
                    <a:pt x="82983" y="19150"/>
                    <a:pt x="78728" y="13831"/>
                  </a:cubicBezTo>
                  <a:cubicBezTo>
                    <a:pt x="74472" y="8511"/>
                    <a:pt x="73409" y="11703"/>
                    <a:pt x="61440" y="17022"/>
                  </a:cubicBezTo>
                  <a:cubicBezTo>
                    <a:pt x="49737" y="22342"/>
                    <a:pt x="42024" y="21278"/>
                    <a:pt x="36704" y="17022"/>
                  </a:cubicBezTo>
                  <a:cubicBezTo>
                    <a:pt x="31385" y="12767"/>
                    <a:pt x="27129" y="18086"/>
                    <a:pt x="26065" y="23406"/>
                  </a:cubicBezTo>
                  <a:cubicBezTo>
                    <a:pt x="25002" y="28459"/>
                    <a:pt x="26597" y="39896"/>
                    <a:pt x="10107" y="42290"/>
                  </a:cubicBezTo>
                  <a:cubicBezTo>
                    <a:pt x="9043" y="47343"/>
                    <a:pt x="6916" y="52397"/>
                    <a:pt x="9841" y="56120"/>
                  </a:cubicBezTo>
                  <a:cubicBezTo>
                    <a:pt x="14097" y="61440"/>
                    <a:pt x="9043" y="67557"/>
                    <a:pt x="7714" y="76068"/>
                  </a:cubicBezTo>
                  <a:cubicBezTo>
                    <a:pt x="28991" y="75270"/>
                    <a:pt x="25799" y="92824"/>
                    <a:pt x="20746" y="97346"/>
                  </a:cubicBezTo>
                  <a:close/>
                </a:path>
              </a:pathLst>
            </a:custGeom>
            <a:grpFill/>
            <a:ln w="6350" cap="flat">
              <a:solidFill>
                <a:schemeClr val="bg1"/>
              </a:solidFill>
              <a:prstDash val="solid"/>
              <a:miter/>
            </a:ln>
          </p:spPr>
          <p:txBody>
            <a:bodyPr rtlCol="0" anchor="ctr"/>
            <a:lstStyle/>
            <a:p>
              <a:endParaRPr lang="en-GB"/>
            </a:p>
          </p:txBody>
        </p:sp>
        <p:sp>
          <p:nvSpPr>
            <p:cNvPr id="435" name="Freeform: Shape 434">
              <a:extLst>
                <a:ext uri="{FF2B5EF4-FFF2-40B4-BE49-F238E27FC236}">
                  <a16:creationId xmlns:a16="http://schemas.microsoft.com/office/drawing/2014/main" id="{1CF6F7DA-C3ED-42CA-A32D-0DAAC2CF48D8}"/>
                </a:ext>
              </a:extLst>
            </p:cNvPr>
            <p:cNvSpPr/>
            <p:nvPr/>
          </p:nvSpPr>
          <p:spPr>
            <a:xfrm>
              <a:off x="9200100" y="3274653"/>
              <a:ext cx="95862" cy="125987"/>
            </a:xfrm>
            <a:custGeom>
              <a:avLst/>
              <a:gdLst>
                <a:gd name="connsiteX0" fmla="*/ 20278 w 95862"/>
                <a:gd name="connsiteY0" fmla="*/ 10639 h 125987"/>
                <a:gd name="connsiteX1" fmla="*/ 4320 w 95862"/>
                <a:gd name="connsiteY1" fmla="*/ 22608 h 125987"/>
                <a:gd name="connsiteX2" fmla="*/ 12831 w 95862"/>
                <a:gd name="connsiteY2" fmla="*/ 36970 h 125987"/>
                <a:gd name="connsiteX3" fmla="*/ 11235 w 95862"/>
                <a:gd name="connsiteY3" fmla="*/ 48673 h 125987"/>
                <a:gd name="connsiteX4" fmla="*/ 9906 w 95862"/>
                <a:gd name="connsiteY4" fmla="*/ 73674 h 125987"/>
                <a:gd name="connsiteX5" fmla="*/ 1128 w 95862"/>
                <a:gd name="connsiteY5" fmla="*/ 106655 h 125987"/>
                <a:gd name="connsiteX6" fmla="*/ 5118 w 95862"/>
                <a:gd name="connsiteY6" fmla="*/ 124741 h 125987"/>
                <a:gd name="connsiteX7" fmla="*/ 56983 w 95862"/>
                <a:gd name="connsiteY7" fmla="*/ 107985 h 125987"/>
                <a:gd name="connsiteX8" fmla="*/ 83580 w 95862"/>
                <a:gd name="connsiteY8" fmla="*/ 96814 h 125987"/>
                <a:gd name="connsiteX9" fmla="*/ 94751 w 95862"/>
                <a:gd name="connsiteY9" fmla="*/ 85111 h 125987"/>
                <a:gd name="connsiteX10" fmla="*/ 87569 w 95862"/>
                <a:gd name="connsiteY10" fmla="*/ 45747 h 125987"/>
                <a:gd name="connsiteX11" fmla="*/ 59376 w 95862"/>
                <a:gd name="connsiteY11" fmla="*/ 0 h 125987"/>
                <a:gd name="connsiteX12" fmla="*/ 45014 w 95862"/>
                <a:gd name="connsiteY12" fmla="*/ 5319 h 125987"/>
                <a:gd name="connsiteX13" fmla="*/ 20278 w 95862"/>
                <a:gd name="connsiteY13" fmla="*/ 10639 h 12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862" h="125987">
                  <a:moveTo>
                    <a:pt x="20278" y="10639"/>
                  </a:moveTo>
                  <a:cubicBezTo>
                    <a:pt x="17885" y="13033"/>
                    <a:pt x="10437" y="17554"/>
                    <a:pt x="4320" y="22608"/>
                  </a:cubicBezTo>
                  <a:cubicBezTo>
                    <a:pt x="7511" y="27661"/>
                    <a:pt x="6714" y="36438"/>
                    <a:pt x="12831" y="36970"/>
                  </a:cubicBezTo>
                  <a:cubicBezTo>
                    <a:pt x="21342" y="37768"/>
                    <a:pt x="20544" y="50535"/>
                    <a:pt x="11235" y="48673"/>
                  </a:cubicBezTo>
                  <a:cubicBezTo>
                    <a:pt x="1926" y="46545"/>
                    <a:pt x="1926" y="61174"/>
                    <a:pt x="9906" y="73674"/>
                  </a:cubicBezTo>
                  <a:cubicBezTo>
                    <a:pt x="17885" y="86175"/>
                    <a:pt x="-5255" y="100272"/>
                    <a:pt x="1128" y="106655"/>
                  </a:cubicBezTo>
                  <a:cubicBezTo>
                    <a:pt x="7511" y="113038"/>
                    <a:pt x="2458" y="120752"/>
                    <a:pt x="5118" y="124741"/>
                  </a:cubicBezTo>
                  <a:cubicBezTo>
                    <a:pt x="8044" y="128731"/>
                    <a:pt x="42088" y="123145"/>
                    <a:pt x="56983" y="107985"/>
                  </a:cubicBezTo>
                  <a:cubicBezTo>
                    <a:pt x="71877" y="92824"/>
                    <a:pt x="75867" y="94686"/>
                    <a:pt x="83580" y="96814"/>
                  </a:cubicBezTo>
                  <a:cubicBezTo>
                    <a:pt x="91293" y="98942"/>
                    <a:pt x="98740" y="91229"/>
                    <a:pt x="94751" y="85111"/>
                  </a:cubicBezTo>
                  <a:cubicBezTo>
                    <a:pt x="90761" y="78994"/>
                    <a:pt x="86240" y="64099"/>
                    <a:pt x="87569" y="45747"/>
                  </a:cubicBezTo>
                  <a:cubicBezTo>
                    <a:pt x="88367" y="35108"/>
                    <a:pt x="73739" y="15692"/>
                    <a:pt x="59376" y="0"/>
                  </a:cubicBezTo>
                  <a:cubicBezTo>
                    <a:pt x="54855" y="3458"/>
                    <a:pt x="50865" y="5319"/>
                    <a:pt x="45014" y="5319"/>
                  </a:cubicBezTo>
                  <a:cubicBezTo>
                    <a:pt x="35439" y="5319"/>
                    <a:pt x="24800" y="6383"/>
                    <a:pt x="20278" y="10639"/>
                  </a:cubicBezTo>
                  <a:close/>
                </a:path>
              </a:pathLst>
            </a:custGeom>
            <a:grpFill/>
            <a:ln w="6350" cap="flat">
              <a:solidFill>
                <a:schemeClr val="bg1"/>
              </a:solidFill>
              <a:prstDash val="solid"/>
              <a:miter/>
            </a:ln>
          </p:spPr>
          <p:txBody>
            <a:bodyPr rtlCol="0" anchor="ctr"/>
            <a:lstStyle/>
            <a:p>
              <a:endParaRPr lang="en-GB"/>
            </a:p>
          </p:txBody>
        </p:sp>
        <p:sp>
          <p:nvSpPr>
            <p:cNvPr id="436" name="Freeform: Shape 435">
              <a:extLst>
                <a:ext uri="{FF2B5EF4-FFF2-40B4-BE49-F238E27FC236}">
                  <a16:creationId xmlns:a16="http://schemas.microsoft.com/office/drawing/2014/main" id="{238F71A2-5F7F-4D49-B532-5BB078BD61E6}"/>
                </a:ext>
              </a:extLst>
            </p:cNvPr>
            <p:cNvSpPr/>
            <p:nvPr/>
          </p:nvSpPr>
          <p:spPr>
            <a:xfrm>
              <a:off x="8180355" y="3645212"/>
              <a:ext cx="113640" cy="152609"/>
            </a:xfrm>
            <a:custGeom>
              <a:avLst/>
              <a:gdLst>
                <a:gd name="connsiteX0" fmla="*/ 113641 w 113640"/>
                <a:gd name="connsiteY0" fmla="*/ 126544 h 152609"/>
                <a:gd name="connsiteX1" fmla="*/ 102737 w 113640"/>
                <a:gd name="connsiteY1" fmla="*/ 74147 h 152609"/>
                <a:gd name="connsiteX2" fmla="*/ 83320 w 113640"/>
                <a:gd name="connsiteY2" fmla="*/ 95159 h 152609"/>
                <a:gd name="connsiteX3" fmla="*/ 84916 w 113640"/>
                <a:gd name="connsiteY3" fmla="*/ 65902 h 152609"/>
                <a:gd name="connsiteX4" fmla="*/ 105928 w 113640"/>
                <a:gd name="connsiteY4" fmla="*/ 38241 h 152609"/>
                <a:gd name="connsiteX5" fmla="*/ 86512 w 113640"/>
                <a:gd name="connsiteY5" fmla="*/ 31858 h 152609"/>
                <a:gd name="connsiteX6" fmla="*/ 55660 w 113640"/>
                <a:gd name="connsiteY6" fmla="*/ 33454 h 152609"/>
                <a:gd name="connsiteX7" fmla="*/ 42626 w 113640"/>
                <a:gd name="connsiteY7" fmla="*/ 20421 h 152609"/>
                <a:gd name="connsiteX8" fmla="*/ 24806 w 113640"/>
                <a:gd name="connsiteY8" fmla="*/ 5792 h 152609"/>
                <a:gd name="connsiteX9" fmla="*/ 1933 w 113640"/>
                <a:gd name="connsiteY9" fmla="*/ 5792 h 152609"/>
                <a:gd name="connsiteX10" fmla="*/ 19753 w 113640"/>
                <a:gd name="connsiteY10" fmla="*/ 28666 h 152609"/>
                <a:gd name="connsiteX11" fmla="*/ 5125 w 113640"/>
                <a:gd name="connsiteY11" fmla="*/ 40103 h 152609"/>
                <a:gd name="connsiteX12" fmla="*/ 11508 w 113640"/>
                <a:gd name="connsiteY12" fmla="*/ 80797 h 152609"/>
                <a:gd name="connsiteX13" fmla="*/ 21083 w 113640"/>
                <a:gd name="connsiteY13" fmla="*/ 130534 h 152609"/>
                <a:gd name="connsiteX14" fmla="*/ 39169 w 113640"/>
                <a:gd name="connsiteY14" fmla="*/ 125480 h 152609"/>
                <a:gd name="connsiteX15" fmla="*/ 60979 w 113640"/>
                <a:gd name="connsiteY15" fmla="*/ 115107 h 152609"/>
                <a:gd name="connsiteX16" fmla="*/ 77469 w 113640"/>
                <a:gd name="connsiteY16" fmla="*/ 101808 h 152609"/>
                <a:gd name="connsiteX17" fmla="*/ 91831 w 113640"/>
                <a:gd name="connsiteY17" fmla="*/ 138779 h 152609"/>
                <a:gd name="connsiteX18" fmla="*/ 96087 w 113640"/>
                <a:gd name="connsiteY18" fmla="*/ 152609 h 152609"/>
                <a:gd name="connsiteX19" fmla="*/ 105928 w 113640"/>
                <a:gd name="connsiteY19" fmla="*/ 144630 h 152609"/>
                <a:gd name="connsiteX20" fmla="*/ 113641 w 113640"/>
                <a:gd name="connsiteY20" fmla="*/ 126544 h 15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640" h="152609">
                  <a:moveTo>
                    <a:pt x="113641" y="126544"/>
                  </a:moveTo>
                  <a:cubicBezTo>
                    <a:pt x="108854" y="99947"/>
                    <a:pt x="106194" y="74147"/>
                    <a:pt x="102737" y="74147"/>
                  </a:cubicBezTo>
                  <a:cubicBezTo>
                    <a:pt x="97949" y="74147"/>
                    <a:pt x="91300" y="97021"/>
                    <a:pt x="83320" y="95159"/>
                  </a:cubicBezTo>
                  <a:cubicBezTo>
                    <a:pt x="75075" y="93563"/>
                    <a:pt x="75075" y="65902"/>
                    <a:pt x="84916" y="65902"/>
                  </a:cubicBezTo>
                  <a:cubicBezTo>
                    <a:pt x="94757" y="65902"/>
                    <a:pt x="105928" y="44624"/>
                    <a:pt x="105928" y="38241"/>
                  </a:cubicBezTo>
                  <a:cubicBezTo>
                    <a:pt x="105928" y="31858"/>
                    <a:pt x="96087" y="31858"/>
                    <a:pt x="86512" y="31858"/>
                  </a:cubicBezTo>
                  <a:cubicBezTo>
                    <a:pt x="76671" y="31858"/>
                    <a:pt x="55660" y="33454"/>
                    <a:pt x="55660" y="33454"/>
                  </a:cubicBezTo>
                  <a:cubicBezTo>
                    <a:pt x="55660" y="33454"/>
                    <a:pt x="42626" y="28666"/>
                    <a:pt x="42626" y="20421"/>
                  </a:cubicBezTo>
                  <a:cubicBezTo>
                    <a:pt x="42626" y="12442"/>
                    <a:pt x="37839" y="5792"/>
                    <a:pt x="24806" y="5792"/>
                  </a:cubicBezTo>
                  <a:cubicBezTo>
                    <a:pt x="11774" y="5792"/>
                    <a:pt x="11774" y="-7240"/>
                    <a:pt x="1933" y="5792"/>
                  </a:cubicBezTo>
                  <a:cubicBezTo>
                    <a:pt x="-7908" y="18825"/>
                    <a:pt x="23210" y="18825"/>
                    <a:pt x="19753" y="28666"/>
                  </a:cubicBezTo>
                  <a:cubicBezTo>
                    <a:pt x="16561" y="38507"/>
                    <a:pt x="6720" y="31858"/>
                    <a:pt x="5125" y="40103"/>
                  </a:cubicBezTo>
                  <a:cubicBezTo>
                    <a:pt x="3529" y="48082"/>
                    <a:pt x="6720" y="69360"/>
                    <a:pt x="11508" y="80797"/>
                  </a:cubicBezTo>
                  <a:cubicBezTo>
                    <a:pt x="15231" y="89574"/>
                    <a:pt x="20817" y="111915"/>
                    <a:pt x="21083" y="130534"/>
                  </a:cubicBezTo>
                  <a:cubicBezTo>
                    <a:pt x="28796" y="128938"/>
                    <a:pt x="32254" y="125480"/>
                    <a:pt x="39169" y="125480"/>
                  </a:cubicBezTo>
                  <a:cubicBezTo>
                    <a:pt x="47946" y="125480"/>
                    <a:pt x="60181" y="124416"/>
                    <a:pt x="60979" y="115107"/>
                  </a:cubicBezTo>
                  <a:cubicBezTo>
                    <a:pt x="61776" y="105798"/>
                    <a:pt x="71883" y="99149"/>
                    <a:pt x="77469" y="101808"/>
                  </a:cubicBezTo>
                  <a:cubicBezTo>
                    <a:pt x="83054" y="104734"/>
                    <a:pt x="91566" y="127076"/>
                    <a:pt x="91831" y="138779"/>
                  </a:cubicBezTo>
                  <a:cubicBezTo>
                    <a:pt x="91831" y="142502"/>
                    <a:pt x="93693" y="147290"/>
                    <a:pt x="96087" y="152609"/>
                  </a:cubicBezTo>
                  <a:cubicBezTo>
                    <a:pt x="100609" y="148088"/>
                    <a:pt x="105928" y="144630"/>
                    <a:pt x="105928" y="144630"/>
                  </a:cubicBezTo>
                  <a:cubicBezTo>
                    <a:pt x="105928" y="144630"/>
                    <a:pt x="109120" y="132129"/>
                    <a:pt x="113641" y="126544"/>
                  </a:cubicBezTo>
                  <a:close/>
                </a:path>
              </a:pathLst>
            </a:custGeom>
            <a:grpFill/>
            <a:ln w="6350" cap="flat">
              <a:solidFill>
                <a:schemeClr val="bg1"/>
              </a:solidFill>
              <a:prstDash val="solid"/>
              <a:miter/>
            </a:ln>
          </p:spPr>
          <p:txBody>
            <a:bodyPr rtlCol="0" anchor="ctr"/>
            <a:lstStyle/>
            <a:p>
              <a:endParaRPr lang="en-GB"/>
            </a:p>
          </p:txBody>
        </p:sp>
        <p:sp>
          <p:nvSpPr>
            <p:cNvPr id="437" name="Freeform: Shape 436">
              <a:extLst>
                <a:ext uri="{FF2B5EF4-FFF2-40B4-BE49-F238E27FC236}">
                  <a16:creationId xmlns:a16="http://schemas.microsoft.com/office/drawing/2014/main" id="{9C8D7CA1-A2CA-40F0-9127-54584CDFCDF4}"/>
                </a:ext>
              </a:extLst>
            </p:cNvPr>
            <p:cNvSpPr/>
            <p:nvPr/>
          </p:nvSpPr>
          <p:spPr>
            <a:xfrm>
              <a:off x="7651672" y="3366147"/>
              <a:ext cx="754564" cy="795657"/>
            </a:xfrm>
            <a:custGeom>
              <a:avLst/>
              <a:gdLst>
                <a:gd name="connsiteX0" fmla="*/ 540190 w 754564"/>
                <a:gd name="connsiteY0" fmla="*/ 359595 h 795657"/>
                <a:gd name="connsiteX1" fmla="*/ 533807 w 754564"/>
                <a:gd name="connsiteY1" fmla="*/ 318901 h 795657"/>
                <a:gd name="connsiteX2" fmla="*/ 548436 w 754564"/>
                <a:gd name="connsiteY2" fmla="*/ 307464 h 795657"/>
                <a:gd name="connsiteX3" fmla="*/ 530615 w 754564"/>
                <a:gd name="connsiteY3" fmla="*/ 284591 h 795657"/>
                <a:gd name="connsiteX4" fmla="*/ 553489 w 754564"/>
                <a:gd name="connsiteY4" fmla="*/ 284591 h 795657"/>
                <a:gd name="connsiteX5" fmla="*/ 571309 w 754564"/>
                <a:gd name="connsiteY5" fmla="*/ 299219 h 795657"/>
                <a:gd name="connsiteX6" fmla="*/ 584342 w 754564"/>
                <a:gd name="connsiteY6" fmla="*/ 312252 h 795657"/>
                <a:gd name="connsiteX7" fmla="*/ 615195 w 754564"/>
                <a:gd name="connsiteY7" fmla="*/ 310656 h 795657"/>
                <a:gd name="connsiteX8" fmla="*/ 634611 w 754564"/>
                <a:gd name="connsiteY8" fmla="*/ 317039 h 795657"/>
                <a:gd name="connsiteX9" fmla="*/ 613599 w 754564"/>
                <a:gd name="connsiteY9" fmla="*/ 344700 h 795657"/>
                <a:gd name="connsiteX10" fmla="*/ 612003 w 754564"/>
                <a:gd name="connsiteY10" fmla="*/ 373957 h 795657"/>
                <a:gd name="connsiteX11" fmla="*/ 631419 w 754564"/>
                <a:gd name="connsiteY11" fmla="*/ 352945 h 795657"/>
                <a:gd name="connsiteX12" fmla="*/ 642324 w 754564"/>
                <a:gd name="connsiteY12" fmla="*/ 405342 h 795657"/>
                <a:gd name="connsiteX13" fmla="*/ 646313 w 754564"/>
                <a:gd name="connsiteY13" fmla="*/ 402682 h 795657"/>
                <a:gd name="connsiteX14" fmla="*/ 653761 w 754564"/>
                <a:gd name="connsiteY14" fmla="*/ 373691 h 795657"/>
                <a:gd name="connsiteX15" fmla="*/ 659080 w 754564"/>
                <a:gd name="connsiteY15" fmla="*/ 346828 h 795657"/>
                <a:gd name="connsiteX16" fmla="*/ 680624 w 754564"/>
                <a:gd name="connsiteY16" fmla="*/ 347892 h 795657"/>
                <a:gd name="connsiteX17" fmla="*/ 690199 w 754564"/>
                <a:gd name="connsiteY17" fmla="*/ 314646 h 795657"/>
                <a:gd name="connsiteX18" fmla="*/ 697646 w 754564"/>
                <a:gd name="connsiteY18" fmla="*/ 281399 h 795657"/>
                <a:gd name="connsiteX19" fmla="*/ 715999 w 754564"/>
                <a:gd name="connsiteY19" fmla="*/ 259855 h 795657"/>
                <a:gd name="connsiteX20" fmla="*/ 738606 w 754564"/>
                <a:gd name="connsiteY20" fmla="*/ 250280 h 795657"/>
                <a:gd name="connsiteX21" fmla="*/ 750309 w 754564"/>
                <a:gd name="connsiteY21" fmla="*/ 250280 h 795657"/>
                <a:gd name="connsiteX22" fmla="*/ 748181 w 754564"/>
                <a:gd name="connsiteY22" fmla="*/ 232194 h 795657"/>
                <a:gd name="connsiteX23" fmla="*/ 754565 w 754564"/>
                <a:gd name="connsiteY23" fmla="*/ 219427 h 795657"/>
                <a:gd name="connsiteX24" fmla="*/ 738606 w 754564"/>
                <a:gd name="connsiteY24" fmla="*/ 210916 h 795657"/>
                <a:gd name="connsiteX25" fmla="*/ 727967 w 754564"/>
                <a:gd name="connsiteY25" fmla="*/ 192830 h 795657"/>
                <a:gd name="connsiteX26" fmla="*/ 714136 w 754564"/>
                <a:gd name="connsiteY26" fmla="*/ 194958 h 795657"/>
                <a:gd name="connsiteX27" fmla="*/ 681954 w 754564"/>
                <a:gd name="connsiteY27" fmla="*/ 196022 h 795657"/>
                <a:gd name="connsiteX28" fmla="*/ 658282 w 754564"/>
                <a:gd name="connsiteY28" fmla="*/ 210916 h 795657"/>
                <a:gd name="connsiteX29" fmla="*/ 647643 w 754564"/>
                <a:gd name="connsiteY29" fmla="*/ 221555 h 795657"/>
                <a:gd name="connsiteX30" fmla="*/ 634877 w 754564"/>
                <a:gd name="connsiteY30" fmla="*/ 233258 h 795657"/>
                <a:gd name="connsiteX31" fmla="*/ 620780 w 754564"/>
                <a:gd name="connsiteY31" fmla="*/ 238577 h 795657"/>
                <a:gd name="connsiteX32" fmla="*/ 623972 w 754564"/>
                <a:gd name="connsiteY32" fmla="*/ 262249 h 795657"/>
                <a:gd name="connsiteX33" fmla="*/ 597108 w 754564"/>
                <a:gd name="connsiteY33" fmla="*/ 265441 h 795657"/>
                <a:gd name="connsiteX34" fmla="*/ 571309 w 754564"/>
                <a:gd name="connsiteY34" fmla="*/ 263313 h 795657"/>
                <a:gd name="connsiteX35" fmla="*/ 553223 w 754564"/>
                <a:gd name="connsiteY35" fmla="*/ 259057 h 795657"/>
                <a:gd name="connsiteX36" fmla="*/ 544712 w 754564"/>
                <a:gd name="connsiteY36" fmla="*/ 240705 h 795657"/>
                <a:gd name="connsiteX37" fmla="*/ 536201 w 754564"/>
                <a:gd name="connsiteY37" fmla="*/ 226875 h 795657"/>
                <a:gd name="connsiteX38" fmla="*/ 525562 w 754564"/>
                <a:gd name="connsiteY38" fmla="*/ 239641 h 795657"/>
                <a:gd name="connsiteX39" fmla="*/ 524498 w 754564"/>
                <a:gd name="connsiteY39" fmla="*/ 267568 h 795657"/>
                <a:gd name="connsiteX40" fmla="*/ 477155 w 754564"/>
                <a:gd name="connsiteY40" fmla="*/ 271824 h 795657"/>
                <a:gd name="connsiteX41" fmla="*/ 441781 w 754564"/>
                <a:gd name="connsiteY41" fmla="*/ 257727 h 795657"/>
                <a:gd name="connsiteX42" fmla="*/ 426620 w 754564"/>
                <a:gd name="connsiteY42" fmla="*/ 242833 h 795657"/>
                <a:gd name="connsiteX43" fmla="*/ 400821 w 754564"/>
                <a:gd name="connsiteY43" fmla="*/ 247088 h 795657"/>
                <a:gd name="connsiteX44" fmla="*/ 378213 w 754564"/>
                <a:gd name="connsiteY44" fmla="*/ 234322 h 795657"/>
                <a:gd name="connsiteX45" fmla="*/ 357733 w 754564"/>
                <a:gd name="connsiteY45" fmla="*/ 223683 h 795657"/>
                <a:gd name="connsiteX46" fmla="*/ 336190 w 754564"/>
                <a:gd name="connsiteY46" fmla="*/ 213044 h 795657"/>
                <a:gd name="connsiteX47" fmla="*/ 322359 w 754564"/>
                <a:gd name="connsiteY47" fmla="*/ 202405 h 795657"/>
                <a:gd name="connsiteX48" fmla="*/ 326614 w 754564"/>
                <a:gd name="connsiteY48" fmla="*/ 181925 h 795657"/>
                <a:gd name="connsiteX49" fmla="*/ 339381 w 754564"/>
                <a:gd name="connsiteY49" fmla="*/ 164637 h 795657"/>
                <a:gd name="connsiteX50" fmla="*/ 327679 w 754564"/>
                <a:gd name="connsiteY50" fmla="*/ 152934 h 795657"/>
                <a:gd name="connsiteX51" fmla="*/ 311720 w 754564"/>
                <a:gd name="connsiteY51" fmla="*/ 139104 h 795657"/>
                <a:gd name="connsiteX52" fmla="*/ 289113 w 754564"/>
                <a:gd name="connsiteY52" fmla="*/ 123145 h 795657"/>
                <a:gd name="connsiteX53" fmla="*/ 279537 w 754564"/>
                <a:gd name="connsiteY53" fmla="*/ 101601 h 795657"/>
                <a:gd name="connsiteX54" fmla="*/ 285920 w 754564"/>
                <a:gd name="connsiteY54" fmla="*/ 89899 h 795657"/>
                <a:gd name="connsiteX55" fmla="*/ 301879 w 754564"/>
                <a:gd name="connsiteY55" fmla="*/ 80324 h 795657"/>
                <a:gd name="connsiteX56" fmla="*/ 286985 w 754564"/>
                <a:gd name="connsiteY56" fmla="*/ 56652 h 795657"/>
                <a:gd name="connsiteX57" fmla="*/ 285920 w 754564"/>
                <a:gd name="connsiteY57" fmla="*/ 30853 h 795657"/>
                <a:gd name="connsiteX58" fmla="*/ 269962 w 754564"/>
                <a:gd name="connsiteY58" fmla="*/ 12767 h 795657"/>
                <a:gd name="connsiteX59" fmla="*/ 259323 w 754564"/>
                <a:gd name="connsiteY59" fmla="*/ 0 h 795657"/>
                <a:gd name="connsiteX60" fmla="*/ 248684 w 754564"/>
                <a:gd name="connsiteY60" fmla="*/ 1064 h 795657"/>
                <a:gd name="connsiteX61" fmla="*/ 238045 w 754564"/>
                <a:gd name="connsiteY61" fmla="*/ 20480 h 795657"/>
                <a:gd name="connsiteX62" fmla="*/ 211183 w 754564"/>
                <a:gd name="connsiteY62" fmla="*/ 31119 h 795657"/>
                <a:gd name="connsiteX63" fmla="*/ 170489 w 754564"/>
                <a:gd name="connsiteY63" fmla="*/ 23671 h 795657"/>
                <a:gd name="connsiteX64" fmla="*/ 156392 w 754564"/>
                <a:gd name="connsiteY64" fmla="*/ 38566 h 795657"/>
                <a:gd name="connsiteX65" fmla="*/ 160648 w 754564"/>
                <a:gd name="connsiteY65" fmla="*/ 64365 h 795657"/>
                <a:gd name="connsiteX66" fmla="*/ 176606 w 754564"/>
                <a:gd name="connsiteY66" fmla="*/ 90165 h 795657"/>
                <a:gd name="connsiteX67" fmla="*/ 189373 w 754564"/>
                <a:gd name="connsiteY67" fmla="*/ 101867 h 795657"/>
                <a:gd name="connsiteX68" fmla="*/ 175542 w 754564"/>
                <a:gd name="connsiteY68" fmla="*/ 122347 h 795657"/>
                <a:gd name="connsiteX69" fmla="*/ 170222 w 754564"/>
                <a:gd name="connsiteY69" fmla="*/ 142827 h 795657"/>
                <a:gd name="connsiteX70" fmla="*/ 157456 w 754564"/>
                <a:gd name="connsiteY70" fmla="*/ 157722 h 795657"/>
                <a:gd name="connsiteX71" fmla="*/ 141498 w 754564"/>
                <a:gd name="connsiteY71" fmla="*/ 170488 h 795657"/>
                <a:gd name="connsiteX72" fmla="*/ 130859 w 754564"/>
                <a:gd name="connsiteY72" fmla="*/ 199479 h 795657"/>
                <a:gd name="connsiteX73" fmla="*/ 108251 w 754564"/>
                <a:gd name="connsiteY73" fmla="*/ 213576 h 795657"/>
                <a:gd name="connsiteX74" fmla="*/ 93357 w 754564"/>
                <a:gd name="connsiteY74" fmla="*/ 233790 h 795657"/>
                <a:gd name="connsiteX75" fmla="*/ 75005 w 754564"/>
                <a:gd name="connsiteY75" fmla="*/ 234854 h 795657"/>
                <a:gd name="connsiteX76" fmla="*/ 54524 w 754564"/>
                <a:gd name="connsiteY76" fmla="*/ 232726 h 795657"/>
                <a:gd name="connsiteX77" fmla="*/ 34045 w 754564"/>
                <a:gd name="connsiteY77" fmla="*/ 258525 h 795657"/>
                <a:gd name="connsiteX78" fmla="*/ 51333 w 754564"/>
                <a:gd name="connsiteY78" fmla="*/ 277941 h 795657"/>
                <a:gd name="connsiteX79" fmla="*/ 63036 w 754564"/>
                <a:gd name="connsiteY79" fmla="*/ 305868 h 795657"/>
                <a:gd name="connsiteX80" fmla="*/ 72611 w 754564"/>
                <a:gd name="connsiteY80" fmla="*/ 330604 h 795657"/>
                <a:gd name="connsiteX81" fmla="*/ 52131 w 754564"/>
                <a:gd name="connsiteY81" fmla="*/ 335923 h 795657"/>
                <a:gd name="connsiteX82" fmla="*/ 26332 w 754564"/>
                <a:gd name="connsiteY82" fmla="*/ 336987 h 795657"/>
                <a:gd name="connsiteX83" fmla="*/ 1596 w 754564"/>
                <a:gd name="connsiteY83" fmla="*/ 354275 h 795657"/>
                <a:gd name="connsiteX84" fmla="*/ 0 w 754564"/>
                <a:gd name="connsiteY84" fmla="*/ 356137 h 795657"/>
                <a:gd name="connsiteX85" fmla="*/ 25002 w 754564"/>
                <a:gd name="connsiteY85" fmla="*/ 379277 h 795657"/>
                <a:gd name="connsiteX86" fmla="*/ 54791 w 754564"/>
                <a:gd name="connsiteY86" fmla="*/ 380873 h 795657"/>
                <a:gd name="connsiteX87" fmla="*/ 17023 w 754564"/>
                <a:gd name="connsiteY87" fmla="*/ 393639 h 795657"/>
                <a:gd name="connsiteX88" fmla="*/ 74739 w 754564"/>
                <a:gd name="connsiteY88" fmla="*/ 440716 h 795657"/>
                <a:gd name="connsiteX89" fmla="*/ 103197 w 754564"/>
                <a:gd name="connsiteY89" fmla="*/ 412523 h 795657"/>
                <a:gd name="connsiteX90" fmla="*/ 111708 w 754564"/>
                <a:gd name="connsiteY90" fmla="*/ 398427 h 795657"/>
                <a:gd name="connsiteX91" fmla="*/ 118624 w 754564"/>
                <a:gd name="connsiteY91" fmla="*/ 426620 h 795657"/>
                <a:gd name="connsiteX92" fmla="*/ 118624 w 754564"/>
                <a:gd name="connsiteY92" fmla="*/ 451621 h 795657"/>
                <a:gd name="connsiteX93" fmla="*/ 123943 w 754564"/>
                <a:gd name="connsiteY93" fmla="*/ 497369 h 795657"/>
                <a:gd name="connsiteX94" fmla="*/ 136444 w 754564"/>
                <a:gd name="connsiteY94" fmla="*/ 546308 h 795657"/>
                <a:gd name="connsiteX95" fmla="*/ 161711 w 754564"/>
                <a:gd name="connsiteY95" fmla="*/ 618918 h 795657"/>
                <a:gd name="connsiteX96" fmla="*/ 188309 w 754564"/>
                <a:gd name="connsiteY96" fmla="*/ 689135 h 795657"/>
                <a:gd name="connsiteX97" fmla="*/ 214108 w 754564"/>
                <a:gd name="connsiteY97" fmla="*/ 746319 h 795657"/>
                <a:gd name="connsiteX98" fmla="*/ 240705 w 754564"/>
                <a:gd name="connsiteY98" fmla="*/ 794460 h 795657"/>
                <a:gd name="connsiteX99" fmla="*/ 265973 w 754564"/>
                <a:gd name="connsiteY99" fmla="*/ 777704 h 795657"/>
                <a:gd name="connsiteX100" fmla="*/ 291240 w 754564"/>
                <a:gd name="connsiteY100" fmla="*/ 752436 h 795657"/>
                <a:gd name="connsiteX101" fmla="*/ 301613 w 754564"/>
                <a:gd name="connsiteY101" fmla="*/ 733818 h 795657"/>
                <a:gd name="connsiteX102" fmla="*/ 308794 w 754564"/>
                <a:gd name="connsiteY102" fmla="*/ 714668 h 795657"/>
                <a:gd name="connsiteX103" fmla="*/ 316774 w 754564"/>
                <a:gd name="connsiteY103" fmla="*/ 680092 h 795657"/>
                <a:gd name="connsiteX104" fmla="*/ 320763 w 754564"/>
                <a:gd name="connsiteY104" fmla="*/ 635940 h 795657"/>
                <a:gd name="connsiteX105" fmla="*/ 322891 w 754564"/>
                <a:gd name="connsiteY105" fmla="*/ 601896 h 795657"/>
                <a:gd name="connsiteX106" fmla="*/ 332998 w 754564"/>
                <a:gd name="connsiteY106" fmla="*/ 579554 h 795657"/>
                <a:gd name="connsiteX107" fmla="*/ 359861 w 754564"/>
                <a:gd name="connsiteY107" fmla="*/ 560936 h 795657"/>
                <a:gd name="connsiteX108" fmla="*/ 401353 w 754564"/>
                <a:gd name="connsiteY108" fmla="*/ 527956 h 795657"/>
                <a:gd name="connsiteX109" fmla="*/ 445238 w 754564"/>
                <a:gd name="connsiteY109" fmla="*/ 483804 h 795657"/>
                <a:gd name="connsiteX110" fmla="*/ 486730 w 754564"/>
                <a:gd name="connsiteY110" fmla="*/ 455345 h 795657"/>
                <a:gd name="connsiteX111" fmla="*/ 495241 w 754564"/>
                <a:gd name="connsiteY111" fmla="*/ 427152 h 795657"/>
                <a:gd name="connsiteX112" fmla="*/ 543914 w 754564"/>
                <a:gd name="connsiteY112" fmla="*/ 410662 h 795657"/>
                <a:gd name="connsiteX113" fmla="*/ 550563 w 754564"/>
                <a:gd name="connsiteY113" fmla="*/ 410130 h 795657"/>
                <a:gd name="connsiteX114" fmla="*/ 540190 w 754564"/>
                <a:gd name="connsiteY114" fmla="*/ 359595 h 79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754564" h="795657">
                  <a:moveTo>
                    <a:pt x="540190" y="359595"/>
                  </a:moveTo>
                  <a:cubicBezTo>
                    <a:pt x="535403" y="348158"/>
                    <a:pt x="531945" y="327146"/>
                    <a:pt x="533807" y="318901"/>
                  </a:cubicBezTo>
                  <a:cubicBezTo>
                    <a:pt x="535403" y="310656"/>
                    <a:pt x="545244" y="317305"/>
                    <a:pt x="548436" y="307464"/>
                  </a:cubicBezTo>
                  <a:cubicBezTo>
                    <a:pt x="551627" y="297623"/>
                    <a:pt x="520774" y="297623"/>
                    <a:pt x="530615" y="284591"/>
                  </a:cubicBezTo>
                  <a:cubicBezTo>
                    <a:pt x="540457" y="271558"/>
                    <a:pt x="540457" y="284591"/>
                    <a:pt x="553489" y="284591"/>
                  </a:cubicBezTo>
                  <a:cubicBezTo>
                    <a:pt x="566521" y="284591"/>
                    <a:pt x="571309" y="291240"/>
                    <a:pt x="571309" y="299219"/>
                  </a:cubicBezTo>
                  <a:cubicBezTo>
                    <a:pt x="571309" y="307464"/>
                    <a:pt x="584342" y="312252"/>
                    <a:pt x="584342" y="312252"/>
                  </a:cubicBezTo>
                  <a:cubicBezTo>
                    <a:pt x="584342" y="312252"/>
                    <a:pt x="605620" y="310656"/>
                    <a:pt x="615195" y="310656"/>
                  </a:cubicBezTo>
                  <a:cubicBezTo>
                    <a:pt x="625035" y="310656"/>
                    <a:pt x="634611" y="310656"/>
                    <a:pt x="634611" y="317039"/>
                  </a:cubicBezTo>
                  <a:cubicBezTo>
                    <a:pt x="634611" y="323688"/>
                    <a:pt x="623174" y="344700"/>
                    <a:pt x="613599" y="344700"/>
                  </a:cubicBezTo>
                  <a:cubicBezTo>
                    <a:pt x="604024" y="344700"/>
                    <a:pt x="603758" y="372362"/>
                    <a:pt x="612003" y="373957"/>
                  </a:cubicBezTo>
                  <a:cubicBezTo>
                    <a:pt x="619982" y="375553"/>
                    <a:pt x="626632" y="352945"/>
                    <a:pt x="631419" y="352945"/>
                  </a:cubicBezTo>
                  <a:cubicBezTo>
                    <a:pt x="634877" y="352945"/>
                    <a:pt x="637537" y="378745"/>
                    <a:pt x="642324" y="405342"/>
                  </a:cubicBezTo>
                  <a:cubicBezTo>
                    <a:pt x="643653" y="403746"/>
                    <a:pt x="644983" y="402682"/>
                    <a:pt x="646313" y="402682"/>
                  </a:cubicBezTo>
                  <a:cubicBezTo>
                    <a:pt x="652697" y="402682"/>
                    <a:pt x="649505" y="380075"/>
                    <a:pt x="653761" y="373691"/>
                  </a:cubicBezTo>
                  <a:cubicBezTo>
                    <a:pt x="658016" y="367308"/>
                    <a:pt x="655888" y="346828"/>
                    <a:pt x="659080" y="346828"/>
                  </a:cubicBezTo>
                  <a:cubicBezTo>
                    <a:pt x="662272" y="346828"/>
                    <a:pt x="681688" y="353212"/>
                    <a:pt x="680624" y="347892"/>
                  </a:cubicBezTo>
                  <a:cubicBezTo>
                    <a:pt x="679560" y="342573"/>
                    <a:pt x="692327" y="324220"/>
                    <a:pt x="690199" y="314646"/>
                  </a:cubicBezTo>
                  <a:cubicBezTo>
                    <a:pt x="688071" y="305070"/>
                    <a:pt x="697646" y="293102"/>
                    <a:pt x="697646" y="281399"/>
                  </a:cubicBezTo>
                  <a:cubicBezTo>
                    <a:pt x="697646" y="269696"/>
                    <a:pt x="708285" y="266504"/>
                    <a:pt x="715999" y="259855"/>
                  </a:cubicBezTo>
                  <a:cubicBezTo>
                    <a:pt x="723445" y="253472"/>
                    <a:pt x="736212" y="244961"/>
                    <a:pt x="738606" y="250280"/>
                  </a:cubicBezTo>
                  <a:cubicBezTo>
                    <a:pt x="740733" y="255600"/>
                    <a:pt x="756958" y="259855"/>
                    <a:pt x="750309" y="250280"/>
                  </a:cubicBezTo>
                  <a:cubicBezTo>
                    <a:pt x="743926" y="240705"/>
                    <a:pt x="743926" y="234322"/>
                    <a:pt x="748181" y="232194"/>
                  </a:cubicBezTo>
                  <a:cubicBezTo>
                    <a:pt x="752437" y="230066"/>
                    <a:pt x="754565" y="219427"/>
                    <a:pt x="754565" y="219427"/>
                  </a:cubicBezTo>
                  <a:cubicBezTo>
                    <a:pt x="754565" y="219427"/>
                    <a:pt x="740733" y="217299"/>
                    <a:pt x="738606" y="210916"/>
                  </a:cubicBezTo>
                  <a:cubicBezTo>
                    <a:pt x="736478" y="204533"/>
                    <a:pt x="727967" y="198150"/>
                    <a:pt x="727967" y="192830"/>
                  </a:cubicBezTo>
                  <a:cubicBezTo>
                    <a:pt x="727967" y="187511"/>
                    <a:pt x="720520" y="189638"/>
                    <a:pt x="714136" y="194958"/>
                  </a:cubicBezTo>
                  <a:cubicBezTo>
                    <a:pt x="707753" y="200277"/>
                    <a:pt x="695784" y="188574"/>
                    <a:pt x="681954" y="196022"/>
                  </a:cubicBezTo>
                  <a:cubicBezTo>
                    <a:pt x="668123" y="203469"/>
                    <a:pt x="664931" y="211980"/>
                    <a:pt x="658282" y="210916"/>
                  </a:cubicBezTo>
                  <a:cubicBezTo>
                    <a:pt x="651899" y="209852"/>
                    <a:pt x="652963" y="216236"/>
                    <a:pt x="647643" y="221555"/>
                  </a:cubicBezTo>
                  <a:cubicBezTo>
                    <a:pt x="642324" y="226875"/>
                    <a:pt x="638068" y="233258"/>
                    <a:pt x="634877" y="233258"/>
                  </a:cubicBezTo>
                  <a:cubicBezTo>
                    <a:pt x="631685" y="233258"/>
                    <a:pt x="620780" y="238577"/>
                    <a:pt x="620780" y="238577"/>
                  </a:cubicBezTo>
                  <a:cubicBezTo>
                    <a:pt x="620780" y="238577"/>
                    <a:pt x="628228" y="254536"/>
                    <a:pt x="623972" y="262249"/>
                  </a:cubicBezTo>
                  <a:cubicBezTo>
                    <a:pt x="619716" y="269696"/>
                    <a:pt x="608811" y="262249"/>
                    <a:pt x="597108" y="265441"/>
                  </a:cubicBezTo>
                  <a:cubicBezTo>
                    <a:pt x="585406" y="268632"/>
                    <a:pt x="579820" y="261185"/>
                    <a:pt x="571309" y="263313"/>
                  </a:cubicBezTo>
                  <a:cubicBezTo>
                    <a:pt x="562798" y="265441"/>
                    <a:pt x="557479" y="257993"/>
                    <a:pt x="553223" y="259057"/>
                  </a:cubicBezTo>
                  <a:cubicBezTo>
                    <a:pt x="548968" y="260121"/>
                    <a:pt x="542584" y="249482"/>
                    <a:pt x="544712" y="240705"/>
                  </a:cubicBezTo>
                  <a:cubicBezTo>
                    <a:pt x="546840" y="232194"/>
                    <a:pt x="540457" y="220491"/>
                    <a:pt x="536201" y="226875"/>
                  </a:cubicBezTo>
                  <a:cubicBezTo>
                    <a:pt x="531945" y="233258"/>
                    <a:pt x="525562" y="230066"/>
                    <a:pt x="525562" y="239641"/>
                  </a:cubicBezTo>
                  <a:cubicBezTo>
                    <a:pt x="525562" y="249216"/>
                    <a:pt x="530881" y="261185"/>
                    <a:pt x="524498" y="267568"/>
                  </a:cubicBezTo>
                  <a:cubicBezTo>
                    <a:pt x="518115" y="273952"/>
                    <a:pt x="483804" y="277143"/>
                    <a:pt x="477155" y="271824"/>
                  </a:cubicBezTo>
                  <a:cubicBezTo>
                    <a:pt x="470771" y="266504"/>
                    <a:pt x="442844" y="263313"/>
                    <a:pt x="441781" y="257727"/>
                  </a:cubicBezTo>
                  <a:cubicBezTo>
                    <a:pt x="440717" y="252142"/>
                    <a:pt x="432205" y="242833"/>
                    <a:pt x="426620" y="242833"/>
                  </a:cubicBezTo>
                  <a:cubicBezTo>
                    <a:pt x="421035" y="242833"/>
                    <a:pt x="405076" y="250280"/>
                    <a:pt x="400821" y="247088"/>
                  </a:cubicBezTo>
                  <a:cubicBezTo>
                    <a:pt x="396565" y="243897"/>
                    <a:pt x="385926" y="235386"/>
                    <a:pt x="378213" y="234322"/>
                  </a:cubicBezTo>
                  <a:cubicBezTo>
                    <a:pt x="370766" y="233258"/>
                    <a:pt x="358797" y="227938"/>
                    <a:pt x="357733" y="223683"/>
                  </a:cubicBezTo>
                  <a:cubicBezTo>
                    <a:pt x="356669" y="219427"/>
                    <a:pt x="339381" y="217299"/>
                    <a:pt x="336190" y="213044"/>
                  </a:cubicBezTo>
                  <a:cubicBezTo>
                    <a:pt x="332998" y="208788"/>
                    <a:pt x="322359" y="207725"/>
                    <a:pt x="322359" y="202405"/>
                  </a:cubicBezTo>
                  <a:cubicBezTo>
                    <a:pt x="322359" y="197086"/>
                    <a:pt x="326614" y="188574"/>
                    <a:pt x="326614" y="181925"/>
                  </a:cubicBezTo>
                  <a:cubicBezTo>
                    <a:pt x="326614" y="175542"/>
                    <a:pt x="339381" y="169158"/>
                    <a:pt x="339381" y="164637"/>
                  </a:cubicBezTo>
                  <a:cubicBezTo>
                    <a:pt x="339381" y="160381"/>
                    <a:pt x="327679" y="152934"/>
                    <a:pt x="327679" y="152934"/>
                  </a:cubicBezTo>
                  <a:cubicBezTo>
                    <a:pt x="327679" y="152934"/>
                    <a:pt x="320231" y="139104"/>
                    <a:pt x="311720" y="139104"/>
                  </a:cubicBezTo>
                  <a:cubicBezTo>
                    <a:pt x="303209" y="139104"/>
                    <a:pt x="296559" y="124209"/>
                    <a:pt x="289113" y="123145"/>
                  </a:cubicBezTo>
                  <a:cubicBezTo>
                    <a:pt x="281665" y="122081"/>
                    <a:pt x="283793" y="107187"/>
                    <a:pt x="279537" y="101601"/>
                  </a:cubicBezTo>
                  <a:cubicBezTo>
                    <a:pt x="275282" y="96282"/>
                    <a:pt x="278474" y="83249"/>
                    <a:pt x="285920" y="89899"/>
                  </a:cubicBezTo>
                  <a:cubicBezTo>
                    <a:pt x="293368" y="96282"/>
                    <a:pt x="307464" y="89899"/>
                    <a:pt x="301879" y="80324"/>
                  </a:cubicBezTo>
                  <a:cubicBezTo>
                    <a:pt x="296294" y="70749"/>
                    <a:pt x="286985" y="62237"/>
                    <a:pt x="286985" y="56652"/>
                  </a:cubicBezTo>
                  <a:cubicBezTo>
                    <a:pt x="286985" y="51067"/>
                    <a:pt x="293368" y="35108"/>
                    <a:pt x="285920" y="30853"/>
                  </a:cubicBezTo>
                  <a:cubicBezTo>
                    <a:pt x="278474" y="26597"/>
                    <a:pt x="272090" y="20214"/>
                    <a:pt x="269962" y="12767"/>
                  </a:cubicBezTo>
                  <a:cubicBezTo>
                    <a:pt x="267835" y="5319"/>
                    <a:pt x="259323" y="0"/>
                    <a:pt x="259323" y="0"/>
                  </a:cubicBezTo>
                  <a:lnTo>
                    <a:pt x="248684" y="1064"/>
                  </a:lnTo>
                  <a:cubicBezTo>
                    <a:pt x="248684" y="1064"/>
                    <a:pt x="242301" y="18352"/>
                    <a:pt x="238045" y="20480"/>
                  </a:cubicBezTo>
                  <a:cubicBezTo>
                    <a:pt x="233790" y="22608"/>
                    <a:pt x="218630" y="25799"/>
                    <a:pt x="211183" y="31119"/>
                  </a:cubicBezTo>
                  <a:cubicBezTo>
                    <a:pt x="203735" y="36438"/>
                    <a:pt x="182191" y="23671"/>
                    <a:pt x="170489" y="23671"/>
                  </a:cubicBezTo>
                  <a:cubicBezTo>
                    <a:pt x="158786" y="23671"/>
                    <a:pt x="151073" y="35374"/>
                    <a:pt x="156392" y="38566"/>
                  </a:cubicBezTo>
                  <a:cubicBezTo>
                    <a:pt x="161711" y="41758"/>
                    <a:pt x="160648" y="64365"/>
                    <a:pt x="160648" y="64365"/>
                  </a:cubicBezTo>
                  <a:cubicBezTo>
                    <a:pt x="160648" y="64365"/>
                    <a:pt x="167031" y="92292"/>
                    <a:pt x="176606" y="90165"/>
                  </a:cubicBezTo>
                  <a:cubicBezTo>
                    <a:pt x="186181" y="88037"/>
                    <a:pt x="198150" y="99740"/>
                    <a:pt x="189373" y="101867"/>
                  </a:cubicBezTo>
                  <a:cubicBezTo>
                    <a:pt x="180861" y="103995"/>
                    <a:pt x="176606" y="113570"/>
                    <a:pt x="175542" y="122347"/>
                  </a:cubicBezTo>
                  <a:cubicBezTo>
                    <a:pt x="174478" y="130858"/>
                    <a:pt x="176606" y="141763"/>
                    <a:pt x="170222" y="142827"/>
                  </a:cubicBezTo>
                  <a:cubicBezTo>
                    <a:pt x="163839" y="143891"/>
                    <a:pt x="157456" y="146019"/>
                    <a:pt x="157456" y="157722"/>
                  </a:cubicBezTo>
                  <a:cubicBezTo>
                    <a:pt x="157456" y="169424"/>
                    <a:pt x="143625" y="166233"/>
                    <a:pt x="141498" y="170488"/>
                  </a:cubicBezTo>
                  <a:cubicBezTo>
                    <a:pt x="139370" y="174744"/>
                    <a:pt x="134051" y="196288"/>
                    <a:pt x="130859" y="199479"/>
                  </a:cubicBezTo>
                  <a:cubicBezTo>
                    <a:pt x="127667" y="202671"/>
                    <a:pt x="109315" y="203735"/>
                    <a:pt x="108251" y="213576"/>
                  </a:cubicBezTo>
                  <a:cubicBezTo>
                    <a:pt x="107187" y="223151"/>
                    <a:pt x="98676" y="235120"/>
                    <a:pt x="93357" y="233790"/>
                  </a:cubicBezTo>
                  <a:cubicBezTo>
                    <a:pt x="88037" y="232726"/>
                    <a:pt x="78196" y="228470"/>
                    <a:pt x="75005" y="234854"/>
                  </a:cubicBezTo>
                  <a:cubicBezTo>
                    <a:pt x="71813" y="241237"/>
                    <a:pt x="57982" y="229534"/>
                    <a:pt x="54524" y="232726"/>
                  </a:cubicBezTo>
                  <a:cubicBezTo>
                    <a:pt x="51333" y="235918"/>
                    <a:pt x="34045" y="250014"/>
                    <a:pt x="34045" y="258525"/>
                  </a:cubicBezTo>
                  <a:cubicBezTo>
                    <a:pt x="34045" y="267036"/>
                    <a:pt x="52397" y="267036"/>
                    <a:pt x="51333" y="277941"/>
                  </a:cubicBezTo>
                  <a:cubicBezTo>
                    <a:pt x="50269" y="288580"/>
                    <a:pt x="57717" y="300549"/>
                    <a:pt x="63036" y="305868"/>
                  </a:cubicBezTo>
                  <a:cubicBezTo>
                    <a:pt x="68355" y="311188"/>
                    <a:pt x="76866" y="324220"/>
                    <a:pt x="72611" y="330604"/>
                  </a:cubicBezTo>
                  <a:cubicBezTo>
                    <a:pt x="68355" y="336987"/>
                    <a:pt x="61972" y="338051"/>
                    <a:pt x="52131" y="335923"/>
                  </a:cubicBezTo>
                  <a:cubicBezTo>
                    <a:pt x="42556" y="333796"/>
                    <a:pt x="43620" y="340179"/>
                    <a:pt x="26332" y="336987"/>
                  </a:cubicBezTo>
                  <a:cubicBezTo>
                    <a:pt x="9043" y="333796"/>
                    <a:pt x="7979" y="346562"/>
                    <a:pt x="1596" y="354275"/>
                  </a:cubicBezTo>
                  <a:cubicBezTo>
                    <a:pt x="1064" y="354807"/>
                    <a:pt x="532" y="355339"/>
                    <a:pt x="0" y="356137"/>
                  </a:cubicBezTo>
                  <a:cubicBezTo>
                    <a:pt x="7979" y="362521"/>
                    <a:pt x="11437" y="373957"/>
                    <a:pt x="25002" y="379277"/>
                  </a:cubicBezTo>
                  <a:cubicBezTo>
                    <a:pt x="40694" y="385394"/>
                    <a:pt x="54791" y="369170"/>
                    <a:pt x="54791" y="380873"/>
                  </a:cubicBezTo>
                  <a:cubicBezTo>
                    <a:pt x="54791" y="392575"/>
                    <a:pt x="17821" y="390182"/>
                    <a:pt x="17023" y="393639"/>
                  </a:cubicBezTo>
                  <a:cubicBezTo>
                    <a:pt x="16225" y="397363"/>
                    <a:pt x="55057" y="444174"/>
                    <a:pt x="74739" y="440716"/>
                  </a:cubicBezTo>
                  <a:cubicBezTo>
                    <a:pt x="94420" y="436993"/>
                    <a:pt x="108783" y="415715"/>
                    <a:pt x="103197" y="412523"/>
                  </a:cubicBezTo>
                  <a:cubicBezTo>
                    <a:pt x="97612" y="409332"/>
                    <a:pt x="106389" y="396033"/>
                    <a:pt x="111708" y="398427"/>
                  </a:cubicBezTo>
                  <a:cubicBezTo>
                    <a:pt x="117028" y="400821"/>
                    <a:pt x="112507" y="421567"/>
                    <a:pt x="118624" y="426620"/>
                  </a:cubicBezTo>
                  <a:cubicBezTo>
                    <a:pt x="124741" y="431407"/>
                    <a:pt x="122614" y="440185"/>
                    <a:pt x="118624" y="451621"/>
                  </a:cubicBezTo>
                  <a:cubicBezTo>
                    <a:pt x="114634" y="462792"/>
                    <a:pt x="122614" y="484868"/>
                    <a:pt x="123943" y="497369"/>
                  </a:cubicBezTo>
                  <a:cubicBezTo>
                    <a:pt x="125273" y="509869"/>
                    <a:pt x="133519" y="527956"/>
                    <a:pt x="136444" y="546308"/>
                  </a:cubicBezTo>
                  <a:cubicBezTo>
                    <a:pt x="139370" y="564926"/>
                    <a:pt x="150807" y="598438"/>
                    <a:pt x="161711" y="618918"/>
                  </a:cubicBezTo>
                  <a:cubicBezTo>
                    <a:pt x="172617" y="639398"/>
                    <a:pt x="180861" y="679560"/>
                    <a:pt x="188309" y="689135"/>
                  </a:cubicBezTo>
                  <a:cubicBezTo>
                    <a:pt x="195490" y="698710"/>
                    <a:pt x="214108" y="727967"/>
                    <a:pt x="214108" y="746319"/>
                  </a:cubicBezTo>
                  <a:cubicBezTo>
                    <a:pt x="214108" y="764405"/>
                    <a:pt x="233790" y="789673"/>
                    <a:pt x="240705" y="794460"/>
                  </a:cubicBezTo>
                  <a:cubicBezTo>
                    <a:pt x="247621" y="799248"/>
                    <a:pt x="262515" y="788875"/>
                    <a:pt x="265973" y="777704"/>
                  </a:cubicBezTo>
                  <a:cubicBezTo>
                    <a:pt x="269697" y="766533"/>
                    <a:pt x="290176" y="762011"/>
                    <a:pt x="291240" y="752436"/>
                  </a:cubicBezTo>
                  <a:cubicBezTo>
                    <a:pt x="292570" y="742861"/>
                    <a:pt x="294432" y="735148"/>
                    <a:pt x="301613" y="733818"/>
                  </a:cubicBezTo>
                  <a:cubicBezTo>
                    <a:pt x="308794" y="732754"/>
                    <a:pt x="308794" y="725041"/>
                    <a:pt x="308794" y="714668"/>
                  </a:cubicBezTo>
                  <a:cubicBezTo>
                    <a:pt x="308794" y="704295"/>
                    <a:pt x="309592" y="689401"/>
                    <a:pt x="316774" y="680092"/>
                  </a:cubicBezTo>
                  <a:cubicBezTo>
                    <a:pt x="323955" y="670783"/>
                    <a:pt x="325285" y="646047"/>
                    <a:pt x="320763" y="635940"/>
                  </a:cubicBezTo>
                  <a:cubicBezTo>
                    <a:pt x="316242" y="625833"/>
                    <a:pt x="318635" y="611737"/>
                    <a:pt x="322891" y="601896"/>
                  </a:cubicBezTo>
                  <a:cubicBezTo>
                    <a:pt x="326881" y="591789"/>
                    <a:pt x="325285" y="580086"/>
                    <a:pt x="332998" y="579554"/>
                  </a:cubicBezTo>
                  <a:cubicBezTo>
                    <a:pt x="340711" y="578756"/>
                    <a:pt x="351882" y="571841"/>
                    <a:pt x="359861" y="560936"/>
                  </a:cubicBezTo>
                  <a:cubicBezTo>
                    <a:pt x="367840" y="550031"/>
                    <a:pt x="392309" y="535137"/>
                    <a:pt x="401353" y="527956"/>
                  </a:cubicBezTo>
                  <a:cubicBezTo>
                    <a:pt x="410130" y="520774"/>
                    <a:pt x="436993" y="497103"/>
                    <a:pt x="445238" y="483804"/>
                  </a:cubicBezTo>
                  <a:cubicBezTo>
                    <a:pt x="453218" y="470505"/>
                    <a:pt x="476091" y="466250"/>
                    <a:pt x="486730" y="455345"/>
                  </a:cubicBezTo>
                  <a:cubicBezTo>
                    <a:pt x="497103" y="444440"/>
                    <a:pt x="493113" y="438855"/>
                    <a:pt x="495241" y="427152"/>
                  </a:cubicBezTo>
                  <a:cubicBezTo>
                    <a:pt x="497369" y="415449"/>
                    <a:pt x="530881" y="410662"/>
                    <a:pt x="543914" y="410662"/>
                  </a:cubicBezTo>
                  <a:cubicBezTo>
                    <a:pt x="546574" y="410662"/>
                    <a:pt x="548701" y="410396"/>
                    <a:pt x="550563" y="410130"/>
                  </a:cubicBezTo>
                  <a:cubicBezTo>
                    <a:pt x="549499" y="390714"/>
                    <a:pt x="543914" y="368638"/>
                    <a:pt x="540190" y="359595"/>
                  </a:cubicBezTo>
                  <a:close/>
                </a:path>
              </a:pathLst>
            </a:custGeom>
            <a:grpFill/>
            <a:ln w="6350" cap="flat">
              <a:solidFill>
                <a:schemeClr val="bg1"/>
              </a:solidFill>
              <a:prstDash val="solid"/>
              <a:miter/>
            </a:ln>
          </p:spPr>
          <p:txBody>
            <a:bodyPr rtlCol="0" anchor="ctr"/>
            <a:lstStyle/>
            <a:p>
              <a:endParaRPr lang="en-GB"/>
            </a:p>
          </p:txBody>
        </p:sp>
        <p:sp>
          <p:nvSpPr>
            <p:cNvPr id="438" name="Freeform: Shape 437">
              <a:extLst>
                <a:ext uri="{FF2B5EF4-FFF2-40B4-BE49-F238E27FC236}">
                  <a16:creationId xmlns:a16="http://schemas.microsoft.com/office/drawing/2014/main" id="{374B3303-DB7B-4282-8DE3-19DC14B1C285}"/>
                </a:ext>
              </a:extLst>
            </p:cNvPr>
            <p:cNvSpPr/>
            <p:nvPr/>
          </p:nvSpPr>
          <p:spPr>
            <a:xfrm>
              <a:off x="8174308" y="2810036"/>
              <a:ext cx="853039" cy="363696"/>
            </a:xfrm>
            <a:custGeom>
              <a:avLst/>
              <a:gdLst>
                <a:gd name="connsiteX0" fmla="*/ 817600 w 853039"/>
                <a:gd name="connsiteY0" fmla="*/ 152365 h 363696"/>
                <a:gd name="connsiteX1" fmla="*/ 791268 w 853039"/>
                <a:gd name="connsiteY1" fmla="*/ 155822 h 363696"/>
                <a:gd name="connsiteX2" fmla="*/ 764937 w 853039"/>
                <a:gd name="connsiteY2" fmla="*/ 152365 h 363696"/>
                <a:gd name="connsiteX3" fmla="*/ 737010 w 853039"/>
                <a:gd name="connsiteY3" fmla="*/ 150503 h 363696"/>
                <a:gd name="connsiteX4" fmla="*/ 740468 w 853039"/>
                <a:gd name="connsiteY4" fmla="*/ 136406 h 363696"/>
                <a:gd name="connsiteX5" fmla="*/ 742330 w 853039"/>
                <a:gd name="connsiteY5" fmla="*/ 122310 h 363696"/>
                <a:gd name="connsiteX6" fmla="*/ 764139 w 853039"/>
                <a:gd name="connsiteY6" fmla="*/ 78956 h 363696"/>
                <a:gd name="connsiteX7" fmla="*/ 744457 w 853039"/>
                <a:gd name="connsiteY7" fmla="*/ 77094 h 363696"/>
                <a:gd name="connsiteX8" fmla="*/ 721052 w 853039"/>
                <a:gd name="connsiteY8" fmla="*/ 72307 h 363696"/>
                <a:gd name="connsiteX9" fmla="*/ 687273 w 853039"/>
                <a:gd name="connsiteY9" fmla="*/ 70711 h 363696"/>
                <a:gd name="connsiteX10" fmla="*/ 665729 w 853039"/>
                <a:gd name="connsiteY10" fmla="*/ 85073 h 363696"/>
                <a:gd name="connsiteX11" fmla="*/ 643920 w 853039"/>
                <a:gd name="connsiteY11" fmla="*/ 93053 h 363696"/>
                <a:gd name="connsiteX12" fmla="*/ 608545 w 853039"/>
                <a:gd name="connsiteY12" fmla="*/ 101830 h 363696"/>
                <a:gd name="connsiteX13" fmla="*/ 572373 w 853039"/>
                <a:gd name="connsiteY13" fmla="*/ 101830 h 363696"/>
                <a:gd name="connsiteX14" fmla="*/ 537797 w 853039"/>
                <a:gd name="connsiteY14" fmla="*/ 95446 h 363696"/>
                <a:gd name="connsiteX15" fmla="*/ 523434 w 853039"/>
                <a:gd name="connsiteY15" fmla="*/ 80286 h 363696"/>
                <a:gd name="connsiteX16" fmla="*/ 500826 w 853039"/>
                <a:gd name="connsiteY16" fmla="*/ 69913 h 363696"/>
                <a:gd name="connsiteX17" fmla="*/ 480080 w 853039"/>
                <a:gd name="connsiteY17" fmla="*/ 64328 h 363696"/>
                <a:gd name="connsiteX18" fmla="*/ 455079 w 853039"/>
                <a:gd name="connsiteY18" fmla="*/ 58742 h 363696"/>
                <a:gd name="connsiteX19" fmla="*/ 430078 w 853039"/>
                <a:gd name="connsiteY19" fmla="*/ 61934 h 363696"/>
                <a:gd name="connsiteX20" fmla="*/ 410928 w 853039"/>
                <a:gd name="connsiteY20" fmla="*/ 71509 h 363696"/>
                <a:gd name="connsiteX21" fmla="*/ 386724 w 853039"/>
                <a:gd name="connsiteY21" fmla="*/ 64328 h 363696"/>
                <a:gd name="connsiteX22" fmla="*/ 369968 w 853039"/>
                <a:gd name="connsiteY22" fmla="*/ 51561 h 363696"/>
                <a:gd name="connsiteX23" fmla="*/ 366776 w 853039"/>
                <a:gd name="connsiteY23" fmla="*/ 28155 h 363696"/>
                <a:gd name="connsiteX24" fmla="*/ 340179 w 853039"/>
                <a:gd name="connsiteY24" fmla="*/ 20176 h 363696"/>
                <a:gd name="connsiteX25" fmla="*/ 320231 w 853039"/>
                <a:gd name="connsiteY25" fmla="*/ 12197 h 363696"/>
                <a:gd name="connsiteX26" fmla="*/ 303475 w 853039"/>
                <a:gd name="connsiteY26" fmla="*/ 8208 h 363696"/>
                <a:gd name="connsiteX27" fmla="*/ 283527 w 853039"/>
                <a:gd name="connsiteY27" fmla="*/ 228 h 363696"/>
                <a:gd name="connsiteX28" fmla="*/ 273952 w 853039"/>
                <a:gd name="connsiteY28" fmla="*/ 9005 h 363696"/>
                <a:gd name="connsiteX29" fmla="*/ 259589 w 853039"/>
                <a:gd name="connsiteY29" fmla="*/ 18580 h 363696"/>
                <a:gd name="connsiteX30" fmla="*/ 248419 w 853039"/>
                <a:gd name="connsiteY30" fmla="*/ 32145 h 363696"/>
                <a:gd name="connsiteX31" fmla="*/ 257993 w 853039"/>
                <a:gd name="connsiteY31" fmla="*/ 54753 h 363696"/>
                <a:gd name="connsiteX32" fmla="*/ 257196 w 853039"/>
                <a:gd name="connsiteY32" fmla="*/ 70711 h 363696"/>
                <a:gd name="connsiteX33" fmla="*/ 234588 w 853039"/>
                <a:gd name="connsiteY33" fmla="*/ 81882 h 363696"/>
                <a:gd name="connsiteX34" fmla="*/ 215438 w 853039"/>
                <a:gd name="connsiteY34" fmla="*/ 76296 h 363696"/>
                <a:gd name="connsiteX35" fmla="*/ 193628 w 853039"/>
                <a:gd name="connsiteY35" fmla="*/ 77892 h 363696"/>
                <a:gd name="connsiteX36" fmla="*/ 171020 w 853039"/>
                <a:gd name="connsiteY36" fmla="*/ 69115 h 363696"/>
                <a:gd name="connsiteX37" fmla="*/ 162243 w 853039"/>
                <a:gd name="connsiteY37" fmla="*/ 53955 h 363696"/>
                <a:gd name="connsiteX38" fmla="*/ 124475 w 853039"/>
                <a:gd name="connsiteY38" fmla="*/ 47571 h 363696"/>
                <a:gd name="connsiteX39" fmla="*/ 105325 w 853039"/>
                <a:gd name="connsiteY39" fmla="*/ 50763 h 363696"/>
                <a:gd name="connsiteX40" fmla="*/ 86707 w 853039"/>
                <a:gd name="connsiteY40" fmla="*/ 58742 h 363696"/>
                <a:gd name="connsiteX41" fmla="*/ 69153 w 853039"/>
                <a:gd name="connsiteY41" fmla="*/ 70711 h 363696"/>
                <a:gd name="connsiteX42" fmla="*/ 48141 w 853039"/>
                <a:gd name="connsiteY42" fmla="*/ 82680 h 363696"/>
                <a:gd name="connsiteX43" fmla="*/ 23140 w 853039"/>
                <a:gd name="connsiteY43" fmla="*/ 93851 h 363696"/>
                <a:gd name="connsiteX44" fmla="*/ 4788 w 853039"/>
                <a:gd name="connsiteY44" fmla="*/ 101032 h 363696"/>
                <a:gd name="connsiteX45" fmla="*/ 0 w 853039"/>
                <a:gd name="connsiteY45" fmla="*/ 102628 h 363696"/>
                <a:gd name="connsiteX46" fmla="*/ 798 w 853039"/>
                <a:gd name="connsiteY46" fmla="*/ 105819 h 363696"/>
                <a:gd name="connsiteX47" fmla="*/ 20214 w 853039"/>
                <a:gd name="connsiteY47" fmla="*/ 130821 h 363696"/>
                <a:gd name="connsiteX48" fmla="*/ 44684 w 853039"/>
                <a:gd name="connsiteY48" fmla="*/ 144119 h 363696"/>
                <a:gd name="connsiteX49" fmla="*/ 68089 w 853039"/>
                <a:gd name="connsiteY49" fmla="*/ 163003 h 363696"/>
                <a:gd name="connsiteX50" fmla="*/ 82451 w 853039"/>
                <a:gd name="connsiteY50" fmla="*/ 183483 h 363696"/>
                <a:gd name="connsiteX51" fmla="*/ 80856 w 853039"/>
                <a:gd name="connsiteY51" fmla="*/ 210878 h 363696"/>
                <a:gd name="connsiteX52" fmla="*/ 74739 w 853039"/>
                <a:gd name="connsiteY52" fmla="*/ 233220 h 363696"/>
                <a:gd name="connsiteX53" fmla="*/ 135912 w 853039"/>
                <a:gd name="connsiteY53" fmla="*/ 248115 h 363696"/>
                <a:gd name="connsiteX54" fmla="*/ 156392 w 853039"/>
                <a:gd name="connsiteY54" fmla="*/ 260349 h 363696"/>
                <a:gd name="connsiteX55" fmla="*/ 173946 w 853039"/>
                <a:gd name="connsiteY55" fmla="*/ 272584 h 363696"/>
                <a:gd name="connsiteX56" fmla="*/ 194958 w 853039"/>
                <a:gd name="connsiteY56" fmla="*/ 295458 h 363696"/>
                <a:gd name="connsiteX57" fmla="*/ 210651 w 853039"/>
                <a:gd name="connsiteY57" fmla="*/ 323385 h 363696"/>
                <a:gd name="connsiteX58" fmla="*/ 245759 w 853039"/>
                <a:gd name="connsiteY58" fmla="*/ 326843 h 363696"/>
                <a:gd name="connsiteX59" fmla="*/ 310656 w 853039"/>
                <a:gd name="connsiteY59" fmla="*/ 328704 h 363696"/>
                <a:gd name="connsiteX60" fmla="*/ 359595 w 853039"/>
                <a:gd name="connsiteY60" fmla="*/ 339077 h 363696"/>
                <a:gd name="connsiteX61" fmla="*/ 389384 w 853039"/>
                <a:gd name="connsiteY61" fmla="*/ 345993 h 363696"/>
                <a:gd name="connsiteX62" fmla="*/ 417311 w 853039"/>
                <a:gd name="connsiteY62" fmla="*/ 352908 h 363696"/>
                <a:gd name="connsiteX63" fmla="*/ 438323 w 853039"/>
                <a:gd name="connsiteY63" fmla="*/ 363547 h 363696"/>
                <a:gd name="connsiteX64" fmla="*/ 485666 w 853039"/>
                <a:gd name="connsiteY64" fmla="*/ 339077 h 363696"/>
                <a:gd name="connsiteX65" fmla="*/ 546840 w 853039"/>
                <a:gd name="connsiteY65" fmla="*/ 337482 h 363696"/>
                <a:gd name="connsiteX66" fmla="*/ 595778 w 853039"/>
                <a:gd name="connsiteY66" fmla="*/ 316470 h 363696"/>
                <a:gd name="connsiteX67" fmla="*/ 629025 w 853039"/>
                <a:gd name="connsiteY67" fmla="*/ 290138 h 363696"/>
                <a:gd name="connsiteX68" fmla="*/ 622110 w 853039"/>
                <a:gd name="connsiteY68" fmla="*/ 258488 h 363696"/>
                <a:gd name="connsiteX69" fmla="*/ 648441 w 853039"/>
                <a:gd name="connsiteY69" fmla="*/ 251572 h 363696"/>
                <a:gd name="connsiteX70" fmla="*/ 692061 w 853039"/>
                <a:gd name="connsiteY70" fmla="*/ 248115 h 363696"/>
                <a:gd name="connsiteX71" fmla="*/ 732222 w 853039"/>
                <a:gd name="connsiteY71" fmla="*/ 235880 h 363696"/>
                <a:gd name="connsiteX72" fmla="*/ 756692 w 853039"/>
                <a:gd name="connsiteY72" fmla="*/ 213006 h 363696"/>
                <a:gd name="connsiteX73" fmla="*/ 789938 w 853039"/>
                <a:gd name="connsiteY73" fmla="*/ 198910 h 363696"/>
                <a:gd name="connsiteX74" fmla="*/ 825047 w 853039"/>
                <a:gd name="connsiteY74" fmla="*/ 191994 h 363696"/>
                <a:gd name="connsiteX75" fmla="*/ 852974 w 853039"/>
                <a:gd name="connsiteY75" fmla="*/ 188537 h 363696"/>
                <a:gd name="connsiteX76" fmla="*/ 817600 w 853039"/>
                <a:gd name="connsiteY76" fmla="*/ 152365 h 36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53039" h="363696">
                  <a:moveTo>
                    <a:pt x="817600" y="152365"/>
                  </a:moveTo>
                  <a:cubicBezTo>
                    <a:pt x="808823" y="141992"/>
                    <a:pt x="794992" y="147045"/>
                    <a:pt x="791268" y="155822"/>
                  </a:cubicBezTo>
                  <a:cubicBezTo>
                    <a:pt x="787811" y="164599"/>
                    <a:pt x="780629" y="152365"/>
                    <a:pt x="764937" y="152365"/>
                  </a:cubicBezTo>
                  <a:cubicBezTo>
                    <a:pt x="749245" y="152365"/>
                    <a:pt x="747383" y="161142"/>
                    <a:pt x="737010" y="150503"/>
                  </a:cubicBezTo>
                  <a:cubicBezTo>
                    <a:pt x="726637" y="139864"/>
                    <a:pt x="740468" y="136406"/>
                    <a:pt x="740468" y="136406"/>
                  </a:cubicBezTo>
                  <a:lnTo>
                    <a:pt x="742330" y="122310"/>
                  </a:lnTo>
                  <a:lnTo>
                    <a:pt x="764139" y="78956"/>
                  </a:lnTo>
                  <a:cubicBezTo>
                    <a:pt x="758022" y="76562"/>
                    <a:pt x="748713" y="75499"/>
                    <a:pt x="744457" y="77094"/>
                  </a:cubicBezTo>
                  <a:cubicBezTo>
                    <a:pt x="738074" y="79488"/>
                    <a:pt x="722648" y="77892"/>
                    <a:pt x="721052" y="72307"/>
                  </a:cubicBezTo>
                  <a:cubicBezTo>
                    <a:pt x="719456" y="66721"/>
                    <a:pt x="693656" y="65923"/>
                    <a:pt x="687273" y="70711"/>
                  </a:cubicBezTo>
                  <a:cubicBezTo>
                    <a:pt x="680890" y="75499"/>
                    <a:pt x="666261" y="79488"/>
                    <a:pt x="665729" y="85073"/>
                  </a:cubicBezTo>
                  <a:cubicBezTo>
                    <a:pt x="664931" y="90659"/>
                    <a:pt x="649771" y="89063"/>
                    <a:pt x="643920" y="93053"/>
                  </a:cubicBezTo>
                  <a:cubicBezTo>
                    <a:pt x="638334" y="97042"/>
                    <a:pt x="609343" y="98638"/>
                    <a:pt x="608545" y="101830"/>
                  </a:cubicBezTo>
                  <a:cubicBezTo>
                    <a:pt x="607747" y="105021"/>
                    <a:pt x="577160" y="105819"/>
                    <a:pt x="572373" y="101830"/>
                  </a:cubicBezTo>
                  <a:cubicBezTo>
                    <a:pt x="567586" y="97840"/>
                    <a:pt x="540988" y="101830"/>
                    <a:pt x="537797" y="95446"/>
                  </a:cubicBezTo>
                  <a:cubicBezTo>
                    <a:pt x="534605" y="89063"/>
                    <a:pt x="523434" y="85871"/>
                    <a:pt x="523434" y="80286"/>
                  </a:cubicBezTo>
                  <a:cubicBezTo>
                    <a:pt x="523434" y="74701"/>
                    <a:pt x="503486" y="74701"/>
                    <a:pt x="500826" y="69913"/>
                  </a:cubicBezTo>
                  <a:cubicBezTo>
                    <a:pt x="498433" y="65126"/>
                    <a:pt x="482475" y="62732"/>
                    <a:pt x="480080" y="64328"/>
                  </a:cubicBezTo>
                  <a:cubicBezTo>
                    <a:pt x="477687" y="65923"/>
                    <a:pt x="459867" y="59540"/>
                    <a:pt x="455079" y="58742"/>
                  </a:cubicBezTo>
                  <a:cubicBezTo>
                    <a:pt x="450292" y="57944"/>
                    <a:pt x="435131" y="61934"/>
                    <a:pt x="430078" y="61934"/>
                  </a:cubicBezTo>
                  <a:cubicBezTo>
                    <a:pt x="425290" y="61934"/>
                    <a:pt x="416513" y="70711"/>
                    <a:pt x="410928" y="71509"/>
                  </a:cubicBezTo>
                  <a:cubicBezTo>
                    <a:pt x="405342" y="72307"/>
                    <a:pt x="389916" y="61934"/>
                    <a:pt x="386724" y="64328"/>
                  </a:cubicBezTo>
                  <a:cubicBezTo>
                    <a:pt x="383533" y="66721"/>
                    <a:pt x="373958" y="56348"/>
                    <a:pt x="369968" y="51561"/>
                  </a:cubicBezTo>
                  <a:cubicBezTo>
                    <a:pt x="365978" y="46774"/>
                    <a:pt x="369968" y="32943"/>
                    <a:pt x="366776" y="28155"/>
                  </a:cubicBezTo>
                  <a:cubicBezTo>
                    <a:pt x="363585" y="23368"/>
                    <a:pt x="345764" y="23368"/>
                    <a:pt x="340179" y="20176"/>
                  </a:cubicBezTo>
                  <a:cubicBezTo>
                    <a:pt x="334594" y="16985"/>
                    <a:pt x="325816" y="12197"/>
                    <a:pt x="320231" y="12197"/>
                  </a:cubicBezTo>
                  <a:cubicBezTo>
                    <a:pt x="314646" y="12197"/>
                    <a:pt x="305868" y="10601"/>
                    <a:pt x="303475" y="8208"/>
                  </a:cubicBezTo>
                  <a:cubicBezTo>
                    <a:pt x="301081" y="5814"/>
                    <a:pt x="289113" y="1824"/>
                    <a:pt x="283527" y="228"/>
                  </a:cubicBezTo>
                  <a:cubicBezTo>
                    <a:pt x="277941" y="-1368"/>
                    <a:pt x="277144" y="5814"/>
                    <a:pt x="273952" y="9005"/>
                  </a:cubicBezTo>
                  <a:cubicBezTo>
                    <a:pt x="270760" y="12197"/>
                    <a:pt x="261186" y="12995"/>
                    <a:pt x="259589" y="18580"/>
                  </a:cubicBezTo>
                  <a:cubicBezTo>
                    <a:pt x="257993" y="24166"/>
                    <a:pt x="246823" y="25762"/>
                    <a:pt x="248419" y="32145"/>
                  </a:cubicBezTo>
                  <a:cubicBezTo>
                    <a:pt x="250014" y="38528"/>
                    <a:pt x="254004" y="51561"/>
                    <a:pt x="257993" y="54753"/>
                  </a:cubicBezTo>
                  <a:cubicBezTo>
                    <a:pt x="261983" y="57944"/>
                    <a:pt x="259589" y="67519"/>
                    <a:pt x="257196" y="70711"/>
                  </a:cubicBezTo>
                  <a:cubicBezTo>
                    <a:pt x="254802" y="73903"/>
                    <a:pt x="237780" y="76296"/>
                    <a:pt x="234588" y="81882"/>
                  </a:cubicBezTo>
                  <a:cubicBezTo>
                    <a:pt x="231396" y="87467"/>
                    <a:pt x="223417" y="81084"/>
                    <a:pt x="215438" y="76296"/>
                  </a:cubicBezTo>
                  <a:cubicBezTo>
                    <a:pt x="207459" y="71509"/>
                    <a:pt x="197618" y="74701"/>
                    <a:pt x="193628" y="77892"/>
                  </a:cubicBezTo>
                  <a:cubicBezTo>
                    <a:pt x="189639" y="81084"/>
                    <a:pt x="175276" y="69913"/>
                    <a:pt x="171020" y="69115"/>
                  </a:cubicBezTo>
                  <a:cubicBezTo>
                    <a:pt x="167031" y="68317"/>
                    <a:pt x="166233" y="53157"/>
                    <a:pt x="162243" y="53955"/>
                  </a:cubicBezTo>
                  <a:cubicBezTo>
                    <a:pt x="158254" y="54753"/>
                    <a:pt x="130061" y="49167"/>
                    <a:pt x="124475" y="47571"/>
                  </a:cubicBezTo>
                  <a:cubicBezTo>
                    <a:pt x="118890" y="45975"/>
                    <a:pt x="106655" y="46774"/>
                    <a:pt x="105325" y="50763"/>
                  </a:cubicBezTo>
                  <a:cubicBezTo>
                    <a:pt x="103729" y="54753"/>
                    <a:pt x="89367" y="53955"/>
                    <a:pt x="86707" y="58742"/>
                  </a:cubicBezTo>
                  <a:cubicBezTo>
                    <a:pt x="84314" y="63530"/>
                    <a:pt x="73142" y="65923"/>
                    <a:pt x="69153" y="70711"/>
                  </a:cubicBezTo>
                  <a:cubicBezTo>
                    <a:pt x="65163" y="75499"/>
                    <a:pt x="51333" y="75499"/>
                    <a:pt x="48141" y="82680"/>
                  </a:cubicBezTo>
                  <a:cubicBezTo>
                    <a:pt x="44950" y="89861"/>
                    <a:pt x="28193" y="93053"/>
                    <a:pt x="23140" y="93851"/>
                  </a:cubicBezTo>
                  <a:cubicBezTo>
                    <a:pt x="18352" y="94649"/>
                    <a:pt x="5586" y="97042"/>
                    <a:pt x="4788" y="101032"/>
                  </a:cubicBezTo>
                  <a:cubicBezTo>
                    <a:pt x="4522" y="102894"/>
                    <a:pt x="2394" y="102894"/>
                    <a:pt x="0" y="102628"/>
                  </a:cubicBezTo>
                  <a:cubicBezTo>
                    <a:pt x="266" y="103692"/>
                    <a:pt x="798" y="104756"/>
                    <a:pt x="798" y="105819"/>
                  </a:cubicBezTo>
                  <a:cubicBezTo>
                    <a:pt x="4256" y="124171"/>
                    <a:pt x="11969" y="123640"/>
                    <a:pt x="20214" y="130821"/>
                  </a:cubicBezTo>
                  <a:cubicBezTo>
                    <a:pt x="28460" y="138002"/>
                    <a:pt x="35641" y="143587"/>
                    <a:pt x="44684" y="144119"/>
                  </a:cubicBezTo>
                  <a:cubicBezTo>
                    <a:pt x="53461" y="144651"/>
                    <a:pt x="67026" y="155290"/>
                    <a:pt x="68089" y="163003"/>
                  </a:cubicBezTo>
                  <a:cubicBezTo>
                    <a:pt x="69153" y="170717"/>
                    <a:pt x="77664" y="179760"/>
                    <a:pt x="82451" y="183483"/>
                  </a:cubicBezTo>
                  <a:cubicBezTo>
                    <a:pt x="87505" y="187473"/>
                    <a:pt x="80856" y="200772"/>
                    <a:pt x="80856" y="210878"/>
                  </a:cubicBezTo>
                  <a:cubicBezTo>
                    <a:pt x="80856" y="220719"/>
                    <a:pt x="68621" y="223113"/>
                    <a:pt x="74739" y="233220"/>
                  </a:cubicBezTo>
                  <a:cubicBezTo>
                    <a:pt x="80856" y="243327"/>
                    <a:pt x="123677" y="248115"/>
                    <a:pt x="135912" y="248115"/>
                  </a:cubicBezTo>
                  <a:cubicBezTo>
                    <a:pt x="148147" y="248115"/>
                    <a:pt x="152669" y="259817"/>
                    <a:pt x="156392" y="260349"/>
                  </a:cubicBezTo>
                  <a:cubicBezTo>
                    <a:pt x="164106" y="261679"/>
                    <a:pt x="165169" y="270722"/>
                    <a:pt x="173946" y="272584"/>
                  </a:cubicBezTo>
                  <a:cubicBezTo>
                    <a:pt x="182724" y="274446"/>
                    <a:pt x="191500" y="279500"/>
                    <a:pt x="194958" y="295458"/>
                  </a:cubicBezTo>
                  <a:cubicBezTo>
                    <a:pt x="198416" y="311150"/>
                    <a:pt x="209055" y="316470"/>
                    <a:pt x="210651" y="323385"/>
                  </a:cubicBezTo>
                  <a:cubicBezTo>
                    <a:pt x="212512" y="330300"/>
                    <a:pt x="231662" y="324981"/>
                    <a:pt x="245759" y="326843"/>
                  </a:cubicBezTo>
                  <a:cubicBezTo>
                    <a:pt x="259856" y="328704"/>
                    <a:pt x="300017" y="326843"/>
                    <a:pt x="310656" y="328704"/>
                  </a:cubicBezTo>
                  <a:cubicBezTo>
                    <a:pt x="321029" y="330566"/>
                    <a:pt x="345764" y="328704"/>
                    <a:pt x="359595" y="339077"/>
                  </a:cubicBezTo>
                  <a:cubicBezTo>
                    <a:pt x="373691" y="349716"/>
                    <a:pt x="380607" y="340939"/>
                    <a:pt x="389384" y="345993"/>
                  </a:cubicBezTo>
                  <a:cubicBezTo>
                    <a:pt x="398161" y="351312"/>
                    <a:pt x="405076" y="354770"/>
                    <a:pt x="417311" y="352908"/>
                  </a:cubicBezTo>
                  <a:cubicBezTo>
                    <a:pt x="429546" y="351046"/>
                    <a:pt x="429546" y="361685"/>
                    <a:pt x="438323" y="363547"/>
                  </a:cubicBezTo>
                  <a:cubicBezTo>
                    <a:pt x="447100" y="365409"/>
                    <a:pt x="462792" y="349450"/>
                    <a:pt x="485666" y="339077"/>
                  </a:cubicBezTo>
                  <a:cubicBezTo>
                    <a:pt x="508274" y="328704"/>
                    <a:pt x="534605" y="335620"/>
                    <a:pt x="546840" y="337482"/>
                  </a:cubicBezTo>
                  <a:cubicBezTo>
                    <a:pt x="559075" y="339077"/>
                    <a:pt x="581948" y="332162"/>
                    <a:pt x="595778" y="316470"/>
                  </a:cubicBezTo>
                  <a:cubicBezTo>
                    <a:pt x="609875" y="300777"/>
                    <a:pt x="627430" y="304235"/>
                    <a:pt x="629025" y="290138"/>
                  </a:cubicBezTo>
                  <a:cubicBezTo>
                    <a:pt x="630887" y="276042"/>
                    <a:pt x="614929" y="270988"/>
                    <a:pt x="622110" y="258488"/>
                  </a:cubicBezTo>
                  <a:cubicBezTo>
                    <a:pt x="629025" y="246253"/>
                    <a:pt x="641260" y="248115"/>
                    <a:pt x="648441" y="251572"/>
                  </a:cubicBezTo>
                  <a:cubicBezTo>
                    <a:pt x="655357" y="255030"/>
                    <a:pt x="674773" y="260349"/>
                    <a:pt x="692061" y="248115"/>
                  </a:cubicBezTo>
                  <a:cubicBezTo>
                    <a:pt x="709615" y="235880"/>
                    <a:pt x="716530" y="237742"/>
                    <a:pt x="732222" y="235880"/>
                  </a:cubicBezTo>
                  <a:cubicBezTo>
                    <a:pt x="747915" y="234018"/>
                    <a:pt x="746319" y="223645"/>
                    <a:pt x="756692" y="213006"/>
                  </a:cubicBezTo>
                  <a:cubicBezTo>
                    <a:pt x="767331" y="202633"/>
                    <a:pt x="779299" y="198910"/>
                    <a:pt x="789938" y="198910"/>
                  </a:cubicBezTo>
                  <a:cubicBezTo>
                    <a:pt x="800312" y="198910"/>
                    <a:pt x="814408" y="188537"/>
                    <a:pt x="825047" y="191994"/>
                  </a:cubicBezTo>
                  <a:cubicBezTo>
                    <a:pt x="835686" y="195452"/>
                    <a:pt x="851378" y="197314"/>
                    <a:pt x="852974" y="188537"/>
                  </a:cubicBezTo>
                  <a:cubicBezTo>
                    <a:pt x="854570" y="180292"/>
                    <a:pt x="826377" y="162738"/>
                    <a:pt x="817600" y="152365"/>
                  </a:cubicBezTo>
                  <a:close/>
                </a:path>
              </a:pathLst>
            </a:custGeom>
            <a:grpFill/>
            <a:ln w="6350" cap="flat">
              <a:solidFill>
                <a:schemeClr val="bg1"/>
              </a:solidFill>
              <a:prstDash val="solid"/>
              <a:miter/>
            </a:ln>
          </p:spPr>
          <p:txBody>
            <a:bodyPr rtlCol="0" anchor="ctr"/>
            <a:lstStyle/>
            <a:p>
              <a:endParaRPr lang="en-GB"/>
            </a:p>
          </p:txBody>
        </p:sp>
        <p:sp>
          <p:nvSpPr>
            <p:cNvPr id="439" name="Freeform: Shape 438">
              <a:extLst>
                <a:ext uri="{FF2B5EF4-FFF2-40B4-BE49-F238E27FC236}">
                  <a16:creationId xmlns:a16="http://schemas.microsoft.com/office/drawing/2014/main" id="{09B9C2AB-7C9F-401A-8591-8E836F45F12D}"/>
                </a:ext>
              </a:extLst>
            </p:cNvPr>
            <p:cNvSpPr/>
            <p:nvPr/>
          </p:nvSpPr>
          <p:spPr>
            <a:xfrm>
              <a:off x="6734334" y="3452148"/>
              <a:ext cx="14096" cy="37410"/>
            </a:xfrm>
            <a:custGeom>
              <a:avLst/>
              <a:gdLst>
                <a:gd name="connsiteX0" fmla="*/ 5586 w 14096"/>
                <a:gd name="connsiteY0" fmla="*/ 441 h 37410"/>
                <a:gd name="connsiteX1" fmla="*/ 0 w 14096"/>
                <a:gd name="connsiteY1" fmla="*/ 20123 h 37410"/>
                <a:gd name="connsiteX2" fmla="*/ 10107 w 14096"/>
                <a:gd name="connsiteY2" fmla="*/ 37411 h 37410"/>
                <a:gd name="connsiteX3" fmla="*/ 13032 w 14096"/>
                <a:gd name="connsiteY3" fmla="*/ 5494 h 37410"/>
                <a:gd name="connsiteX4" fmla="*/ 14097 w 14096"/>
                <a:gd name="connsiteY4" fmla="*/ 175 h 37410"/>
                <a:gd name="connsiteX5" fmla="*/ 5586 w 14096"/>
                <a:gd name="connsiteY5" fmla="*/ 441 h 3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6" h="37410">
                  <a:moveTo>
                    <a:pt x="5586" y="441"/>
                  </a:moveTo>
                  <a:cubicBezTo>
                    <a:pt x="1596" y="2036"/>
                    <a:pt x="0" y="17729"/>
                    <a:pt x="0" y="20123"/>
                  </a:cubicBezTo>
                  <a:cubicBezTo>
                    <a:pt x="0" y="21984"/>
                    <a:pt x="2660" y="29698"/>
                    <a:pt x="10107" y="37411"/>
                  </a:cubicBezTo>
                  <a:cubicBezTo>
                    <a:pt x="11703" y="25442"/>
                    <a:pt x="11969" y="10016"/>
                    <a:pt x="13032" y="5494"/>
                  </a:cubicBezTo>
                  <a:cubicBezTo>
                    <a:pt x="13299" y="4430"/>
                    <a:pt x="13565" y="2568"/>
                    <a:pt x="14097" y="175"/>
                  </a:cubicBezTo>
                  <a:cubicBezTo>
                    <a:pt x="9841" y="-91"/>
                    <a:pt x="6649" y="-91"/>
                    <a:pt x="5586" y="441"/>
                  </a:cubicBezTo>
                  <a:close/>
                </a:path>
              </a:pathLst>
            </a:custGeom>
            <a:grpFill/>
            <a:ln w="6350" cap="flat">
              <a:solidFill>
                <a:schemeClr val="bg1"/>
              </a:solidFill>
              <a:prstDash val="solid"/>
              <a:miter/>
            </a:ln>
          </p:spPr>
          <p:txBody>
            <a:bodyPr rtlCol="0" anchor="ctr"/>
            <a:lstStyle/>
            <a:p>
              <a:endParaRPr lang="en-GB"/>
            </a:p>
          </p:txBody>
        </p:sp>
        <p:sp>
          <p:nvSpPr>
            <p:cNvPr id="440" name="Freeform: Shape 439">
              <a:extLst>
                <a:ext uri="{FF2B5EF4-FFF2-40B4-BE49-F238E27FC236}">
                  <a16:creationId xmlns:a16="http://schemas.microsoft.com/office/drawing/2014/main" id="{C5CA63B2-DA25-4D9A-8D5A-63631417F00C}"/>
                </a:ext>
              </a:extLst>
            </p:cNvPr>
            <p:cNvSpPr/>
            <p:nvPr/>
          </p:nvSpPr>
          <p:spPr>
            <a:xfrm>
              <a:off x="6710396" y="3428385"/>
              <a:ext cx="39629" cy="113836"/>
            </a:xfrm>
            <a:custGeom>
              <a:avLst/>
              <a:gdLst>
                <a:gd name="connsiteX0" fmla="*/ 18884 w 39629"/>
                <a:gd name="connsiteY0" fmla="*/ 112240 h 113836"/>
                <a:gd name="connsiteX1" fmla="*/ 21544 w 39629"/>
                <a:gd name="connsiteY1" fmla="*/ 113836 h 113836"/>
                <a:gd name="connsiteX2" fmla="*/ 30321 w 39629"/>
                <a:gd name="connsiteY2" fmla="*/ 74472 h 113836"/>
                <a:gd name="connsiteX3" fmla="*/ 33778 w 39629"/>
                <a:gd name="connsiteY3" fmla="*/ 61174 h 113836"/>
                <a:gd name="connsiteX4" fmla="*/ 23671 w 39629"/>
                <a:gd name="connsiteY4" fmla="*/ 43885 h 113836"/>
                <a:gd name="connsiteX5" fmla="*/ 29257 w 39629"/>
                <a:gd name="connsiteY5" fmla="*/ 24204 h 113836"/>
                <a:gd name="connsiteX6" fmla="*/ 37502 w 39629"/>
                <a:gd name="connsiteY6" fmla="*/ 23938 h 113836"/>
                <a:gd name="connsiteX7" fmla="*/ 39630 w 39629"/>
                <a:gd name="connsiteY7" fmla="*/ 5851 h 113836"/>
                <a:gd name="connsiteX8" fmla="*/ 25799 w 39629"/>
                <a:gd name="connsiteY8" fmla="*/ 0 h 113836"/>
                <a:gd name="connsiteX9" fmla="*/ 21544 w 39629"/>
                <a:gd name="connsiteY9" fmla="*/ 12767 h 113836"/>
                <a:gd name="connsiteX10" fmla="*/ 0 w 39629"/>
                <a:gd name="connsiteY10" fmla="*/ 61174 h 113836"/>
                <a:gd name="connsiteX11" fmla="*/ 19416 w 39629"/>
                <a:gd name="connsiteY11" fmla="*/ 109049 h 113836"/>
                <a:gd name="connsiteX12" fmla="*/ 18884 w 39629"/>
                <a:gd name="connsiteY12" fmla="*/ 112240 h 11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29" h="113836">
                  <a:moveTo>
                    <a:pt x="18884" y="112240"/>
                  </a:moveTo>
                  <a:cubicBezTo>
                    <a:pt x="19682" y="112772"/>
                    <a:pt x="20746" y="113304"/>
                    <a:pt x="21544" y="113836"/>
                  </a:cubicBezTo>
                  <a:cubicBezTo>
                    <a:pt x="23938" y="97612"/>
                    <a:pt x="27395" y="78196"/>
                    <a:pt x="30321" y="74472"/>
                  </a:cubicBezTo>
                  <a:cubicBezTo>
                    <a:pt x="31917" y="72345"/>
                    <a:pt x="32980" y="67291"/>
                    <a:pt x="33778" y="61174"/>
                  </a:cubicBezTo>
                  <a:cubicBezTo>
                    <a:pt x="26331" y="53461"/>
                    <a:pt x="23671" y="45747"/>
                    <a:pt x="23671" y="43885"/>
                  </a:cubicBezTo>
                  <a:cubicBezTo>
                    <a:pt x="23671" y="41492"/>
                    <a:pt x="25267" y="25799"/>
                    <a:pt x="29257" y="24204"/>
                  </a:cubicBezTo>
                  <a:cubicBezTo>
                    <a:pt x="30321" y="23672"/>
                    <a:pt x="33513" y="23672"/>
                    <a:pt x="37502" y="23938"/>
                  </a:cubicBezTo>
                  <a:cubicBezTo>
                    <a:pt x="38300" y="19150"/>
                    <a:pt x="39098" y="12235"/>
                    <a:pt x="39630" y="5851"/>
                  </a:cubicBezTo>
                  <a:lnTo>
                    <a:pt x="25799" y="0"/>
                  </a:lnTo>
                  <a:cubicBezTo>
                    <a:pt x="23671" y="4522"/>
                    <a:pt x="22076" y="8777"/>
                    <a:pt x="21544" y="12767"/>
                  </a:cubicBezTo>
                  <a:cubicBezTo>
                    <a:pt x="19150" y="27395"/>
                    <a:pt x="6383" y="51333"/>
                    <a:pt x="0" y="61174"/>
                  </a:cubicBezTo>
                  <a:lnTo>
                    <a:pt x="19416" y="109049"/>
                  </a:lnTo>
                  <a:lnTo>
                    <a:pt x="18884" y="112240"/>
                  </a:lnTo>
                  <a:close/>
                </a:path>
              </a:pathLst>
            </a:custGeom>
            <a:grpFill/>
            <a:ln w="6350" cap="flat">
              <a:solidFill>
                <a:schemeClr val="bg1"/>
              </a:solidFill>
              <a:prstDash val="solid"/>
              <a:miter/>
            </a:ln>
          </p:spPr>
          <p:txBody>
            <a:bodyPr rtlCol="0" anchor="ctr"/>
            <a:lstStyle/>
            <a:p>
              <a:endParaRPr lang="en-GB"/>
            </a:p>
          </p:txBody>
        </p:sp>
        <p:sp>
          <p:nvSpPr>
            <p:cNvPr id="441" name="Freeform: Shape 440">
              <a:extLst>
                <a:ext uri="{FF2B5EF4-FFF2-40B4-BE49-F238E27FC236}">
                  <a16:creationId xmlns:a16="http://schemas.microsoft.com/office/drawing/2014/main" id="{B944E514-F171-4C23-8F4E-83ACEB73273D}"/>
                </a:ext>
              </a:extLst>
            </p:cNvPr>
            <p:cNvSpPr/>
            <p:nvPr/>
          </p:nvSpPr>
          <p:spPr>
            <a:xfrm>
              <a:off x="6731940" y="3426789"/>
              <a:ext cx="114899" cy="125879"/>
            </a:xfrm>
            <a:custGeom>
              <a:avLst/>
              <a:gdLst>
                <a:gd name="connsiteX0" fmla="*/ 106389 w 114899"/>
                <a:gd name="connsiteY0" fmla="*/ 0 h 125879"/>
                <a:gd name="connsiteX1" fmla="*/ 71546 w 114899"/>
                <a:gd name="connsiteY1" fmla="*/ 16490 h 125879"/>
                <a:gd name="connsiteX2" fmla="*/ 45747 w 114899"/>
                <a:gd name="connsiteY2" fmla="*/ 30321 h 125879"/>
                <a:gd name="connsiteX3" fmla="*/ 21012 w 114899"/>
                <a:gd name="connsiteY3" fmla="*/ 17554 h 125879"/>
                <a:gd name="connsiteX4" fmla="*/ 18884 w 114899"/>
                <a:gd name="connsiteY4" fmla="*/ 7979 h 125879"/>
                <a:gd name="connsiteX5" fmla="*/ 15160 w 114899"/>
                <a:gd name="connsiteY5" fmla="*/ 31119 h 125879"/>
                <a:gd name="connsiteX6" fmla="*/ 8777 w 114899"/>
                <a:gd name="connsiteY6" fmla="*/ 76068 h 125879"/>
                <a:gd name="connsiteX7" fmla="*/ 0 w 114899"/>
                <a:gd name="connsiteY7" fmla="*/ 115432 h 125879"/>
                <a:gd name="connsiteX8" fmla="*/ 24203 w 114899"/>
                <a:gd name="connsiteY8" fmla="*/ 125805 h 125879"/>
                <a:gd name="connsiteX9" fmla="*/ 45747 w 114899"/>
                <a:gd name="connsiteY9" fmla="*/ 109847 h 125879"/>
                <a:gd name="connsiteX10" fmla="*/ 63035 w 114899"/>
                <a:gd name="connsiteY10" fmla="*/ 102399 h 125879"/>
                <a:gd name="connsiteX11" fmla="*/ 78994 w 114899"/>
                <a:gd name="connsiteY11" fmla="*/ 89633 h 125879"/>
                <a:gd name="connsiteX12" fmla="*/ 58514 w 114899"/>
                <a:gd name="connsiteY12" fmla="*/ 65961 h 125879"/>
                <a:gd name="connsiteX13" fmla="*/ 85377 w 114899"/>
                <a:gd name="connsiteY13" fmla="*/ 48673 h 125879"/>
                <a:gd name="connsiteX14" fmla="*/ 113304 w 114899"/>
                <a:gd name="connsiteY14" fmla="*/ 40162 h 125879"/>
                <a:gd name="connsiteX15" fmla="*/ 114900 w 114899"/>
                <a:gd name="connsiteY15" fmla="*/ 40162 h 125879"/>
                <a:gd name="connsiteX16" fmla="*/ 108516 w 114899"/>
                <a:gd name="connsiteY16" fmla="*/ 13565 h 125879"/>
                <a:gd name="connsiteX17" fmla="*/ 106389 w 114899"/>
                <a:gd name="connsiteY17" fmla="*/ 0 h 12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899" h="125879">
                  <a:moveTo>
                    <a:pt x="106389" y="0"/>
                  </a:moveTo>
                  <a:cubicBezTo>
                    <a:pt x="89366" y="8777"/>
                    <a:pt x="74472" y="15958"/>
                    <a:pt x="71546" y="16490"/>
                  </a:cubicBezTo>
                  <a:cubicBezTo>
                    <a:pt x="64099" y="17554"/>
                    <a:pt x="45747" y="30321"/>
                    <a:pt x="45747" y="30321"/>
                  </a:cubicBezTo>
                  <a:lnTo>
                    <a:pt x="21012" y="17554"/>
                  </a:lnTo>
                  <a:lnTo>
                    <a:pt x="18884" y="7979"/>
                  </a:lnTo>
                  <a:cubicBezTo>
                    <a:pt x="17288" y="17022"/>
                    <a:pt x="15958" y="27661"/>
                    <a:pt x="15160" y="31119"/>
                  </a:cubicBezTo>
                  <a:cubicBezTo>
                    <a:pt x="13564" y="37502"/>
                    <a:pt x="13564" y="69685"/>
                    <a:pt x="8777" y="76068"/>
                  </a:cubicBezTo>
                  <a:cubicBezTo>
                    <a:pt x="5851" y="80058"/>
                    <a:pt x="2393" y="99208"/>
                    <a:pt x="0" y="115432"/>
                  </a:cubicBezTo>
                  <a:cubicBezTo>
                    <a:pt x="8777" y="120220"/>
                    <a:pt x="19150" y="125273"/>
                    <a:pt x="24203" y="125805"/>
                  </a:cubicBezTo>
                  <a:cubicBezTo>
                    <a:pt x="33778" y="126869"/>
                    <a:pt x="45747" y="116230"/>
                    <a:pt x="45747" y="109847"/>
                  </a:cubicBezTo>
                  <a:cubicBezTo>
                    <a:pt x="45747" y="103463"/>
                    <a:pt x="54258" y="102399"/>
                    <a:pt x="63035" y="102399"/>
                  </a:cubicBezTo>
                  <a:cubicBezTo>
                    <a:pt x="71546" y="102399"/>
                    <a:pt x="72610" y="92824"/>
                    <a:pt x="78994" y="89633"/>
                  </a:cubicBezTo>
                  <a:cubicBezTo>
                    <a:pt x="85377" y="86441"/>
                    <a:pt x="65163" y="68089"/>
                    <a:pt x="58514" y="65961"/>
                  </a:cubicBezTo>
                  <a:cubicBezTo>
                    <a:pt x="52130" y="63833"/>
                    <a:pt x="63833" y="50003"/>
                    <a:pt x="85377" y="48673"/>
                  </a:cubicBezTo>
                  <a:cubicBezTo>
                    <a:pt x="106921" y="47609"/>
                    <a:pt x="101335" y="40162"/>
                    <a:pt x="113304" y="40162"/>
                  </a:cubicBezTo>
                  <a:cubicBezTo>
                    <a:pt x="113836" y="40162"/>
                    <a:pt x="114368" y="40162"/>
                    <a:pt x="114900" y="40162"/>
                  </a:cubicBezTo>
                  <a:cubicBezTo>
                    <a:pt x="112772" y="30853"/>
                    <a:pt x="110112" y="19416"/>
                    <a:pt x="108516" y="13565"/>
                  </a:cubicBezTo>
                  <a:cubicBezTo>
                    <a:pt x="107453" y="9575"/>
                    <a:pt x="106655" y="4787"/>
                    <a:pt x="106389" y="0"/>
                  </a:cubicBezTo>
                  <a:close/>
                </a:path>
              </a:pathLst>
            </a:custGeom>
            <a:grpFill/>
            <a:ln w="6350" cap="flat">
              <a:solidFill>
                <a:schemeClr val="bg1"/>
              </a:solidFill>
              <a:prstDash val="solid"/>
              <a:miter/>
            </a:ln>
          </p:spPr>
          <p:txBody>
            <a:bodyPr rtlCol="0" anchor="ctr"/>
            <a:lstStyle/>
            <a:p>
              <a:endParaRPr lang="en-GB"/>
            </a:p>
          </p:txBody>
        </p:sp>
        <p:sp>
          <p:nvSpPr>
            <p:cNvPr id="442" name="Freeform: Shape 441">
              <a:extLst>
                <a:ext uri="{FF2B5EF4-FFF2-40B4-BE49-F238E27FC236}">
                  <a16:creationId xmlns:a16="http://schemas.microsoft.com/office/drawing/2014/main" id="{CEB55B3A-721A-4C99-A280-587A317FF657}"/>
                </a:ext>
              </a:extLst>
            </p:cNvPr>
            <p:cNvSpPr/>
            <p:nvPr/>
          </p:nvSpPr>
          <p:spPr>
            <a:xfrm>
              <a:off x="7681666" y="3118418"/>
              <a:ext cx="296355" cy="124382"/>
            </a:xfrm>
            <a:custGeom>
              <a:avLst/>
              <a:gdLst>
                <a:gd name="connsiteX0" fmla="*/ 274013 w 296355"/>
                <a:gd name="connsiteY0" fmla="*/ 22717 h 124382"/>
                <a:gd name="connsiteX1" fmla="*/ 248214 w 296355"/>
                <a:gd name="connsiteY1" fmla="*/ 15535 h 124382"/>
                <a:gd name="connsiteX2" fmla="*/ 178263 w 296355"/>
                <a:gd name="connsiteY2" fmla="*/ 11546 h 124382"/>
                <a:gd name="connsiteX3" fmla="*/ 142091 w 296355"/>
                <a:gd name="connsiteY3" fmla="*/ 1173 h 124382"/>
                <a:gd name="connsiteX4" fmla="*/ 113898 w 296355"/>
                <a:gd name="connsiteY4" fmla="*/ 12344 h 124382"/>
                <a:gd name="connsiteX5" fmla="*/ 89694 w 296355"/>
                <a:gd name="connsiteY5" fmla="*/ 16334 h 124382"/>
                <a:gd name="connsiteX6" fmla="*/ 52724 w 296355"/>
                <a:gd name="connsiteY6" fmla="*/ 17131 h 124382"/>
                <a:gd name="connsiteX7" fmla="*/ 35702 w 296355"/>
                <a:gd name="connsiteY7" fmla="*/ 35483 h 124382"/>
                <a:gd name="connsiteX8" fmla="*/ 27457 w 296355"/>
                <a:gd name="connsiteY8" fmla="*/ 50644 h 124382"/>
                <a:gd name="connsiteX9" fmla="*/ 37564 w 296355"/>
                <a:gd name="connsiteY9" fmla="*/ 59687 h 124382"/>
                <a:gd name="connsiteX10" fmla="*/ 59107 w 296355"/>
                <a:gd name="connsiteY10" fmla="*/ 58623 h 124382"/>
                <a:gd name="connsiteX11" fmla="*/ 96609 w 296355"/>
                <a:gd name="connsiteY11" fmla="*/ 75911 h 124382"/>
                <a:gd name="connsiteX12" fmla="*/ 84907 w 296355"/>
                <a:gd name="connsiteY12" fmla="*/ 89742 h 124382"/>
                <a:gd name="connsiteX13" fmla="*/ 59107 w 296355"/>
                <a:gd name="connsiteY13" fmla="*/ 93997 h 124382"/>
                <a:gd name="connsiteX14" fmla="*/ 19477 w 296355"/>
                <a:gd name="connsiteY14" fmla="*/ 99317 h 124382"/>
                <a:gd name="connsiteX15" fmla="*/ 61 w 296355"/>
                <a:gd name="connsiteY15" fmla="*/ 115275 h 124382"/>
                <a:gd name="connsiteX16" fmla="*/ 38627 w 296355"/>
                <a:gd name="connsiteY16" fmla="*/ 118467 h 124382"/>
                <a:gd name="connsiteX17" fmla="*/ 63363 w 296355"/>
                <a:gd name="connsiteY17" fmla="*/ 119531 h 124382"/>
                <a:gd name="connsiteX18" fmla="*/ 85971 w 296355"/>
                <a:gd name="connsiteY18" fmla="*/ 123786 h 124382"/>
                <a:gd name="connsiteX19" fmla="*/ 121345 w 296355"/>
                <a:gd name="connsiteY19" fmla="*/ 121659 h 124382"/>
                <a:gd name="connsiteX20" fmla="*/ 125866 w 296355"/>
                <a:gd name="connsiteY20" fmla="*/ 108094 h 124382"/>
                <a:gd name="connsiteX21" fmla="*/ 137835 w 296355"/>
                <a:gd name="connsiteY21" fmla="*/ 100913 h 124382"/>
                <a:gd name="connsiteX22" fmla="*/ 152995 w 296355"/>
                <a:gd name="connsiteY22" fmla="*/ 91338 h 124382"/>
                <a:gd name="connsiteX23" fmla="*/ 169220 w 296355"/>
                <a:gd name="connsiteY23" fmla="*/ 86018 h 124382"/>
                <a:gd name="connsiteX24" fmla="*/ 185976 w 296355"/>
                <a:gd name="connsiteY24" fmla="*/ 91338 h 124382"/>
                <a:gd name="connsiteX25" fmla="*/ 202200 w 296355"/>
                <a:gd name="connsiteY25" fmla="*/ 80433 h 124382"/>
                <a:gd name="connsiteX26" fmla="*/ 226936 w 296355"/>
                <a:gd name="connsiteY26" fmla="*/ 73252 h 124382"/>
                <a:gd name="connsiteX27" fmla="*/ 248746 w 296355"/>
                <a:gd name="connsiteY27" fmla="*/ 61283 h 124382"/>
                <a:gd name="connsiteX28" fmla="*/ 269758 w 296355"/>
                <a:gd name="connsiteY28" fmla="*/ 49314 h 124382"/>
                <a:gd name="connsiteX29" fmla="*/ 293961 w 296355"/>
                <a:gd name="connsiteY29" fmla="*/ 37345 h 124382"/>
                <a:gd name="connsiteX30" fmla="*/ 296355 w 296355"/>
                <a:gd name="connsiteY30" fmla="*/ 31494 h 124382"/>
                <a:gd name="connsiteX31" fmla="*/ 274013 w 296355"/>
                <a:gd name="connsiteY31" fmla="*/ 22717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6355" h="124382">
                  <a:moveTo>
                    <a:pt x="274013" y="22717"/>
                  </a:moveTo>
                  <a:cubicBezTo>
                    <a:pt x="263640" y="10748"/>
                    <a:pt x="260449" y="18727"/>
                    <a:pt x="248214" y="15535"/>
                  </a:cubicBezTo>
                  <a:cubicBezTo>
                    <a:pt x="236245" y="12344"/>
                    <a:pt x="188104" y="7556"/>
                    <a:pt x="178263" y="11546"/>
                  </a:cubicBezTo>
                  <a:cubicBezTo>
                    <a:pt x="168688" y="15535"/>
                    <a:pt x="148474" y="4365"/>
                    <a:pt x="142091" y="1173"/>
                  </a:cubicBezTo>
                  <a:cubicBezTo>
                    <a:pt x="135707" y="-2019"/>
                    <a:pt x="114696" y="1173"/>
                    <a:pt x="113898" y="12344"/>
                  </a:cubicBezTo>
                  <a:cubicBezTo>
                    <a:pt x="113100" y="23515"/>
                    <a:pt x="104322" y="23515"/>
                    <a:pt x="89694" y="16334"/>
                  </a:cubicBezTo>
                  <a:cubicBezTo>
                    <a:pt x="75332" y="9152"/>
                    <a:pt x="53522" y="9152"/>
                    <a:pt x="52724" y="17131"/>
                  </a:cubicBezTo>
                  <a:cubicBezTo>
                    <a:pt x="51926" y="25111"/>
                    <a:pt x="41553" y="33090"/>
                    <a:pt x="35702" y="35483"/>
                  </a:cubicBezTo>
                  <a:cubicBezTo>
                    <a:pt x="33574" y="36281"/>
                    <a:pt x="30383" y="42931"/>
                    <a:pt x="27457" y="50644"/>
                  </a:cubicBezTo>
                  <a:cubicBezTo>
                    <a:pt x="31978" y="52240"/>
                    <a:pt x="34638" y="56229"/>
                    <a:pt x="37564" y="59687"/>
                  </a:cubicBezTo>
                  <a:cubicBezTo>
                    <a:pt x="42883" y="66070"/>
                    <a:pt x="56980" y="65006"/>
                    <a:pt x="59107" y="58623"/>
                  </a:cubicBezTo>
                  <a:cubicBezTo>
                    <a:pt x="61235" y="52240"/>
                    <a:pt x="83843" y="65006"/>
                    <a:pt x="96609" y="75911"/>
                  </a:cubicBezTo>
                  <a:cubicBezTo>
                    <a:pt x="109376" y="86550"/>
                    <a:pt x="90226" y="79103"/>
                    <a:pt x="84907" y="89742"/>
                  </a:cubicBezTo>
                  <a:cubicBezTo>
                    <a:pt x="79587" y="100381"/>
                    <a:pt x="63363" y="89742"/>
                    <a:pt x="59107" y="93997"/>
                  </a:cubicBezTo>
                  <a:cubicBezTo>
                    <a:pt x="54852" y="98253"/>
                    <a:pt x="26925" y="100381"/>
                    <a:pt x="19477" y="99317"/>
                  </a:cubicBezTo>
                  <a:cubicBezTo>
                    <a:pt x="12030" y="98253"/>
                    <a:pt x="-1002" y="109956"/>
                    <a:pt x="61" y="115275"/>
                  </a:cubicBezTo>
                  <a:cubicBezTo>
                    <a:pt x="1126" y="120595"/>
                    <a:pt x="29053" y="112084"/>
                    <a:pt x="38627" y="118467"/>
                  </a:cubicBezTo>
                  <a:cubicBezTo>
                    <a:pt x="48203" y="124850"/>
                    <a:pt x="58043" y="112084"/>
                    <a:pt x="63363" y="119531"/>
                  </a:cubicBezTo>
                  <a:cubicBezTo>
                    <a:pt x="68682" y="126978"/>
                    <a:pt x="80651" y="121659"/>
                    <a:pt x="85971" y="123786"/>
                  </a:cubicBezTo>
                  <a:cubicBezTo>
                    <a:pt x="91290" y="125914"/>
                    <a:pt x="121079" y="121659"/>
                    <a:pt x="121345" y="121659"/>
                  </a:cubicBezTo>
                  <a:cubicBezTo>
                    <a:pt x="124537" y="117935"/>
                    <a:pt x="125866" y="112615"/>
                    <a:pt x="125866" y="108094"/>
                  </a:cubicBezTo>
                  <a:cubicBezTo>
                    <a:pt x="125866" y="100913"/>
                    <a:pt x="131984" y="102775"/>
                    <a:pt x="137835" y="100913"/>
                  </a:cubicBezTo>
                  <a:cubicBezTo>
                    <a:pt x="143953" y="99051"/>
                    <a:pt x="148208" y="91338"/>
                    <a:pt x="152995" y="91338"/>
                  </a:cubicBezTo>
                  <a:cubicBezTo>
                    <a:pt x="157783" y="91338"/>
                    <a:pt x="164432" y="84157"/>
                    <a:pt x="169220" y="86018"/>
                  </a:cubicBezTo>
                  <a:cubicBezTo>
                    <a:pt x="174008" y="87880"/>
                    <a:pt x="180125" y="96391"/>
                    <a:pt x="185976" y="91338"/>
                  </a:cubicBezTo>
                  <a:cubicBezTo>
                    <a:pt x="192093" y="86550"/>
                    <a:pt x="193689" y="90806"/>
                    <a:pt x="202200" y="80433"/>
                  </a:cubicBezTo>
                  <a:cubicBezTo>
                    <a:pt x="210711" y="70060"/>
                    <a:pt x="216031" y="71922"/>
                    <a:pt x="226936" y="73252"/>
                  </a:cubicBezTo>
                  <a:cubicBezTo>
                    <a:pt x="239437" y="74581"/>
                    <a:pt x="245022" y="68464"/>
                    <a:pt x="248746" y="61283"/>
                  </a:cubicBezTo>
                  <a:cubicBezTo>
                    <a:pt x="252470" y="54101"/>
                    <a:pt x="263109" y="54101"/>
                    <a:pt x="269758" y="49314"/>
                  </a:cubicBezTo>
                  <a:cubicBezTo>
                    <a:pt x="276407" y="44527"/>
                    <a:pt x="289706" y="38941"/>
                    <a:pt x="293961" y="37345"/>
                  </a:cubicBezTo>
                  <a:cubicBezTo>
                    <a:pt x="296089" y="36547"/>
                    <a:pt x="296355" y="34420"/>
                    <a:pt x="296355" y="31494"/>
                  </a:cubicBezTo>
                  <a:cubicBezTo>
                    <a:pt x="287046" y="23781"/>
                    <a:pt x="282524" y="32824"/>
                    <a:pt x="274013" y="22717"/>
                  </a:cubicBezTo>
                  <a:close/>
                </a:path>
              </a:pathLst>
            </a:custGeom>
            <a:grpFill/>
            <a:ln w="6350" cap="flat">
              <a:solidFill>
                <a:schemeClr val="bg1"/>
              </a:solidFill>
              <a:prstDash val="solid"/>
              <a:miter/>
            </a:ln>
          </p:spPr>
          <p:txBody>
            <a:bodyPr rtlCol="0" anchor="ctr"/>
            <a:lstStyle/>
            <a:p>
              <a:endParaRPr lang="en-GB"/>
            </a:p>
          </p:txBody>
        </p:sp>
        <p:sp>
          <p:nvSpPr>
            <p:cNvPr id="443" name="Freeform: Shape 442">
              <a:extLst>
                <a:ext uri="{FF2B5EF4-FFF2-40B4-BE49-F238E27FC236}">
                  <a16:creationId xmlns:a16="http://schemas.microsoft.com/office/drawing/2014/main" id="{37CBB848-4B9E-46F1-947F-FB26476BDDC2}"/>
                </a:ext>
              </a:extLst>
            </p:cNvPr>
            <p:cNvSpPr/>
            <p:nvPr/>
          </p:nvSpPr>
          <p:spPr>
            <a:xfrm>
              <a:off x="6867586" y="3102079"/>
              <a:ext cx="185221" cy="82326"/>
            </a:xfrm>
            <a:custGeom>
              <a:avLst/>
              <a:gdLst>
                <a:gd name="connsiteX0" fmla="*/ 74206 w 185221"/>
                <a:gd name="connsiteY0" fmla="*/ 64855 h 82326"/>
                <a:gd name="connsiteX1" fmla="*/ 93356 w 185221"/>
                <a:gd name="connsiteY1" fmla="*/ 80015 h 82326"/>
                <a:gd name="connsiteX2" fmla="*/ 94686 w 185221"/>
                <a:gd name="connsiteY2" fmla="*/ 81877 h 82326"/>
                <a:gd name="connsiteX3" fmla="*/ 122081 w 185221"/>
                <a:gd name="connsiteY3" fmla="*/ 76291 h 82326"/>
                <a:gd name="connsiteX4" fmla="*/ 146285 w 185221"/>
                <a:gd name="connsiteY4" fmla="*/ 78685 h 82326"/>
                <a:gd name="connsiteX5" fmla="*/ 144955 w 185221"/>
                <a:gd name="connsiteY5" fmla="*/ 72834 h 82326"/>
                <a:gd name="connsiteX6" fmla="*/ 163307 w 185221"/>
                <a:gd name="connsiteY6" fmla="*/ 78419 h 82326"/>
                <a:gd name="connsiteX7" fmla="*/ 184318 w 185221"/>
                <a:gd name="connsiteY7" fmla="*/ 80015 h 82326"/>
                <a:gd name="connsiteX8" fmla="*/ 175542 w 185221"/>
                <a:gd name="connsiteY8" fmla="*/ 68046 h 82326"/>
                <a:gd name="connsiteX9" fmla="*/ 180861 w 185221"/>
                <a:gd name="connsiteY9" fmla="*/ 58205 h 82326"/>
                <a:gd name="connsiteX10" fmla="*/ 164105 w 185221"/>
                <a:gd name="connsiteY10" fmla="*/ 49694 h 82326"/>
                <a:gd name="connsiteX11" fmla="*/ 155594 w 185221"/>
                <a:gd name="connsiteY11" fmla="*/ 32938 h 82326"/>
                <a:gd name="connsiteX12" fmla="*/ 146019 w 185221"/>
                <a:gd name="connsiteY12" fmla="*/ 29214 h 82326"/>
                <a:gd name="connsiteX13" fmla="*/ 118358 w 185221"/>
                <a:gd name="connsiteY13" fmla="*/ 32938 h 82326"/>
                <a:gd name="connsiteX14" fmla="*/ 101601 w 185221"/>
                <a:gd name="connsiteY14" fmla="*/ 24427 h 82326"/>
                <a:gd name="connsiteX15" fmla="*/ 84845 w 185221"/>
                <a:gd name="connsiteY15" fmla="*/ 13522 h 82326"/>
                <a:gd name="connsiteX16" fmla="*/ 42556 w 185221"/>
                <a:gd name="connsiteY16" fmla="*/ 9798 h 82326"/>
                <a:gd name="connsiteX17" fmla="*/ 10106 w 185221"/>
                <a:gd name="connsiteY17" fmla="*/ 223 h 82326"/>
                <a:gd name="connsiteX18" fmla="*/ 0 w 185221"/>
                <a:gd name="connsiteY18" fmla="*/ 5011 h 82326"/>
                <a:gd name="connsiteX19" fmla="*/ 42023 w 185221"/>
                <a:gd name="connsiteY19" fmla="*/ 28416 h 82326"/>
                <a:gd name="connsiteX20" fmla="*/ 52396 w 185221"/>
                <a:gd name="connsiteY20" fmla="*/ 56610 h 82326"/>
                <a:gd name="connsiteX21" fmla="*/ 46013 w 185221"/>
                <a:gd name="connsiteY21" fmla="*/ 65919 h 82326"/>
                <a:gd name="connsiteX22" fmla="*/ 74206 w 185221"/>
                <a:gd name="connsiteY22" fmla="*/ 64855 h 8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221" h="82326">
                  <a:moveTo>
                    <a:pt x="74206" y="64855"/>
                  </a:moveTo>
                  <a:cubicBezTo>
                    <a:pt x="82983" y="60865"/>
                    <a:pt x="86175" y="70440"/>
                    <a:pt x="93356" y="80015"/>
                  </a:cubicBezTo>
                  <a:cubicBezTo>
                    <a:pt x="93888" y="80547"/>
                    <a:pt x="94154" y="81079"/>
                    <a:pt x="94686" y="81877"/>
                  </a:cubicBezTo>
                  <a:cubicBezTo>
                    <a:pt x="104527" y="80281"/>
                    <a:pt x="112240" y="77355"/>
                    <a:pt x="122081" y="76291"/>
                  </a:cubicBezTo>
                  <a:cubicBezTo>
                    <a:pt x="129262" y="75494"/>
                    <a:pt x="138838" y="77089"/>
                    <a:pt x="146285" y="78685"/>
                  </a:cubicBezTo>
                  <a:cubicBezTo>
                    <a:pt x="144955" y="76291"/>
                    <a:pt x="144157" y="74164"/>
                    <a:pt x="144955" y="72834"/>
                  </a:cubicBezTo>
                  <a:cubicBezTo>
                    <a:pt x="147349" y="68046"/>
                    <a:pt x="159317" y="74430"/>
                    <a:pt x="163307" y="78419"/>
                  </a:cubicBezTo>
                  <a:cubicBezTo>
                    <a:pt x="167296" y="82409"/>
                    <a:pt x="180063" y="84005"/>
                    <a:pt x="184318" y="80015"/>
                  </a:cubicBezTo>
                  <a:cubicBezTo>
                    <a:pt x="188308" y="76026"/>
                    <a:pt x="177935" y="72036"/>
                    <a:pt x="175542" y="68046"/>
                  </a:cubicBezTo>
                  <a:cubicBezTo>
                    <a:pt x="174212" y="65919"/>
                    <a:pt x="177404" y="61929"/>
                    <a:pt x="180861" y="58205"/>
                  </a:cubicBezTo>
                  <a:cubicBezTo>
                    <a:pt x="173946" y="54216"/>
                    <a:pt x="166765" y="48630"/>
                    <a:pt x="164105" y="49694"/>
                  </a:cubicBezTo>
                  <a:cubicBezTo>
                    <a:pt x="160381" y="51024"/>
                    <a:pt x="160381" y="32938"/>
                    <a:pt x="155594" y="32938"/>
                  </a:cubicBezTo>
                  <a:cubicBezTo>
                    <a:pt x="150806" y="32938"/>
                    <a:pt x="150806" y="29214"/>
                    <a:pt x="146019" y="29214"/>
                  </a:cubicBezTo>
                  <a:cubicBezTo>
                    <a:pt x="141231" y="29214"/>
                    <a:pt x="123145" y="29214"/>
                    <a:pt x="118358" y="32938"/>
                  </a:cubicBezTo>
                  <a:cubicBezTo>
                    <a:pt x="113570" y="36662"/>
                    <a:pt x="107453" y="24427"/>
                    <a:pt x="101601" y="24427"/>
                  </a:cubicBezTo>
                  <a:cubicBezTo>
                    <a:pt x="95484" y="24427"/>
                    <a:pt x="88303" y="18310"/>
                    <a:pt x="84845" y="13522"/>
                  </a:cubicBezTo>
                  <a:cubicBezTo>
                    <a:pt x="81122" y="8735"/>
                    <a:pt x="51067" y="15916"/>
                    <a:pt x="42556" y="9798"/>
                  </a:cubicBezTo>
                  <a:cubicBezTo>
                    <a:pt x="34044" y="3681"/>
                    <a:pt x="18352" y="-1106"/>
                    <a:pt x="10106" y="223"/>
                  </a:cubicBezTo>
                  <a:cubicBezTo>
                    <a:pt x="7979" y="489"/>
                    <a:pt x="4255" y="2351"/>
                    <a:pt x="0" y="5011"/>
                  </a:cubicBezTo>
                  <a:cubicBezTo>
                    <a:pt x="15958" y="14320"/>
                    <a:pt x="38832" y="11926"/>
                    <a:pt x="42023" y="28416"/>
                  </a:cubicBezTo>
                  <a:cubicBezTo>
                    <a:pt x="45747" y="47566"/>
                    <a:pt x="56386" y="40119"/>
                    <a:pt x="52396" y="56610"/>
                  </a:cubicBezTo>
                  <a:cubicBezTo>
                    <a:pt x="51598" y="59801"/>
                    <a:pt x="49205" y="62993"/>
                    <a:pt x="46013" y="65919"/>
                  </a:cubicBezTo>
                  <a:cubicBezTo>
                    <a:pt x="58248" y="66450"/>
                    <a:pt x="69950" y="66450"/>
                    <a:pt x="74206" y="64855"/>
                  </a:cubicBezTo>
                  <a:close/>
                </a:path>
              </a:pathLst>
            </a:custGeom>
            <a:grpFill/>
            <a:ln w="6350" cap="flat">
              <a:solidFill>
                <a:schemeClr val="bg1"/>
              </a:solidFill>
              <a:prstDash val="solid"/>
              <a:miter/>
            </a:ln>
          </p:spPr>
          <p:txBody>
            <a:bodyPr rtlCol="0" anchor="ctr"/>
            <a:lstStyle/>
            <a:p>
              <a:endParaRPr lang="en-GB"/>
            </a:p>
          </p:txBody>
        </p:sp>
        <p:sp>
          <p:nvSpPr>
            <p:cNvPr id="444" name="Freeform: Shape 443">
              <a:extLst>
                <a:ext uri="{FF2B5EF4-FFF2-40B4-BE49-F238E27FC236}">
                  <a16:creationId xmlns:a16="http://schemas.microsoft.com/office/drawing/2014/main" id="{B9FD7871-39B6-4308-A957-7CC1AF1D1BAF}"/>
                </a:ext>
              </a:extLst>
            </p:cNvPr>
            <p:cNvSpPr/>
            <p:nvPr/>
          </p:nvSpPr>
          <p:spPr>
            <a:xfrm>
              <a:off x="6494426" y="3151773"/>
              <a:ext cx="506057" cy="198947"/>
            </a:xfrm>
            <a:custGeom>
              <a:avLst/>
              <a:gdLst>
                <a:gd name="connsiteX0" fmla="*/ 493645 w 506057"/>
                <a:gd name="connsiteY0" fmla="*/ 138040 h 198947"/>
                <a:gd name="connsiteX1" fmla="*/ 493645 w 506057"/>
                <a:gd name="connsiteY1" fmla="*/ 109049 h 198947"/>
                <a:gd name="connsiteX2" fmla="*/ 492581 w 506057"/>
                <a:gd name="connsiteY2" fmla="*/ 86441 h 198947"/>
                <a:gd name="connsiteX3" fmla="*/ 499762 w 506057"/>
                <a:gd name="connsiteY3" fmla="*/ 72345 h 198947"/>
                <a:gd name="connsiteX4" fmla="*/ 494709 w 506057"/>
                <a:gd name="connsiteY4" fmla="*/ 62238 h 198947"/>
                <a:gd name="connsiteX5" fmla="*/ 473697 w 506057"/>
                <a:gd name="connsiteY5" fmla="*/ 53461 h 198947"/>
                <a:gd name="connsiteX6" fmla="*/ 466516 w 506057"/>
                <a:gd name="connsiteY6" fmla="*/ 30321 h 198947"/>
                <a:gd name="connsiteX7" fmla="*/ 447366 w 506057"/>
                <a:gd name="connsiteY7" fmla="*/ 15160 h 198947"/>
                <a:gd name="connsiteX8" fmla="*/ 418907 w 506057"/>
                <a:gd name="connsiteY8" fmla="*/ 15958 h 198947"/>
                <a:gd name="connsiteX9" fmla="*/ 368638 w 506057"/>
                <a:gd name="connsiteY9" fmla="*/ 32715 h 198947"/>
                <a:gd name="connsiteX10" fmla="*/ 321295 w 506057"/>
                <a:gd name="connsiteY10" fmla="*/ 34044 h 198947"/>
                <a:gd name="connsiteX11" fmla="*/ 289112 w 506057"/>
                <a:gd name="connsiteY11" fmla="*/ 23672 h 198947"/>
                <a:gd name="connsiteX12" fmla="*/ 264908 w 506057"/>
                <a:gd name="connsiteY12" fmla="*/ 12767 h 198947"/>
                <a:gd name="connsiteX13" fmla="*/ 224215 w 506057"/>
                <a:gd name="connsiteY13" fmla="*/ 1862 h 198947"/>
                <a:gd name="connsiteX14" fmla="*/ 141763 w 506057"/>
                <a:gd name="connsiteY14" fmla="*/ 27129 h 198947"/>
                <a:gd name="connsiteX15" fmla="*/ 82185 w 506057"/>
                <a:gd name="connsiteY15" fmla="*/ 30321 h 198947"/>
                <a:gd name="connsiteX16" fmla="*/ 68621 w 506057"/>
                <a:gd name="connsiteY16" fmla="*/ 51067 h 198947"/>
                <a:gd name="connsiteX17" fmla="*/ 11437 w 506057"/>
                <a:gd name="connsiteY17" fmla="*/ 55854 h 198947"/>
                <a:gd name="connsiteX18" fmla="*/ 5851 w 506057"/>
                <a:gd name="connsiteY18" fmla="*/ 75802 h 198947"/>
                <a:gd name="connsiteX19" fmla="*/ 17022 w 506057"/>
                <a:gd name="connsiteY19" fmla="*/ 83515 h 198947"/>
                <a:gd name="connsiteX20" fmla="*/ 19416 w 506057"/>
                <a:gd name="connsiteY20" fmla="*/ 103729 h 198947"/>
                <a:gd name="connsiteX21" fmla="*/ 20214 w 506057"/>
                <a:gd name="connsiteY21" fmla="*/ 122613 h 198947"/>
                <a:gd name="connsiteX22" fmla="*/ 20214 w 506057"/>
                <a:gd name="connsiteY22" fmla="*/ 137508 h 198947"/>
                <a:gd name="connsiteX23" fmla="*/ 33778 w 506057"/>
                <a:gd name="connsiteY23" fmla="*/ 151604 h 198947"/>
                <a:gd name="connsiteX24" fmla="*/ 51332 w 506057"/>
                <a:gd name="connsiteY24" fmla="*/ 162509 h 198947"/>
                <a:gd name="connsiteX25" fmla="*/ 64897 w 506057"/>
                <a:gd name="connsiteY25" fmla="*/ 166499 h 198947"/>
                <a:gd name="connsiteX26" fmla="*/ 81653 w 506057"/>
                <a:gd name="connsiteY26" fmla="*/ 183787 h 198947"/>
                <a:gd name="connsiteX27" fmla="*/ 116496 w 506057"/>
                <a:gd name="connsiteY27" fmla="*/ 177404 h 198947"/>
                <a:gd name="connsiteX28" fmla="*/ 138572 w 506057"/>
                <a:gd name="connsiteY28" fmla="*/ 167297 h 198947"/>
                <a:gd name="connsiteX29" fmla="*/ 175542 w 506057"/>
                <a:gd name="connsiteY29" fmla="*/ 188841 h 198947"/>
                <a:gd name="connsiteX30" fmla="*/ 203735 w 506057"/>
                <a:gd name="connsiteY30" fmla="*/ 184053 h 198947"/>
                <a:gd name="connsiteX31" fmla="*/ 229002 w 506057"/>
                <a:gd name="connsiteY31" fmla="*/ 168095 h 198947"/>
                <a:gd name="connsiteX32" fmla="*/ 250014 w 506057"/>
                <a:gd name="connsiteY32" fmla="*/ 173414 h 198947"/>
                <a:gd name="connsiteX33" fmla="*/ 271026 w 506057"/>
                <a:gd name="connsiteY33" fmla="*/ 167829 h 198947"/>
                <a:gd name="connsiteX34" fmla="*/ 263845 w 506057"/>
                <a:gd name="connsiteY34" fmla="*/ 189638 h 198947"/>
                <a:gd name="connsiteX35" fmla="*/ 264376 w 506057"/>
                <a:gd name="connsiteY35" fmla="*/ 198947 h 198947"/>
                <a:gd name="connsiteX36" fmla="*/ 280335 w 506057"/>
                <a:gd name="connsiteY36" fmla="*/ 180063 h 198947"/>
                <a:gd name="connsiteX37" fmla="*/ 290974 w 506057"/>
                <a:gd name="connsiteY37" fmla="*/ 173680 h 198947"/>
                <a:gd name="connsiteX38" fmla="*/ 315709 w 506057"/>
                <a:gd name="connsiteY38" fmla="*/ 173680 h 198947"/>
                <a:gd name="connsiteX39" fmla="*/ 332997 w 506057"/>
                <a:gd name="connsiteY39" fmla="*/ 170489 h 198947"/>
                <a:gd name="connsiteX40" fmla="*/ 364116 w 506057"/>
                <a:gd name="connsiteY40" fmla="*/ 171552 h 198947"/>
                <a:gd name="connsiteX41" fmla="*/ 400554 w 506057"/>
                <a:gd name="connsiteY41" fmla="*/ 160913 h 198947"/>
                <a:gd name="connsiteX42" fmla="*/ 430609 w 506057"/>
                <a:gd name="connsiteY42" fmla="*/ 156658 h 198947"/>
                <a:gd name="connsiteX43" fmla="*/ 440716 w 506057"/>
                <a:gd name="connsiteY43" fmla="*/ 159850 h 198947"/>
                <a:gd name="connsiteX44" fmla="*/ 452951 w 506057"/>
                <a:gd name="connsiteY44" fmla="*/ 150541 h 198947"/>
                <a:gd name="connsiteX45" fmla="*/ 477154 w 506057"/>
                <a:gd name="connsiteY45" fmla="*/ 155328 h 198947"/>
                <a:gd name="connsiteX46" fmla="*/ 505880 w 506057"/>
                <a:gd name="connsiteY46" fmla="*/ 159850 h 198947"/>
                <a:gd name="connsiteX47" fmla="*/ 493645 w 506057"/>
                <a:gd name="connsiteY47" fmla="*/ 138040 h 198947"/>
                <a:gd name="connsiteX48" fmla="*/ 40960 w 506057"/>
                <a:gd name="connsiteY48" fmla="*/ 34311 h 198947"/>
                <a:gd name="connsiteX49" fmla="*/ 77398 w 506057"/>
                <a:gd name="connsiteY49" fmla="*/ 30587 h 198947"/>
                <a:gd name="connsiteX50" fmla="*/ 56918 w 506057"/>
                <a:gd name="connsiteY50" fmla="*/ 14097 h 198947"/>
                <a:gd name="connsiteX51" fmla="*/ 50269 w 506057"/>
                <a:gd name="connsiteY51" fmla="*/ 0 h 198947"/>
                <a:gd name="connsiteX52" fmla="*/ 39364 w 506057"/>
                <a:gd name="connsiteY52" fmla="*/ 2128 h 198947"/>
                <a:gd name="connsiteX53" fmla="*/ 11703 w 506057"/>
                <a:gd name="connsiteY53" fmla="*/ 2128 h 198947"/>
                <a:gd name="connsiteX54" fmla="*/ 14096 w 506057"/>
                <a:gd name="connsiteY54" fmla="*/ 20214 h 198947"/>
                <a:gd name="connsiteX55" fmla="*/ 6383 w 506057"/>
                <a:gd name="connsiteY55" fmla="*/ 32981 h 198947"/>
                <a:gd name="connsiteX56" fmla="*/ 0 w 506057"/>
                <a:gd name="connsiteY56" fmla="*/ 42290 h 198947"/>
                <a:gd name="connsiteX57" fmla="*/ 15692 w 506057"/>
                <a:gd name="connsiteY57" fmla="*/ 50003 h 198947"/>
                <a:gd name="connsiteX58" fmla="*/ 40960 w 506057"/>
                <a:gd name="connsiteY58" fmla="*/ 34311 h 19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6057" h="198947">
                  <a:moveTo>
                    <a:pt x="493645" y="138040"/>
                  </a:moveTo>
                  <a:cubicBezTo>
                    <a:pt x="489389" y="136976"/>
                    <a:pt x="495772" y="113304"/>
                    <a:pt x="493645" y="109049"/>
                  </a:cubicBezTo>
                  <a:cubicBezTo>
                    <a:pt x="491517" y="104793"/>
                    <a:pt x="486198" y="86441"/>
                    <a:pt x="492581" y="86441"/>
                  </a:cubicBezTo>
                  <a:cubicBezTo>
                    <a:pt x="498432" y="86441"/>
                    <a:pt x="492049" y="73142"/>
                    <a:pt x="499762" y="72345"/>
                  </a:cubicBezTo>
                  <a:cubicBezTo>
                    <a:pt x="498167" y="67823"/>
                    <a:pt x="496304" y="63568"/>
                    <a:pt x="494709" y="62238"/>
                  </a:cubicBezTo>
                  <a:cubicBezTo>
                    <a:pt x="490719" y="59046"/>
                    <a:pt x="478751" y="65429"/>
                    <a:pt x="473697" y="53461"/>
                  </a:cubicBezTo>
                  <a:cubicBezTo>
                    <a:pt x="468910" y="41492"/>
                    <a:pt x="473697" y="39896"/>
                    <a:pt x="466516" y="30321"/>
                  </a:cubicBezTo>
                  <a:cubicBezTo>
                    <a:pt x="459334" y="20746"/>
                    <a:pt x="456143" y="11171"/>
                    <a:pt x="447366" y="15160"/>
                  </a:cubicBezTo>
                  <a:cubicBezTo>
                    <a:pt x="443376" y="17022"/>
                    <a:pt x="431407" y="17022"/>
                    <a:pt x="418907" y="15958"/>
                  </a:cubicBezTo>
                  <a:cubicBezTo>
                    <a:pt x="405874" y="27927"/>
                    <a:pt x="377149" y="35906"/>
                    <a:pt x="368638" y="32715"/>
                  </a:cubicBezTo>
                  <a:cubicBezTo>
                    <a:pt x="357733" y="28725"/>
                    <a:pt x="336987" y="34044"/>
                    <a:pt x="321295" y="34044"/>
                  </a:cubicBezTo>
                  <a:cubicBezTo>
                    <a:pt x="305602" y="34044"/>
                    <a:pt x="301347" y="22874"/>
                    <a:pt x="289112" y="23672"/>
                  </a:cubicBezTo>
                  <a:cubicBezTo>
                    <a:pt x="277143" y="24470"/>
                    <a:pt x="277143" y="12767"/>
                    <a:pt x="264908" y="12767"/>
                  </a:cubicBezTo>
                  <a:cubicBezTo>
                    <a:pt x="252939" y="12767"/>
                    <a:pt x="262249" y="6649"/>
                    <a:pt x="224215" y="1862"/>
                  </a:cubicBezTo>
                  <a:cubicBezTo>
                    <a:pt x="186446" y="-2926"/>
                    <a:pt x="153998" y="16756"/>
                    <a:pt x="141763" y="27129"/>
                  </a:cubicBezTo>
                  <a:cubicBezTo>
                    <a:pt x="129794" y="37502"/>
                    <a:pt x="86441" y="27395"/>
                    <a:pt x="82185" y="30321"/>
                  </a:cubicBezTo>
                  <a:cubicBezTo>
                    <a:pt x="78196" y="32981"/>
                    <a:pt x="82983" y="45481"/>
                    <a:pt x="68621" y="51067"/>
                  </a:cubicBezTo>
                  <a:cubicBezTo>
                    <a:pt x="53992" y="56652"/>
                    <a:pt x="22341" y="51067"/>
                    <a:pt x="11437" y="55854"/>
                  </a:cubicBezTo>
                  <a:cubicBezTo>
                    <a:pt x="532" y="60642"/>
                    <a:pt x="-3458" y="76866"/>
                    <a:pt x="5851" y="75802"/>
                  </a:cubicBezTo>
                  <a:cubicBezTo>
                    <a:pt x="15160" y="75004"/>
                    <a:pt x="19948" y="79526"/>
                    <a:pt x="17022" y="83515"/>
                  </a:cubicBezTo>
                  <a:cubicBezTo>
                    <a:pt x="14096" y="87505"/>
                    <a:pt x="24735" y="98676"/>
                    <a:pt x="19416" y="103729"/>
                  </a:cubicBezTo>
                  <a:cubicBezTo>
                    <a:pt x="14096" y="108517"/>
                    <a:pt x="13830" y="117826"/>
                    <a:pt x="20214" y="122613"/>
                  </a:cubicBezTo>
                  <a:cubicBezTo>
                    <a:pt x="26597" y="127401"/>
                    <a:pt x="27927" y="136178"/>
                    <a:pt x="20214" y="137508"/>
                  </a:cubicBezTo>
                  <a:cubicBezTo>
                    <a:pt x="12501" y="138572"/>
                    <a:pt x="33512" y="147615"/>
                    <a:pt x="33778" y="151604"/>
                  </a:cubicBezTo>
                  <a:cubicBezTo>
                    <a:pt x="34310" y="155594"/>
                    <a:pt x="51332" y="157722"/>
                    <a:pt x="51332" y="162509"/>
                  </a:cubicBezTo>
                  <a:cubicBezTo>
                    <a:pt x="51332" y="167297"/>
                    <a:pt x="56652" y="168893"/>
                    <a:pt x="64897" y="166499"/>
                  </a:cubicBezTo>
                  <a:cubicBezTo>
                    <a:pt x="73408" y="164105"/>
                    <a:pt x="76600" y="175808"/>
                    <a:pt x="81653" y="183787"/>
                  </a:cubicBezTo>
                  <a:cubicBezTo>
                    <a:pt x="86973" y="191766"/>
                    <a:pt x="116496" y="186181"/>
                    <a:pt x="116496" y="177404"/>
                  </a:cubicBezTo>
                  <a:cubicBezTo>
                    <a:pt x="116496" y="168627"/>
                    <a:pt x="125273" y="166233"/>
                    <a:pt x="138572" y="167297"/>
                  </a:cubicBezTo>
                  <a:cubicBezTo>
                    <a:pt x="151870" y="168361"/>
                    <a:pt x="169158" y="186447"/>
                    <a:pt x="175542" y="188841"/>
                  </a:cubicBezTo>
                  <a:cubicBezTo>
                    <a:pt x="181925" y="191234"/>
                    <a:pt x="195224" y="184053"/>
                    <a:pt x="203735" y="184053"/>
                  </a:cubicBezTo>
                  <a:cubicBezTo>
                    <a:pt x="212246" y="184053"/>
                    <a:pt x="224215" y="170754"/>
                    <a:pt x="229002" y="168095"/>
                  </a:cubicBezTo>
                  <a:cubicBezTo>
                    <a:pt x="233790" y="165169"/>
                    <a:pt x="242301" y="177404"/>
                    <a:pt x="250014" y="173414"/>
                  </a:cubicBezTo>
                  <a:cubicBezTo>
                    <a:pt x="257727" y="169425"/>
                    <a:pt x="265973" y="164903"/>
                    <a:pt x="271026" y="167829"/>
                  </a:cubicBezTo>
                  <a:cubicBezTo>
                    <a:pt x="275813" y="170489"/>
                    <a:pt x="259323" y="182989"/>
                    <a:pt x="263845" y="189638"/>
                  </a:cubicBezTo>
                  <a:cubicBezTo>
                    <a:pt x="265706" y="192298"/>
                    <a:pt x="265174" y="195490"/>
                    <a:pt x="264376" y="198947"/>
                  </a:cubicBezTo>
                  <a:cubicBezTo>
                    <a:pt x="281133" y="196554"/>
                    <a:pt x="279537" y="185117"/>
                    <a:pt x="280335" y="180063"/>
                  </a:cubicBezTo>
                  <a:cubicBezTo>
                    <a:pt x="281399" y="174744"/>
                    <a:pt x="285654" y="169425"/>
                    <a:pt x="290974" y="173680"/>
                  </a:cubicBezTo>
                  <a:cubicBezTo>
                    <a:pt x="296293" y="177936"/>
                    <a:pt x="303740" y="179000"/>
                    <a:pt x="315709" y="173680"/>
                  </a:cubicBezTo>
                  <a:cubicBezTo>
                    <a:pt x="327412" y="168361"/>
                    <a:pt x="328476" y="165169"/>
                    <a:pt x="332997" y="170489"/>
                  </a:cubicBezTo>
                  <a:cubicBezTo>
                    <a:pt x="337253" y="175808"/>
                    <a:pt x="346828" y="171552"/>
                    <a:pt x="364116" y="171552"/>
                  </a:cubicBezTo>
                  <a:cubicBezTo>
                    <a:pt x="381404" y="171552"/>
                    <a:pt x="384596" y="159850"/>
                    <a:pt x="400554" y="160913"/>
                  </a:cubicBezTo>
                  <a:cubicBezTo>
                    <a:pt x="416779" y="161977"/>
                    <a:pt x="430609" y="156658"/>
                    <a:pt x="430609" y="156658"/>
                  </a:cubicBezTo>
                  <a:lnTo>
                    <a:pt x="440716" y="159850"/>
                  </a:lnTo>
                  <a:cubicBezTo>
                    <a:pt x="444972" y="155860"/>
                    <a:pt x="444706" y="151604"/>
                    <a:pt x="452951" y="150541"/>
                  </a:cubicBezTo>
                  <a:cubicBezTo>
                    <a:pt x="465717" y="148945"/>
                    <a:pt x="470505" y="158520"/>
                    <a:pt x="477154" y="155328"/>
                  </a:cubicBezTo>
                  <a:cubicBezTo>
                    <a:pt x="483538" y="152136"/>
                    <a:pt x="504018" y="173946"/>
                    <a:pt x="505880" y="159850"/>
                  </a:cubicBezTo>
                  <a:cubicBezTo>
                    <a:pt x="507476" y="156126"/>
                    <a:pt x="497900" y="139104"/>
                    <a:pt x="493645" y="138040"/>
                  </a:cubicBezTo>
                  <a:close/>
                  <a:moveTo>
                    <a:pt x="40960" y="34311"/>
                  </a:moveTo>
                  <a:cubicBezTo>
                    <a:pt x="50535" y="30587"/>
                    <a:pt x="72344" y="35640"/>
                    <a:pt x="77398" y="30587"/>
                  </a:cubicBezTo>
                  <a:cubicBezTo>
                    <a:pt x="82717" y="25799"/>
                    <a:pt x="63567" y="19682"/>
                    <a:pt x="56918" y="14097"/>
                  </a:cubicBezTo>
                  <a:cubicBezTo>
                    <a:pt x="52928" y="10905"/>
                    <a:pt x="51598" y="4787"/>
                    <a:pt x="50269" y="0"/>
                  </a:cubicBezTo>
                  <a:cubicBezTo>
                    <a:pt x="47077" y="2128"/>
                    <a:pt x="42822" y="3990"/>
                    <a:pt x="39364" y="2128"/>
                  </a:cubicBezTo>
                  <a:cubicBezTo>
                    <a:pt x="32183" y="-1596"/>
                    <a:pt x="14628" y="798"/>
                    <a:pt x="11703" y="2128"/>
                  </a:cubicBezTo>
                  <a:cubicBezTo>
                    <a:pt x="8777" y="3458"/>
                    <a:pt x="14096" y="13565"/>
                    <a:pt x="14096" y="20214"/>
                  </a:cubicBezTo>
                  <a:cubicBezTo>
                    <a:pt x="14096" y="26863"/>
                    <a:pt x="6383" y="28725"/>
                    <a:pt x="6383" y="32981"/>
                  </a:cubicBezTo>
                  <a:cubicBezTo>
                    <a:pt x="6383" y="36172"/>
                    <a:pt x="3457" y="38566"/>
                    <a:pt x="0" y="42290"/>
                  </a:cubicBezTo>
                  <a:cubicBezTo>
                    <a:pt x="5319" y="46279"/>
                    <a:pt x="10373" y="50003"/>
                    <a:pt x="15692" y="50003"/>
                  </a:cubicBezTo>
                  <a:cubicBezTo>
                    <a:pt x="27129" y="50003"/>
                    <a:pt x="31385" y="38034"/>
                    <a:pt x="40960" y="34311"/>
                  </a:cubicBezTo>
                  <a:close/>
                </a:path>
              </a:pathLst>
            </a:custGeom>
            <a:grpFill/>
            <a:ln w="6350" cap="flat">
              <a:solidFill>
                <a:schemeClr val="bg1"/>
              </a:solidFill>
              <a:prstDash val="solid"/>
              <a:miter/>
            </a:ln>
          </p:spPr>
          <p:txBody>
            <a:bodyPr rtlCol="0" anchor="ctr"/>
            <a:lstStyle/>
            <a:p>
              <a:endParaRPr lang="en-GB"/>
            </a:p>
          </p:txBody>
        </p:sp>
        <p:sp>
          <p:nvSpPr>
            <p:cNvPr id="445" name="Freeform: Shape 444">
              <a:extLst>
                <a:ext uri="{FF2B5EF4-FFF2-40B4-BE49-F238E27FC236}">
                  <a16:creationId xmlns:a16="http://schemas.microsoft.com/office/drawing/2014/main" id="{5B84D610-B0A7-4B0F-B9EC-F09079B77E18}"/>
                </a:ext>
              </a:extLst>
            </p:cNvPr>
            <p:cNvSpPr/>
            <p:nvPr/>
          </p:nvSpPr>
          <p:spPr>
            <a:xfrm>
              <a:off x="7916581" y="3353359"/>
              <a:ext cx="62180" cy="59333"/>
            </a:xfrm>
            <a:custGeom>
              <a:avLst/>
              <a:gdLst>
                <a:gd name="connsiteX0" fmla="*/ 30853 w 62180"/>
                <a:gd name="connsiteY0" fmla="*/ 21 h 59333"/>
                <a:gd name="connsiteX1" fmla="*/ 0 w 62180"/>
                <a:gd name="connsiteY1" fmla="*/ 17575 h 59333"/>
                <a:gd name="connsiteX2" fmla="*/ 4521 w 62180"/>
                <a:gd name="connsiteY2" fmla="*/ 25289 h 59333"/>
                <a:gd name="connsiteX3" fmla="*/ 20480 w 62180"/>
                <a:gd name="connsiteY3" fmla="*/ 43375 h 59333"/>
                <a:gd name="connsiteX4" fmla="*/ 23139 w 62180"/>
                <a:gd name="connsiteY4" fmla="*/ 59333 h 59333"/>
                <a:gd name="connsiteX5" fmla="*/ 34843 w 62180"/>
                <a:gd name="connsiteY5" fmla="*/ 58269 h 59333"/>
                <a:gd name="connsiteX6" fmla="*/ 61972 w 62180"/>
                <a:gd name="connsiteY6" fmla="*/ 25821 h 59333"/>
                <a:gd name="connsiteX7" fmla="*/ 30853 w 62180"/>
                <a:gd name="connsiteY7" fmla="*/ 21 h 5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80" h="59333">
                  <a:moveTo>
                    <a:pt x="30853" y="21"/>
                  </a:moveTo>
                  <a:cubicBezTo>
                    <a:pt x="21278" y="-511"/>
                    <a:pt x="2660" y="9064"/>
                    <a:pt x="0" y="17575"/>
                  </a:cubicBezTo>
                  <a:cubicBezTo>
                    <a:pt x="1862" y="19703"/>
                    <a:pt x="3723" y="22363"/>
                    <a:pt x="4521" y="25289"/>
                  </a:cubicBezTo>
                  <a:cubicBezTo>
                    <a:pt x="6649" y="32736"/>
                    <a:pt x="13032" y="39119"/>
                    <a:pt x="20480" y="43375"/>
                  </a:cubicBezTo>
                  <a:cubicBezTo>
                    <a:pt x="25001" y="46035"/>
                    <a:pt x="24469" y="53216"/>
                    <a:pt x="23139" y="59333"/>
                  </a:cubicBezTo>
                  <a:cubicBezTo>
                    <a:pt x="27395" y="59067"/>
                    <a:pt x="31650" y="58801"/>
                    <a:pt x="34843" y="58269"/>
                  </a:cubicBezTo>
                  <a:cubicBezTo>
                    <a:pt x="42556" y="56407"/>
                    <a:pt x="59578" y="32470"/>
                    <a:pt x="61972" y="25821"/>
                  </a:cubicBezTo>
                  <a:cubicBezTo>
                    <a:pt x="64631" y="19437"/>
                    <a:pt x="41226" y="553"/>
                    <a:pt x="30853" y="21"/>
                  </a:cubicBezTo>
                  <a:close/>
                </a:path>
              </a:pathLst>
            </a:custGeom>
            <a:grpFill/>
            <a:ln w="6350" cap="flat">
              <a:solidFill>
                <a:schemeClr val="bg1"/>
              </a:solidFill>
              <a:prstDash val="solid"/>
              <a:miter/>
            </a:ln>
          </p:spPr>
          <p:txBody>
            <a:bodyPr rtlCol="0" anchor="ctr"/>
            <a:lstStyle/>
            <a:p>
              <a:endParaRPr lang="en-GB"/>
            </a:p>
          </p:txBody>
        </p:sp>
        <p:sp>
          <p:nvSpPr>
            <p:cNvPr id="446" name="Freeform: Shape 445">
              <a:extLst>
                <a:ext uri="{FF2B5EF4-FFF2-40B4-BE49-F238E27FC236}">
                  <a16:creationId xmlns:a16="http://schemas.microsoft.com/office/drawing/2014/main" id="{E8695E8C-48D9-4FD8-A894-39F1D7024CA1}"/>
                </a:ext>
              </a:extLst>
            </p:cNvPr>
            <p:cNvSpPr/>
            <p:nvPr/>
          </p:nvSpPr>
          <p:spPr>
            <a:xfrm>
              <a:off x="9143246" y="3126772"/>
              <a:ext cx="186712" cy="173433"/>
            </a:xfrm>
            <a:custGeom>
              <a:avLst/>
              <a:gdLst>
                <a:gd name="connsiteX0" fmla="*/ 179531 w 186712"/>
                <a:gd name="connsiteY0" fmla="*/ 8777 h 173433"/>
                <a:gd name="connsiteX1" fmla="*/ 156658 w 186712"/>
                <a:gd name="connsiteY1" fmla="*/ 0 h 173433"/>
                <a:gd name="connsiteX2" fmla="*/ 140965 w 186712"/>
                <a:gd name="connsiteY2" fmla="*/ 21012 h 173433"/>
                <a:gd name="connsiteX3" fmla="*/ 121816 w 186712"/>
                <a:gd name="connsiteY3" fmla="*/ 34842 h 173433"/>
                <a:gd name="connsiteX4" fmla="*/ 111177 w 186712"/>
                <a:gd name="connsiteY4" fmla="*/ 45481 h 173433"/>
                <a:gd name="connsiteX5" fmla="*/ 93622 w 186712"/>
                <a:gd name="connsiteY5" fmla="*/ 50801 h 173433"/>
                <a:gd name="connsiteX6" fmla="*/ 76068 w 186712"/>
                <a:gd name="connsiteY6" fmla="*/ 43885 h 173433"/>
                <a:gd name="connsiteX7" fmla="*/ 58514 w 186712"/>
                <a:gd name="connsiteY7" fmla="*/ 63035 h 173433"/>
                <a:gd name="connsiteX8" fmla="*/ 7714 w 186712"/>
                <a:gd name="connsiteY8" fmla="*/ 90962 h 173433"/>
                <a:gd name="connsiteX9" fmla="*/ 0 w 186712"/>
                <a:gd name="connsiteY9" fmla="*/ 102931 h 173433"/>
                <a:gd name="connsiteX10" fmla="*/ 31119 w 186712"/>
                <a:gd name="connsiteY10" fmla="*/ 118092 h 173433"/>
                <a:gd name="connsiteX11" fmla="*/ 15160 w 186712"/>
                <a:gd name="connsiteY11" fmla="*/ 147349 h 173433"/>
                <a:gd name="connsiteX12" fmla="*/ 19948 w 186712"/>
                <a:gd name="connsiteY12" fmla="*/ 163839 h 173433"/>
                <a:gd name="connsiteX13" fmla="*/ 33513 w 186712"/>
                <a:gd name="connsiteY13" fmla="*/ 170754 h 173433"/>
                <a:gd name="connsiteX14" fmla="*/ 54524 w 186712"/>
                <a:gd name="connsiteY14" fmla="*/ 166765 h 173433"/>
                <a:gd name="connsiteX15" fmla="*/ 60908 w 186712"/>
                <a:gd name="connsiteY15" fmla="*/ 170488 h 173433"/>
                <a:gd name="connsiteX16" fmla="*/ 76866 w 186712"/>
                <a:gd name="connsiteY16" fmla="*/ 158520 h 173433"/>
                <a:gd name="connsiteX17" fmla="*/ 101601 w 186712"/>
                <a:gd name="connsiteY17" fmla="*/ 153200 h 173433"/>
                <a:gd name="connsiteX18" fmla="*/ 115964 w 186712"/>
                <a:gd name="connsiteY18" fmla="*/ 147881 h 173433"/>
                <a:gd name="connsiteX19" fmla="*/ 91761 w 186712"/>
                <a:gd name="connsiteY19" fmla="*/ 125273 h 173433"/>
                <a:gd name="connsiteX20" fmla="*/ 99474 w 186712"/>
                <a:gd name="connsiteY20" fmla="*/ 101070 h 173433"/>
                <a:gd name="connsiteX21" fmla="*/ 146817 w 186712"/>
                <a:gd name="connsiteY21" fmla="*/ 72079 h 173433"/>
                <a:gd name="connsiteX22" fmla="*/ 156392 w 186712"/>
                <a:gd name="connsiteY22" fmla="*/ 39098 h 173433"/>
                <a:gd name="connsiteX23" fmla="*/ 186713 w 186712"/>
                <a:gd name="connsiteY23" fmla="*/ 9841 h 173433"/>
                <a:gd name="connsiteX24" fmla="*/ 179531 w 186712"/>
                <a:gd name="connsiteY24" fmla="*/ 8777 h 17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712" h="173433">
                  <a:moveTo>
                    <a:pt x="179531" y="8777"/>
                  </a:moveTo>
                  <a:cubicBezTo>
                    <a:pt x="168893" y="12235"/>
                    <a:pt x="165435" y="0"/>
                    <a:pt x="156658" y="0"/>
                  </a:cubicBezTo>
                  <a:cubicBezTo>
                    <a:pt x="147881" y="0"/>
                    <a:pt x="149743" y="21012"/>
                    <a:pt x="140965" y="21012"/>
                  </a:cubicBezTo>
                  <a:cubicBezTo>
                    <a:pt x="132188" y="21012"/>
                    <a:pt x="133784" y="33247"/>
                    <a:pt x="121816" y="34842"/>
                  </a:cubicBezTo>
                  <a:cubicBezTo>
                    <a:pt x="109581" y="36704"/>
                    <a:pt x="106123" y="36704"/>
                    <a:pt x="111177" y="45481"/>
                  </a:cubicBezTo>
                  <a:cubicBezTo>
                    <a:pt x="116496" y="54258"/>
                    <a:pt x="104261" y="50801"/>
                    <a:pt x="93622" y="50801"/>
                  </a:cubicBezTo>
                  <a:cubicBezTo>
                    <a:pt x="83250" y="50801"/>
                    <a:pt x="83250" y="43885"/>
                    <a:pt x="76068" y="43885"/>
                  </a:cubicBezTo>
                  <a:cubicBezTo>
                    <a:pt x="69153" y="43885"/>
                    <a:pt x="63833" y="56120"/>
                    <a:pt x="58514" y="63035"/>
                  </a:cubicBezTo>
                  <a:cubicBezTo>
                    <a:pt x="53195" y="70217"/>
                    <a:pt x="18352" y="85909"/>
                    <a:pt x="7714" y="90962"/>
                  </a:cubicBezTo>
                  <a:cubicBezTo>
                    <a:pt x="4788" y="92558"/>
                    <a:pt x="2128" y="97080"/>
                    <a:pt x="0" y="102931"/>
                  </a:cubicBezTo>
                  <a:cubicBezTo>
                    <a:pt x="12501" y="103995"/>
                    <a:pt x="25534" y="111177"/>
                    <a:pt x="31119" y="118092"/>
                  </a:cubicBezTo>
                  <a:cubicBezTo>
                    <a:pt x="38832" y="127667"/>
                    <a:pt x="22342" y="138572"/>
                    <a:pt x="15160" y="147349"/>
                  </a:cubicBezTo>
                  <a:cubicBezTo>
                    <a:pt x="7979" y="156126"/>
                    <a:pt x="19682" y="156658"/>
                    <a:pt x="19948" y="163839"/>
                  </a:cubicBezTo>
                  <a:cubicBezTo>
                    <a:pt x="20480" y="171020"/>
                    <a:pt x="30055" y="177138"/>
                    <a:pt x="33513" y="170754"/>
                  </a:cubicBezTo>
                  <a:cubicBezTo>
                    <a:pt x="37236" y="164371"/>
                    <a:pt x="43087" y="166765"/>
                    <a:pt x="54524" y="166765"/>
                  </a:cubicBezTo>
                  <a:cubicBezTo>
                    <a:pt x="57716" y="166765"/>
                    <a:pt x="59578" y="168361"/>
                    <a:pt x="60908" y="170488"/>
                  </a:cubicBezTo>
                  <a:cubicBezTo>
                    <a:pt x="67291" y="165435"/>
                    <a:pt x="74472" y="160913"/>
                    <a:pt x="76866" y="158520"/>
                  </a:cubicBezTo>
                  <a:cubicBezTo>
                    <a:pt x="81122" y="154264"/>
                    <a:pt x="91761" y="153200"/>
                    <a:pt x="101601" y="153200"/>
                  </a:cubicBezTo>
                  <a:cubicBezTo>
                    <a:pt x="107453" y="153200"/>
                    <a:pt x="111443" y="151338"/>
                    <a:pt x="115964" y="147881"/>
                  </a:cubicBezTo>
                  <a:cubicBezTo>
                    <a:pt x="105591" y="136710"/>
                    <a:pt x="95750" y="127667"/>
                    <a:pt x="91761" y="125273"/>
                  </a:cubicBezTo>
                  <a:cubicBezTo>
                    <a:pt x="82451" y="119688"/>
                    <a:pt x="88037" y="103995"/>
                    <a:pt x="99474" y="101070"/>
                  </a:cubicBezTo>
                  <a:cubicBezTo>
                    <a:pt x="110645" y="98410"/>
                    <a:pt x="138306" y="76866"/>
                    <a:pt x="146817" y="72079"/>
                  </a:cubicBezTo>
                  <a:cubicBezTo>
                    <a:pt x="155328" y="67291"/>
                    <a:pt x="149743" y="51599"/>
                    <a:pt x="156392" y="39098"/>
                  </a:cubicBezTo>
                  <a:cubicBezTo>
                    <a:pt x="159850" y="32715"/>
                    <a:pt x="173148" y="20214"/>
                    <a:pt x="186713" y="9841"/>
                  </a:cubicBezTo>
                  <a:cubicBezTo>
                    <a:pt x="184319" y="8777"/>
                    <a:pt x="181659" y="8245"/>
                    <a:pt x="179531" y="8777"/>
                  </a:cubicBezTo>
                  <a:close/>
                </a:path>
              </a:pathLst>
            </a:custGeom>
            <a:grpFill/>
            <a:ln w="6350" cap="flat">
              <a:solidFill>
                <a:schemeClr val="bg1"/>
              </a:solidFill>
              <a:prstDash val="solid"/>
              <a:miter/>
            </a:ln>
          </p:spPr>
          <p:txBody>
            <a:bodyPr rtlCol="0" anchor="ctr"/>
            <a:lstStyle/>
            <a:p>
              <a:endParaRPr lang="en-GB"/>
            </a:p>
          </p:txBody>
        </p:sp>
        <p:sp>
          <p:nvSpPr>
            <p:cNvPr id="447" name="Freeform: Shape 446">
              <a:extLst>
                <a:ext uri="{FF2B5EF4-FFF2-40B4-BE49-F238E27FC236}">
                  <a16:creationId xmlns:a16="http://schemas.microsoft.com/office/drawing/2014/main" id="{E53D6C4B-9303-4151-93E8-0FB201796D76}"/>
                </a:ext>
              </a:extLst>
            </p:cNvPr>
            <p:cNvSpPr/>
            <p:nvPr/>
          </p:nvSpPr>
          <p:spPr>
            <a:xfrm>
              <a:off x="7974032" y="3524797"/>
              <a:ext cx="205280" cy="115859"/>
            </a:xfrm>
            <a:custGeom>
              <a:avLst/>
              <a:gdLst>
                <a:gd name="connsiteX0" fmla="*/ 204533 w 205280"/>
                <a:gd name="connsiteY0" fmla="*/ 75140 h 115859"/>
                <a:gd name="connsiteX1" fmla="*/ 198415 w 205280"/>
                <a:gd name="connsiteY1" fmla="*/ 75140 h 115859"/>
                <a:gd name="connsiteX2" fmla="*/ 162775 w 205280"/>
                <a:gd name="connsiteY2" fmla="*/ 68490 h 115859"/>
                <a:gd name="connsiteX3" fmla="*/ 110379 w 205280"/>
                <a:gd name="connsiteY3" fmla="*/ 47479 h 115859"/>
                <a:gd name="connsiteX4" fmla="*/ 55056 w 205280"/>
                <a:gd name="connsiteY4" fmla="*/ 7051 h 115859"/>
                <a:gd name="connsiteX5" fmla="*/ 33247 w 205280"/>
                <a:gd name="connsiteY5" fmla="*/ 2795 h 115859"/>
                <a:gd name="connsiteX6" fmla="*/ 16490 w 205280"/>
                <a:gd name="connsiteY6" fmla="*/ 7849 h 115859"/>
                <a:gd name="connsiteX7" fmla="*/ 4255 w 205280"/>
                <a:gd name="connsiteY7" fmla="*/ 23275 h 115859"/>
                <a:gd name="connsiteX8" fmla="*/ 0 w 205280"/>
                <a:gd name="connsiteY8" fmla="*/ 43755 h 115859"/>
                <a:gd name="connsiteX9" fmla="*/ 13830 w 205280"/>
                <a:gd name="connsiteY9" fmla="*/ 54394 h 115859"/>
                <a:gd name="connsiteX10" fmla="*/ 35374 w 205280"/>
                <a:gd name="connsiteY10" fmla="*/ 65033 h 115859"/>
                <a:gd name="connsiteX11" fmla="*/ 55854 w 205280"/>
                <a:gd name="connsiteY11" fmla="*/ 75672 h 115859"/>
                <a:gd name="connsiteX12" fmla="*/ 78462 w 205280"/>
                <a:gd name="connsiteY12" fmla="*/ 88438 h 115859"/>
                <a:gd name="connsiteX13" fmla="*/ 104261 w 205280"/>
                <a:gd name="connsiteY13" fmla="*/ 84183 h 115859"/>
                <a:gd name="connsiteX14" fmla="*/ 119421 w 205280"/>
                <a:gd name="connsiteY14" fmla="*/ 99077 h 115859"/>
                <a:gd name="connsiteX15" fmla="*/ 154796 w 205280"/>
                <a:gd name="connsiteY15" fmla="*/ 113174 h 115859"/>
                <a:gd name="connsiteX16" fmla="*/ 202139 w 205280"/>
                <a:gd name="connsiteY16" fmla="*/ 108918 h 115859"/>
                <a:gd name="connsiteX17" fmla="*/ 203203 w 205280"/>
                <a:gd name="connsiteY17" fmla="*/ 80991 h 115859"/>
                <a:gd name="connsiteX18" fmla="*/ 204533 w 205280"/>
                <a:gd name="connsiteY18" fmla="*/ 75140 h 11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280" h="115859">
                  <a:moveTo>
                    <a:pt x="204533" y="75140"/>
                  </a:moveTo>
                  <a:cubicBezTo>
                    <a:pt x="202671" y="75140"/>
                    <a:pt x="200543" y="74874"/>
                    <a:pt x="198415" y="75140"/>
                  </a:cubicBezTo>
                  <a:cubicBezTo>
                    <a:pt x="182723" y="75672"/>
                    <a:pt x="173148" y="67959"/>
                    <a:pt x="162775" y="68490"/>
                  </a:cubicBezTo>
                  <a:cubicBezTo>
                    <a:pt x="152402" y="69022"/>
                    <a:pt x="123145" y="57586"/>
                    <a:pt x="110379" y="47479"/>
                  </a:cubicBezTo>
                  <a:cubicBezTo>
                    <a:pt x="97877" y="37106"/>
                    <a:pt x="63301" y="15562"/>
                    <a:pt x="55056" y="7051"/>
                  </a:cubicBezTo>
                  <a:cubicBezTo>
                    <a:pt x="46545" y="-1460"/>
                    <a:pt x="34576" y="-1460"/>
                    <a:pt x="33247" y="2795"/>
                  </a:cubicBezTo>
                  <a:cubicBezTo>
                    <a:pt x="32182" y="6785"/>
                    <a:pt x="25799" y="7051"/>
                    <a:pt x="16490" y="7849"/>
                  </a:cubicBezTo>
                  <a:cubicBezTo>
                    <a:pt x="14096" y="12104"/>
                    <a:pt x="4255" y="17690"/>
                    <a:pt x="4255" y="23275"/>
                  </a:cubicBezTo>
                  <a:cubicBezTo>
                    <a:pt x="4255" y="29659"/>
                    <a:pt x="0" y="38170"/>
                    <a:pt x="0" y="43755"/>
                  </a:cubicBezTo>
                  <a:cubicBezTo>
                    <a:pt x="0" y="49340"/>
                    <a:pt x="10639" y="50138"/>
                    <a:pt x="13830" y="54394"/>
                  </a:cubicBezTo>
                  <a:cubicBezTo>
                    <a:pt x="17022" y="58649"/>
                    <a:pt x="34310" y="60777"/>
                    <a:pt x="35374" y="65033"/>
                  </a:cubicBezTo>
                  <a:cubicBezTo>
                    <a:pt x="36438" y="69288"/>
                    <a:pt x="48141" y="74608"/>
                    <a:pt x="55854" y="75672"/>
                  </a:cubicBezTo>
                  <a:cubicBezTo>
                    <a:pt x="63301" y="76736"/>
                    <a:pt x="74206" y="85247"/>
                    <a:pt x="78462" y="88438"/>
                  </a:cubicBezTo>
                  <a:cubicBezTo>
                    <a:pt x="82717" y="91630"/>
                    <a:pt x="98942" y="84183"/>
                    <a:pt x="104261" y="84183"/>
                  </a:cubicBezTo>
                  <a:cubicBezTo>
                    <a:pt x="109581" y="84183"/>
                    <a:pt x="118358" y="93758"/>
                    <a:pt x="119421" y="99077"/>
                  </a:cubicBezTo>
                  <a:cubicBezTo>
                    <a:pt x="120485" y="104397"/>
                    <a:pt x="148412" y="107588"/>
                    <a:pt x="154796" y="113174"/>
                  </a:cubicBezTo>
                  <a:cubicBezTo>
                    <a:pt x="161179" y="118493"/>
                    <a:pt x="195490" y="115302"/>
                    <a:pt x="202139" y="108918"/>
                  </a:cubicBezTo>
                  <a:cubicBezTo>
                    <a:pt x="208522" y="102535"/>
                    <a:pt x="203203" y="90566"/>
                    <a:pt x="203203" y="80991"/>
                  </a:cubicBezTo>
                  <a:cubicBezTo>
                    <a:pt x="202671" y="78066"/>
                    <a:pt x="203469" y="76470"/>
                    <a:pt x="204533" y="75140"/>
                  </a:cubicBezTo>
                  <a:close/>
                </a:path>
              </a:pathLst>
            </a:custGeom>
            <a:grpFill/>
            <a:ln w="6350" cap="flat">
              <a:solidFill>
                <a:schemeClr val="bg1"/>
              </a:solidFill>
              <a:prstDash val="solid"/>
              <a:miter/>
            </a:ln>
          </p:spPr>
          <p:txBody>
            <a:bodyPr rtlCol="0" anchor="ctr"/>
            <a:lstStyle/>
            <a:p>
              <a:endParaRPr lang="en-GB"/>
            </a:p>
          </p:txBody>
        </p:sp>
        <p:sp>
          <p:nvSpPr>
            <p:cNvPr id="448" name="Freeform: Shape 447">
              <a:extLst>
                <a:ext uri="{FF2B5EF4-FFF2-40B4-BE49-F238E27FC236}">
                  <a16:creationId xmlns:a16="http://schemas.microsoft.com/office/drawing/2014/main" id="{62E2D692-ED1D-46D3-B25F-DF4B2242075E}"/>
                </a:ext>
              </a:extLst>
            </p:cNvPr>
            <p:cNvSpPr/>
            <p:nvPr/>
          </p:nvSpPr>
          <p:spPr>
            <a:xfrm>
              <a:off x="8276176" y="3581085"/>
              <a:ext cx="231927" cy="509079"/>
            </a:xfrm>
            <a:custGeom>
              <a:avLst/>
              <a:gdLst>
                <a:gd name="connsiteX0" fmla="*/ 188042 w 231927"/>
                <a:gd name="connsiteY0" fmla="*/ 463825 h 509079"/>
                <a:gd name="connsiteX1" fmla="*/ 179531 w 231927"/>
                <a:gd name="connsiteY1" fmla="*/ 443345 h 509079"/>
                <a:gd name="connsiteX2" fmla="*/ 168893 w 231927"/>
                <a:gd name="connsiteY2" fmla="*/ 410098 h 509079"/>
                <a:gd name="connsiteX3" fmla="*/ 159318 w 231927"/>
                <a:gd name="connsiteY3" fmla="*/ 381107 h 509079"/>
                <a:gd name="connsiteX4" fmla="*/ 163573 w 231927"/>
                <a:gd name="connsiteY4" fmla="*/ 361691 h 509079"/>
                <a:gd name="connsiteX5" fmla="*/ 164637 w 231927"/>
                <a:gd name="connsiteY5" fmla="*/ 348925 h 509079"/>
                <a:gd name="connsiteX6" fmla="*/ 159318 w 231927"/>
                <a:gd name="connsiteY6" fmla="*/ 330572 h 509079"/>
                <a:gd name="connsiteX7" fmla="*/ 138838 w 231927"/>
                <a:gd name="connsiteY7" fmla="*/ 305837 h 509079"/>
                <a:gd name="connsiteX8" fmla="*/ 144157 w 231927"/>
                <a:gd name="connsiteY8" fmla="*/ 263015 h 509079"/>
                <a:gd name="connsiteX9" fmla="*/ 159052 w 231927"/>
                <a:gd name="connsiteY9" fmla="*/ 254504 h 509079"/>
                <a:gd name="connsiteX10" fmla="*/ 179531 w 231927"/>
                <a:gd name="connsiteY10" fmla="*/ 248121 h 509079"/>
                <a:gd name="connsiteX11" fmla="*/ 204267 w 231927"/>
                <a:gd name="connsiteY11" fmla="*/ 234290 h 509079"/>
                <a:gd name="connsiteX12" fmla="*/ 218097 w 231927"/>
                <a:gd name="connsiteY12" fmla="*/ 222588 h 509079"/>
                <a:gd name="connsiteX13" fmla="*/ 231928 w 231927"/>
                <a:gd name="connsiteY13" fmla="*/ 199980 h 509079"/>
                <a:gd name="connsiteX14" fmla="*/ 220225 w 231927"/>
                <a:gd name="connsiteY14" fmla="*/ 202640 h 509079"/>
                <a:gd name="connsiteX15" fmla="*/ 203469 w 231927"/>
                <a:gd name="connsiteY15" fmla="*/ 193596 h 509079"/>
                <a:gd name="connsiteX16" fmla="*/ 188309 w 231927"/>
                <a:gd name="connsiteY16" fmla="*/ 186415 h 509079"/>
                <a:gd name="connsiteX17" fmla="*/ 188309 w 231927"/>
                <a:gd name="connsiteY17" fmla="*/ 168329 h 509079"/>
                <a:gd name="connsiteX18" fmla="*/ 177936 w 231927"/>
                <a:gd name="connsiteY18" fmla="*/ 156360 h 509079"/>
                <a:gd name="connsiteX19" fmla="*/ 169424 w 231927"/>
                <a:gd name="connsiteY19" fmla="*/ 134019 h 509079"/>
                <a:gd name="connsiteX20" fmla="*/ 144689 w 231927"/>
                <a:gd name="connsiteY20" fmla="*/ 129231 h 509079"/>
                <a:gd name="connsiteX21" fmla="*/ 139902 w 231927"/>
                <a:gd name="connsiteY21" fmla="*/ 115932 h 509079"/>
                <a:gd name="connsiteX22" fmla="*/ 162243 w 231927"/>
                <a:gd name="connsiteY22" fmla="*/ 77898 h 509079"/>
                <a:gd name="connsiteX23" fmla="*/ 168893 w 231927"/>
                <a:gd name="connsiteY23" fmla="*/ 38003 h 509079"/>
                <a:gd name="connsiteX24" fmla="*/ 157988 w 231927"/>
                <a:gd name="connsiteY24" fmla="*/ 24704 h 509079"/>
                <a:gd name="connsiteX25" fmla="*/ 151871 w 231927"/>
                <a:gd name="connsiteY25" fmla="*/ 9543 h 509079"/>
                <a:gd name="connsiteX26" fmla="*/ 133784 w 231927"/>
                <a:gd name="connsiteY26" fmla="*/ 1830 h 509079"/>
                <a:gd name="connsiteX27" fmla="*/ 129263 w 231927"/>
                <a:gd name="connsiteY27" fmla="*/ 4490 h 509079"/>
                <a:gd name="connsiteX28" fmla="*/ 123412 w 231927"/>
                <a:gd name="connsiteY28" fmla="*/ 17523 h 509079"/>
                <a:gd name="connsiteX29" fmla="*/ 125539 w 231927"/>
                <a:gd name="connsiteY29" fmla="*/ 35609 h 509079"/>
                <a:gd name="connsiteX30" fmla="*/ 113836 w 231927"/>
                <a:gd name="connsiteY30" fmla="*/ 35609 h 509079"/>
                <a:gd name="connsiteX31" fmla="*/ 91229 w 231927"/>
                <a:gd name="connsiteY31" fmla="*/ 45184 h 509079"/>
                <a:gd name="connsiteX32" fmla="*/ 72877 w 231927"/>
                <a:gd name="connsiteY32" fmla="*/ 66728 h 509079"/>
                <a:gd name="connsiteX33" fmla="*/ 65429 w 231927"/>
                <a:gd name="connsiteY33" fmla="*/ 99974 h 509079"/>
                <a:gd name="connsiteX34" fmla="*/ 55854 w 231927"/>
                <a:gd name="connsiteY34" fmla="*/ 133221 h 509079"/>
                <a:gd name="connsiteX35" fmla="*/ 34311 w 231927"/>
                <a:gd name="connsiteY35" fmla="*/ 132157 h 509079"/>
                <a:gd name="connsiteX36" fmla="*/ 28991 w 231927"/>
                <a:gd name="connsiteY36" fmla="*/ 159020 h 509079"/>
                <a:gd name="connsiteX37" fmla="*/ 21544 w 231927"/>
                <a:gd name="connsiteY37" fmla="*/ 188011 h 509079"/>
                <a:gd name="connsiteX38" fmla="*/ 9841 w 231927"/>
                <a:gd name="connsiteY38" fmla="*/ 208491 h 509079"/>
                <a:gd name="connsiteX39" fmla="*/ 0 w 231927"/>
                <a:gd name="connsiteY39" fmla="*/ 216470 h 509079"/>
                <a:gd name="connsiteX40" fmla="*/ 25534 w 231927"/>
                <a:gd name="connsiteY40" fmla="*/ 243333 h 509079"/>
                <a:gd name="connsiteX41" fmla="*/ 56386 w 231927"/>
                <a:gd name="connsiteY41" fmla="*/ 298390 h 509079"/>
                <a:gd name="connsiteX42" fmla="*/ 52396 w 231927"/>
                <a:gd name="connsiteY42" fmla="*/ 342275 h 509079"/>
                <a:gd name="connsiteX43" fmla="*/ 63568 w 231927"/>
                <a:gd name="connsiteY43" fmla="*/ 357170 h 509079"/>
                <a:gd name="connsiteX44" fmla="*/ 90165 w 231927"/>
                <a:gd name="connsiteY44" fmla="*/ 353978 h 509079"/>
                <a:gd name="connsiteX45" fmla="*/ 113038 w 231927"/>
                <a:gd name="connsiteY45" fmla="*/ 326583 h 509079"/>
                <a:gd name="connsiteX46" fmla="*/ 127135 w 231927"/>
                <a:gd name="connsiteY46" fmla="*/ 337488 h 509079"/>
                <a:gd name="connsiteX47" fmla="*/ 138040 w 231927"/>
                <a:gd name="connsiteY47" fmla="*/ 367543 h 509079"/>
                <a:gd name="connsiteX48" fmla="*/ 152136 w 231927"/>
                <a:gd name="connsiteY48" fmla="*/ 426322 h 509079"/>
                <a:gd name="connsiteX49" fmla="*/ 162509 w 231927"/>
                <a:gd name="connsiteY49" fmla="*/ 469410 h 509079"/>
                <a:gd name="connsiteX50" fmla="*/ 166233 w 231927"/>
                <a:gd name="connsiteY50" fmla="*/ 501593 h 509079"/>
                <a:gd name="connsiteX51" fmla="*/ 164637 w 231927"/>
                <a:gd name="connsiteY51" fmla="*/ 509040 h 509079"/>
                <a:gd name="connsiteX52" fmla="*/ 188042 w 231927"/>
                <a:gd name="connsiteY52" fmla="*/ 463825 h 50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1927" h="509079">
                  <a:moveTo>
                    <a:pt x="188042" y="463825"/>
                  </a:moveTo>
                  <a:cubicBezTo>
                    <a:pt x="188042" y="453186"/>
                    <a:pt x="179531" y="452122"/>
                    <a:pt x="179531" y="443345"/>
                  </a:cubicBezTo>
                  <a:cubicBezTo>
                    <a:pt x="179531" y="434833"/>
                    <a:pt x="179531" y="419673"/>
                    <a:pt x="168893" y="410098"/>
                  </a:cubicBezTo>
                  <a:cubicBezTo>
                    <a:pt x="158254" y="400523"/>
                    <a:pt x="152934" y="386427"/>
                    <a:pt x="159318" y="381107"/>
                  </a:cubicBezTo>
                  <a:cubicBezTo>
                    <a:pt x="165701" y="375788"/>
                    <a:pt x="160382" y="360627"/>
                    <a:pt x="163573" y="361691"/>
                  </a:cubicBezTo>
                  <a:cubicBezTo>
                    <a:pt x="166765" y="362755"/>
                    <a:pt x="171020" y="352116"/>
                    <a:pt x="164637" y="348925"/>
                  </a:cubicBezTo>
                  <a:cubicBezTo>
                    <a:pt x="158254" y="345733"/>
                    <a:pt x="164637" y="332966"/>
                    <a:pt x="159318" y="330572"/>
                  </a:cubicBezTo>
                  <a:cubicBezTo>
                    <a:pt x="153998" y="328179"/>
                    <a:pt x="138838" y="311156"/>
                    <a:pt x="138838" y="305837"/>
                  </a:cubicBezTo>
                  <a:cubicBezTo>
                    <a:pt x="138838" y="300517"/>
                    <a:pt x="143093" y="270463"/>
                    <a:pt x="144157" y="263015"/>
                  </a:cubicBezTo>
                  <a:cubicBezTo>
                    <a:pt x="145221" y="255568"/>
                    <a:pt x="155860" y="254504"/>
                    <a:pt x="159052" y="254504"/>
                  </a:cubicBezTo>
                  <a:cubicBezTo>
                    <a:pt x="162243" y="254504"/>
                    <a:pt x="175276" y="255568"/>
                    <a:pt x="179531" y="248121"/>
                  </a:cubicBezTo>
                  <a:cubicBezTo>
                    <a:pt x="183787" y="240674"/>
                    <a:pt x="202139" y="239610"/>
                    <a:pt x="204267" y="234290"/>
                  </a:cubicBezTo>
                  <a:cubicBezTo>
                    <a:pt x="206395" y="228971"/>
                    <a:pt x="218097" y="228971"/>
                    <a:pt x="218097" y="222588"/>
                  </a:cubicBezTo>
                  <a:cubicBezTo>
                    <a:pt x="218097" y="216204"/>
                    <a:pt x="231928" y="199980"/>
                    <a:pt x="231928" y="199980"/>
                  </a:cubicBezTo>
                  <a:cubicBezTo>
                    <a:pt x="230864" y="197320"/>
                    <a:pt x="227406" y="199714"/>
                    <a:pt x="220225" y="202640"/>
                  </a:cubicBezTo>
                  <a:cubicBezTo>
                    <a:pt x="208257" y="207427"/>
                    <a:pt x="202139" y="200778"/>
                    <a:pt x="203469" y="193596"/>
                  </a:cubicBezTo>
                  <a:cubicBezTo>
                    <a:pt x="204799" y="186415"/>
                    <a:pt x="194958" y="186415"/>
                    <a:pt x="188309" y="186415"/>
                  </a:cubicBezTo>
                  <a:cubicBezTo>
                    <a:pt x="181659" y="186415"/>
                    <a:pt x="185915" y="175510"/>
                    <a:pt x="188309" y="168329"/>
                  </a:cubicBezTo>
                  <a:cubicBezTo>
                    <a:pt x="190702" y="161148"/>
                    <a:pt x="185915" y="156892"/>
                    <a:pt x="177936" y="156360"/>
                  </a:cubicBezTo>
                  <a:cubicBezTo>
                    <a:pt x="169957" y="155828"/>
                    <a:pt x="166499" y="138806"/>
                    <a:pt x="169424" y="134019"/>
                  </a:cubicBezTo>
                  <a:cubicBezTo>
                    <a:pt x="172350" y="129231"/>
                    <a:pt x="153200" y="124976"/>
                    <a:pt x="144689" y="129231"/>
                  </a:cubicBezTo>
                  <a:cubicBezTo>
                    <a:pt x="136178" y="133487"/>
                    <a:pt x="142295" y="122050"/>
                    <a:pt x="139902" y="115932"/>
                  </a:cubicBezTo>
                  <a:cubicBezTo>
                    <a:pt x="137508" y="109815"/>
                    <a:pt x="150806" y="89335"/>
                    <a:pt x="162243" y="77898"/>
                  </a:cubicBezTo>
                  <a:cubicBezTo>
                    <a:pt x="173680" y="66462"/>
                    <a:pt x="168893" y="51301"/>
                    <a:pt x="168893" y="38003"/>
                  </a:cubicBezTo>
                  <a:cubicBezTo>
                    <a:pt x="168893" y="24704"/>
                    <a:pt x="163573" y="24704"/>
                    <a:pt x="157988" y="24704"/>
                  </a:cubicBezTo>
                  <a:cubicBezTo>
                    <a:pt x="152669" y="24704"/>
                    <a:pt x="151871" y="16991"/>
                    <a:pt x="151871" y="9543"/>
                  </a:cubicBezTo>
                  <a:cubicBezTo>
                    <a:pt x="151871" y="2362"/>
                    <a:pt x="140434" y="-2957"/>
                    <a:pt x="133784" y="1830"/>
                  </a:cubicBezTo>
                  <a:cubicBezTo>
                    <a:pt x="132986" y="2628"/>
                    <a:pt x="131125" y="3426"/>
                    <a:pt x="129263" y="4490"/>
                  </a:cubicBezTo>
                  <a:cubicBezTo>
                    <a:pt x="129795" y="4490"/>
                    <a:pt x="127667" y="15395"/>
                    <a:pt x="123412" y="17523"/>
                  </a:cubicBezTo>
                  <a:cubicBezTo>
                    <a:pt x="119156" y="19650"/>
                    <a:pt x="119156" y="26034"/>
                    <a:pt x="125539" y="35609"/>
                  </a:cubicBezTo>
                  <a:cubicBezTo>
                    <a:pt x="131923" y="45184"/>
                    <a:pt x="115964" y="40928"/>
                    <a:pt x="113836" y="35609"/>
                  </a:cubicBezTo>
                  <a:cubicBezTo>
                    <a:pt x="111708" y="30289"/>
                    <a:pt x="98676" y="38800"/>
                    <a:pt x="91229" y="45184"/>
                  </a:cubicBezTo>
                  <a:cubicBezTo>
                    <a:pt x="83781" y="51567"/>
                    <a:pt x="72877" y="54759"/>
                    <a:pt x="72877" y="66728"/>
                  </a:cubicBezTo>
                  <a:cubicBezTo>
                    <a:pt x="72877" y="78430"/>
                    <a:pt x="63302" y="90399"/>
                    <a:pt x="65429" y="99974"/>
                  </a:cubicBezTo>
                  <a:cubicBezTo>
                    <a:pt x="67557" y="109549"/>
                    <a:pt x="54791" y="127901"/>
                    <a:pt x="55854" y="133221"/>
                  </a:cubicBezTo>
                  <a:cubicBezTo>
                    <a:pt x="56919" y="138540"/>
                    <a:pt x="37502" y="132157"/>
                    <a:pt x="34311" y="132157"/>
                  </a:cubicBezTo>
                  <a:cubicBezTo>
                    <a:pt x="31119" y="132157"/>
                    <a:pt x="33247" y="152371"/>
                    <a:pt x="28991" y="159020"/>
                  </a:cubicBezTo>
                  <a:cubicBezTo>
                    <a:pt x="24736" y="165669"/>
                    <a:pt x="27927" y="188011"/>
                    <a:pt x="21544" y="188011"/>
                  </a:cubicBezTo>
                  <a:cubicBezTo>
                    <a:pt x="15160" y="188011"/>
                    <a:pt x="9841" y="208491"/>
                    <a:pt x="9841" y="208491"/>
                  </a:cubicBezTo>
                  <a:cubicBezTo>
                    <a:pt x="9841" y="208491"/>
                    <a:pt x="4521" y="211949"/>
                    <a:pt x="0" y="216470"/>
                  </a:cubicBezTo>
                  <a:cubicBezTo>
                    <a:pt x="5319" y="227109"/>
                    <a:pt x="14895" y="239078"/>
                    <a:pt x="25534" y="243333"/>
                  </a:cubicBezTo>
                  <a:cubicBezTo>
                    <a:pt x="41226" y="249717"/>
                    <a:pt x="51599" y="281367"/>
                    <a:pt x="56386" y="298390"/>
                  </a:cubicBezTo>
                  <a:cubicBezTo>
                    <a:pt x="61174" y="315146"/>
                    <a:pt x="57982" y="332434"/>
                    <a:pt x="52396" y="342275"/>
                  </a:cubicBezTo>
                  <a:cubicBezTo>
                    <a:pt x="46811" y="351850"/>
                    <a:pt x="54524" y="352382"/>
                    <a:pt x="63568" y="357170"/>
                  </a:cubicBezTo>
                  <a:cubicBezTo>
                    <a:pt x="72877" y="361957"/>
                    <a:pt x="83250" y="363553"/>
                    <a:pt x="90165" y="353978"/>
                  </a:cubicBezTo>
                  <a:cubicBezTo>
                    <a:pt x="97080" y="344403"/>
                    <a:pt x="111177" y="337488"/>
                    <a:pt x="113038" y="326583"/>
                  </a:cubicBezTo>
                  <a:cubicBezTo>
                    <a:pt x="115166" y="315678"/>
                    <a:pt x="121549" y="331902"/>
                    <a:pt x="127135" y="337488"/>
                  </a:cubicBezTo>
                  <a:cubicBezTo>
                    <a:pt x="132721" y="343073"/>
                    <a:pt x="136710" y="353978"/>
                    <a:pt x="138040" y="367543"/>
                  </a:cubicBezTo>
                  <a:cubicBezTo>
                    <a:pt x="139370" y="381107"/>
                    <a:pt x="140434" y="415418"/>
                    <a:pt x="152136" y="426322"/>
                  </a:cubicBezTo>
                  <a:cubicBezTo>
                    <a:pt x="163839" y="437227"/>
                    <a:pt x="165701" y="460899"/>
                    <a:pt x="162509" y="469410"/>
                  </a:cubicBezTo>
                  <a:cubicBezTo>
                    <a:pt x="159318" y="477921"/>
                    <a:pt x="168627" y="492284"/>
                    <a:pt x="166233" y="501593"/>
                  </a:cubicBezTo>
                  <a:cubicBezTo>
                    <a:pt x="165701" y="503455"/>
                    <a:pt x="165169" y="506114"/>
                    <a:pt x="164637" y="509040"/>
                  </a:cubicBezTo>
                  <a:cubicBezTo>
                    <a:pt x="175010" y="510636"/>
                    <a:pt x="188042" y="463825"/>
                    <a:pt x="188042" y="463825"/>
                  </a:cubicBezTo>
                  <a:close/>
                </a:path>
              </a:pathLst>
            </a:custGeom>
            <a:grpFill/>
            <a:ln w="6350" cap="flat">
              <a:solidFill>
                <a:schemeClr val="bg1"/>
              </a:solidFill>
              <a:prstDash val="solid"/>
              <a:miter/>
            </a:ln>
          </p:spPr>
          <p:txBody>
            <a:bodyPr rtlCol="0" anchor="ctr"/>
            <a:lstStyle/>
            <a:p>
              <a:endParaRPr lang="en-GB"/>
            </a:p>
          </p:txBody>
        </p:sp>
        <p:sp>
          <p:nvSpPr>
            <p:cNvPr id="449" name="Freeform: Shape 448">
              <a:extLst>
                <a:ext uri="{FF2B5EF4-FFF2-40B4-BE49-F238E27FC236}">
                  <a16:creationId xmlns:a16="http://schemas.microsoft.com/office/drawing/2014/main" id="{BBAA877D-C447-4CDB-8CA9-145104E5C703}"/>
                </a:ext>
              </a:extLst>
            </p:cNvPr>
            <p:cNvSpPr/>
            <p:nvPr/>
          </p:nvSpPr>
          <p:spPr>
            <a:xfrm>
              <a:off x="8197448" y="3588706"/>
              <a:ext cx="79242" cy="43955"/>
            </a:xfrm>
            <a:custGeom>
              <a:avLst/>
              <a:gdLst>
                <a:gd name="connsiteX0" fmla="*/ 78994 w 79242"/>
                <a:gd name="connsiteY0" fmla="*/ 14423 h 43955"/>
                <a:gd name="connsiteX1" fmla="*/ 47609 w 79242"/>
                <a:gd name="connsiteY1" fmla="*/ 5912 h 43955"/>
                <a:gd name="connsiteX2" fmla="*/ 25267 w 79242"/>
                <a:gd name="connsiteY2" fmla="*/ 2188 h 43955"/>
                <a:gd name="connsiteX3" fmla="*/ 6117 w 79242"/>
                <a:gd name="connsiteY3" fmla="*/ 18945 h 43955"/>
                <a:gd name="connsiteX4" fmla="*/ 0 w 79242"/>
                <a:gd name="connsiteY4" fmla="*/ 30381 h 43955"/>
                <a:gd name="connsiteX5" fmla="*/ 7181 w 79242"/>
                <a:gd name="connsiteY5" fmla="*/ 36765 h 43955"/>
                <a:gd name="connsiteX6" fmla="*/ 25267 w 79242"/>
                <a:gd name="connsiteY6" fmla="*/ 41020 h 43955"/>
                <a:gd name="connsiteX7" fmla="*/ 51067 w 79242"/>
                <a:gd name="connsiteY7" fmla="*/ 43148 h 43955"/>
                <a:gd name="connsiteX8" fmla="*/ 77929 w 79242"/>
                <a:gd name="connsiteY8" fmla="*/ 39956 h 43955"/>
                <a:gd name="connsiteX9" fmla="*/ 74738 w 79242"/>
                <a:gd name="connsiteY9" fmla="*/ 16285 h 43955"/>
                <a:gd name="connsiteX10" fmla="*/ 78994 w 79242"/>
                <a:gd name="connsiteY10" fmla="*/ 14423 h 4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242" h="43955">
                  <a:moveTo>
                    <a:pt x="78994" y="14423"/>
                  </a:moveTo>
                  <a:cubicBezTo>
                    <a:pt x="62769" y="-471"/>
                    <a:pt x="58514" y="11497"/>
                    <a:pt x="47609" y="5912"/>
                  </a:cubicBezTo>
                  <a:cubicBezTo>
                    <a:pt x="36172" y="-205"/>
                    <a:pt x="30852" y="-1801"/>
                    <a:pt x="25267" y="2188"/>
                  </a:cubicBezTo>
                  <a:cubicBezTo>
                    <a:pt x="19948" y="6444"/>
                    <a:pt x="11436" y="5912"/>
                    <a:pt x="6117" y="18945"/>
                  </a:cubicBezTo>
                  <a:cubicBezTo>
                    <a:pt x="4255" y="23200"/>
                    <a:pt x="2127" y="27456"/>
                    <a:pt x="0" y="30381"/>
                  </a:cubicBezTo>
                  <a:cubicBezTo>
                    <a:pt x="1862" y="34371"/>
                    <a:pt x="4787" y="37297"/>
                    <a:pt x="7181" y="36765"/>
                  </a:cubicBezTo>
                  <a:cubicBezTo>
                    <a:pt x="11436" y="35701"/>
                    <a:pt x="16756" y="43148"/>
                    <a:pt x="25267" y="41020"/>
                  </a:cubicBezTo>
                  <a:cubicBezTo>
                    <a:pt x="33778" y="38893"/>
                    <a:pt x="39363" y="46340"/>
                    <a:pt x="51067" y="43148"/>
                  </a:cubicBezTo>
                  <a:cubicBezTo>
                    <a:pt x="62769" y="39956"/>
                    <a:pt x="73674" y="47404"/>
                    <a:pt x="77929" y="39956"/>
                  </a:cubicBezTo>
                  <a:cubicBezTo>
                    <a:pt x="82185" y="32509"/>
                    <a:pt x="74738" y="16285"/>
                    <a:pt x="74738" y="16285"/>
                  </a:cubicBezTo>
                  <a:cubicBezTo>
                    <a:pt x="74738" y="16285"/>
                    <a:pt x="76600" y="15487"/>
                    <a:pt x="78994" y="14423"/>
                  </a:cubicBezTo>
                  <a:close/>
                </a:path>
              </a:pathLst>
            </a:custGeom>
            <a:grpFill/>
            <a:ln w="6350" cap="flat">
              <a:solidFill>
                <a:schemeClr val="bg1"/>
              </a:solidFill>
              <a:prstDash val="solid"/>
              <a:miter/>
            </a:ln>
          </p:spPr>
          <p:txBody>
            <a:bodyPr rtlCol="0" anchor="ctr"/>
            <a:lstStyle/>
            <a:p>
              <a:endParaRPr lang="en-GB"/>
            </a:p>
          </p:txBody>
        </p:sp>
        <p:sp>
          <p:nvSpPr>
            <p:cNvPr id="450" name="Freeform: Shape 449">
              <a:extLst>
                <a:ext uri="{FF2B5EF4-FFF2-40B4-BE49-F238E27FC236}">
                  <a16:creationId xmlns:a16="http://schemas.microsoft.com/office/drawing/2014/main" id="{AC6D882D-E3B9-4FFC-9A21-D48C94521D1A}"/>
                </a:ext>
              </a:extLst>
            </p:cNvPr>
            <p:cNvSpPr/>
            <p:nvPr/>
          </p:nvSpPr>
          <p:spPr>
            <a:xfrm>
              <a:off x="8537893" y="3732292"/>
              <a:ext cx="195302" cy="412781"/>
            </a:xfrm>
            <a:custGeom>
              <a:avLst/>
              <a:gdLst>
                <a:gd name="connsiteX0" fmla="*/ 148412 w 195302"/>
                <a:gd name="connsiteY0" fmla="*/ 48772 h 412781"/>
                <a:gd name="connsiteX1" fmla="*/ 121549 w 195302"/>
                <a:gd name="connsiteY1" fmla="*/ 28292 h 412781"/>
                <a:gd name="connsiteX2" fmla="*/ 114102 w 195302"/>
                <a:gd name="connsiteY2" fmla="*/ 12334 h 412781"/>
                <a:gd name="connsiteX3" fmla="*/ 91494 w 195302"/>
                <a:gd name="connsiteY3" fmla="*/ 631 h 412781"/>
                <a:gd name="connsiteX4" fmla="*/ 69950 w 195302"/>
                <a:gd name="connsiteY4" fmla="*/ 14462 h 412781"/>
                <a:gd name="connsiteX5" fmla="*/ 51598 w 195302"/>
                <a:gd name="connsiteY5" fmla="*/ 17654 h 412781"/>
                <a:gd name="connsiteX6" fmla="*/ 27927 w 195302"/>
                <a:gd name="connsiteY6" fmla="*/ 17654 h 412781"/>
                <a:gd name="connsiteX7" fmla="*/ 7447 w 195302"/>
                <a:gd name="connsiteY7" fmla="*/ 19781 h 412781"/>
                <a:gd name="connsiteX8" fmla="*/ 0 w 195302"/>
                <a:gd name="connsiteY8" fmla="*/ 25633 h 412781"/>
                <a:gd name="connsiteX9" fmla="*/ 9841 w 195302"/>
                <a:gd name="connsiteY9" fmla="*/ 39995 h 412781"/>
                <a:gd name="connsiteX10" fmla="*/ 23671 w 195302"/>
                <a:gd name="connsiteY10" fmla="*/ 60741 h 412781"/>
                <a:gd name="connsiteX11" fmla="*/ 46013 w 195302"/>
                <a:gd name="connsiteY11" fmla="*/ 72710 h 412781"/>
                <a:gd name="connsiteX12" fmla="*/ 64897 w 195302"/>
                <a:gd name="connsiteY12" fmla="*/ 77763 h 412781"/>
                <a:gd name="connsiteX13" fmla="*/ 73408 w 195302"/>
                <a:gd name="connsiteY13" fmla="*/ 98509 h 412781"/>
                <a:gd name="connsiteX14" fmla="*/ 52662 w 195302"/>
                <a:gd name="connsiteY14" fmla="*/ 110478 h 412781"/>
                <a:gd name="connsiteX15" fmla="*/ 81919 w 195302"/>
                <a:gd name="connsiteY15" fmla="*/ 136277 h 412781"/>
                <a:gd name="connsiteX16" fmla="*/ 95750 w 195302"/>
                <a:gd name="connsiteY16" fmla="*/ 160481 h 412781"/>
                <a:gd name="connsiteX17" fmla="*/ 118092 w 195302"/>
                <a:gd name="connsiteY17" fmla="*/ 189738 h 412781"/>
                <a:gd name="connsiteX18" fmla="*/ 140433 w 195302"/>
                <a:gd name="connsiteY18" fmla="*/ 210484 h 412781"/>
                <a:gd name="connsiteX19" fmla="*/ 145487 w 195302"/>
                <a:gd name="connsiteY19" fmla="*/ 238145 h 412781"/>
                <a:gd name="connsiteX20" fmla="*/ 153998 w 195302"/>
                <a:gd name="connsiteY20" fmla="*/ 282828 h 412781"/>
                <a:gd name="connsiteX21" fmla="*/ 135114 w 195302"/>
                <a:gd name="connsiteY21" fmla="*/ 313947 h 412781"/>
                <a:gd name="connsiteX22" fmla="*/ 110910 w 195302"/>
                <a:gd name="connsiteY22" fmla="*/ 329373 h 412781"/>
                <a:gd name="connsiteX23" fmla="*/ 110910 w 195302"/>
                <a:gd name="connsiteY23" fmla="*/ 353577 h 412781"/>
                <a:gd name="connsiteX24" fmla="*/ 79792 w 195302"/>
                <a:gd name="connsiteY24" fmla="*/ 353577 h 412781"/>
                <a:gd name="connsiteX25" fmla="*/ 63035 w 195302"/>
                <a:gd name="connsiteY25" fmla="*/ 366876 h 412781"/>
                <a:gd name="connsiteX26" fmla="*/ 75004 w 195302"/>
                <a:gd name="connsiteY26" fmla="*/ 375919 h 412781"/>
                <a:gd name="connsiteX27" fmla="*/ 67291 w 195302"/>
                <a:gd name="connsiteY27" fmla="*/ 399590 h 412781"/>
                <a:gd name="connsiteX28" fmla="*/ 80855 w 195302"/>
                <a:gd name="connsiteY28" fmla="*/ 410495 h 412781"/>
                <a:gd name="connsiteX29" fmla="*/ 105325 w 195302"/>
                <a:gd name="connsiteY29" fmla="*/ 391611 h 412781"/>
                <a:gd name="connsiteX30" fmla="*/ 111708 w 195302"/>
                <a:gd name="connsiteY30" fmla="*/ 381238 h 412781"/>
                <a:gd name="connsiteX31" fmla="*/ 118890 w 195302"/>
                <a:gd name="connsiteY31" fmla="*/ 366876 h 412781"/>
                <a:gd name="connsiteX32" fmla="*/ 135646 w 195302"/>
                <a:gd name="connsiteY32" fmla="*/ 364216 h 412781"/>
                <a:gd name="connsiteX33" fmla="*/ 172616 w 195302"/>
                <a:gd name="connsiteY33" fmla="*/ 346396 h 412781"/>
                <a:gd name="connsiteX34" fmla="*/ 193894 w 195302"/>
                <a:gd name="connsiteY34" fmla="*/ 310223 h 412781"/>
                <a:gd name="connsiteX35" fmla="*/ 187511 w 195302"/>
                <a:gd name="connsiteY35" fmla="*/ 247188 h 412781"/>
                <a:gd name="connsiteX36" fmla="*/ 161711 w 195302"/>
                <a:gd name="connsiteY36" fmla="*/ 204632 h 412781"/>
                <a:gd name="connsiteX37" fmla="*/ 117825 w 195302"/>
                <a:gd name="connsiteY37" fmla="*/ 167662 h 412781"/>
                <a:gd name="connsiteX38" fmla="*/ 105857 w 195302"/>
                <a:gd name="connsiteY38" fmla="*/ 146650 h 412781"/>
                <a:gd name="connsiteX39" fmla="*/ 98942 w 195302"/>
                <a:gd name="connsiteY39" fmla="*/ 109680 h 412781"/>
                <a:gd name="connsiteX40" fmla="*/ 118092 w 195302"/>
                <a:gd name="connsiteY40" fmla="*/ 86009 h 412781"/>
                <a:gd name="connsiteX41" fmla="*/ 128464 w 195302"/>
                <a:gd name="connsiteY41" fmla="*/ 70050 h 412781"/>
                <a:gd name="connsiteX42" fmla="*/ 149742 w 195302"/>
                <a:gd name="connsiteY42" fmla="*/ 55954 h 412781"/>
                <a:gd name="connsiteX43" fmla="*/ 152136 w 195302"/>
                <a:gd name="connsiteY43" fmla="*/ 54092 h 412781"/>
                <a:gd name="connsiteX44" fmla="*/ 148412 w 195302"/>
                <a:gd name="connsiteY44" fmla="*/ 48772 h 41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5302" h="412781">
                  <a:moveTo>
                    <a:pt x="148412" y="48772"/>
                  </a:moveTo>
                  <a:cubicBezTo>
                    <a:pt x="140965" y="47708"/>
                    <a:pt x="121549" y="33878"/>
                    <a:pt x="121549" y="28292"/>
                  </a:cubicBezTo>
                  <a:cubicBezTo>
                    <a:pt x="121549" y="22973"/>
                    <a:pt x="131124" y="14462"/>
                    <a:pt x="114102" y="12334"/>
                  </a:cubicBezTo>
                  <a:cubicBezTo>
                    <a:pt x="97080" y="10206"/>
                    <a:pt x="94686" y="3823"/>
                    <a:pt x="91494" y="631"/>
                  </a:cubicBezTo>
                  <a:cubicBezTo>
                    <a:pt x="88303" y="-2560"/>
                    <a:pt x="74206" y="7015"/>
                    <a:pt x="69950" y="14462"/>
                  </a:cubicBezTo>
                  <a:cubicBezTo>
                    <a:pt x="65695" y="21909"/>
                    <a:pt x="61439" y="12334"/>
                    <a:pt x="51598" y="17654"/>
                  </a:cubicBezTo>
                  <a:cubicBezTo>
                    <a:pt x="42023" y="22973"/>
                    <a:pt x="32182" y="10206"/>
                    <a:pt x="27927" y="17654"/>
                  </a:cubicBezTo>
                  <a:cubicBezTo>
                    <a:pt x="23671" y="25101"/>
                    <a:pt x="13032" y="13398"/>
                    <a:pt x="7447" y="19781"/>
                  </a:cubicBezTo>
                  <a:cubicBezTo>
                    <a:pt x="5319" y="22175"/>
                    <a:pt x="2660" y="24303"/>
                    <a:pt x="0" y="25633"/>
                  </a:cubicBezTo>
                  <a:cubicBezTo>
                    <a:pt x="4787" y="30952"/>
                    <a:pt x="9841" y="36006"/>
                    <a:pt x="9841" y="39995"/>
                  </a:cubicBezTo>
                  <a:cubicBezTo>
                    <a:pt x="9841" y="46911"/>
                    <a:pt x="23671" y="51964"/>
                    <a:pt x="23671" y="60741"/>
                  </a:cubicBezTo>
                  <a:cubicBezTo>
                    <a:pt x="23671" y="69252"/>
                    <a:pt x="40960" y="76168"/>
                    <a:pt x="46013" y="72710"/>
                  </a:cubicBezTo>
                  <a:cubicBezTo>
                    <a:pt x="51067" y="69252"/>
                    <a:pt x="63301" y="65795"/>
                    <a:pt x="64897" y="77763"/>
                  </a:cubicBezTo>
                  <a:cubicBezTo>
                    <a:pt x="66493" y="89732"/>
                    <a:pt x="73408" y="89732"/>
                    <a:pt x="73408" y="98509"/>
                  </a:cubicBezTo>
                  <a:cubicBezTo>
                    <a:pt x="73408" y="107020"/>
                    <a:pt x="56120" y="101967"/>
                    <a:pt x="52662" y="110478"/>
                  </a:cubicBezTo>
                  <a:cubicBezTo>
                    <a:pt x="49205" y="118989"/>
                    <a:pt x="81919" y="129362"/>
                    <a:pt x="81919" y="136277"/>
                  </a:cubicBezTo>
                  <a:cubicBezTo>
                    <a:pt x="81919" y="143193"/>
                    <a:pt x="92292" y="151704"/>
                    <a:pt x="95750" y="160481"/>
                  </a:cubicBezTo>
                  <a:cubicBezTo>
                    <a:pt x="99207" y="168992"/>
                    <a:pt x="114634" y="179365"/>
                    <a:pt x="118092" y="189738"/>
                  </a:cubicBezTo>
                  <a:cubicBezTo>
                    <a:pt x="121549" y="200111"/>
                    <a:pt x="135380" y="205164"/>
                    <a:pt x="140433" y="210484"/>
                  </a:cubicBezTo>
                  <a:cubicBezTo>
                    <a:pt x="145487" y="215537"/>
                    <a:pt x="147349" y="227772"/>
                    <a:pt x="145487" y="238145"/>
                  </a:cubicBezTo>
                  <a:cubicBezTo>
                    <a:pt x="143891" y="248518"/>
                    <a:pt x="143891" y="267402"/>
                    <a:pt x="153998" y="282828"/>
                  </a:cubicBezTo>
                  <a:cubicBezTo>
                    <a:pt x="164370" y="298254"/>
                    <a:pt x="142029" y="305170"/>
                    <a:pt x="135114" y="313947"/>
                  </a:cubicBezTo>
                  <a:cubicBezTo>
                    <a:pt x="128199" y="322458"/>
                    <a:pt x="131656" y="334693"/>
                    <a:pt x="110910" y="329373"/>
                  </a:cubicBezTo>
                  <a:cubicBezTo>
                    <a:pt x="90164" y="324320"/>
                    <a:pt x="114368" y="346662"/>
                    <a:pt x="110910" y="353577"/>
                  </a:cubicBezTo>
                  <a:cubicBezTo>
                    <a:pt x="107453" y="360492"/>
                    <a:pt x="79792" y="346662"/>
                    <a:pt x="79792" y="353577"/>
                  </a:cubicBezTo>
                  <a:cubicBezTo>
                    <a:pt x="79792" y="357832"/>
                    <a:pt x="70483" y="363152"/>
                    <a:pt x="63035" y="366876"/>
                  </a:cubicBezTo>
                  <a:cubicBezTo>
                    <a:pt x="65961" y="370865"/>
                    <a:pt x="70216" y="372993"/>
                    <a:pt x="75004" y="375919"/>
                  </a:cubicBezTo>
                  <a:cubicBezTo>
                    <a:pt x="81387" y="379908"/>
                    <a:pt x="67025" y="386823"/>
                    <a:pt x="67291" y="399590"/>
                  </a:cubicBezTo>
                  <a:cubicBezTo>
                    <a:pt x="67823" y="412357"/>
                    <a:pt x="77398" y="415549"/>
                    <a:pt x="80855" y="410495"/>
                  </a:cubicBezTo>
                  <a:cubicBezTo>
                    <a:pt x="84579" y="405176"/>
                    <a:pt x="99473" y="393739"/>
                    <a:pt x="105325" y="391611"/>
                  </a:cubicBezTo>
                  <a:cubicBezTo>
                    <a:pt x="111442" y="389483"/>
                    <a:pt x="105325" y="380706"/>
                    <a:pt x="111708" y="381238"/>
                  </a:cubicBezTo>
                  <a:cubicBezTo>
                    <a:pt x="118092" y="381504"/>
                    <a:pt x="116230" y="371929"/>
                    <a:pt x="118890" y="366876"/>
                  </a:cubicBezTo>
                  <a:cubicBezTo>
                    <a:pt x="121815" y="361556"/>
                    <a:pt x="126071" y="363684"/>
                    <a:pt x="135646" y="364216"/>
                  </a:cubicBezTo>
                  <a:cubicBezTo>
                    <a:pt x="145221" y="364482"/>
                    <a:pt x="158785" y="355439"/>
                    <a:pt x="172616" y="346396"/>
                  </a:cubicBezTo>
                  <a:cubicBezTo>
                    <a:pt x="186181" y="337619"/>
                    <a:pt x="188574" y="335491"/>
                    <a:pt x="193894" y="310223"/>
                  </a:cubicBezTo>
                  <a:cubicBezTo>
                    <a:pt x="199213" y="284956"/>
                    <a:pt x="187776" y="254901"/>
                    <a:pt x="187511" y="247188"/>
                  </a:cubicBezTo>
                  <a:cubicBezTo>
                    <a:pt x="186978" y="239475"/>
                    <a:pt x="168626" y="204100"/>
                    <a:pt x="161711" y="204632"/>
                  </a:cubicBezTo>
                  <a:cubicBezTo>
                    <a:pt x="154796" y="205164"/>
                    <a:pt x="123677" y="172981"/>
                    <a:pt x="117825" y="167662"/>
                  </a:cubicBezTo>
                  <a:cubicBezTo>
                    <a:pt x="112240" y="162343"/>
                    <a:pt x="113836" y="153566"/>
                    <a:pt x="105857" y="146650"/>
                  </a:cubicBezTo>
                  <a:cubicBezTo>
                    <a:pt x="97877" y="139735"/>
                    <a:pt x="97080" y="122181"/>
                    <a:pt x="98942" y="109680"/>
                  </a:cubicBezTo>
                  <a:cubicBezTo>
                    <a:pt x="101070" y="97179"/>
                    <a:pt x="118623" y="94520"/>
                    <a:pt x="118092" y="86009"/>
                  </a:cubicBezTo>
                  <a:cubicBezTo>
                    <a:pt x="117825" y="77497"/>
                    <a:pt x="119688" y="70316"/>
                    <a:pt x="128464" y="70050"/>
                  </a:cubicBezTo>
                  <a:cubicBezTo>
                    <a:pt x="137241" y="69518"/>
                    <a:pt x="145752" y="62337"/>
                    <a:pt x="149742" y="55954"/>
                  </a:cubicBezTo>
                  <a:cubicBezTo>
                    <a:pt x="150274" y="54890"/>
                    <a:pt x="151072" y="54358"/>
                    <a:pt x="152136" y="54092"/>
                  </a:cubicBezTo>
                  <a:cubicBezTo>
                    <a:pt x="151604" y="50634"/>
                    <a:pt x="149742" y="49038"/>
                    <a:pt x="148412" y="48772"/>
                  </a:cubicBezTo>
                  <a:close/>
                </a:path>
              </a:pathLst>
            </a:custGeom>
            <a:grpFill/>
            <a:ln w="6350" cap="flat">
              <a:solidFill>
                <a:schemeClr val="bg1"/>
              </a:solidFill>
              <a:prstDash val="solid"/>
              <a:miter/>
            </a:ln>
          </p:spPr>
          <p:txBody>
            <a:bodyPr rtlCol="0" anchor="ctr"/>
            <a:lstStyle/>
            <a:p>
              <a:endParaRPr lang="en-GB"/>
            </a:p>
          </p:txBody>
        </p:sp>
        <p:sp>
          <p:nvSpPr>
            <p:cNvPr id="451" name="Freeform: Shape 450">
              <a:extLst>
                <a:ext uri="{FF2B5EF4-FFF2-40B4-BE49-F238E27FC236}">
                  <a16:creationId xmlns:a16="http://schemas.microsoft.com/office/drawing/2014/main" id="{BE28C048-0B45-4BA3-A4F4-D2E32E9C7CD3}"/>
                </a:ext>
              </a:extLst>
            </p:cNvPr>
            <p:cNvSpPr/>
            <p:nvPr/>
          </p:nvSpPr>
          <p:spPr>
            <a:xfrm>
              <a:off x="8543650" y="3980810"/>
              <a:ext cx="152007" cy="118091"/>
            </a:xfrm>
            <a:custGeom>
              <a:avLst/>
              <a:gdLst>
                <a:gd name="connsiteX0" fmla="*/ 75098 w 152007"/>
                <a:gd name="connsiteY0" fmla="*/ 104527 h 118091"/>
                <a:gd name="connsiteX1" fmla="*/ 106217 w 152007"/>
                <a:gd name="connsiteY1" fmla="*/ 104527 h 118091"/>
                <a:gd name="connsiteX2" fmla="*/ 106217 w 152007"/>
                <a:gd name="connsiteY2" fmla="*/ 80324 h 118091"/>
                <a:gd name="connsiteX3" fmla="*/ 130421 w 152007"/>
                <a:gd name="connsiteY3" fmla="*/ 64897 h 118091"/>
                <a:gd name="connsiteX4" fmla="*/ 149304 w 152007"/>
                <a:gd name="connsiteY4" fmla="*/ 33778 h 118091"/>
                <a:gd name="connsiteX5" fmla="*/ 139995 w 152007"/>
                <a:gd name="connsiteY5" fmla="*/ 0 h 118091"/>
                <a:gd name="connsiteX6" fmla="*/ 120580 w 152007"/>
                <a:gd name="connsiteY6" fmla="*/ 3724 h 118091"/>
                <a:gd name="connsiteX7" fmla="*/ 101962 w 152007"/>
                <a:gd name="connsiteY7" fmla="*/ 9575 h 118091"/>
                <a:gd name="connsiteX8" fmla="*/ 93716 w 152007"/>
                <a:gd name="connsiteY8" fmla="*/ 16490 h 118091"/>
                <a:gd name="connsiteX9" fmla="*/ 78556 w 152007"/>
                <a:gd name="connsiteY9" fmla="*/ 6117 h 118091"/>
                <a:gd name="connsiteX10" fmla="*/ 41320 w 152007"/>
                <a:gd name="connsiteY10" fmla="*/ 5054 h 118091"/>
                <a:gd name="connsiteX11" fmla="*/ 4349 w 152007"/>
                <a:gd name="connsiteY11" fmla="*/ 23672 h 118091"/>
                <a:gd name="connsiteX12" fmla="*/ 5414 w 152007"/>
                <a:gd name="connsiteY12" fmla="*/ 48141 h 118091"/>
                <a:gd name="connsiteX13" fmla="*/ 8872 w 152007"/>
                <a:gd name="connsiteY13" fmla="*/ 69153 h 118091"/>
                <a:gd name="connsiteX14" fmla="*/ 8605 w 152007"/>
                <a:gd name="connsiteY14" fmla="*/ 69951 h 118091"/>
                <a:gd name="connsiteX15" fmla="*/ 16053 w 152007"/>
                <a:gd name="connsiteY15" fmla="*/ 94420 h 118091"/>
                <a:gd name="connsiteX16" fmla="*/ 32809 w 152007"/>
                <a:gd name="connsiteY16" fmla="*/ 97346 h 118091"/>
                <a:gd name="connsiteX17" fmla="*/ 34139 w 152007"/>
                <a:gd name="connsiteY17" fmla="*/ 111708 h 118091"/>
                <a:gd name="connsiteX18" fmla="*/ 55949 w 152007"/>
                <a:gd name="connsiteY18" fmla="*/ 113836 h 118091"/>
                <a:gd name="connsiteX19" fmla="*/ 58342 w 152007"/>
                <a:gd name="connsiteY19" fmla="*/ 118092 h 118091"/>
                <a:gd name="connsiteX20" fmla="*/ 75098 w 152007"/>
                <a:gd name="connsiteY20" fmla="*/ 104527 h 11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007" h="118091">
                  <a:moveTo>
                    <a:pt x="75098" y="104527"/>
                  </a:moveTo>
                  <a:cubicBezTo>
                    <a:pt x="75098" y="97612"/>
                    <a:pt x="102759" y="111443"/>
                    <a:pt x="106217" y="104527"/>
                  </a:cubicBezTo>
                  <a:cubicBezTo>
                    <a:pt x="109675" y="97612"/>
                    <a:pt x="85471" y="75270"/>
                    <a:pt x="106217" y="80324"/>
                  </a:cubicBezTo>
                  <a:cubicBezTo>
                    <a:pt x="126963" y="85377"/>
                    <a:pt x="123505" y="73408"/>
                    <a:pt x="130421" y="64897"/>
                  </a:cubicBezTo>
                  <a:cubicBezTo>
                    <a:pt x="137336" y="56386"/>
                    <a:pt x="159678" y="49471"/>
                    <a:pt x="149304" y="33778"/>
                  </a:cubicBezTo>
                  <a:cubicBezTo>
                    <a:pt x="141858" y="22874"/>
                    <a:pt x="139995" y="10107"/>
                    <a:pt x="139995" y="0"/>
                  </a:cubicBezTo>
                  <a:cubicBezTo>
                    <a:pt x="133346" y="5319"/>
                    <a:pt x="125367" y="5585"/>
                    <a:pt x="120580" y="3724"/>
                  </a:cubicBezTo>
                  <a:cubicBezTo>
                    <a:pt x="114728" y="1330"/>
                    <a:pt x="101962" y="266"/>
                    <a:pt x="101962" y="9575"/>
                  </a:cubicBezTo>
                  <a:cubicBezTo>
                    <a:pt x="101962" y="18884"/>
                    <a:pt x="92653" y="21012"/>
                    <a:pt x="93716" y="16490"/>
                  </a:cubicBezTo>
                  <a:cubicBezTo>
                    <a:pt x="94780" y="11969"/>
                    <a:pt x="84407" y="13033"/>
                    <a:pt x="78556" y="6117"/>
                  </a:cubicBezTo>
                  <a:cubicBezTo>
                    <a:pt x="72705" y="-798"/>
                    <a:pt x="51959" y="8511"/>
                    <a:pt x="41320" y="5054"/>
                  </a:cubicBezTo>
                  <a:cubicBezTo>
                    <a:pt x="30947" y="1596"/>
                    <a:pt x="14723" y="10905"/>
                    <a:pt x="4349" y="23672"/>
                  </a:cubicBezTo>
                  <a:cubicBezTo>
                    <a:pt x="-6023" y="36438"/>
                    <a:pt x="5414" y="36438"/>
                    <a:pt x="5414" y="48141"/>
                  </a:cubicBezTo>
                  <a:cubicBezTo>
                    <a:pt x="5414" y="59844"/>
                    <a:pt x="12329" y="59844"/>
                    <a:pt x="8872" y="69153"/>
                  </a:cubicBezTo>
                  <a:cubicBezTo>
                    <a:pt x="8872" y="69419"/>
                    <a:pt x="8605" y="69685"/>
                    <a:pt x="8605" y="69951"/>
                  </a:cubicBezTo>
                  <a:cubicBezTo>
                    <a:pt x="18712" y="74472"/>
                    <a:pt x="14723" y="87239"/>
                    <a:pt x="16053" y="94420"/>
                  </a:cubicBezTo>
                  <a:cubicBezTo>
                    <a:pt x="17382" y="102134"/>
                    <a:pt x="27223" y="97612"/>
                    <a:pt x="32809" y="97346"/>
                  </a:cubicBezTo>
                  <a:cubicBezTo>
                    <a:pt x="38394" y="96814"/>
                    <a:pt x="29085" y="106123"/>
                    <a:pt x="34139" y="111708"/>
                  </a:cubicBezTo>
                  <a:cubicBezTo>
                    <a:pt x="38926" y="117294"/>
                    <a:pt x="53023" y="106921"/>
                    <a:pt x="55949" y="113836"/>
                  </a:cubicBezTo>
                  <a:cubicBezTo>
                    <a:pt x="56747" y="115432"/>
                    <a:pt x="57544" y="116762"/>
                    <a:pt x="58342" y="118092"/>
                  </a:cubicBezTo>
                  <a:cubicBezTo>
                    <a:pt x="65789" y="114102"/>
                    <a:pt x="75098" y="108783"/>
                    <a:pt x="75098" y="104527"/>
                  </a:cubicBezTo>
                  <a:close/>
                </a:path>
              </a:pathLst>
            </a:custGeom>
            <a:grpFill/>
            <a:ln w="6350" cap="flat">
              <a:solidFill>
                <a:schemeClr val="bg1"/>
              </a:solidFill>
              <a:prstDash val="solid"/>
              <a:miter/>
            </a:ln>
          </p:spPr>
          <p:txBody>
            <a:bodyPr rtlCol="0" anchor="ctr"/>
            <a:lstStyle/>
            <a:p>
              <a:endParaRPr lang="en-GB"/>
            </a:p>
          </p:txBody>
        </p:sp>
        <p:sp>
          <p:nvSpPr>
            <p:cNvPr id="452" name="Freeform: Shape 451">
              <a:extLst>
                <a:ext uri="{FF2B5EF4-FFF2-40B4-BE49-F238E27FC236}">
                  <a16:creationId xmlns:a16="http://schemas.microsoft.com/office/drawing/2014/main" id="{C6751F68-0CED-4525-9F62-2B1DAFDFE5CE}"/>
                </a:ext>
              </a:extLst>
            </p:cNvPr>
            <p:cNvSpPr/>
            <p:nvPr/>
          </p:nvSpPr>
          <p:spPr>
            <a:xfrm>
              <a:off x="8484964" y="3757925"/>
              <a:ext cx="200718" cy="242458"/>
            </a:xfrm>
            <a:custGeom>
              <a:avLst/>
              <a:gdLst>
                <a:gd name="connsiteX0" fmla="*/ 135380 w 200718"/>
                <a:gd name="connsiteY0" fmla="*/ 110645 h 242458"/>
                <a:gd name="connsiteX1" fmla="*/ 106123 w 200718"/>
                <a:gd name="connsiteY1" fmla="*/ 84845 h 242458"/>
                <a:gd name="connsiteX2" fmla="*/ 126869 w 200718"/>
                <a:gd name="connsiteY2" fmla="*/ 72876 h 242458"/>
                <a:gd name="connsiteX3" fmla="*/ 118358 w 200718"/>
                <a:gd name="connsiteY3" fmla="*/ 52131 h 242458"/>
                <a:gd name="connsiteX4" fmla="*/ 99474 w 200718"/>
                <a:gd name="connsiteY4" fmla="*/ 47077 h 242458"/>
                <a:gd name="connsiteX5" fmla="*/ 77132 w 200718"/>
                <a:gd name="connsiteY5" fmla="*/ 35108 h 242458"/>
                <a:gd name="connsiteX6" fmla="*/ 63302 w 200718"/>
                <a:gd name="connsiteY6" fmla="*/ 14362 h 242458"/>
                <a:gd name="connsiteX7" fmla="*/ 53461 w 200718"/>
                <a:gd name="connsiteY7" fmla="*/ 0 h 242458"/>
                <a:gd name="connsiteX8" fmla="*/ 42556 w 200718"/>
                <a:gd name="connsiteY8" fmla="*/ 798 h 242458"/>
                <a:gd name="connsiteX9" fmla="*/ 38300 w 200718"/>
                <a:gd name="connsiteY9" fmla="*/ 14628 h 242458"/>
                <a:gd name="connsiteX10" fmla="*/ 37236 w 200718"/>
                <a:gd name="connsiteY10" fmla="*/ 36172 h 242458"/>
                <a:gd name="connsiteX11" fmla="*/ 23406 w 200718"/>
                <a:gd name="connsiteY11" fmla="*/ 23406 h 242458"/>
                <a:gd name="connsiteX12" fmla="*/ 9575 w 200718"/>
                <a:gd name="connsiteY12" fmla="*/ 46013 h 242458"/>
                <a:gd name="connsiteX13" fmla="*/ 0 w 200718"/>
                <a:gd name="connsiteY13" fmla="*/ 53992 h 242458"/>
                <a:gd name="connsiteX14" fmla="*/ 5319 w 200718"/>
                <a:gd name="connsiteY14" fmla="*/ 59312 h 242458"/>
                <a:gd name="connsiteX15" fmla="*/ 7714 w 200718"/>
                <a:gd name="connsiteY15" fmla="*/ 80058 h 242458"/>
                <a:gd name="connsiteX16" fmla="*/ 26332 w 200718"/>
                <a:gd name="connsiteY16" fmla="*/ 86973 h 242458"/>
                <a:gd name="connsiteX17" fmla="*/ 23938 w 200718"/>
                <a:gd name="connsiteY17" fmla="*/ 115964 h 242458"/>
                <a:gd name="connsiteX18" fmla="*/ 17023 w 200718"/>
                <a:gd name="connsiteY18" fmla="*/ 136976 h 242458"/>
                <a:gd name="connsiteX19" fmla="*/ 41492 w 200718"/>
                <a:gd name="connsiteY19" fmla="*/ 127667 h 242458"/>
                <a:gd name="connsiteX20" fmla="*/ 61174 w 200718"/>
                <a:gd name="connsiteY20" fmla="*/ 126603 h 242458"/>
                <a:gd name="connsiteX21" fmla="*/ 78462 w 200718"/>
                <a:gd name="connsiteY21" fmla="*/ 121815 h 242458"/>
                <a:gd name="connsiteX22" fmla="*/ 103996 w 200718"/>
                <a:gd name="connsiteY22" fmla="*/ 120751 h 242458"/>
                <a:gd name="connsiteX23" fmla="*/ 123677 w 200718"/>
                <a:gd name="connsiteY23" fmla="*/ 140433 h 242458"/>
                <a:gd name="connsiteX24" fmla="*/ 126071 w 200718"/>
                <a:gd name="connsiteY24" fmla="*/ 172882 h 242458"/>
                <a:gd name="connsiteX25" fmla="*/ 144689 w 200718"/>
                <a:gd name="connsiteY25" fmla="*/ 201873 h 242458"/>
                <a:gd name="connsiteX26" fmla="*/ 141232 w 200718"/>
                <a:gd name="connsiteY26" fmla="*/ 232726 h 242458"/>
                <a:gd name="connsiteX27" fmla="*/ 152934 w 200718"/>
                <a:gd name="connsiteY27" fmla="*/ 240173 h 242458"/>
                <a:gd name="connsiteX28" fmla="*/ 161180 w 200718"/>
                <a:gd name="connsiteY28" fmla="*/ 233258 h 242458"/>
                <a:gd name="connsiteX29" fmla="*/ 179798 w 200718"/>
                <a:gd name="connsiteY29" fmla="*/ 227406 h 242458"/>
                <a:gd name="connsiteX30" fmla="*/ 199214 w 200718"/>
                <a:gd name="connsiteY30" fmla="*/ 223683 h 242458"/>
                <a:gd name="connsiteX31" fmla="*/ 200011 w 200718"/>
                <a:gd name="connsiteY31" fmla="*/ 212778 h 242458"/>
                <a:gd name="connsiteX32" fmla="*/ 194958 w 200718"/>
                <a:gd name="connsiteY32" fmla="*/ 185117 h 242458"/>
                <a:gd name="connsiteX33" fmla="*/ 172617 w 200718"/>
                <a:gd name="connsiteY33" fmla="*/ 164371 h 242458"/>
                <a:gd name="connsiteX34" fmla="*/ 150274 w 200718"/>
                <a:gd name="connsiteY34" fmla="*/ 135114 h 242458"/>
                <a:gd name="connsiteX35" fmla="*/ 135380 w 200718"/>
                <a:gd name="connsiteY35" fmla="*/ 110645 h 24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0718" h="242458">
                  <a:moveTo>
                    <a:pt x="135380" y="110645"/>
                  </a:moveTo>
                  <a:cubicBezTo>
                    <a:pt x="135380" y="103729"/>
                    <a:pt x="102666" y="93356"/>
                    <a:pt x="106123" y="84845"/>
                  </a:cubicBezTo>
                  <a:cubicBezTo>
                    <a:pt x="109581" y="76334"/>
                    <a:pt x="126869" y="81388"/>
                    <a:pt x="126869" y="72876"/>
                  </a:cubicBezTo>
                  <a:cubicBezTo>
                    <a:pt x="126869" y="64365"/>
                    <a:pt x="119954" y="64365"/>
                    <a:pt x="118358" y="52131"/>
                  </a:cubicBezTo>
                  <a:cubicBezTo>
                    <a:pt x="116762" y="40162"/>
                    <a:pt x="104527" y="43619"/>
                    <a:pt x="99474" y="47077"/>
                  </a:cubicBezTo>
                  <a:cubicBezTo>
                    <a:pt x="94420" y="50535"/>
                    <a:pt x="77132" y="43619"/>
                    <a:pt x="77132" y="35108"/>
                  </a:cubicBezTo>
                  <a:cubicBezTo>
                    <a:pt x="77132" y="26597"/>
                    <a:pt x="63302" y="21278"/>
                    <a:pt x="63302" y="14362"/>
                  </a:cubicBezTo>
                  <a:cubicBezTo>
                    <a:pt x="63302" y="10373"/>
                    <a:pt x="58248" y="5319"/>
                    <a:pt x="53461" y="0"/>
                  </a:cubicBezTo>
                  <a:cubicBezTo>
                    <a:pt x="49205" y="2128"/>
                    <a:pt x="44684" y="2660"/>
                    <a:pt x="42556" y="798"/>
                  </a:cubicBezTo>
                  <a:cubicBezTo>
                    <a:pt x="39364" y="-2394"/>
                    <a:pt x="35108" y="11437"/>
                    <a:pt x="38300" y="14628"/>
                  </a:cubicBezTo>
                  <a:cubicBezTo>
                    <a:pt x="41492" y="17820"/>
                    <a:pt x="45747" y="38300"/>
                    <a:pt x="37236" y="36172"/>
                  </a:cubicBezTo>
                  <a:cubicBezTo>
                    <a:pt x="28725" y="34044"/>
                    <a:pt x="28725" y="22076"/>
                    <a:pt x="23406" y="23406"/>
                  </a:cubicBezTo>
                  <a:cubicBezTo>
                    <a:pt x="23406" y="23406"/>
                    <a:pt x="9575" y="39630"/>
                    <a:pt x="9575" y="46013"/>
                  </a:cubicBezTo>
                  <a:cubicBezTo>
                    <a:pt x="9575" y="50269"/>
                    <a:pt x="4256" y="51865"/>
                    <a:pt x="0" y="53992"/>
                  </a:cubicBezTo>
                  <a:cubicBezTo>
                    <a:pt x="2394" y="56120"/>
                    <a:pt x="4521" y="58248"/>
                    <a:pt x="5319" y="59312"/>
                  </a:cubicBezTo>
                  <a:cubicBezTo>
                    <a:pt x="7714" y="62769"/>
                    <a:pt x="4256" y="72079"/>
                    <a:pt x="7714" y="80058"/>
                  </a:cubicBezTo>
                  <a:cubicBezTo>
                    <a:pt x="11171" y="88303"/>
                    <a:pt x="22874" y="75536"/>
                    <a:pt x="26332" y="86973"/>
                  </a:cubicBezTo>
                  <a:cubicBezTo>
                    <a:pt x="29789" y="98676"/>
                    <a:pt x="23938" y="104261"/>
                    <a:pt x="23938" y="115964"/>
                  </a:cubicBezTo>
                  <a:cubicBezTo>
                    <a:pt x="23938" y="127667"/>
                    <a:pt x="14628" y="126337"/>
                    <a:pt x="17023" y="136976"/>
                  </a:cubicBezTo>
                  <a:cubicBezTo>
                    <a:pt x="19416" y="147349"/>
                    <a:pt x="32183" y="134582"/>
                    <a:pt x="41492" y="127667"/>
                  </a:cubicBezTo>
                  <a:cubicBezTo>
                    <a:pt x="50801" y="120751"/>
                    <a:pt x="57716" y="121815"/>
                    <a:pt x="61174" y="126603"/>
                  </a:cubicBezTo>
                  <a:cubicBezTo>
                    <a:pt x="64631" y="131124"/>
                    <a:pt x="76334" y="127667"/>
                    <a:pt x="78462" y="121815"/>
                  </a:cubicBezTo>
                  <a:cubicBezTo>
                    <a:pt x="80856" y="115964"/>
                    <a:pt x="98144" y="113570"/>
                    <a:pt x="103996" y="120751"/>
                  </a:cubicBezTo>
                  <a:cubicBezTo>
                    <a:pt x="109847" y="127667"/>
                    <a:pt x="115698" y="135912"/>
                    <a:pt x="123677" y="140433"/>
                  </a:cubicBezTo>
                  <a:cubicBezTo>
                    <a:pt x="131923" y="144955"/>
                    <a:pt x="117826" y="170488"/>
                    <a:pt x="126071" y="172882"/>
                  </a:cubicBezTo>
                  <a:cubicBezTo>
                    <a:pt x="134051" y="175276"/>
                    <a:pt x="145753" y="188043"/>
                    <a:pt x="144689" y="201873"/>
                  </a:cubicBezTo>
                  <a:cubicBezTo>
                    <a:pt x="143625" y="213842"/>
                    <a:pt x="150274" y="222353"/>
                    <a:pt x="141232" y="232726"/>
                  </a:cubicBezTo>
                  <a:cubicBezTo>
                    <a:pt x="146817" y="236450"/>
                    <a:pt x="153732" y="236450"/>
                    <a:pt x="152934" y="240173"/>
                  </a:cubicBezTo>
                  <a:cubicBezTo>
                    <a:pt x="151871" y="244695"/>
                    <a:pt x="161180" y="242567"/>
                    <a:pt x="161180" y="233258"/>
                  </a:cubicBezTo>
                  <a:cubicBezTo>
                    <a:pt x="161180" y="223949"/>
                    <a:pt x="173946" y="225013"/>
                    <a:pt x="179798" y="227406"/>
                  </a:cubicBezTo>
                  <a:cubicBezTo>
                    <a:pt x="184319" y="229268"/>
                    <a:pt x="192298" y="228736"/>
                    <a:pt x="199214" y="223683"/>
                  </a:cubicBezTo>
                  <a:cubicBezTo>
                    <a:pt x="199214" y="219427"/>
                    <a:pt x="199479" y="215704"/>
                    <a:pt x="200011" y="212778"/>
                  </a:cubicBezTo>
                  <a:cubicBezTo>
                    <a:pt x="201874" y="202405"/>
                    <a:pt x="200011" y="190436"/>
                    <a:pt x="194958" y="185117"/>
                  </a:cubicBezTo>
                  <a:cubicBezTo>
                    <a:pt x="189905" y="180063"/>
                    <a:pt x="176074" y="174744"/>
                    <a:pt x="172617" y="164371"/>
                  </a:cubicBezTo>
                  <a:cubicBezTo>
                    <a:pt x="169159" y="153998"/>
                    <a:pt x="153732" y="143625"/>
                    <a:pt x="150274" y="135114"/>
                  </a:cubicBezTo>
                  <a:cubicBezTo>
                    <a:pt x="145753" y="126071"/>
                    <a:pt x="135380" y="117560"/>
                    <a:pt x="135380" y="110645"/>
                  </a:cubicBezTo>
                  <a:close/>
                </a:path>
              </a:pathLst>
            </a:custGeom>
            <a:grpFill/>
            <a:ln w="6350" cap="flat">
              <a:solidFill>
                <a:schemeClr val="bg1"/>
              </a:solidFill>
              <a:prstDash val="solid"/>
              <a:miter/>
            </a:ln>
          </p:spPr>
          <p:txBody>
            <a:bodyPr rtlCol="0" anchor="ctr"/>
            <a:lstStyle/>
            <a:p>
              <a:endParaRPr lang="en-GB"/>
            </a:p>
          </p:txBody>
        </p:sp>
        <p:sp>
          <p:nvSpPr>
            <p:cNvPr id="453" name="Freeform: Shape 452">
              <a:extLst>
                <a:ext uri="{FF2B5EF4-FFF2-40B4-BE49-F238E27FC236}">
                  <a16:creationId xmlns:a16="http://schemas.microsoft.com/office/drawing/2014/main" id="{14EE3FF1-6B1C-4788-B0AA-ABF5BF29D8DB}"/>
                </a:ext>
              </a:extLst>
            </p:cNvPr>
            <p:cNvSpPr/>
            <p:nvPr/>
          </p:nvSpPr>
          <p:spPr>
            <a:xfrm>
              <a:off x="8414482" y="3811119"/>
              <a:ext cx="216119" cy="411103"/>
            </a:xfrm>
            <a:custGeom>
              <a:avLst/>
              <a:gdLst>
                <a:gd name="connsiteX0" fmla="*/ 134582 w 216119"/>
                <a:gd name="connsiteY0" fmla="*/ 217831 h 411103"/>
                <a:gd name="connsiteX1" fmla="*/ 133518 w 216119"/>
                <a:gd name="connsiteY1" fmla="*/ 193362 h 411103"/>
                <a:gd name="connsiteX2" fmla="*/ 170489 w 216119"/>
                <a:gd name="connsiteY2" fmla="*/ 174744 h 411103"/>
                <a:gd name="connsiteX3" fmla="*/ 207725 w 216119"/>
                <a:gd name="connsiteY3" fmla="*/ 175808 h 411103"/>
                <a:gd name="connsiteX4" fmla="*/ 211183 w 216119"/>
                <a:gd name="connsiteY4" fmla="*/ 178734 h 411103"/>
                <a:gd name="connsiteX5" fmla="*/ 214640 w 216119"/>
                <a:gd name="connsiteY5" fmla="*/ 147881 h 411103"/>
                <a:gd name="connsiteX6" fmla="*/ 196022 w 216119"/>
                <a:gd name="connsiteY6" fmla="*/ 118890 h 411103"/>
                <a:gd name="connsiteX7" fmla="*/ 193628 w 216119"/>
                <a:gd name="connsiteY7" fmla="*/ 86441 h 411103"/>
                <a:gd name="connsiteX8" fmla="*/ 173946 w 216119"/>
                <a:gd name="connsiteY8" fmla="*/ 66759 h 411103"/>
                <a:gd name="connsiteX9" fmla="*/ 148413 w 216119"/>
                <a:gd name="connsiteY9" fmla="*/ 67823 h 411103"/>
                <a:gd name="connsiteX10" fmla="*/ 131125 w 216119"/>
                <a:gd name="connsiteY10" fmla="*/ 72610 h 411103"/>
                <a:gd name="connsiteX11" fmla="*/ 111443 w 216119"/>
                <a:gd name="connsiteY11" fmla="*/ 73674 h 411103"/>
                <a:gd name="connsiteX12" fmla="*/ 86973 w 216119"/>
                <a:gd name="connsiteY12" fmla="*/ 82983 h 411103"/>
                <a:gd name="connsiteX13" fmla="*/ 93888 w 216119"/>
                <a:gd name="connsiteY13" fmla="*/ 61972 h 411103"/>
                <a:gd name="connsiteX14" fmla="*/ 96282 w 216119"/>
                <a:gd name="connsiteY14" fmla="*/ 32981 h 411103"/>
                <a:gd name="connsiteX15" fmla="*/ 77664 w 216119"/>
                <a:gd name="connsiteY15" fmla="*/ 26065 h 411103"/>
                <a:gd name="connsiteX16" fmla="*/ 75270 w 216119"/>
                <a:gd name="connsiteY16" fmla="*/ 5319 h 411103"/>
                <a:gd name="connsiteX17" fmla="*/ 69951 w 216119"/>
                <a:gd name="connsiteY17" fmla="*/ 0 h 411103"/>
                <a:gd name="connsiteX18" fmla="*/ 65429 w 216119"/>
                <a:gd name="connsiteY18" fmla="*/ 3990 h 411103"/>
                <a:gd name="connsiteX19" fmla="*/ 40694 w 216119"/>
                <a:gd name="connsiteY19" fmla="*/ 17820 h 411103"/>
                <a:gd name="connsiteX20" fmla="*/ 20214 w 216119"/>
                <a:gd name="connsiteY20" fmla="*/ 24203 h 411103"/>
                <a:gd name="connsiteX21" fmla="*/ 5319 w 216119"/>
                <a:gd name="connsiteY21" fmla="*/ 32715 h 411103"/>
                <a:gd name="connsiteX22" fmla="*/ 0 w 216119"/>
                <a:gd name="connsiteY22" fmla="*/ 75536 h 411103"/>
                <a:gd name="connsiteX23" fmla="*/ 20480 w 216119"/>
                <a:gd name="connsiteY23" fmla="*/ 100272 h 411103"/>
                <a:gd name="connsiteX24" fmla="*/ 25799 w 216119"/>
                <a:gd name="connsiteY24" fmla="*/ 118624 h 411103"/>
                <a:gd name="connsiteX25" fmla="*/ 24736 w 216119"/>
                <a:gd name="connsiteY25" fmla="*/ 131390 h 411103"/>
                <a:gd name="connsiteX26" fmla="*/ 20480 w 216119"/>
                <a:gd name="connsiteY26" fmla="*/ 150806 h 411103"/>
                <a:gd name="connsiteX27" fmla="*/ 30055 w 216119"/>
                <a:gd name="connsiteY27" fmla="*/ 179798 h 411103"/>
                <a:gd name="connsiteX28" fmla="*/ 40694 w 216119"/>
                <a:gd name="connsiteY28" fmla="*/ 213044 h 411103"/>
                <a:gd name="connsiteX29" fmla="*/ 49205 w 216119"/>
                <a:gd name="connsiteY29" fmla="*/ 233524 h 411103"/>
                <a:gd name="connsiteX30" fmla="*/ 25799 w 216119"/>
                <a:gd name="connsiteY30" fmla="*/ 278207 h 411103"/>
                <a:gd name="connsiteX31" fmla="*/ 18086 w 216119"/>
                <a:gd name="connsiteY31" fmla="*/ 318103 h 411103"/>
                <a:gd name="connsiteX32" fmla="*/ 19682 w 216119"/>
                <a:gd name="connsiteY32" fmla="*/ 342307 h 411103"/>
                <a:gd name="connsiteX33" fmla="*/ 55322 w 216119"/>
                <a:gd name="connsiteY33" fmla="*/ 377149 h 411103"/>
                <a:gd name="connsiteX34" fmla="*/ 63568 w 216119"/>
                <a:gd name="connsiteY34" fmla="*/ 390448 h 411103"/>
                <a:gd name="connsiteX35" fmla="*/ 79260 w 216119"/>
                <a:gd name="connsiteY35" fmla="*/ 391512 h 411103"/>
                <a:gd name="connsiteX36" fmla="*/ 92559 w 216119"/>
                <a:gd name="connsiteY36" fmla="*/ 407470 h 411103"/>
                <a:gd name="connsiteX37" fmla="*/ 114103 w 216119"/>
                <a:gd name="connsiteY37" fmla="*/ 410130 h 411103"/>
                <a:gd name="connsiteX38" fmla="*/ 122347 w 216119"/>
                <a:gd name="connsiteY38" fmla="*/ 399225 h 411103"/>
                <a:gd name="connsiteX39" fmla="*/ 90962 w 216119"/>
                <a:gd name="connsiteY39" fmla="*/ 380873 h 411103"/>
                <a:gd name="connsiteX40" fmla="*/ 72079 w 216119"/>
                <a:gd name="connsiteY40" fmla="*/ 350020 h 411103"/>
                <a:gd name="connsiteX41" fmla="*/ 61972 w 216119"/>
                <a:gd name="connsiteY41" fmla="*/ 324753 h 411103"/>
                <a:gd name="connsiteX42" fmla="*/ 44684 w 216119"/>
                <a:gd name="connsiteY42" fmla="*/ 311986 h 411103"/>
                <a:gd name="connsiteX43" fmla="*/ 47875 w 216119"/>
                <a:gd name="connsiteY43" fmla="*/ 268632 h 411103"/>
                <a:gd name="connsiteX44" fmla="*/ 62770 w 216119"/>
                <a:gd name="connsiteY44" fmla="*/ 213310 h 411103"/>
                <a:gd name="connsiteX45" fmla="*/ 85643 w 216119"/>
                <a:gd name="connsiteY45" fmla="*/ 206395 h 411103"/>
                <a:gd name="connsiteX46" fmla="*/ 106123 w 216119"/>
                <a:gd name="connsiteY46" fmla="*/ 222885 h 411103"/>
                <a:gd name="connsiteX47" fmla="*/ 135114 w 216119"/>
                <a:gd name="connsiteY47" fmla="*/ 238312 h 411103"/>
                <a:gd name="connsiteX48" fmla="*/ 136976 w 216119"/>
                <a:gd name="connsiteY48" fmla="*/ 239109 h 411103"/>
                <a:gd name="connsiteX49" fmla="*/ 137242 w 216119"/>
                <a:gd name="connsiteY49" fmla="*/ 238312 h 411103"/>
                <a:gd name="connsiteX50" fmla="*/ 134582 w 216119"/>
                <a:gd name="connsiteY50" fmla="*/ 217831 h 41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6119" h="411103">
                  <a:moveTo>
                    <a:pt x="134582" y="217831"/>
                  </a:moveTo>
                  <a:cubicBezTo>
                    <a:pt x="134582" y="206129"/>
                    <a:pt x="122879" y="206129"/>
                    <a:pt x="133518" y="193362"/>
                  </a:cubicBezTo>
                  <a:cubicBezTo>
                    <a:pt x="143891" y="180595"/>
                    <a:pt x="160115" y="171286"/>
                    <a:pt x="170489" y="174744"/>
                  </a:cubicBezTo>
                  <a:cubicBezTo>
                    <a:pt x="180861" y="178201"/>
                    <a:pt x="201874" y="168893"/>
                    <a:pt x="207725" y="175808"/>
                  </a:cubicBezTo>
                  <a:cubicBezTo>
                    <a:pt x="208788" y="177138"/>
                    <a:pt x="209853" y="177936"/>
                    <a:pt x="211183" y="178734"/>
                  </a:cubicBezTo>
                  <a:cubicBezTo>
                    <a:pt x="220492" y="168361"/>
                    <a:pt x="213576" y="159849"/>
                    <a:pt x="214640" y="147881"/>
                  </a:cubicBezTo>
                  <a:cubicBezTo>
                    <a:pt x="215704" y="134050"/>
                    <a:pt x="204267" y="121283"/>
                    <a:pt x="196022" y="118890"/>
                  </a:cubicBezTo>
                  <a:cubicBezTo>
                    <a:pt x="187777" y="116496"/>
                    <a:pt x="201874" y="90963"/>
                    <a:pt x="193628" y="86441"/>
                  </a:cubicBezTo>
                  <a:cubicBezTo>
                    <a:pt x="185383" y="81654"/>
                    <a:pt x="179798" y="73674"/>
                    <a:pt x="173946" y="66759"/>
                  </a:cubicBezTo>
                  <a:cubicBezTo>
                    <a:pt x="168094" y="59844"/>
                    <a:pt x="150806" y="62237"/>
                    <a:pt x="148413" y="67823"/>
                  </a:cubicBezTo>
                  <a:cubicBezTo>
                    <a:pt x="146019" y="73674"/>
                    <a:pt x="134582" y="77132"/>
                    <a:pt x="131125" y="72610"/>
                  </a:cubicBezTo>
                  <a:cubicBezTo>
                    <a:pt x="127667" y="67823"/>
                    <a:pt x="120752" y="66759"/>
                    <a:pt x="111443" y="73674"/>
                  </a:cubicBezTo>
                  <a:cubicBezTo>
                    <a:pt x="102134" y="80590"/>
                    <a:pt x="89367" y="93356"/>
                    <a:pt x="86973" y="82983"/>
                  </a:cubicBezTo>
                  <a:cubicBezTo>
                    <a:pt x="84579" y="72610"/>
                    <a:pt x="93888" y="73674"/>
                    <a:pt x="93888" y="61972"/>
                  </a:cubicBezTo>
                  <a:cubicBezTo>
                    <a:pt x="93888" y="50269"/>
                    <a:pt x="99740" y="44683"/>
                    <a:pt x="96282" y="32981"/>
                  </a:cubicBezTo>
                  <a:cubicBezTo>
                    <a:pt x="92825" y="21278"/>
                    <a:pt x="81122" y="34044"/>
                    <a:pt x="77664" y="26065"/>
                  </a:cubicBezTo>
                  <a:cubicBezTo>
                    <a:pt x="74207" y="17820"/>
                    <a:pt x="77664" y="8777"/>
                    <a:pt x="75270" y="5319"/>
                  </a:cubicBezTo>
                  <a:cubicBezTo>
                    <a:pt x="74472" y="4255"/>
                    <a:pt x="72344" y="2128"/>
                    <a:pt x="69951" y="0"/>
                  </a:cubicBezTo>
                  <a:cubicBezTo>
                    <a:pt x="67823" y="1064"/>
                    <a:pt x="66228" y="2128"/>
                    <a:pt x="65429" y="3990"/>
                  </a:cubicBezTo>
                  <a:cubicBezTo>
                    <a:pt x="63302" y="9309"/>
                    <a:pt x="44950" y="10373"/>
                    <a:pt x="40694" y="17820"/>
                  </a:cubicBezTo>
                  <a:cubicBezTo>
                    <a:pt x="36438" y="25267"/>
                    <a:pt x="23672" y="24203"/>
                    <a:pt x="20214" y="24203"/>
                  </a:cubicBezTo>
                  <a:cubicBezTo>
                    <a:pt x="17023" y="24203"/>
                    <a:pt x="6384" y="25267"/>
                    <a:pt x="5319" y="32715"/>
                  </a:cubicBezTo>
                  <a:cubicBezTo>
                    <a:pt x="4256" y="40162"/>
                    <a:pt x="0" y="70217"/>
                    <a:pt x="0" y="75536"/>
                  </a:cubicBezTo>
                  <a:cubicBezTo>
                    <a:pt x="0" y="80856"/>
                    <a:pt x="14895" y="98144"/>
                    <a:pt x="20480" y="100272"/>
                  </a:cubicBezTo>
                  <a:cubicBezTo>
                    <a:pt x="26065" y="102399"/>
                    <a:pt x="19416" y="115166"/>
                    <a:pt x="25799" y="118624"/>
                  </a:cubicBezTo>
                  <a:cubicBezTo>
                    <a:pt x="32183" y="121815"/>
                    <a:pt x="27927" y="132454"/>
                    <a:pt x="24736" y="131390"/>
                  </a:cubicBezTo>
                  <a:cubicBezTo>
                    <a:pt x="21544" y="130327"/>
                    <a:pt x="26863" y="145487"/>
                    <a:pt x="20480" y="150806"/>
                  </a:cubicBezTo>
                  <a:cubicBezTo>
                    <a:pt x="14097" y="156126"/>
                    <a:pt x="19416" y="170222"/>
                    <a:pt x="30055" y="179798"/>
                  </a:cubicBezTo>
                  <a:cubicBezTo>
                    <a:pt x="40694" y="189373"/>
                    <a:pt x="40694" y="204533"/>
                    <a:pt x="40694" y="213044"/>
                  </a:cubicBezTo>
                  <a:cubicBezTo>
                    <a:pt x="40694" y="221555"/>
                    <a:pt x="49205" y="222619"/>
                    <a:pt x="49205" y="233524"/>
                  </a:cubicBezTo>
                  <a:cubicBezTo>
                    <a:pt x="49205" y="233524"/>
                    <a:pt x="36438" y="280335"/>
                    <a:pt x="25799" y="278207"/>
                  </a:cubicBezTo>
                  <a:cubicBezTo>
                    <a:pt x="23672" y="289910"/>
                    <a:pt x="20746" y="308262"/>
                    <a:pt x="18086" y="318103"/>
                  </a:cubicBezTo>
                  <a:cubicBezTo>
                    <a:pt x="14895" y="330604"/>
                    <a:pt x="12501" y="341243"/>
                    <a:pt x="19682" y="342307"/>
                  </a:cubicBezTo>
                  <a:cubicBezTo>
                    <a:pt x="26863" y="343104"/>
                    <a:pt x="41492" y="359595"/>
                    <a:pt x="55322" y="377149"/>
                  </a:cubicBezTo>
                  <a:cubicBezTo>
                    <a:pt x="58780" y="381405"/>
                    <a:pt x="61440" y="385926"/>
                    <a:pt x="63568" y="390448"/>
                  </a:cubicBezTo>
                  <a:cubicBezTo>
                    <a:pt x="68355" y="390182"/>
                    <a:pt x="73940" y="390448"/>
                    <a:pt x="79260" y="391512"/>
                  </a:cubicBezTo>
                  <a:cubicBezTo>
                    <a:pt x="89899" y="393373"/>
                    <a:pt x="92559" y="402151"/>
                    <a:pt x="92559" y="407470"/>
                  </a:cubicBezTo>
                  <a:cubicBezTo>
                    <a:pt x="92559" y="412789"/>
                    <a:pt x="110645" y="410927"/>
                    <a:pt x="114103" y="410130"/>
                  </a:cubicBezTo>
                  <a:cubicBezTo>
                    <a:pt x="116762" y="409598"/>
                    <a:pt x="113305" y="402151"/>
                    <a:pt x="122347" y="399225"/>
                  </a:cubicBezTo>
                  <a:cubicBezTo>
                    <a:pt x="116762" y="391512"/>
                    <a:pt x="102666" y="381937"/>
                    <a:pt x="90962" y="380873"/>
                  </a:cubicBezTo>
                  <a:cubicBezTo>
                    <a:pt x="77398" y="379809"/>
                    <a:pt x="71015" y="359063"/>
                    <a:pt x="72079" y="350020"/>
                  </a:cubicBezTo>
                  <a:cubicBezTo>
                    <a:pt x="73409" y="340711"/>
                    <a:pt x="61972" y="332732"/>
                    <a:pt x="61972" y="324753"/>
                  </a:cubicBezTo>
                  <a:cubicBezTo>
                    <a:pt x="61972" y="316773"/>
                    <a:pt x="53993" y="316241"/>
                    <a:pt x="44684" y="311986"/>
                  </a:cubicBezTo>
                  <a:cubicBezTo>
                    <a:pt x="35374" y="307464"/>
                    <a:pt x="46545" y="280335"/>
                    <a:pt x="47875" y="268632"/>
                  </a:cubicBezTo>
                  <a:cubicBezTo>
                    <a:pt x="49205" y="256930"/>
                    <a:pt x="68355" y="223683"/>
                    <a:pt x="62770" y="213310"/>
                  </a:cubicBezTo>
                  <a:cubicBezTo>
                    <a:pt x="57184" y="202937"/>
                    <a:pt x="82451" y="194692"/>
                    <a:pt x="85643" y="206395"/>
                  </a:cubicBezTo>
                  <a:cubicBezTo>
                    <a:pt x="88835" y="218097"/>
                    <a:pt x="90165" y="223683"/>
                    <a:pt x="106123" y="222885"/>
                  </a:cubicBezTo>
                  <a:cubicBezTo>
                    <a:pt x="122082" y="222087"/>
                    <a:pt x="122082" y="234588"/>
                    <a:pt x="135114" y="238312"/>
                  </a:cubicBezTo>
                  <a:cubicBezTo>
                    <a:pt x="135912" y="238577"/>
                    <a:pt x="136444" y="238843"/>
                    <a:pt x="136976" y="239109"/>
                  </a:cubicBezTo>
                  <a:cubicBezTo>
                    <a:pt x="136976" y="238843"/>
                    <a:pt x="137242" y="238577"/>
                    <a:pt x="137242" y="238312"/>
                  </a:cubicBezTo>
                  <a:cubicBezTo>
                    <a:pt x="141763" y="229534"/>
                    <a:pt x="134582" y="229534"/>
                    <a:pt x="134582" y="217831"/>
                  </a:cubicBezTo>
                  <a:close/>
                </a:path>
              </a:pathLst>
            </a:custGeom>
            <a:grpFill/>
            <a:ln w="6350" cap="flat">
              <a:solidFill>
                <a:schemeClr val="bg1"/>
              </a:solidFill>
              <a:prstDash val="solid"/>
              <a:miter/>
            </a:ln>
          </p:spPr>
          <p:txBody>
            <a:bodyPr rtlCol="0" anchor="ctr"/>
            <a:lstStyle/>
            <a:p>
              <a:endParaRPr lang="en-GB"/>
            </a:p>
          </p:txBody>
        </p:sp>
        <p:sp>
          <p:nvSpPr>
            <p:cNvPr id="454" name="Freeform: Shape 453">
              <a:extLst>
                <a:ext uri="{FF2B5EF4-FFF2-40B4-BE49-F238E27FC236}">
                  <a16:creationId xmlns:a16="http://schemas.microsoft.com/office/drawing/2014/main" id="{60D5CD20-371E-46D1-962B-7BEF917F1E30}"/>
                </a:ext>
              </a:extLst>
            </p:cNvPr>
            <p:cNvSpPr/>
            <p:nvPr/>
          </p:nvSpPr>
          <p:spPr>
            <a:xfrm>
              <a:off x="6182691" y="2699472"/>
              <a:ext cx="258749" cy="210532"/>
            </a:xfrm>
            <a:custGeom>
              <a:avLst/>
              <a:gdLst>
                <a:gd name="connsiteX0" fmla="*/ 2941 w 258749"/>
                <a:gd name="connsiteY0" fmla="*/ 41640 h 210532"/>
                <a:gd name="connsiteX1" fmla="*/ 2409 w 258749"/>
                <a:gd name="connsiteY1" fmla="*/ 70099 h 210532"/>
                <a:gd name="connsiteX2" fmla="*/ 4271 w 258749"/>
                <a:gd name="connsiteY2" fmla="*/ 81004 h 210532"/>
                <a:gd name="connsiteX3" fmla="*/ 10388 w 258749"/>
                <a:gd name="connsiteY3" fmla="*/ 94302 h 210532"/>
                <a:gd name="connsiteX4" fmla="*/ 14112 w 258749"/>
                <a:gd name="connsiteY4" fmla="*/ 108665 h 210532"/>
                <a:gd name="connsiteX5" fmla="*/ 20761 w 258749"/>
                <a:gd name="connsiteY5" fmla="*/ 130474 h 210532"/>
                <a:gd name="connsiteX6" fmla="*/ 21559 w 258749"/>
                <a:gd name="connsiteY6" fmla="*/ 142709 h 210532"/>
                <a:gd name="connsiteX7" fmla="*/ 37251 w 258749"/>
                <a:gd name="connsiteY7" fmla="*/ 151752 h 210532"/>
                <a:gd name="connsiteX8" fmla="*/ 55072 w 258749"/>
                <a:gd name="connsiteY8" fmla="*/ 164253 h 210532"/>
                <a:gd name="connsiteX9" fmla="*/ 69434 w 258749"/>
                <a:gd name="connsiteY9" fmla="*/ 170636 h 210532"/>
                <a:gd name="connsiteX10" fmla="*/ 84595 w 258749"/>
                <a:gd name="connsiteY10" fmla="*/ 167977 h 210532"/>
                <a:gd name="connsiteX11" fmla="*/ 91776 w 258749"/>
                <a:gd name="connsiteY11" fmla="*/ 177818 h 210532"/>
                <a:gd name="connsiteX12" fmla="*/ 109862 w 258749"/>
                <a:gd name="connsiteY12" fmla="*/ 182339 h 210532"/>
                <a:gd name="connsiteX13" fmla="*/ 122362 w 258749"/>
                <a:gd name="connsiteY13" fmla="*/ 198564 h 210532"/>
                <a:gd name="connsiteX14" fmla="*/ 138587 w 258749"/>
                <a:gd name="connsiteY14" fmla="*/ 196702 h 210532"/>
                <a:gd name="connsiteX15" fmla="*/ 161992 w 258749"/>
                <a:gd name="connsiteY15" fmla="*/ 199361 h 210532"/>
                <a:gd name="connsiteX16" fmla="*/ 182738 w 258749"/>
                <a:gd name="connsiteY16" fmla="*/ 201223 h 210532"/>
                <a:gd name="connsiteX17" fmla="*/ 206144 w 258749"/>
                <a:gd name="connsiteY17" fmla="*/ 206543 h 210532"/>
                <a:gd name="connsiteX18" fmla="*/ 222102 w 258749"/>
                <a:gd name="connsiteY18" fmla="*/ 210532 h 210532"/>
                <a:gd name="connsiteX19" fmla="*/ 221038 w 258749"/>
                <a:gd name="connsiteY19" fmla="*/ 192712 h 210532"/>
                <a:gd name="connsiteX20" fmla="*/ 246306 w 258749"/>
                <a:gd name="connsiteY20" fmla="*/ 166913 h 210532"/>
                <a:gd name="connsiteX21" fmla="*/ 258274 w 258749"/>
                <a:gd name="connsiteY21" fmla="*/ 157338 h 210532"/>
                <a:gd name="connsiteX22" fmla="*/ 247370 w 258749"/>
                <a:gd name="connsiteY22" fmla="*/ 130741 h 210532"/>
                <a:gd name="connsiteX23" fmla="*/ 245508 w 258749"/>
                <a:gd name="connsiteY23" fmla="*/ 106537 h 210532"/>
                <a:gd name="connsiteX24" fmla="*/ 236465 w 258749"/>
                <a:gd name="connsiteY24" fmla="*/ 92706 h 210532"/>
                <a:gd name="connsiteX25" fmla="*/ 252157 w 258749"/>
                <a:gd name="connsiteY25" fmla="*/ 78876 h 210532"/>
                <a:gd name="connsiteX26" fmla="*/ 250827 w 258749"/>
                <a:gd name="connsiteY26" fmla="*/ 55470 h 210532"/>
                <a:gd name="connsiteX27" fmla="*/ 246572 w 258749"/>
                <a:gd name="connsiteY27" fmla="*/ 34990 h 210532"/>
                <a:gd name="connsiteX28" fmla="*/ 225560 w 258749"/>
                <a:gd name="connsiteY28" fmla="*/ 19830 h 210532"/>
                <a:gd name="connsiteX29" fmla="*/ 224496 w 258749"/>
                <a:gd name="connsiteY29" fmla="*/ 18500 h 210532"/>
                <a:gd name="connsiteX30" fmla="*/ 153747 w 258749"/>
                <a:gd name="connsiteY30" fmla="*/ 15574 h 210532"/>
                <a:gd name="connsiteX31" fmla="*/ 139917 w 258749"/>
                <a:gd name="connsiteY31" fmla="*/ 10521 h 210532"/>
                <a:gd name="connsiteX32" fmla="*/ 125022 w 258749"/>
                <a:gd name="connsiteY32" fmla="*/ 18234 h 210532"/>
                <a:gd name="connsiteX33" fmla="*/ 112256 w 258749"/>
                <a:gd name="connsiteY33" fmla="*/ 1478 h 210532"/>
                <a:gd name="connsiteX34" fmla="*/ 52944 w 258749"/>
                <a:gd name="connsiteY34" fmla="*/ 18234 h 210532"/>
                <a:gd name="connsiteX35" fmla="*/ 10654 w 258749"/>
                <a:gd name="connsiteY35" fmla="*/ 32597 h 210532"/>
                <a:gd name="connsiteX36" fmla="*/ 2941 w 258749"/>
                <a:gd name="connsiteY36" fmla="*/ 38714 h 210532"/>
                <a:gd name="connsiteX37" fmla="*/ 2941 w 258749"/>
                <a:gd name="connsiteY37" fmla="*/ 41640 h 21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8749" h="210532">
                  <a:moveTo>
                    <a:pt x="2941" y="41640"/>
                  </a:moveTo>
                  <a:cubicBezTo>
                    <a:pt x="4803" y="46427"/>
                    <a:pt x="6664" y="63449"/>
                    <a:pt x="2409" y="70099"/>
                  </a:cubicBezTo>
                  <a:cubicBezTo>
                    <a:pt x="-1847" y="76748"/>
                    <a:pt x="15" y="78610"/>
                    <a:pt x="4271" y="81004"/>
                  </a:cubicBezTo>
                  <a:cubicBezTo>
                    <a:pt x="8526" y="83397"/>
                    <a:pt x="10388" y="89515"/>
                    <a:pt x="10388" y="94302"/>
                  </a:cubicBezTo>
                  <a:cubicBezTo>
                    <a:pt x="10388" y="99090"/>
                    <a:pt x="13314" y="98558"/>
                    <a:pt x="14112" y="108665"/>
                  </a:cubicBezTo>
                  <a:cubicBezTo>
                    <a:pt x="14644" y="119038"/>
                    <a:pt x="17037" y="126219"/>
                    <a:pt x="20761" y="130474"/>
                  </a:cubicBezTo>
                  <a:cubicBezTo>
                    <a:pt x="23687" y="133666"/>
                    <a:pt x="23155" y="138720"/>
                    <a:pt x="21559" y="142709"/>
                  </a:cubicBezTo>
                  <a:cubicBezTo>
                    <a:pt x="26612" y="146433"/>
                    <a:pt x="32198" y="150157"/>
                    <a:pt x="37251" y="151752"/>
                  </a:cubicBezTo>
                  <a:cubicBezTo>
                    <a:pt x="49752" y="156274"/>
                    <a:pt x="54274" y="159731"/>
                    <a:pt x="55072" y="164253"/>
                  </a:cubicBezTo>
                  <a:cubicBezTo>
                    <a:pt x="55869" y="168775"/>
                    <a:pt x="66774" y="176754"/>
                    <a:pt x="69434" y="170636"/>
                  </a:cubicBezTo>
                  <a:cubicBezTo>
                    <a:pt x="72094" y="164253"/>
                    <a:pt x="79275" y="167977"/>
                    <a:pt x="84595" y="167977"/>
                  </a:cubicBezTo>
                  <a:cubicBezTo>
                    <a:pt x="89914" y="167977"/>
                    <a:pt x="90978" y="174360"/>
                    <a:pt x="91776" y="177818"/>
                  </a:cubicBezTo>
                  <a:cubicBezTo>
                    <a:pt x="92574" y="181541"/>
                    <a:pt x="105340" y="179679"/>
                    <a:pt x="109862" y="182339"/>
                  </a:cubicBezTo>
                  <a:cubicBezTo>
                    <a:pt x="114383" y="184999"/>
                    <a:pt x="116245" y="194840"/>
                    <a:pt x="122362" y="198564"/>
                  </a:cubicBezTo>
                  <a:cubicBezTo>
                    <a:pt x="128746" y="202021"/>
                    <a:pt x="134065" y="194042"/>
                    <a:pt x="138587" y="196702"/>
                  </a:cubicBezTo>
                  <a:cubicBezTo>
                    <a:pt x="143108" y="199361"/>
                    <a:pt x="154811" y="202021"/>
                    <a:pt x="161992" y="199361"/>
                  </a:cubicBezTo>
                  <a:cubicBezTo>
                    <a:pt x="169174" y="196702"/>
                    <a:pt x="173695" y="202021"/>
                    <a:pt x="182738" y="201223"/>
                  </a:cubicBezTo>
                  <a:cubicBezTo>
                    <a:pt x="191781" y="200159"/>
                    <a:pt x="203484" y="203883"/>
                    <a:pt x="206144" y="206543"/>
                  </a:cubicBezTo>
                  <a:cubicBezTo>
                    <a:pt x="207474" y="207873"/>
                    <a:pt x="215187" y="209468"/>
                    <a:pt x="222102" y="210532"/>
                  </a:cubicBezTo>
                  <a:cubicBezTo>
                    <a:pt x="223964" y="206809"/>
                    <a:pt x="220506" y="195372"/>
                    <a:pt x="221038" y="192712"/>
                  </a:cubicBezTo>
                  <a:cubicBezTo>
                    <a:pt x="221570" y="189786"/>
                    <a:pt x="242848" y="170902"/>
                    <a:pt x="246306" y="166913"/>
                  </a:cubicBezTo>
                  <a:cubicBezTo>
                    <a:pt x="249763" y="162657"/>
                    <a:pt x="255349" y="162657"/>
                    <a:pt x="258274" y="157338"/>
                  </a:cubicBezTo>
                  <a:cubicBezTo>
                    <a:pt x="261200" y="152018"/>
                    <a:pt x="249763" y="134464"/>
                    <a:pt x="247370" y="130741"/>
                  </a:cubicBezTo>
                  <a:cubicBezTo>
                    <a:pt x="244976" y="127017"/>
                    <a:pt x="243646" y="112654"/>
                    <a:pt x="245508" y="106537"/>
                  </a:cubicBezTo>
                  <a:cubicBezTo>
                    <a:pt x="247370" y="100420"/>
                    <a:pt x="236465" y="96962"/>
                    <a:pt x="236465" y="92706"/>
                  </a:cubicBezTo>
                  <a:cubicBezTo>
                    <a:pt x="236465" y="88451"/>
                    <a:pt x="246838" y="81270"/>
                    <a:pt x="252157" y="78876"/>
                  </a:cubicBezTo>
                  <a:cubicBezTo>
                    <a:pt x="257477" y="76482"/>
                    <a:pt x="255881" y="59726"/>
                    <a:pt x="250827" y="55470"/>
                  </a:cubicBezTo>
                  <a:cubicBezTo>
                    <a:pt x="246040" y="51215"/>
                    <a:pt x="243646" y="43501"/>
                    <a:pt x="246572" y="34990"/>
                  </a:cubicBezTo>
                  <a:cubicBezTo>
                    <a:pt x="249497" y="26479"/>
                    <a:pt x="228486" y="19830"/>
                    <a:pt x="225560" y="19830"/>
                  </a:cubicBezTo>
                  <a:cubicBezTo>
                    <a:pt x="225028" y="19830"/>
                    <a:pt x="224762" y="19298"/>
                    <a:pt x="224496" y="18500"/>
                  </a:cubicBezTo>
                  <a:cubicBezTo>
                    <a:pt x="205612" y="21958"/>
                    <a:pt x="157471" y="16904"/>
                    <a:pt x="153747" y="15574"/>
                  </a:cubicBezTo>
                  <a:cubicBezTo>
                    <a:pt x="151354" y="14511"/>
                    <a:pt x="145236" y="12383"/>
                    <a:pt x="139917" y="10521"/>
                  </a:cubicBezTo>
                  <a:cubicBezTo>
                    <a:pt x="137523" y="14511"/>
                    <a:pt x="132470" y="18234"/>
                    <a:pt x="125022" y="18234"/>
                  </a:cubicBezTo>
                  <a:cubicBezTo>
                    <a:pt x="113319" y="18234"/>
                    <a:pt x="112522" y="6531"/>
                    <a:pt x="112256" y="1478"/>
                  </a:cubicBezTo>
                  <a:cubicBezTo>
                    <a:pt x="111989" y="-3842"/>
                    <a:pt x="65178" y="5999"/>
                    <a:pt x="52944" y="18234"/>
                  </a:cubicBezTo>
                  <a:cubicBezTo>
                    <a:pt x="40443" y="30735"/>
                    <a:pt x="11452" y="25947"/>
                    <a:pt x="10654" y="32597"/>
                  </a:cubicBezTo>
                  <a:cubicBezTo>
                    <a:pt x="10122" y="37650"/>
                    <a:pt x="5600" y="40044"/>
                    <a:pt x="2941" y="38714"/>
                  </a:cubicBezTo>
                  <a:cubicBezTo>
                    <a:pt x="2675" y="39778"/>
                    <a:pt x="2675" y="40842"/>
                    <a:pt x="2941" y="41640"/>
                  </a:cubicBezTo>
                  <a:close/>
                </a:path>
              </a:pathLst>
            </a:custGeom>
            <a:grpFill/>
            <a:ln w="6350" cap="flat">
              <a:solidFill>
                <a:schemeClr val="bg1"/>
              </a:solidFill>
              <a:prstDash val="solid"/>
              <a:miter/>
            </a:ln>
          </p:spPr>
          <p:txBody>
            <a:bodyPr rtlCol="0" anchor="ctr"/>
            <a:lstStyle/>
            <a:p>
              <a:endParaRPr lang="en-GB"/>
            </a:p>
          </p:txBody>
        </p:sp>
        <p:sp>
          <p:nvSpPr>
            <p:cNvPr id="455" name="Freeform: Shape 454">
              <a:extLst>
                <a:ext uri="{FF2B5EF4-FFF2-40B4-BE49-F238E27FC236}">
                  <a16:creationId xmlns:a16="http://schemas.microsoft.com/office/drawing/2014/main" id="{89083FB2-811B-4691-B230-9E16968C6A47}"/>
                </a:ext>
              </a:extLst>
            </p:cNvPr>
            <p:cNvSpPr/>
            <p:nvPr/>
          </p:nvSpPr>
          <p:spPr>
            <a:xfrm>
              <a:off x="6219795" y="3045279"/>
              <a:ext cx="96784" cy="91866"/>
            </a:xfrm>
            <a:custGeom>
              <a:avLst/>
              <a:gdLst>
                <a:gd name="connsiteX0" fmla="*/ 72226 w 96784"/>
                <a:gd name="connsiteY0" fmla="*/ 83621 h 91866"/>
                <a:gd name="connsiteX1" fmla="*/ 92706 w 96784"/>
                <a:gd name="connsiteY1" fmla="*/ 53300 h 91866"/>
                <a:gd name="connsiteX2" fmla="*/ 96163 w 96784"/>
                <a:gd name="connsiteY2" fmla="*/ 17128 h 91866"/>
                <a:gd name="connsiteX3" fmla="*/ 71694 w 96784"/>
                <a:gd name="connsiteY3" fmla="*/ 4627 h 91866"/>
                <a:gd name="connsiteX4" fmla="*/ 29670 w 96784"/>
                <a:gd name="connsiteY4" fmla="*/ 372 h 91866"/>
                <a:gd name="connsiteX5" fmla="*/ 12116 w 96784"/>
                <a:gd name="connsiteY5" fmla="*/ 4095 h 91866"/>
                <a:gd name="connsiteX6" fmla="*/ 147 w 96784"/>
                <a:gd name="connsiteY6" fmla="*/ 11276 h 91866"/>
                <a:gd name="connsiteX7" fmla="*/ 12648 w 96784"/>
                <a:gd name="connsiteY7" fmla="*/ 29895 h 91866"/>
                <a:gd name="connsiteX8" fmla="*/ 34724 w 96784"/>
                <a:gd name="connsiteY8" fmla="*/ 56758 h 91866"/>
                <a:gd name="connsiteX9" fmla="*/ 56799 w 96784"/>
                <a:gd name="connsiteY9" fmla="*/ 81493 h 91866"/>
                <a:gd name="connsiteX10" fmla="*/ 70896 w 96784"/>
                <a:gd name="connsiteY10" fmla="*/ 91866 h 91866"/>
                <a:gd name="connsiteX11" fmla="*/ 72226 w 96784"/>
                <a:gd name="connsiteY11" fmla="*/ 83621 h 9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84" h="91866">
                  <a:moveTo>
                    <a:pt x="72226" y="83621"/>
                  </a:moveTo>
                  <a:cubicBezTo>
                    <a:pt x="71162" y="78302"/>
                    <a:pt x="88450" y="53300"/>
                    <a:pt x="92706" y="53300"/>
                  </a:cubicBezTo>
                  <a:cubicBezTo>
                    <a:pt x="96163" y="53300"/>
                    <a:pt x="97759" y="29363"/>
                    <a:pt x="96163" y="17128"/>
                  </a:cubicBezTo>
                  <a:cubicBezTo>
                    <a:pt x="82865" y="7819"/>
                    <a:pt x="71694" y="4627"/>
                    <a:pt x="71694" y="4627"/>
                  </a:cubicBezTo>
                  <a:cubicBezTo>
                    <a:pt x="71694" y="4627"/>
                    <a:pt x="35788" y="2765"/>
                    <a:pt x="29670" y="372"/>
                  </a:cubicBezTo>
                  <a:cubicBezTo>
                    <a:pt x="23553" y="-2022"/>
                    <a:pt x="17701" y="8085"/>
                    <a:pt x="12116" y="4095"/>
                  </a:cubicBezTo>
                  <a:cubicBezTo>
                    <a:pt x="6796" y="-160"/>
                    <a:pt x="-1183" y="5425"/>
                    <a:pt x="147" y="11276"/>
                  </a:cubicBezTo>
                  <a:cubicBezTo>
                    <a:pt x="1211" y="17128"/>
                    <a:pt x="12648" y="20851"/>
                    <a:pt x="12648" y="29895"/>
                  </a:cubicBezTo>
                  <a:cubicBezTo>
                    <a:pt x="12648" y="38938"/>
                    <a:pt x="35522" y="52236"/>
                    <a:pt x="34724" y="56758"/>
                  </a:cubicBezTo>
                  <a:cubicBezTo>
                    <a:pt x="34192" y="60216"/>
                    <a:pt x="48288" y="69258"/>
                    <a:pt x="56799" y="81493"/>
                  </a:cubicBezTo>
                  <a:cubicBezTo>
                    <a:pt x="61321" y="84419"/>
                    <a:pt x="66108" y="87877"/>
                    <a:pt x="70896" y="91866"/>
                  </a:cubicBezTo>
                  <a:cubicBezTo>
                    <a:pt x="71960" y="88143"/>
                    <a:pt x="72492" y="84951"/>
                    <a:pt x="72226" y="83621"/>
                  </a:cubicBezTo>
                  <a:close/>
                </a:path>
              </a:pathLst>
            </a:custGeom>
            <a:grpFill/>
            <a:ln w="6350" cap="flat">
              <a:solidFill>
                <a:schemeClr val="bg1"/>
              </a:solidFill>
              <a:prstDash val="solid"/>
              <a:miter/>
            </a:ln>
          </p:spPr>
          <p:txBody>
            <a:bodyPr rtlCol="0" anchor="ctr"/>
            <a:lstStyle/>
            <a:p>
              <a:endParaRPr lang="en-GB"/>
            </a:p>
          </p:txBody>
        </p:sp>
        <p:sp>
          <p:nvSpPr>
            <p:cNvPr id="456" name="Freeform: Shape 455">
              <a:extLst>
                <a:ext uri="{FF2B5EF4-FFF2-40B4-BE49-F238E27FC236}">
                  <a16:creationId xmlns:a16="http://schemas.microsoft.com/office/drawing/2014/main" id="{1067367C-29B8-4DFE-BA1E-CEA58CF82B73}"/>
                </a:ext>
              </a:extLst>
            </p:cNvPr>
            <p:cNvSpPr/>
            <p:nvPr/>
          </p:nvSpPr>
          <p:spPr>
            <a:xfrm>
              <a:off x="6171004" y="3000169"/>
              <a:ext cx="145221" cy="126603"/>
            </a:xfrm>
            <a:custGeom>
              <a:avLst/>
              <a:gdLst>
                <a:gd name="connsiteX0" fmla="*/ 83781 w 145221"/>
                <a:gd name="connsiteY0" fmla="*/ 101867 h 126603"/>
                <a:gd name="connsiteX1" fmla="*/ 61706 w 145221"/>
                <a:gd name="connsiteY1" fmla="*/ 75004 h 126603"/>
                <a:gd name="connsiteX2" fmla="*/ 49205 w 145221"/>
                <a:gd name="connsiteY2" fmla="*/ 56386 h 126603"/>
                <a:gd name="connsiteX3" fmla="*/ 61174 w 145221"/>
                <a:gd name="connsiteY3" fmla="*/ 49205 h 126603"/>
                <a:gd name="connsiteX4" fmla="*/ 78728 w 145221"/>
                <a:gd name="connsiteY4" fmla="*/ 45481 h 126603"/>
                <a:gd name="connsiteX5" fmla="*/ 120752 w 145221"/>
                <a:gd name="connsiteY5" fmla="*/ 49737 h 126603"/>
                <a:gd name="connsiteX6" fmla="*/ 145221 w 145221"/>
                <a:gd name="connsiteY6" fmla="*/ 62238 h 126603"/>
                <a:gd name="connsiteX7" fmla="*/ 143891 w 145221"/>
                <a:gd name="connsiteY7" fmla="*/ 56386 h 126603"/>
                <a:gd name="connsiteX8" fmla="*/ 135380 w 145221"/>
                <a:gd name="connsiteY8" fmla="*/ 36970 h 126603"/>
                <a:gd name="connsiteX9" fmla="*/ 128199 w 145221"/>
                <a:gd name="connsiteY9" fmla="*/ 20480 h 126603"/>
                <a:gd name="connsiteX10" fmla="*/ 118890 w 145221"/>
                <a:gd name="connsiteY10" fmla="*/ 23140 h 126603"/>
                <a:gd name="connsiteX11" fmla="*/ 90963 w 145221"/>
                <a:gd name="connsiteY11" fmla="*/ 16756 h 126603"/>
                <a:gd name="connsiteX12" fmla="*/ 68355 w 145221"/>
                <a:gd name="connsiteY12" fmla="*/ 0 h 126603"/>
                <a:gd name="connsiteX13" fmla="*/ 52131 w 145221"/>
                <a:gd name="connsiteY13" fmla="*/ 10905 h 126603"/>
                <a:gd name="connsiteX14" fmla="*/ 45482 w 145221"/>
                <a:gd name="connsiteY14" fmla="*/ 24204 h 126603"/>
                <a:gd name="connsiteX15" fmla="*/ 35906 w 145221"/>
                <a:gd name="connsiteY15" fmla="*/ 36172 h 126603"/>
                <a:gd name="connsiteX16" fmla="*/ 19150 w 145221"/>
                <a:gd name="connsiteY16" fmla="*/ 35640 h 126603"/>
                <a:gd name="connsiteX17" fmla="*/ 0 w 145221"/>
                <a:gd name="connsiteY17" fmla="*/ 39364 h 126603"/>
                <a:gd name="connsiteX18" fmla="*/ 4788 w 145221"/>
                <a:gd name="connsiteY18" fmla="*/ 50801 h 126603"/>
                <a:gd name="connsiteX19" fmla="*/ 25800 w 145221"/>
                <a:gd name="connsiteY19" fmla="*/ 59578 h 126603"/>
                <a:gd name="connsiteX20" fmla="*/ 50003 w 145221"/>
                <a:gd name="connsiteY20" fmla="*/ 97612 h 126603"/>
                <a:gd name="connsiteX21" fmla="*/ 71813 w 145221"/>
                <a:gd name="connsiteY21" fmla="*/ 109315 h 126603"/>
                <a:gd name="connsiteX22" fmla="*/ 95218 w 145221"/>
                <a:gd name="connsiteY22" fmla="*/ 121815 h 126603"/>
                <a:gd name="connsiteX23" fmla="*/ 106655 w 145221"/>
                <a:gd name="connsiteY23" fmla="*/ 126603 h 126603"/>
                <a:gd name="connsiteX24" fmla="*/ 83781 w 145221"/>
                <a:gd name="connsiteY24" fmla="*/ 101867 h 12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21" h="126603">
                  <a:moveTo>
                    <a:pt x="83781" y="101867"/>
                  </a:moveTo>
                  <a:cubicBezTo>
                    <a:pt x="84313" y="97080"/>
                    <a:pt x="61706" y="83781"/>
                    <a:pt x="61706" y="75004"/>
                  </a:cubicBezTo>
                  <a:cubicBezTo>
                    <a:pt x="61706" y="65961"/>
                    <a:pt x="50269" y="62504"/>
                    <a:pt x="49205" y="56386"/>
                  </a:cubicBezTo>
                  <a:cubicBezTo>
                    <a:pt x="47875" y="50269"/>
                    <a:pt x="55854" y="44949"/>
                    <a:pt x="61174" y="49205"/>
                  </a:cubicBezTo>
                  <a:cubicBezTo>
                    <a:pt x="66493" y="53461"/>
                    <a:pt x="72611" y="43353"/>
                    <a:pt x="78728" y="45481"/>
                  </a:cubicBezTo>
                  <a:cubicBezTo>
                    <a:pt x="84579" y="47875"/>
                    <a:pt x="120752" y="49737"/>
                    <a:pt x="120752" y="49737"/>
                  </a:cubicBezTo>
                  <a:cubicBezTo>
                    <a:pt x="120752" y="49737"/>
                    <a:pt x="131923" y="52929"/>
                    <a:pt x="145221" y="62238"/>
                  </a:cubicBezTo>
                  <a:cubicBezTo>
                    <a:pt x="144955" y="59844"/>
                    <a:pt x="144423" y="57716"/>
                    <a:pt x="143891" y="56386"/>
                  </a:cubicBezTo>
                  <a:cubicBezTo>
                    <a:pt x="140700" y="48673"/>
                    <a:pt x="143891" y="40162"/>
                    <a:pt x="135380" y="36970"/>
                  </a:cubicBezTo>
                  <a:cubicBezTo>
                    <a:pt x="130859" y="35374"/>
                    <a:pt x="128997" y="27661"/>
                    <a:pt x="128199" y="20480"/>
                  </a:cubicBezTo>
                  <a:cubicBezTo>
                    <a:pt x="124209" y="21810"/>
                    <a:pt x="120752" y="22608"/>
                    <a:pt x="118890" y="23140"/>
                  </a:cubicBezTo>
                  <a:cubicBezTo>
                    <a:pt x="111708" y="25001"/>
                    <a:pt x="96548" y="23938"/>
                    <a:pt x="90963" y="16756"/>
                  </a:cubicBezTo>
                  <a:cubicBezTo>
                    <a:pt x="86973" y="11437"/>
                    <a:pt x="74472" y="3458"/>
                    <a:pt x="68355" y="0"/>
                  </a:cubicBezTo>
                  <a:cubicBezTo>
                    <a:pt x="65961" y="2128"/>
                    <a:pt x="56386" y="10373"/>
                    <a:pt x="52131" y="10905"/>
                  </a:cubicBezTo>
                  <a:cubicBezTo>
                    <a:pt x="47343" y="11437"/>
                    <a:pt x="50269" y="24204"/>
                    <a:pt x="45482" y="24204"/>
                  </a:cubicBezTo>
                  <a:cubicBezTo>
                    <a:pt x="40694" y="24204"/>
                    <a:pt x="36970" y="32715"/>
                    <a:pt x="35906" y="36172"/>
                  </a:cubicBezTo>
                  <a:cubicBezTo>
                    <a:pt x="34576" y="39896"/>
                    <a:pt x="23938" y="33779"/>
                    <a:pt x="19150" y="35640"/>
                  </a:cubicBezTo>
                  <a:cubicBezTo>
                    <a:pt x="15692" y="36970"/>
                    <a:pt x="5586" y="38566"/>
                    <a:pt x="0" y="39364"/>
                  </a:cubicBezTo>
                  <a:cubicBezTo>
                    <a:pt x="798" y="44949"/>
                    <a:pt x="532" y="50801"/>
                    <a:pt x="4788" y="50801"/>
                  </a:cubicBezTo>
                  <a:cubicBezTo>
                    <a:pt x="11969" y="50801"/>
                    <a:pt x="25267" y="50003"/>
                    <a:pt x="25800" y="59578"/>
                  </a:cubicBezTo>
                  <a:cubicBezTo>
                    <a:pt x="26065" y="69153"/>
                    <a:pt x="43354" y="90431"/>
                    <a:pt x="50003" y="97612"/>
                  </a:cubicBezTo>
                  <a:cubicBezTo>
                    <a:pt x="56386" y="104793"/>
                    <a:pt x="71015" y="103197"/>
                    <a:pt x="71813" y="109315"/>
                  </a:cubicBezTo>
                  <a:cubicBezTo>
                    <a:pt x="72611" y="115432"/>
                    <a:pt x="82984" y="121018"/>
                    <a:pt x="95218" y="121815"/>
                  </a:cubicBezTo>
                  <a:cubicBezTo>
                    <a:pt x="98410" y="122081"/>
                    <a:pt x="102399" y="123943"/>
                    <a:pt x="106655" y="126603"/>
                  </a:cubicBezTo>
                  <a:cubicBezTo>
                    <a:pt x="97612" y="114634"/>
                    <a:pt x="83515" y="105325"/>
                    <a:pt x="83781" y="101867"/>
                  </a:cubicBezTo>
                  <a:close/>
                </a:path>
              </a:pathLst>
            </a:custGeom>
            <a:grpFill/>
            <a:ln w="6350" cap="flat">
              <a:solidFill>
                <a:schemeClr val="bg1"/>
              </a:solidFill>
              <a:prstDash val="solid"/>
              <a:miter/>
            </a:ln>
          </p:spPr>
          <p:txBody>
            <a:bodyPr rtlCol="0" anchor="ctr"/>
            <a:lstStyle/>
            <a:p>
              <a:endParaRPr lang="en-GB"/>
            </a:p>
          </p:txBody>
        </p:sp>
        <p:sp>
          <p:nvSpPr>
            <p:cNvPr id="457" name="Freeform: Shape 456">
              <a:extLst>
                <a:ext uri="{FF2B5EF4-FFF2-40B4-BE49-F238E27FC236}">
                  <a16:creationId xmlns:a16="http://schemas.microsoft.com/office/drawing/2014/main" id="{54668DA7-F386-4496-8D11-A05B8AD66822}"/>
                </a:ext>
              </a:extLst>
            </p:cNvPr>
            <p:cNvSpPr/>
            <p:nvPr/>
          </p:nvSpPr>
          <p:spPr>
            <a:xfrm>
              <a:off x="6311437" y="3132623"/>
              <a:ext cx="49470" cy="99739"/>
            </a:xfrm>
            <a:custGeom>
              <a:avLst/>
              <a:gdLst>
                <a:gd name="connsiteX0" fmla="*/ 32715 w 49470"/>
                <a:gd name="connsiteY0" fmla="*/ 85111 h 99739"/>
                <a:gd name="connsiteX1" fmla="*/ 39364 w 49470"/>
                <a:gd name="connsiteY1" fmla="*/ 74738 h 99739"/>
                <a:gd name="connsiteX2" fmla="*/ 48939 w 49470"/>
                <a:gd name="connsiteY2" fmla="*/ 59046 h 99739"/>
                <a:gd name="connsiteX3" fmla="*/ 49471 w 49470"/>
                <a:gd name="connsiteY3" fmla="*/ 58248 h 99739"/>
                <a:gd name="connsiteX4" fmla="*/ 33778 w 49470"/>
                <a:gd name="connsiteY4" fmla="*/ 41492 h 99739"/>
                <a:gd name="connsiteX5" fmla="*/ 36704 w 49470"/>
                <a:gd name="connsiteY5" fmla="*/ 13299 h 99739"/>
                <a:gd name="connsiteX6" fmla="*/ 13033 w 49470"/>
                <a:gd name="connsiteY6" fmla="*/ 0 h 99739"/>
                <a:gd name="connsiteX7" fmla="*/ 0 w 49470"/>
                <a:gd name="connsiteY7" fmla="*/ 19416 h 99739"/>
                <a:gd name="connsiteX8" fmla="*/ 7447 w 49470"/>
                <a:gd name="connsiteY8" fmla="*/ 36438 h 99739"/>
                <a:gd name="connsiteX9" fmla="*/ 6649 w 49470"/>
                <a:gd name="connsiteY9" fmla="*/ 76600 h 99739"/>
                <a:gd name="connsiteX10" fmla="*/ 24736 w 49470"/>
                <a:gd name="connsiteY10" fmla="*/ 99740 h 99739"/>
                <a:gd name="connsiteX11" fmla="*/ 32715 w 49470"/>
                <a:gd name="connsiteY11" fmla="*/ 85111 h 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470" h="99739">
                  <a:moveTo>
                    <a:pt x="32715" y="85111"/>
                  </a:moveTo>
                  <a:cubicBezTo>
                    <a:pt x="38832" y="83781"/>
                    <a:pt x="35108" y="78994"/>
                    <a:pt x="39364" y="74738"/>
                  </a:cubicBezTo>
                  <a:cubicBezTo>
                    <a:pt x="43620" y="70483"/>
                    <a:pt x="48407" y="61972"/>
                    <a:pt x="48939" y="59046"/>
                  </a:cubicBezTo>
                  <a:cubicBezTo>
                    <a:pt x="48939" y="58780"/>
                    <a:pt x="49205" y="58514"/>
                    <a:pt x="49471" y="58248"/>
                  </a:cubicBezTo>
                  <a:cubicBezTo>
                    <a:pt x="41226" y="52131"/>
                    <a:pt x="35640" y="47609"/>
                    <a:pt x="33778" y="41492"/>
                  </a:cubicBezTo>
                  <a:cubicBezTo>
                    <a:pt x="31917" y="35108"/>
                    <a:pt x="33778" y="22608"/>
                    <a:pt x="36704" y="13299"/>
                  </a:cubicBezTo>
                  <a:cubicBezTo>
                    <a:pt x="31917" y="10107"/>
                    <a:pt x="17554" y="0"/>
                    <a:pt x="13033" y="0"/>
                  </a:cubicBezTo>
                  <a:cubicBezTo>
                    <a:pt x="8511" y="0"/>
                    <a:pt x="1596" y="9841"/>
                    <a:pt x="0" y="19416"/>
                  </a:cubicBezTo>
                  <a:cubicBezTo>
                    <a:pt x="10639" y="25001"/>
                    <a:pt x="14628" y="28991"/>
                    <a:pt x="7447" y="36438"/>
                  </a:cubicBezTo>
                  <a:cubicBezTo>
                    <a:pt x="-266" y="44152"/>
                    <a:pt x="-1862" y="69685"/>
                    <a:pt x="6649" y="76600"/>
                  </a:cubicBezTo>
                  <a:cubicBezTo>
                    <a:pt x="14628" y="82983"/>
                    <a:pt x="17022" y="96016"/>
                    <a:pt x="24736" y="99740"/>
                  </a:cubicBezTo>
                  <a:cubicBezTo>
                    <a:pt x="27129" y="93356"/>
                    <a:pt x="28725" y="86175"/>
                    <a:pt x="32715" y="85111"/>
                  </a:cubicBezTo>
                  <a:close/>
                </a:path>
              </a:pathLst>
            </a:custGeom>
            <a:grpFill/>
            <a:ln w="6350" cap="flat">
              <a:solidFill>
                <a:schemeClr val="bg1"/>
              </a:solidFill>
              <a:prstDash val="solid"/>
              <a:miter/>
            </a:ln>
          </p:spPr>
          <p:txBody>
            <a:bodyPr rtlCol="0" anchor="ctr"/>
            <a:lstStyle/>
            <a:p>
              <a:endParaRPr lang="en-GB"/>
            </a:p>
          </p:txBody>
        </p:sp>
        <p:sp>
          <p:nvSpPr>
            <p:cNvPr id="458" name="Freeform: Shape 457">
              <a:extLst>
                <a:ext uri="{FF2B5EF4-FFF2-40B4-BE49-F238E27FC236}">
                  <a16:creationId xmlns:a16="http://schemas.microsoft.com/office/drawing/2014/main" id="{224B6E65-A10B-4990-AED2-62FC09A393E6}"/>
                </a:ext>
              </a:extLst>
            </p:cNvPr>
            <p:cNvSpPr/>
            <p:nvPr/>
          </p:nvSpPr>
          <p:spPr>
            <a:xfrm>
              <a:off x="6061152" y="2913196"/>
              <a:ext cx="199750" cy="90696"/>
            </a:xfrm>
            <a:custGeom>
              <a:avLst/>
              <a:gdLst>
                <a:gd name="connsiteX0" fmla="*/ 168366 w 199750"/>
                <a:gd name="connsiteY0" fmla="*/ 7979 h 90696"/>
                <a:gd name="connsiteX1" fmla="*/ 143365 w 199750"/>
                <a:gd name="connsiteY1" fmla="*/ 0 h 90696"/>
                <a:gd name="connsiteX2" fmla="*/ 138843 w 199750"/>
                <a:gd name="connsiteY2" fmla="*/ 12501 h 90696"/>
                <a:gd name="connsiteX3" fmla="*/ 115171 w 199750"/>
                <a:gd name="connsiteY3" fmla="*/ 13831 h 90696"/>
                <a:gd name="connsiteX4" fmla="*/ 100543 w 199750"/>
                <a:gd name="connsiteY4" fmla="*/ 23938 h 90696"/>
                <a:gd name="connsiteX5" fmla="*/ 89638 w 199750"/>
                <a:gd name="connsiteY5" fmla="*/ 40694 h 90696"/>
                <a:gd name="connsiteX6" fmla="*/ 78733 w 199750"/>
                <a:gd name="connsiteY6" fmla="*/ 48673 h 90696"/>
                <a:gd name="connsiteX7" fmla="*/ 51072 w 199750"/>
                <a:gd name="connsiteY7" fmla="*/ 53993 h 90696"/>
                <a:gd name="connsiteX8" fmla="*/ 35379 w 199750"/>
                <a:gd name="connsiteY8" fmla="*/ 55322 h 90696"/>
                <a:gd name="connsiteX9" fmla="*/ 19155 w 199750"/>
                <a:gd name="connsiteY9" fmla="*/ 57716 h 90696"/>
                <a:gd name="connsiteX10" fmla="*/ 3463 w 199750"/>
                <a:gd name="connsiteY10" fmla="*/ 53461 h 90696"/>
                <a:gd name="connsiteX11" fmla="*/ 537 w 199750"/>
                <a:gd name="connsiteY11" fmla="*/ 67823 h 90696"/>
                <a:gd name="connsiteX12" fmla="*/ 14368 w 199750"/>
                <a:gd name="connsiteY12" fmla="*/ 75004 h 90696"/>
                <a:gd name="connsiteX13" fmla="*/ 31124 w 199750"/>
                <a:gd name="connsiteY13" fmla="*/ 78728 h 90696"/>
                <a:gd name="connsiteX14" fmla="*/ 47880 w 199750"/>
                <a:gd name="connsiteY14" fmla="*/ 73409 h 90696"/>
                <a:gd name="connsiteX15" fmla="*/ 69690 w 199750"/>
                <a:gd name="connsiteY15" fmla="*/ 70217 h 90696"/>
                <a:gd name="connsiteX16" fmla="*/ 75009 w 199750"/>
                <a:gd name="connsiteY16" fmla="*/ 81654 h 90696"/>
                <a:gd name="connsiteX17" fmla="*/ 99745 w 199750"/>
                <a:gd name="connsiteY17" fmla="*/ 85377 h 90696"/>
                <a:gd name="connsiteX18" fmla="*/ 129800 w 199750"/>
                <a:gd name="connsiteY18" fmla="*/ 90697 h 90696"/>
                <a:gd name="connsiteX19" fmla="*/ 153205 w 199750"/>
                <a:gd name="connsiteY19" fmla="*/ 82186 h 90696"/>
                <a:gd name="connsiteX20" fmla="*/ 171823 w 199750"/>
                <a:gd name="connsiteY20" fmla="*/ 76068 h 90696"/>
                <a:gd name="connsiteX21" fmla="*/ 176345 w 199750"/>
                <a:gd name="connsiteY21" fmla="*/ 69685 h 90696"/>
                <a:gd name="connsiteX22" fmla="*/ 180867 w 199750"/>
                <a:gd name="connsiteY22" fmla="*/ 57716 h 90696"/>
                <a:gd name="connsiteX23" fmla="*/ 184058 w 199750"/>
                <a:gd name="connsiteY23" fmla="*/ 47077 h 90696"/>
                <a:gd name="connsiteX24" fmla="*/ 196027 w 199750"/>
                <a:gd name="connsiteY24" fmla="*/ 40162 h 90696"/>
                <a:gd name="connsiteX25" fmla="*/ 199751 w 199750"/>
                <a:gd name="connsiteY25" fmla="*/ 32981 h 90696"/>
                <a:gd name="connsiteX26" fmla="*/ 189112 w 199750"/>
                <a:gd name="connsiteY26" fmla="*/ 10373 h 90696"/>
                <a:gd name="connsiteX27" fmla="*/ 168366 w 199750"/>
                <a:gd name="connsiteY27" fmla="*/ 7979 h 9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9750" h="90696">
                  <a:moveTo>
                    <a:pt x="168366" y="7979"/>
                  </a:moveTo>
                  <a:cubicBezTo>
                    <a:pt x="161185" y="0"/>
                    <a:pt x="143365" y="0"/>
                    <a:pt x="143365" y="0"/>
                  </a:cubicBezTo>
                  <a:cubicBezTo>
                    <a:pt x="143365" y="0"/>
                    <a:pt x="141503" y="7979"/>
                    <a:pt x="138843" y="12501"/>
                  </a:cubicBezTo>
                  <a:cubicBezTo>
                    <a:pt x="136449" y="16224"/>
                    <a:pt x="123683" y="16224"/>
                    <a:pt x="115171" y="13831"/>
                  </a:cubicBezTo>
                  <a:cubicBezTo>
                    <a:pt x="112778" y="17022"/>
                    <a:pt x="101873" y="19416"/>
                    <a:pt x="100543" y="23938"/>
                  </a:cubicBezTo>
                  <a:cubicBezTo>
                    <a:pt x="98681" y="29257"/>
                    <a:pt x="85382" y="26331"/>
                    <a:pt x="89638" y="40694"/>
                  </a:cubicBezTo>
                  <a:cubicBezTo>
                    <a:pt x="93893" y="55056"/>
                    <a:pt x="82989" y="50269"/>
                    <a:pt x="78733" y="48673"/>
                  </a:cubicBezTo>
                  <a:cubicBezTo>
                    <a:pt x="74478" y="46811"/>
                    <a:pt x="55860" y="49205"/>
                    <a:pt x="51072" y="53993"/>
                  </a:cubicBezTo>
                  <a:cubicBezTo>
                    <a:pt x="46285" y="58780"/>
                    <a:pt x="39635" y="57716"/>
                    <a:pt x="35379" y="55322"/>
                  </a:cubicBezTo>
                  <a:cubicBezTo>
                    <a:pt x="31124" y="52929"/>
                    <a:pt x="22613" y="51599"/>
                    <a:pt x="19155" y="57716"/>
                  </a:cubicBezTo>
                  <a:cubicBezTo>
                    <a:pt x="15432" y="63833"/>
                    <a:pt x="8782" y="52929"/>
                    <a:pt x="3463" y="53461"/>
                  </a:cubicBezTo>
                  <a:cubicBezTo>
                    <a:pt x="-1857" y="53993"/>
                    <a:pt x="537" y="65429"/>
                    <a:pt x="537" y="67823"/>
                  </a:cubicBezTo>
                  <a:cubicBezTo>
                    <a:pt x="537" y="70217"/>
                    <a:pt x="9048" y="77398"/>
                    <a:pt x="14368" y="75004"/>
                  </a:cubicBezTo>
                  <a:cubicBezTo>
                    <a:pt x="19687" y="72611"/>
                    <a:pt x="26337" y="75536"/>
                    <a:pt x="31124" y="78728"/>
                  </a:cubicBezTo>
                  <a:cubicBezTo>
                    <a:pt x="35912" y="81654"/>
                    <a:pt x="44955" y="76334"/>
                    <a:pt x="47880" y="73409"/>
                  </a:cubicBezTo>
                  <a:cubicBezTo>
                    <a:pt x="50806" y="70217"/>
                    <a:pt x="67828" y="70217"/>
                    <a:pt x="69690" y="70217"/>
                  </a:cubicBezTo>
                  <a:cubicBezTo>
                    <a:pt x="71552" y="70217"/>
                    <a:pt x="72084" y="79792"/>
                    <a:pt x="75009" y="81654"/>
                  </a:cubicBezTo>
                  <a:cubicBezTo>
                    <a:pt x="77935" y="83515"/>
                    <a:pt x="89372" y="84579"/>
                    <a:pt x="99745" y="85377"/>
                  </a:cubicBezTo>
                  <a:cubicBezTo>
                    <a:pt x="109852" y="85909"/>
                    <a:pt x="125012" y="90697"/>
                    <a:pt x="129800" y="90697"/>
                  </a:cubicBezTo>
                  <a:cubicBezTo>
                    <a:pt x="134587" y="90697"/>
                    <a:pt x="142301" y="82186"/>
                    <a:pt x="153205" y="82186"/>
                  </a:cubicBezTo>
                  <a:cubicBezTo>
                    <a:pt x="164110" y="82186"/>
                    <a:pt x="170228" y="75536"/>
                    <a:pt x="171823" y="76068"/>
                  </a:cubicBezTo>
                  <a:cubicBezTo>
                    <a:pt x="172622" y="72877"/>
                    <a:pt x="173951" y="70217"/>
                    <a:pt x="176345" y="69685"/>
                  </a:cubicBezTo>
                  <a:cubicBezTo>
                    <a:pt x="180867" y="69153"/>
                    <a:pt x="177675" y="61440"/>
                    <a:pt x="180867" y="57716"/>
                  </a:cubicBezTo>
                  <a:cubicBezTo>
                    <a:pt x="184058" y="53993"/>
                    <a:pt x="178473" y="46279"/>
                    <a:pt x="184058" y="47077"/>
                  </a:cubicBezTo>
                  <a:cubicBezTo>
                    <a:pt x="189644" y="47609"/>
                    <a:pt x="196027" y="48407"/>
                    <a:pt x="196027" y="40162"/>
                  </a:cubicBezTo>
                  <a:cubicBezTo>
                    <a:pt x="196027" y="37502"/>
                    <a:pt x="197623" y="34843"/>
                    <a:pt x="199751" y="32981"/>
                  </a:cubicBezTo>
                  <a:cubicBezTo>
                    <a:pt x="193633" y="24204"/>
                    <a:pt x="189112" y="10373"/>
                    <a:pt x="189112" y="10373"/>
                  </a:cubicBezTo>
                  <a:cubicBezTo>
                    <a:pt x="189112" y="10373"/>
                    <a:pt x="175547" y="15958"/>
                    <a:pt x="168366" y="7979"/>
                  </a:cubicBezTo>
                  <a:close/>
                </a:path>
              </a:pathLst>
            </a:custGeom>
            <a:grpFill/>
            <a:ln w="6350" cap="flat">
              <a:solidFill>
                <a:schemeClr val="bg1"/>
              </a:solidFill>
              <a:prstDash val="solid"/>
              <a:miter/>
            </a:ln>
          </p:spPr>
          <p:txBody>
            <a:bodyPr rtlCol="0" anchor="ctr"/>
            <a:lstStyle/>
            <a:p>
              <a:endParaRPr lang="en-GB"/>
            </a:p>
          </p:txBody>
        </p:sp>
        <p:sp>
          <p:nvSpPr>
            <p:cNvPr id="459" name="Freeform: Shape 458">
              <a:extLst>
                <a:ext uri="{FF2B5EF4-FFF2-40B4-BE49-F238E27FC236}">
                  <a16:creationId xmlns:a16="http://schemas.microsoft.com/office/drawing/2014/main" id="{F386750E-28A6-4DF5-9716-5E84AD881D63}"/>
                </a:ext>
              </a:extLst>
            </p:cNvPr>
            <p:cNvSpPr/>
            <p:nvPr/>
          </p:nvSpPr>
          <p:spPr>
            <a:xfrm>
              <a:off x="6233241" y="2925650"/>
              <a:ext cx="175410" cy="98615"/>
            </a:xfrm>
            <a:custGeom>
              <a:avLst/>
              <a:gdLst>
                <a:gd name="connsiteX0" fmla="*/ 170488 w 175410"/>
                <a:gd name="connsiteY0" fmla="*/ 18133 h 98615"/>
                <a:gd name="connsiteX1" fmla="*/ 164105 w 175410"/>
                <a:gd name="connsiteY1" fmla="*/ 14144 h 98615"/>
                <a:gd name="connsiteX2" fmla="*/ 147083 w 175410"/>
                <a:gd name="connsiteY2" fmla="*/ 8026 h 98615"/>
                <a:gd name="connsiteX3" fmla="*/ 122081 w 175410"/>
                <a:gd name="connsiteY3" fmla="*/ 47 h 98615"/>
                <a:gd name="connsiteX4" fmla="*/ 97080 w 175410"/>
                <a:gd name="connsiteY4" fmla="*/ 16272 h 98615"/>
                <a:gd name="connsiteX5" fmla="*/ 68355 w 175410"/>
                <a:gd name="connsiteY5" fmla="*/ 25315 h 98615"/>
                <a:gd name="connsiteX6" fmla="*/ 31651 w 175410"/>
                <a:gd name="connsiteY6" fmla="*/ 25315 h 98615"/>
                <a:gd name="connsiteX7" fmla="*/ 27927 w 175410"/>
                <a:gd name="connsiteY7" fmla="*/ 21059 h 98615"/>
                <a:gd name="connsiteX8" fmla="*/ 24203 w 175410"/>
                <a:gd name="connsiteY8" fmla="*/ 28240 h 98615"/>
                <a:gd name="connsiteX9" fmla="*/ 12235 w 175410"/>
                <a:gd name="connsiteY9" fmla="*/ 35156 h 98615"/>
                <a:gd name="connsiteX10" fmla="*/ 9043 w 175410"/>
                <a:gd name="connsiteY10" fmla="*/ 45794 h 98615"/>
                <a:gd name="connsiteX11" fmla="*/ 4522 w 175410"/>
                <a:gd name="connsiteY11" fmla="*/ 57763 h 98615"/>
                <a:gd name="connsiteX12" fmla="*/ 0 w 175410"/>
                <a:gd name="connsiteY12" fmla="*/ 64147 h 98615"/>
                <a:gd name="connsiteX13" fmla="*/ 6649 w 175410"/>
                <a:gd name="connsiteY13" fmla="*/ 74254 h 98615"/>
                <a:gd name="connsiteX14" fmla="*/ 6117 w 175410"/>
                <a:gd name="connsiteY14" fmla="*/ 74786 h 98615"/>
                <a:gd name="connsiteX15" fmla="*/ 28725 w 175410"/>
                <a:gd name="connsiteY15" fmla="*/ 91542 h 98615"/>
                <a:gd name="connsiteX16" fmla="*/ 56652 w 175410"/>
                <a:gd name="connsiteY16" fmla="*/ 97925 h 98615"/>
                <a:gd name="connsiteX17" fmla="*/ 94420 w 175410"/>
                <a:gd name="connsiteY17" fmla="*/ 86222 h 98615"/>
                <a:gd name="connsiteX18" fmla="*/ 106123 w 175410"/>
                <a:gd name="connsiteY18" fmla="*/ 89680 h 98615"/>
                <a:gd name="connsiteX19" fmla="*/ 113836 w 175410"/>
                <a:gd name="connsiteY19" fmla="*/ 91010 h 98615"/>
                <a:gd name="connsiteX20" fmla="*/ 130061 w 175410"/>
                <a:gd name="connsiteY20" fmla="*/ 79573 h 98615"/>
                <a:gd name="connsiteX21" fmla="*/ 154796 w 175410"/>
                <a:gd name="connsiteY21" fmla="*/ 38613 h 98615"/>
                <a:gd name="connsiteX22" fmla="*/ 172882 w 175410"/>
                <a:gd name="connsiteY22" fmla="*/ 27176 h 98615"/>
                <a:gd name="connsiteX23" fmla="*/ 170488 w 175410"/>
                <a:gd name="connsiteY23" fmla="*/ 18133 h 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5410" h="98615">
                  <a:moveTo>
                    <a:pt x="170488" y="18133"/>
                  </a:moveTo>
                  <a:cubicBezTo>
                    <a:pt x="168361" y="17335"/>
                    <a:pt x="166233" y="16006"/>
                    <a:pt x="164105" y="14144"/>
                  </a:cubicBezTo>
                  <a:cubicBezTo>
                    <a:pt x="156658" y="12548"/>
                    <a:pt x="149211" y="10154"/>
                    <a:pt x="147083" y="8026"/>
                  </a:cubicBezTo>
                  <a:cubicBezTo>
                    <a:pt x="142561" y="3505"/>
                    <a:pt x="124741" y="845"/>
                    <a:pt x="122081" y="47"/>
                  </a:cubicBezTo>
                  <a:cubicBezTo>
                    <a:pt x="119422" y="-1017"/>
                    <a:pt x="102399" y="16272"/>
                    <a:pt x="97080" y="16272"/>
                  </a:cubicBezTo>
                  <a:cubicBezTo>
                    <a:pt x="91761" y="16272"/>
                    <a:pt x="68355" y="18931"/>
                    <a:pt x="68355" y="25315"/>
                  </a:cubicBezTo>
                  <a:cubicBezTo>
                    <a:pt x="68355" y="31698"/>
                    <a:pt x="39630" y="32496"/>
                    <a:pt x="31651" y="25315"/>
                  </a:cubicBezTo>
                  <a:cubicBezTo>
                    <a:pt x="30321" y="24251"/>
                    <a:pt x="29257" y="22655"/>
                    <a:pt x="27927" y="21059"/>
                  </a:cubicBezTo>
                  <a:cubicBezTo>
                    <a:pt x="25800" y="23187"/>
                    <a:pt x="24203" y="25581"/>
                    <a:pt x="24203" y="28240"/>
                  </a:cubicBezTo>
                  <a:cubicBezTo>
                    <a:pt x="24203" y="36485"/>
                    <a:pt x="18086" y="35688"/>
                    <a:pt x="12235" y="35156"/>
                  </a:cubicBezTo>
                  <a:cubicBezTo>
                    <a:pt x="6649" y="34624"/>
                    <a:pt x="12235" y="42071"/>
                    <a:pt x="9043" y="45794"/>
                  </a:cubicBezTo>
                  <a:cubicBezTo>
                    <a:pt x="5852" y="49518"/>
                    <a:pt x="9043" y="57231"/>
                    <a:pt x="4522" y="57763"/>
                  </a:cubicBezTo>
                  <a:cubicBezTo>
                    <a:pt x="2128" y="58029"/>
                    <a:pt x="1064" y="60955"/>
                    <a:pt x="0" y="64147"/>
                  </a:cubicBezTo>
                  <a:cubicBezTo>
                    <a:pt x="1862" y="64945"/>
                    <a:pt x="6649" y="74254"/>
                    <a:pt x="6649" y="74254"/>
                  </a:cubicBezTo>
                  <a:cubicBezTo>
                    <a:pt x="6649" y="74254"/>
                    <a:pt x="6383" y="74519"/>
                    <a:pt x="6117" y="74786"/>
                  </a:cubicBezTo>
                  <a:cubicBezTo>
                    <a:pt x="12235" y="78509"/>
                    <a:pt x="24736" y="86222"/>
                    <a:pt x="28725" y="91542"/>
                  </a:cubicBezTo>
                  <a:cubicBezTo>
                    <a:pt x="34045" y="98723"/>
                    <a:pt x="49471" y="99521"/>
                    <a:pt x="56652" y="97925"/>
                  </a:cubicBezTo>
                  <a:cubicBezTo>
                    <a:pt x="63833" y="96329"/>
                    <a:pt x="94420" y="86222"/>
                    <a:pt x="94420" y="86222"/>
                  </a:cubicBezTo>
                  <a:cubicBezTo>
                    <a:pt x="94420" y="86222"/>
                    <a:pt x="101602" y="88882"/>
                    <a:pt x="106123" y="89680"/>
                  </a:cubicBezTo>
                  <a:cubicBezTo>
                    <a:pt x="107187" y="89946"/>
                    <a:pt x="110113" y="90478"/>
                    <a:pt x="113836" y="91010"/>
                  </a:cubicBezTo>
                  <a:cubicBezTo>
                    <a:pt x="115964" y="88616"/>
                    <a:pt x="122879" y="86754"/>
                    <a:pt x="130061" y="79573"/>
                  </a:cubicBezTo>
                  <a:cubicBezTo>
                    <a:pt x="138572" y="71062"/>
                    <a:pt x="151073" y="41007"/>
                    <a:pt x="154796" y="38613"/>
                  </a:cubicBezTo>
                  <a:cubicBezTo>
                    <a:pt x="158520" y="36220"/>
                    <a:pt x="168095" y="30634"/>
                    <a:pt x="172882" y="27176"/>
                  </a:cubicBezTo>
                  <a:cubicBezTo>
                    <a:pt x="177138" y="23453"/>
                    <a:pt x="175808" y="19995"/>
                    <a:pt x="170488" y="18133"/>
                  </a:cubicBezTo>
                  <a:close/>
                </a:path>
              </a:pathLst>
            </a:custGeom>
            <a:grpFill/>
            <a:ln w="6350" cap="flat">
              <a:solidFill>
                <a:schemeClr val="bg1"/>
              </a:solidFill>
              <a:prstDash val="solid"/>
              <a:miter/>
            </a:ln>
          </p:spPr>
          <p:txBody>
            <a:bodyPr rtlCol="0" anchor="ctr"/>
            <a:lstStyle/>
            <a:p>
              <a:endParaRPr lang="en-GB"/>
            </a:p>
          </p:txBody>
        </p:sp>
        <p:sp>
          <p:nvSpPr>
            <p:cNvPr id="460" name="Freeform: Shape 459">
              <a:extLst>
                <a:ext uri="{FF2B5EF4-FFF2-40B4-BE49-F238E27FC236}">
                  <a16:creationId xmlns:a16="http://schemas.microsoft.com/office/drawing/2014/main" id="{BF04C658-79FC-4EF9-BC32-3189C407311A}"/>
                </a:ext>
              </a:extLst>
            </p:cNvPr>
            <p:cNvSpPr/>
            <p:nvPr/>
          </p:nvSpPr>
          <p:spPr>
            <a:xfrm>
              <a:off x="6133894" y="2841915"/>
              <a:ext cx="167170" cy="87505"/>
            </a:xfrm>
            <a:custGeom>
              <a:avLst/>
              <a:gdLst>
                <a:gd name="connsiteX0" fmla="*/ 158394 w 167170"/>
                <a:gd name="connsiteY0" fmla="*/ 39630 h 87505"/>
                <a:gd name="connsiteX1" fmla="*/ 140308 w 167170"/>
                <a:gd name="connsiteY1" fmla="*/ 35108 h 87505"/>
                <a:gd name="connsiteX2" fmla="*/ 133126 w 167170"/>
                <a:gd name="connsiteY2" fmla="*/ 25267 h 87505"/>
                <a:gd name="connsiteX3" fmla="*/ 117966 w 167170"/>
                <a:gd name="connsiteY3" fmla="*/ 27927 h 87505"/>
                <a:gd name="connsiteX4" fmla="*/ 103603 w 167170"/>
                <a:gd name="connsiteY4" fmla="*/ 21544 h 87505"/>
                <a:gd name="connsiteX5" fmla="*/ 85783 w 167170"/>
                <a:gd name="connsiteY5" fmla="*/ 9043 h 87505"/>
                <a:gd name="connsiteX6" fmla="*/ 70091 w 167170"/>
                <a:gd name="connsiteY6" fmla="*/ 0 h 87505"/>
                <a:gd name="connsiteX7" fmla="*/ 68761 w 167170"/>
                <a:gd name="connsiteY7" fmla="*/ 2926 h 87505"/>
                <a:gd name="connsiteX8" fmla="*/ 54398 w 167170"/>
                <a:gd name="connsiteY8" fmla="*/ 3458 h 87505"/>
                <a:gd name="connsiteX9" fmla="*/ 32057 w 167170"/>
                <a:gd name="connsiteY9" fmla="*/ 13831 h 87505"/>
                <a:gd name="connsiteX10" fmla="*/ 3598 w 167170"/>
                <a:gd name="connsiteY10" fmla="*/ 24735 h 87505"/>
                <a:gd name="connsiteX11" fmla="*/ 5460 w 167170"/>
                <a:gd name="connsiteY11" fmla="*/ 39098 h 87505"/>
                <a:gd name="connsiteX12" fmla="*/ 14502 w 167170"/>
                <a:gd name="connsiteY12" fmla="*/ 61972 h 87505"/>
                <a:gd name="connsiteX13" fmla="*/ 42696 w 167170"/>
                <a:gd name="connsiteY13" fmla="*/ 82983 h 87505"/>
                <a:gd name="connsiteX14" fmla="*/ 42429 w 167170"/>
                <a:gd name="connsiteY14" fmla="*/ 85111 h 87505"/>
                <a:gd name="connsiteX15" fmla="*/ 66101 w 167170"/>
                <a:gd name="connsiteY15" fmla="*/ 83781 h 87505"/>
                <a:gd name="connsiteX16" fmla="*/ 70623 w 167170"/>
                <a:gd name="connsiteY16" fmla="*/ 71281 h 87505"/>
                <a:gd name="connsiteX17" fmla="*/ 95624 w 167170"/>
                <a:gd name="connsiteY17" fmla="*/ 79260 h 87505"/>
                <a:gd name="connsiteX18" fmla="*/ 116370 w 167170"/>
                <a:gd name="connsiteY18" fmla="*/ 81920 h 87505"/>
                <a:gd name="connsiteX19" fmla="*/ 118232 w 167170"/>
                <a:gd name="connsiteY19" fmla="*/ 87505 h 87505"/>
                <a:gd name="connsiteX20" fmla="*/ 125679 w 167170"/>
                <a:gd name="connsiteY20" fmla="*/ 78728 h 87505"/>
                <a:gd name="connsiteX21" fmla="*/ 151478 w 167170"/>
                <a:gd name="connsiteY21" fmla="*/ 65695 h 87505"/>
                <a:gd name="connsiteX22" fmla="*/ 167171 w 167170"/>
                <a:gd name="connsiteY22" fmla="*/ 52663 h 87505"/>
                <a:gd name="connsiteX23" fmla="*/ 158394 w 167170"/>
                <a:gd name="connsiteY23" fmla="*/ 39630 h 8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7170" h="87505">
                  <a:moveTo>
                    <a:pt x="158394" y="39630"/>
                  </a:moveTo>
                  <a:cubicBezTo>
                    <a:pt x="153872" y="36970"/>
                    <a:pt x="141371" y="38832"/>
                    <a:pt x="140308" y="35108"/>
                  </a:cubicBezTo>
                  <a:cubicBezTo>
                    <a:pt x="139509" y="31651"/>
                    <a:pt x="138446" y="25267"/>
                    <a:pt x="133126" y="25267"/>
                  </a:cubicBezTo>
                  <a:cubicBezTo>
                    <a:pt x="127807" y="25267"/>
                    <a:pt x="120625" y="21810"/>
                    <a:pt x="117966" y="27927"/>
                  </a:cubicBezTo>
                  <a:cubicBezTo>
                    <a:pt x="115306" y="34311"/>
                    <a:pt x="104401" y="26065"/>
                    <a:pt x="103603" y="21544"/>
                  </a:cubicBezTo>
                  <a:cubicBezTo>
                    <a:pt x="102805" y="17022"/>
                    <a:pt x="98284" y="13565"/>
                    <a:pt x="85783" y="9043"/>
                  </a:cubicBezTo>
                  <a:cubicBezTo>
                    <a:pt x="80730" y="7181"/>
                    <a:pt x="75144" y="3724"/>
                    <a:pt x="70091" y="0"/>
                  </a:cubicBezTo>
                  <a:cubicBezTo>
                    <a:pt x="69559" y="1064"/>
                    <a:pt x="69293" y="2128"/>
                    <a:pt x="68761" y="2926"/>
                  </a:cubicBezTo>
                  <a:cubicBezTo>
                    <a:pt x="66367" y="6649"/>
                    <a:pt x="57856" y="0"/>
                    <a:pt x="54398" y="3458"/>
                  </a:cubicBezTo>
                  <a:cubicBezTo>
                    <a:pt x="50675" y="7181"/>
                    <a:pt x="38706" y="7713"/>
                    <a:pt x="32057" y="13831"/>
                  </a:cubicBezTo>
                  <a:cubicBezTo>
                    <a:pt x="25408" y="19948"/>
                    <a:pt x="11577" y="22874"/>
                    <a:pt x="3598" y="24735"/>
                  </a:cubicBezTo>
                  <a:cubicBezTo>
                    <a:pt x="-4116" y="26597"/>
                    <a:pt x="2534" y="33779"/>
                    <a:pt x="5460" y="39098"/>
                  </a:cubicBezTo>
                  <a:cubicBezTo>
                    <a:pt x="8385" y="44417"/>
                    <a:pt x="8385" y="57716"/>
                    <a:pt x="14502" y="61972"/>
                  </a:cubicBezTo>
                  <a:cubicBezTo>
                    <a:pt x="20620" y="66227"/>
                    <a:pt x="40302" y="78728"/>
                    <a:pt x="42696" y="82983"/>
                  </a:cubicBezTo>
                  <a:cubicBezTo>
                    <a:pt x="43228" y="83781"/>
                    <a:pt x="42962" y="84313"/>
                    <a:pt x="42429" y="85111"/>
                  </a:cubicBezTo>
                  <a:cubicBezTo>
                    <a:pt x="50675" y="87239"/>
                    <a:pt x="63707" y="87505"/>
                    <a:pt x="66101" y="83781"/>
                  </a:cubicBezTo>
                  <a:cubicBezTo>
                    <a:pt x="68761" y="79260"/>
                    <a:pt x="70623" y="71281"/>
                    <a:pt x="70623" y="71281"/>
                  </a:cubicBezTo>
                  <a:cubicBezTo>
                    <a:pt x="70623" y="71281"/>
                    <a:pt x="88443" y="71281"/>
                    <a:pt x="95624" y="79260"/>
                  </a:cubicBezTo>
                  <a:cubicBezTo>
                    <a:pt x="102805" y="87239"/>
                    <a:pt x="116370" y="81920"/>
                    <a:pt x="116370" y="81920"/>
                  </a:cubicBezTo>
                  <a:cubicBezTo>
                    <a:pt x="116370" y="81920"/>
                    <a:pt x="117168" y="84313"/>
                    <a:pt x="118232" y="87505"/>
                  </a:cubicBezTo>
                  <a:cubicBezTo>
                    <a:pt x="120094" y="82983"/>
                    <a:pt x="122753" y="79260"/>
                    <a:pt x="125679" y="78728"/>
                  </a:cubicBezTo>
                  <a:cubicBezTo>
                    <a:pt x="133392" y="77664"/>
                    <a:pt x="144031" y="76600"/>
                    <a:pt x="151478" y="65695"/>
                  </a:cubicBezTo>
                  <a:cubicBezTo>
                    <a:pt x="155468" y="60110"/>
                    <a:pt x="161851" y="55588"/>
                    <a:pt x="167171" y="52663"/>
                  </a:cubicBezTo>
                  <a:cubicBezTo>
                    <a:pt x="163713" y="48141"/>
                    <a:pt x="161851" y="41758"/>
                    <a:pt x="158394" y="39630"/>
                  </a:cubicBezTo>
                  <a:close/>
                </a:path>
              </a:pathLst>
            </a:custGeom>
            <a:grpFill/>
            <a:ln w="6350" cap="flat">
              <a:solidFill>
                <a:schemeClr val="bg1"/>
              </a:solidFill>
              <a:prstDash val="solid"/>
              <a:miter/>
            </a:ln>
          </p:spPr>
          <p:txBody>
            <a:bodyPr rtlCol="0" anchor="ctr"/>
            <a:lstStyle/>
            <a:p>
              <a:endParaRPr lang="en-GB"/>
            </a:p>
          </p:txBody>
        </p:sp>
        <p:sp>
          <p:nvSpPr>
            <p:cNvPr id="461" name="Freeform: Shape 460">
              <a:extLst>
                <a:ext uri="{FF2B5EF4-FFF2-40B4-BE49-F238E27FC236}">
                  <a16:creationId xmlns:a16="http://schemas.microsoft.com/office/drawing/2014/main" id="{814F2ECC-9BED-4C7C-8115-853968A36C42}"/>
                </a:ext>
              </a:extLst>
            </p:cNvPr>
            <p:cNvSpPr/>
            <p:nvPr/>
          </p:nvSpPr>
          <p:spPr>
            <a:xfrm>
              <a:off x="6252391" y="2894578"/>
              <a:ext cx="151870" cy="61477"/>
            </a:xfrm>
            <a:custGeom>
              <a:avLst/>
              <a:gdLst>
                <a:gd name="connsiteX0" fmla="*/ 112772 w 151870"/>
                <a:gd name="connsiteY0" fmla="*/ 5851 h 61477"/>
                <a:gd name="connsiteX1" fmla="*/ 92026 w 151870"/>
                <a:gd name="connsiteY1" fmla="*/ 3990 h 61477"/>
                <a:gd name="connsiteX2" fmla="*/ 68621 w 151870"/>
                <a:gd name="connsiteY2" fmla="*/ 1330 h 61477"/>
                <a:gd name="connsiteX3" fmla="*/ 52396 w 151870"/>
                <a:gd name="connsiteY3" fmla="*/ 3192 h 61477"/>
                <a:gd name="connsiteX4" fmla="*/ 48939 w 151870"/>
                <a:gd name="connsiteY4" fmla="*/ 0 h 61477"/>
                <a:gd name="connsiteX5" fmla="*/ 33247 w 151870"/>
                <a:gd name="connsiteY5" fmla="*/ 13033 h 61477"/>
                <a:gd name="connsiteX6" fmla="*/ 7447 w 151870"/>
                <a:gd name="connsiteY6" fmla="*/ 26065 h 61477"/>
                <a:gd name="connsiteX7" fmla="*/ 0 w 151870"/>
                <a:gd name="connsiteY7" fmla="*/ 34843 h 61477"/>
                <a:gd name="connsiteX8" fmla="*/ 12501 w 151870"/>
                <a:gd name="connsiteY8" fmla="*/ 56386 h 61477"/>
                <a:gd name="connsiteX9" fmla="*/ 49205 w 151870"/>
                <a:gd name="connsiteY9" fmla="*/ 56386 h 61477"/>
                <a:gd name="connsiteX10" fmla="*/ 77930 w 151870"/>
                <a:gd name="connsiteY10" fmla="*/ 47343 h 61477"/>
                <a:gd name="connsiteX11" fmla="*/ 102931 w 151870"/>
                <a:gd name="connsiteY11" fmla="*/ 31119 h 61477"/>
                <a:gd name="connsiteX12" fmla="*/ 127933 w 151870"/>
                <a:gd name="connsiteY12" fmla="*/ 39098 h 61477"/>
                <a:gd name="connsiteX13" fmla="*/ 144955 w 151870"/>
                <a:gd name="connsiteY13" fmla="*/ 45215 h 61477"/>
                <a:gd name="connsiteX14" fmla="*/ 139369 w 151870"/>
                <a:gd name="connsiteY14" fmla="*/ 35906 h 61477"/>
                <a:gd name="connsiteX15" fmla="*/ 151338 w 151870"/>
                <a:gd name="connsiteY15" fmla="*/ 15958 h 61477"/>
                <a:gd name="connsiteX16" fmla="*/ 151870 w 151870"/>
                <a:gd name="connsiteY16" fmla="*/ 15160 h 61477"/>
                <a:gd name="connsiteX17" fmla="*/ 135912 w 151870"/>
                <a:gd name="connsiteY17" fmla="*/ 11171 h 61477"/>
                <a:gd name="connsiteX18" fmla="*/ 112772 w 151870"/>
                <a:gd name="connsiteY18" fmla="*/ 5851 h 6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1870" h="61477">
                  <a:moveTo>
                    <a:pt x="112772" y="5851"/>
                  </a:moveTo>
                  <a:cubicBezTo>
                    <a:pt x="103729" y="6649"/>
                    <a:pt x="99208" y="1330"/>
                    <a:pt x="92026" y="3990"/>
                  </a:cubicBezTo>
                  <a:cubicBezTo>
                    <a:pt x="84845" y="6649"/>
                    <a:pt x="73142" y="3990"/>
                    <a:pt x="68621" y="1330"/>
                  </a:cubicBezTo>
                  <a:cubicBezTo>
                    <a:pt x="64099" y="-1330"/>
                    <a:pt x="58780" y="6649"/>
                    <a:pt x="52396" y="3192"/>
                  </a:cubicBezTo>
                  <a:cubicBezTo>
                    <a:pt x="51067" y="2394"/>
                    <a:pt x="49737" y="1330"/>
                    <a:pt x="48939" y="0"/>
                  </a:cubicBezTo>
                  <a:cubicBezTo>
                    <a:pt x="43619" y="2926"/>
                    <a:pt x="37236" y="7447"/>
                    <a:pt x="33247" y="13033"/>
                  </a:cubicBezTo>
                  <a:cubicBezTo>
                    <a:pt x="25533" y="23938"/>
                    <a:pt x="14894" y="25001"/>
                    <a:pt x="7447" y="26065"/>
                  </a:cubicBezTo>
                  <a:cubicBezTo>
                    <a:pt x="4255" y="26597"/>
                    <a:pt x="1862" y="30321"/>
                    <a:pt x="0" y="34843"/>
                  </a:cubicBezTo>
                  <a:cubicBezTo>
                    <a:pt x="2393" y="41226"/>
                    <a:pt x="6915" y="51599"/>
                    <a:pt x="12501" y="56386"/>
                  </a:cubicBezTo>
                  <a:cubicBezTo>
                    <a:pt x="20480" y="63568"/>
                    <a:pt x="49205" y="62770"/>
                    <a:pt x="49205" y="56386"/>
                  </a:cubicBezTo>
                  <a:cubicBezTo>
                    <a:pt x="49205" y="50269"/>
                    <a:pt x="72610" y="47343"/>
                    <a:pt x="77930" y="47343"/>
                  </a:cubicBezTo>
                  <a:cubicBezTo>
                    <a:pt x="83249" y="47343"/>
                    <a:pt x="100272" y="30321"/>
                    <a:pt x="102931" y="31119"/>
                  </a:cubicBezTo>
                  <a:cubicBezTo>
                    <a:pt x="105591" y="31917"/>
                    <a:pt x="123677" y="34843"/>
                    <a:pt x="127933" y="39098"/>
                  </a:cubicBezTo>
                  <a:cubicBezTo>
                    <a:pt x="130060" y="41226"/>
                    <a:pt x="137508" y="43620"/>
                    <a:pt x="144955" y="45215"/>
                  </a:cubicBezTo>
                  <a:cubicBezTo>
                    <a:pt x="141763" y="42290"/>
                    <a:pt x="139369" y="38832"/>
                    <a:pt x="139369" y="35906"/>
                  </a:cubicBezTo>
                  <a:cubicBezTo>
                    <a:pt x="139369" y="31119"/>
                    <a:pt x="148412" y="18352"/>
                    <a:pt x="151338" y="15958"/>
                  </a:cubicBezTo>
                  <a:cubicBezTo>
                    <a:pt x="151604" y="15692"/>
                    <a:pt x="151604" y="15427"/>
                    <a:pt x="151870" y="15160"/>
                  </a:cubicBezTo>
                  <a:cubicBezTo>
                    <a:pt x="144955" y="14097"/>
                    <a:pt x="137508" y="12767"/>
                    <a:pt x="135912" y="11171"/>
                  </a:cubicBezTo>
                  <a:cubicBezTo>
                    <a:pt x="133252" y="8511"/>
                    <a:pt x="121549" y="5054"/>
                    <a:pt x="112772" y="5851"/>
                  </a:cubicBezTo>
                  <a:close/>
                </a:path>
              </a:pathLst>
            </a:custGeom>
            <a:grpFill/>
            <a:ln w="6350" cap="flat">
              <a:solidFill>
                <a:schemeClr val="bg1"/>
              </a:solidFill>
              <a:prstDash val="solid"/>
              <a:miter/>
            </a:ln>
          </p:spPr>
          <p:txBody>
            <a:bodyPr rtlCol="0" anchor="ctr"/>
            <a:lstStyle/>
            <a:p>
              <a:endParaRPr lang="en-GB"/>
            </a:p>
          </p:txBody>
        </p:sp>
        <p:sp>
          <p:nvSpPr>
            <p:cNvPr id="462" name="Freeform: Shape 461">
              <a:extLst>
                <a:ext uri="{FF2B5EF4-FFF2-40B4-BE49-F238E27FC236}">
                  <a16:creationId xmlns:a16="http://schemas.microsoft.com/office/drawing/2014/main" id="{F2737EF6-1562-41C3-B01A-0948E2A5E71B}"/>
                </a:ext>
              </a:extLst>
            </p:cNvPr>
            <p:cNvSpPr/>
            <p:nvPr/>
          </p:nvSpPr>
          <p:spPr>
            <a:xfrm>
              <a:off x="5537101" y="3150009"/>
              <a:ext cx="90372" cy="165821"/>
            </a:xfrm>
            <a:custGeom>
              <a:avLst/>
              <a:gdLst>
                <a:gd name="connsiteX0" fmla="*/ 67381 w 90372"/>
                <a:gd name="connsiteY0" fmla="*/ 135815 h 165821"/>
                <a:gd name="connsiteX1" fmla="*/ 61530 w 90372"/>
                <a:gd name="connsiteY1" fmla="*/ 121984 h 165821"/>
                <a:gd name="connsiteX2" fmla="*/ 68445 w 90372"/>
                <a:gd name="connsiteY2" fmla="*/ 107356 h 165821"/>
                <a:gd name="connsiteX3" fmla="*/ 60731 w 90372"/>
                <a:gd name="connsiteY3" fmla="*/ 92728 h 165821"/>
                <a:gd name="connsiteX4" fmla="*/ 67647 w 90372"/>
                <a:gd name="connsiteY4" fmla="*/ 82089 h 165821"/>
                <a:gd name="connsiteX5" fmla="*/ 72434 w 90372"/>
                <a:gd name="connsiteY5" fmla="*/ 63471 h 165821"/>
                <a:gd name="connsiteX6" fmla="*/ 70573 w 90372"/>
                <a:gd name="connsiteY6" fmla="*/ 38203 h 165821"/>
                <a:gd name="connsiteX7" fmla="*/ 88127 w 90372"/>
                <a:gd name="connsiteY7" fmla="*/ 22511 h 165821"/>
                <a:gd name="connsiteX8" fmla="*/ 81212 w 90372"/>
                <a:gd name="connsiteY8" fmla="*/ 11872 h 165821"/>
                <a:gd name="connsiteX9" fmla="*/ 64721 w 90372"/>
                <a:gd name="connsiteY9" fmla="*/ 8946 h 165821"/>
                <a:gd name="connsiteX10" fmla="*/ 54082 w 90372"/>
                <a:gd name="connsiteY10" fmla="*/ 8946 h 165821"/>
                <a:gd name="connsiteX11" fmla="*/ 37326 w 90372"/>
                <a:gd name="connsiteY11" fmla="*/ 4957 h 165821"/>
                <a:gd name="connsiteX12" fmla="*/ 27485 w 90372"/>
                <a:gd name="connsiteY12" fmla="*/ 3893 h 165821"/>
                <a:gd name="connsiteX13" fmla="*/ 20304 w 90372"/>
                <a:gd name="connsiteY13" fmla="*/ 6818 h 165821"/>
                <a:gd name="connsiteX14" fmla="*/ 21102 w 90372"/>
                <a:gd name="connsiteY14" fmla="*/ 25170 h 165821"/>
                <a:gd name="connsiteX15" fmla="*/ 4345 w 90372"/>
                <a:gd name="connsiteY15" fmla="*/ 90334 h 165821"/>
                <a:gd name="connsiteX16" fmla="*/ 14718 w 90372"/>
                <a:gd name="connsiteY16" fmla="*/ 114005 h 165821"/>
                <a:gd name="connsiteX17" fmla="*/ 18442 w 90372"/>
                <a:gd name="connsiteY17" fmla="*/ 160285 h 165821"/>
                <a:gd name="connsiteX18" fmla="*/ 39454 w 90372"/>
                <a:gd name="connsiteY18" fmla="*/ 165604 h 165821"/>
                <a:gd name="connsiteX19" fmla="*/ 61264 w 90372"/>
                <a:gd name="connsiteY19" fmla="*/ 161348 h 165821"/>
                <a:gd name="connsiteX20" fmla="*/ 57274 w 90372"/>
                <a:gd name="connsiteY20" fmla="*/ 152571 h 165821"/>
                <a:gd name="connsiteX21" fmla="*/ 67381 w 90372"/>
                <a:gd name="connsiteY21" fmla="*/ 135815 h 16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372" h="165821">
                  <a:moveTo>
                    <a:pt x="67381" y="135815"/>
                  </a:moveTo>
                  <a:cubicBezTo>
                    <a:pt x="78020" y="133953"/>
                    <a:pt x="64455" y="125176"/>
                    <a:pt x="61530" y="121984"/>
                  </a:cubicBezTo>
                  <a:cubicBezTo>
                    <a:pt x="58604" y="119059"/>
                    <a:pt x="62593" y="107356"/>
                    <a:pt x="68445" y="107356"/>
                  </a:cubicBezTo>
                  <a:cubicBezTo>
                    <a:pt x="74296" y="107356"/>
                    <a:pt x="68445" y="100441"/>
                    <a:pt x="60731" y="92728"/>
                  </a:cubicBezTo>
                  <a:cubicBezTo>
                    <a:pt x="53019" y="85014"/>
                    <a:pt x="60731" y="82089"/>
                    <a:pt x="67647" y="82089"/>
                  </a:cubicBezTo>
                  <a:cubicBezTo>
                    <a:pt x="74562" y="82089"/>
                    <a:pt x="65785" y="70386"/>
                    <a:pt x="72434" y="63471"/>
                  </a:cubicBezTo>
                  <a:cubicBezTo>
                    <a:pt x="79350" y="56555"/>
                    <a:pt x="70573" y="44055"/>
                    <a:pt x="70573" y="38203"/>
                  </a:cubicBezTo>
                  <a:cubicBezTo>
                    <a:pt x="70573" y="32352"/>
                    <a:pt x="80413" y="30490"/>
                    <a:pt x="88127" y="22511"/>
                  </a:cubicBezTo>
                  <a:cubicBezTo>
                    <a:pt x="95840" y="14798"/>
                    <a:pt x="81212" y="17723"/>
                    <a:pt x="81212" y="11872"/>
                  </a:cubicBezTo>
                  <a:cubicBezTo>
                    <a:pt x="81212" y="6021"/>
                    <a:pt x="71370" y="4159"/>
                    <a:pt x="64721" y="8946"/>
                  </a:cubicBezTo>
                  <a:cubicBezTo>
                    <a:pt x="57806" y="13734"/>
                    <a:pt x="59934" y="8946"/>
                    <a:pt x="54082" y="8946"/>
                  </a:cubicBezTo>
                  <a:cubicBezTo>
                    <a:pt x="48231" y="8946"/>
                    <a:pt x="37326" y="10808"/>
                    <a:pt x="37326" y="4957"/>
                  </a:cubicBezTo>
                  <a:cubicBezTo>
                    <a:pt x="37326" y="-895"/>
                    <a:pt x="32538" y="-1959"/>
                    <a:pt x="27485" y="3893"/>
                  </a:cubicBezTo>
                  <a:cubicBezTo>
                    <a:pt x="26155" y="5754"/>
                    <a:pt x="23495" y="6552"/>
                    <a:pt x="20304" y="6818"/>
                  </a:cubicBezTo>
                  <a:cubicBezTo>
                    <a:pt x="19506" y="14532"/>
                    <a:pt x="18708" y="21713"/>
                    <a:pt x="21102" y="25170"/>
                  </a:cubicBezTo>
                  <a:cubicBezTo>
                    <a:pt x="26421" y="33682"/>
                    <a:pt x="14718" y="78099"/>
                    <a:pt x="4345" y="90334"/>
                  </a:cubicBezTo>
                  <a:cubicBezTo>
                    <a:pt x="-6028" y="102302"/>
                    <a:pt x="4080" y="105494"/>
                    <a:pt x="14718" y="114005"/>
                  </a:cubicBezTo>
                  <a:cubicBezTo>
                    <a:pt x="25623" y="122516"/>
                    <a:pt x="18442" y="152837"/>
                    <a:pt x="18442" y="160285"/>
                  </a:cubicBezTo>
                  <a:cubicBezTo>
                    <a:pt x="18442" y="167466"/>
                    <a:pt x="28017" y="165604"/>
                    <a:pt x="39454" y="165604"/>
                  </a:cubicBezTo>
                  <a:cubicBezTo>
                    <a:pt x="46103" y="165604"/>
                    <a:pt x="53816" y="162678"/>
                    <a:pt x="61264" y="161348"/>
                  </a:cubicBezTo>
                  <a:cubicBezTo>
                    <a:pt x="59136" y="157891"/>
                    <a:pt x="57274" y="154699"/>
                    <a:pt x="57274" y="152571"/>
                  </a:cubicBezTo>
                  <a:cubicBezTo>
                    <a:pt x="56476" y="146454"/>
                    <a:pt x="56476" y="137677"/>
                    <a:pt x="67381" y="135815"/>
                  </a:cubicBezTo>
                  <a:close/>
                </a:path>
              </a:pathLst>
            </a:custGeom>
            <a:grpFill/>
            <a:ln w="6350" cap="flat">
              <a:solidFill>
                <a:schemeClr val="bg1"/>
              </a:solidFill>
              <a:prstDash val="solid"/>
              <a:miter/>
            </a:ln>
          </p:spPr>
          <p:txBody>
            <a:bodyPr rtlCol="0" anchor="ctr"/>
            <a:lstStyle/>
            <a:p>
              <a:endParaRPr lang="en-GB"/>
            </a:p>
          </p:txBody>
        </p:sp>
        <p:sp>
          <p:nvSpPr>
            <p:cNvPr id="463" name="Freeform: Shape 462">
              <a:extLst>
                <a:ext uri="{FF2B5EF4-FFF2-40B4-BE49-F238E27FC236}">
                  <a16:creationId xmlns:a16="http://schemas.microsoft.com/office/drawing/2014/main" id="{24642252-C4E6-4222-A8D4-4D2F4F47E175}"/>
                </a:ext>
              </a:extLst>
            </p:cNvPr>
            <p:cNvSpPr/>
            <p:nvPr/>
          </p:nvSpPr>
          <p:spPr>
            <a:xfrm>
              <a:off x="5884020" y="2754411"/>
              <a:ext cx="111478" cy="94952"/>
            </a:xfrm>
            <a:custGeom>
              <a:avLst/>
              <a:gdLst>
                <a:gd name="connsiteX0" fmla="*/ 35906 w 111478"/>
                <a:gd name="connsiteY0" fmla="*/ 73940 h 94952"/>
                <a:gd name="connsiteX1" fmla="*/ 54258 w 111478"/>
                <a:gd name="connsiteY1" fmla="*/ 76334 h 94952"/>
                <a:gd name="connsiteX2" fmla="*/ 73940 w 111478"/>
                <a:gd name="connsiteY2" fmla="*/ 89899 h 94952"/>
                <a:gd name="connsiteX3" fmla="*/ 79792 w 111478"/>
                <a:gd name="connsiteY3" fmla="*/ 94952 h 94952"/>
                <a:gd name="connsiteX4" fmla="*/ 82983 w 111478"/>
                <a:gd name="connsiteY4" fmla="*/ 74206 h 94952"/>
                <a:gd name="connsiteX5" fmla="*/ 84579 w 111478"/>
                <a:gd name="connsiteY5" fmla="*/ 61440 h 94952"/>
                <a:gd name="connsiteX6" fmla="*/ 99740 w 111478"/>
                <a:gd name="connsiteY6" fmla="*/ 54258 h 94952"/>
                <a:gd name="connsiteX7" fmla="*/ 105325 w 111478"/>
                <a:gd name="connsiteY7" fmla="*/ 45481 h 94952"/>
                <a:gd name="connsiteX8" fmla="*/ 96548 w 111478"/>
                <a:gd name="connsiteY8" fmla="*/ 31119 h 94952"/>
                <a:gd name="connsiteX9" fmla="*/ 110112 w 111478"/>
                <a:gd name="connsiteY9" fmla="*/ 18352 h 94952"/>
                <a:gd name="connsiteX10" fmla="*/ 109315 w 111478"/>
                <a:gd name="connsiteY10" fmla="*/ 0 h 94952"/>
                <a:gd name="connsiteX11" fmla="*/ 102399 w 111478"/>
                <a:gd name="connsiteY11" fmla="*/ 2660 h 94952"/>
                <a:gd name="connsiteX12" fmla="*/ 75004 w 111478"/>
                <a:gd name="connsiteY12" fmla="*/ 3458 h 94952"/>
                <a:gd name="connsiteX13" fmla="*/ 63833 w 111478"/>
                <a:gd name="connsiteY13" fmla="*/ 22342 h 94952"/>
                <a:gd name="connsiteX14" fmla="*/ 51067 w 111478"/>
                <a:gd name="connsiteY14" fmla="*/ 23139 h 94952"/>
                <a:gd name="connsiteX15" fmla="*/ 38566 w 111478"/>
                <a:gd name="connsiteY15" fmla="*/ 29523 h 94952"/>
                <a:gd name="connsiteX16" fmla="*/ 26065 w 111478"/>
                <a:gd name="connsiteY16" fmla="*/ 51599 h 94952"/>
                <a:gd name="connsiteX17" fmla="*/ 4255 w 111478"/>
                <a:gd name="connsiteY17" fmla="*/ 76866 h 94952"/>
                <a:gd name="connsiteX18" fmla="*/ 0 w 111478"/>
                <a:gd name="connsiteY18" fmla="*/ 79260 h 94952"/>
                <a:gd name="connsiteX19" fmla="*/ 9575 w 111478"/>
                <a:gd name="connsiteY19" fmla="*/ 82717 h 94952"/>
                <a:gd name="connsiteX20" fmla="*/ 35906 w 111478"/>
                <a:gd name="connsiteY20" fmla="*/ 73940 h 9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478" h="94952">
                  <a:moveTo>
                    <a:pt x="35906" y="73940"/>
                  </a:moveTo>
                  <a:cubicBezTo>
                    <a:pt x="40694" y="69153"/>
                    <a:pt x="49471" y="71547"/>
                    <a:pt x="54258" y="76334"/>
                  </a:cubicBezTo>
                  <a:cubicBezTo>
                    <a:pt x="59046" y="81388"/>
                    <a:pt x="66493" y="82451"/>
                    <a:pt x="73940" y="89899"/>
                  </a:cubicBezTo>
                  <a:cubicBezTo>
                    <a:pt x="75802" y="91761"/>
                    <a:pt x="77930" y="93622"/>
                    <a:pt x="79792" y="94952"/>
                  </a:cubicBezTo>
                  <a:cubicBezTo>
                    <a:pt x="80589" y="89633"/>
                    <a:pt x="80589" y="79526"/>
                    <a:pt x="82983" y="74206"/>
                  </a:cubicBezTo>
                  <a:cubicBezTo>
                    <a:pt x="85377" y="68621"/>
                    <a:pt x="80589" y="61440"/>
                    <a:pt x="84579" y="61440"/>
                  </a:cubicBezTo>
                  <a:cubicBezTo>
                    <a:pt x="88569" y="61440"/>
                    <a:pt x="99740" y="61440"/>
                    <a:pt x="99740" y="54258"/>
                  </a:cubicBezTo>
                  <a:cubicBezTo>
                    <a:pt x="99740" y="47077"/>
                    <a:pt x="102931" y="49471"/>
                    <a:pt x="105325" y="45481"/>
                  </a:cubicBezTo>
                  <a:cubicBezTo>
                    <a:pt x="107719" y="41492"/>
                    <a:pt x="98144" y="33512"/>
                    <a:pt x="96548" y="31119"/>
                  </a:cubicBezTo>
                  <a:cubicBezTo>
                    <a:pt x="94952" y="28725"/>
                    <a:pt x="103729" y="27927"/>
                    <a:pt x="110112" y="18352"/>
                  </a:cubicBezTo>
                  <a:cubicBezTo>
                    <a:pt x="112506" y="14894"/>
                    <a:pt x="111442" y="7713"/>
                    <a:pt x="109315" y="0"/>
                  </a:cubicBezTo>
                  <a:cubicBezTo>
                    <a:pt x="108251" y="2926"/>
                    <a:pt x="106123" y="4787"/>
                    <a:pt x="102399" y="2660"/>
                  </a:cubicBezTo>
                  <a:cubicBezTo>
                    <a:pt x="96282" y="-1064"/>
                    <a:pt x="87239" y="1064"/>
                    <a:pt x="75004" y="3458"/>
                  </a:cubicBezTo>
                  <a:cubicBezTo>
                    <a:pt x="63035" y="5851"/>
                    <a:pt x="59312" y="17554"/>
                    <a:pt x="63833" y="22342"/>
                  </a:cubicBezTo>
                  <a:cubicBezTo>
                    <a:pt x="68355" y="27129"/>
                    <a:pt x="52131" y="29523"/>
                    <a:pt x="51067" y="23139"/>
                  </a:cubicBezTo>
                  <a:cubicBezTo>
                    <a:pt x="49737" y="16756"/>
                    <a:pt x="37768" y="21012"/>
                    <a:pt x="38566" y="29523"/>
                  </a:cubicBezTo>
                  <a:cubicBezTo>
                    <a:pt x="39364" y="38034"/>
                    <a:pt x="25267" y="41226"/>
                    <a:pt x="26065" y="51599"/>
                  </a:cubicBezTo>
                  <a:cubicBezTo>
                    <a:pt x="26863" y="61972"/>
                    <a:pt x="13299" y="71813"/>
                    <a:pt x="4255" y="76866"/>
                  </a:cubicBezTo>
                  <a:cubicBezTo>
                    <a:pt x="2926" y="77664"/>
                    <a:pt x="1596" y="78462"/>
                    <a:pt x="0" y="79260"/>
                  </a:cubicBezTo>
                  <a:cubicBezTo>
                    <a:pt x="4521" y="81388"/>
                    <a:pt x="7979" y="82717"/>
                    <a:pt x="9575" y="82717"/>
                  </a:cubicBezTo>
                  <a:cubicBezTo>
                    <a:pt x="17554" y="82451"/>
                    <a:pt x="31119" y="78728"/>
                    <a:pt x="35906" y="73940"/>
                  </a:cubicBezTo>
                  <a:close/>
                </a:path>
              </a:pathLst>
            </a:custGeom>
            <a:grpFill/>
            <a:ln w="6350" cap="flat">
              <a:solidFill>
                <a:schemeClr val="bg1"/>
              </a:solidFill>
              <a:prstDash val="solid"/>
              <a:miter/>
            </a:ln>
          </p:spPr>
          <p:txBody>
            <a:bodyPr rtlCol="0" anchor="ctr"/>
            <a:lstStyle/>
            <a:p>
              <a:endParaRPr lang="en-GB"/>
            </a:p>
          </p:txBody>
        </p:sp>
        <p:sp>
          <p:nvSpPr>
            <p:cNvPr id="464" name="Freeform: Shape 463">
              <a:extLst>
                <a:ext uri="{FF2B5EF4-FFF2-40B4-BE49-F238E27FC236}">
                  <a16:creationId xmlns:a16="http://schemas.microsoft.com/office/drawing/2014/main" id="{EDA6FB1F-5FF5-4B61-8EC1-ACC828466752}"/>
                </a:ext>
              </a:extLst>
            </p:cNvPr>
            <p:cNvSpPr/>
            <p:nvPr/>
          </p:nvSpPr>
          <p:spPr>
            <a:xfrm>
              <a:off x="5956057" y="2874896"/>
              <a:ext cx="17860" cy="25267"/>
            </a:xfrm>
            <a:custGeom>
              <a:avLst/>
              <a:gdLst>
                <a:gd name="connsiteX0" fmla="*/ 9615 w 17860"/>
                <a:gd name="connsiteY0" fmla="*/ 0 h 25267"/>
                <a:gd name="connsiteX1" fmla="*/ 41 w 17860"/>
                <a:gd name="connsiteY1" fmla="*/ 23140 h 25267"/>
                <a:gd name="connsiteX2" fmla="*/ 17861 w 17860"/>
                <a:gd name="connsiteY2" fmla="*/ 25267 h 25267"/>
                <a:gd name="connsiteX3" fmla="*/ 9350 w 17860"/>
                <a:gd name="connsiteY3" fmla="*/ 2660 h 25267"/>
                <a:gd name="connsiteX4" fmla="*/ 9615 w 17860"/>
                <a:gd name="connsiteY4" fmla="*/ 0 h 25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0" h="25267">
                  <a:moveTo>
                    <a:pt x="9615" y="0"/>
                  </a:moveTo>
                  <a:cubicBezTo>
                    <a:pt x="4296" y="2926"/>
                    <a:pt x="-492" y="9309"/>
                    <a:pt x="41" y="23140"/>
                  </a:cubicBezTo>
                  <a:cubicBezTo>
                    <a:pt x="5360" y="22874"/>
                    <a:pt x="12541" y="23671"/>
                    <a:pt x="17861" y="25267"/>
                  </a:cubicBezTo>
                  <a:cubicBezTo>
                    <a:pt x="16531" y="10373"/>
                    <a:pt x="10679" y="5851"/>
                    <a:pt x="9350" y="2660"/>
                  </a:cubicBezTo>
                  <a:cubicBezTo>
                    <a:pt x="9084" y="1862"/>
                    <a:pt x="9084" y="1064"/>
                    <a:pt x="9615" y="0"/>
                  </a:cubicBezTo>
                  <a:close/>
                </a:path>
              </a:pathLst>
            </a:custGeom>
            <a:grpFill/>
            <a:ln w="6350" cap="flat">
              <a:solidFill>
                <a:schemeClr val="bg1"/>
              </a:solidFill>
              <a:prstDash val="solid"/>
              <a:miter/>
            </a:ln>
          </p:spPr>
          <p:txBody>
            <a:bodyPr rtlCol="0" anchor="ctr"/>
            <a:lstStyle/>
            <a:p>
              <a:endParaRPr lang="en-GB"/>
            </a:p>
          </p:txBody>
        </p:sp>
        <p:sp>
          <p:nvSpPr>
            <p:cNvPr id="465" name="Freeform: Shape 464">
              <a:extLst>
                <a:ext uri="{FF2B5EF4-FFF2-40B4-BE49-F238E27FC236}">
                  <a16:creationId xmlns:a16="http://schemas.microsoft.com/office/drawing/2014/main" id="{42EF6039-27AB-4F8C-91FF-3AA142B3ED67}"/>
                </a:ext>
              </a:extLst>
            </p:cNvPr>
            <p:cNvSpPr/>
            <p:nvPr/>
          </p:nvSpPr>
          <p:spPr>
            <a:xfrm>
              <a:off x="5865933" y="2826157"/>
              <a:ext cx="104578" cy="72782"/>
            </a:xfrm>
            <a:custGeom>
              <a:avLst/>
              <a:gdLst>
                <a:gd name="connsiteX0" fmla="*/ 3990 w 104578"/>
                <a:gd name="connsiteY0" fmla="*/ 18684 h 72782"/>
                <a:gd name="connsiteX1" fmla="*/ 13565 w 104578"/>
                <a:gd name="connsiteY1" fmla="*/ 29057 h 72782"/>
                <a:gd name="connsiteX2" fmla="*/ 27395 w 104578"/>
                <a:gd name="connsiteY2" fmla="*/ 37568 h 72782"/>
                <a:gd name="connsiteX3" fmla="*/ 44151 w 104578"/>
                <a:gd name="connsiteY3" fmla="*/ 47941 h 72782"/>
                <a:gd name="connsiteX4" fmla="*/ 51865 w 104578"/>
                <a:gd name="connsiteY4" fmla="*/ 56984 h 72782"/>
                <a:gd name="connsiteX5" fmla="*/ 63833 w 104578"/>
                <a:gd name="connsiteY5" fmla="*/ 50867 h 72782"/>
                <a:gd name="connsiteX6" fmla="*/ 71547 w 104578"/>
                <a:gd name="connsiteY6" fmla="*/ 63634 h 72782"/>
                <a:gd name="connsiteX7" fmla="*/ 85377 w 104578"/>
                <a:gd name="connsiteY7" fmla="*/ 72677 h 72782"/>
                <a:gd name="connsiteX8" fmla="*/ 89633 w 104578"/>
                <a:gd name="connsiteY8" fmla="*/ 72411 h 72782"/>
                <a:gd name="connsiteX9" fmla="*/ 99208 w 104578"/>
                <a:gd name="connsiteY9" fmla="*/ 49271 h 72782"/>
                <a:gd name="connsiteX10" fmla="*/ 104527 w 104578"/>
                <a:gd name="connsiteY10" fmla="*/ 41292 h 72782"/>
                <a:gd name="connsiteX11" fmla="*/ 97346 w 104578"/>
                <a:gd name="connsiteY11" fmla="*/ 24536 h 72782"/>
                <a:gd name="connsiteX12" fmla="*/ 97346 w 104578"/>
                <a:gd name="connsiteY12" fmla="*/ 23738 h 72782"/>
                <a:gd name="connsiteX13" fmla="*/ 91495 w 104578"/>
                <a:gd name="connsiteY13" fmla="*/ 18684 h 72782"/>
                <a:gd name="connsiteX14" fmla="*/ 71813 w 104578"/>
                <a:gd name="connsiteY14" fmla="*/ 5120 h 72782"/>
                <a:gd name="connsiteX15" fmla="*/ 53460 w 104578"/>
                <a:gd name="connsiteY15" fmla="*/ 2726 h 72782"/>
                <a:gd name="connsiteX16" fmla="*/ 27661 w 104578"/>
                <a:gd name="connsiteY16" fmla="*/ 11237 h 72782"/>
                <a:gd name="connsiteX17" fmla="*/ 18086 w 104578"/>
                <a:gd name="connsiteY17" fmla="*/ 7780 h 72782"/>
                <a:gd name="connsiteX18" fmla="*/ 0 w 104578"/>
                <a:gd name="connsiteY18" fmla="*/ 15493 h 72782"/>
                <a:gd name="connsiteX19" fmla="*/ 3990 w 104578"/>
                <a:gd name="connsiteY19" fmla="*/ 18684 h 7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578" h="72782">
                  <a:moveTo>
                    <a:pt x="3990" y="18684"/>
                  </a:moveTo>
                  <a:cubicBezTo>
                    <a:pt x="4521" y="22940"/>
                    <a:pt x="11171" y="33047"/>
                    <a:pt x="13565" y="29057"/>
                  </a:cubicBezTo>
                  <a:cubicBezTo>
                    <a:pt x="15958" y="24802"/>
                    <a:pt x="22076" y="34377"/>
                    <a:pt x="27395" y="37568"/>
                  </a:cubicBezTo>
                  <a:cubicBezTo>
                    <a:pt x="32715" y="40494"/>
                    <a:pt x="43620" y="44218"/>
                    <a:pt x="44151" y="47941"/>
                  </a:cubicBezTo>
                  <a:cubicBezTo>
                    <a:pt x="44684" y="51665"/>
                    <a:pt x="46545" y="59378"/>
                    <a:pt x="51865" y="56984"/>
                  </a:cubicBezTo>
                  <a:cubicBezTo>
                    <a:pt x="57184" y="54591"/>
                    <a:pt x="63833" y="46080"/>
                    <a:pt x="63833" y="50867"/>
                  </a:cubicBezTo>
                  <a:cubicBezTo>
                    <a:pt x="63833" y="55655"/>
                    <a:pt x="65695" y="64698"/>
                    <a:pt x="71547" y="63634"/>
                  </a:cubicBezTo>
                  <a:cubicBezTo>
                    <a:pt x="77664" y="62304"/>
                    <a:pt x="79260" y="74007"/>
                    <a:pt x="85377" y="72677"/>
                  </a:cubicBezTo>
                  <a:cubicBezTo>
                    <a:pt x="86441" y="72411"/>
                    <a:pt x="88037" y="72411"/>
                    <a:pt x="89633" y="72411"/>
                  </a:cubicBezTo>
                  <a:cubicBezTo>
                    <a:pt x="88835" y="58846"/>
                    <a:pt x="93888" y="52463"/>
                    <a:pt x="99208" y="49271"/>
                  </a:cubicBezTo>
                  <a:cubicBezTo>
                    <a:pt x="100538" y="46878"/>
                    <a:pt x="103995" y="44484"/>
                    <a:pt x="104527" y="41292"/>
                  </a:cubicBezTo>
                  <a:cubicBezTo>
                    <a:pt x="105325" y="37303"/>
                    <a:pt x="96548" y="29323"/>
                    <a:pt x="97346" y="24536"/>
                  </a:cubicBezTo>
                  <a:cubicBezTo>
                    <a:pt x="97346" y="24270"/>
                    <a:pt x="97346" y="24004"/>
                    <a:pt x="97346" y="23738"/>
                  </a:cubicBezTo>
                  <a:cubicBezTo>
                    <a:pt x="95218" y="22142"/>
                    <a:pt x="93356" y="20546"/>
                    <a:pt x="91495" y="18684"/>
                  </a:cubicBezTo>
                  <a:cubicBezTo>
                    <a:pt x="84047" y="11237"/>
                    <a:pt x="76866" y="10173"/>
                    <a:pt x="71813" y="5120"/>
                  </a:cubicBezTo>
                  <a:cubicBezTo>
                    <a:pt x="67025" y="332"/>
                    <a:pt x="58248" y="-2327"/>
                    <a:pt x="53460" y="2726"/>
                  </a:cubicBezTo>
                  <a:cubicBezTo>
                    <a:pt x="48407" y="7780"/>
                    <a:pt x="35108" y="11237"/>
                    <a:pt x="27661" y="11237"/>
                  </a:cubicBezTo>
                  <a:cubicBezTo>
                    <a:pt x="26065" y="11237"/>
                    <a:pt x="22342" y="9907"/>
                    <a:pt x="18086" y="7780"/>
                  </a:cubicBezTo>
                  <a:cubicBezTo>
                    <a:pt x="12235" y="11237"/>
                    <a:pt x="6117" y="14429"/>
                    <a:pt x="0" y="15493"/>
                  </a:cubicBezTo>
                  <a:cubicBezTo>
                    <a:pt x="1596" y="16823"/>
                    <a:pt x="3458" y="16025"/>
                    <a:pt x="3990" y="18684"/>
                  </a:cubicBezTo>
                  <a:close/>
                </a:path>
              </a:pathLst>
            </a:custGeom>
            <a:grpFill/>
            <a:ln w="6350" cap="flat">
              <a:solidFill>
                <a:schemeClr val="bg1"/>
              </a:solidFill>
              <a:prstDash val="solid"/>
              <a:miter/>
            </a:ln>
          </p:spPr>
          <p:txBody>
            <a:bodyPr rtlCol="0" anchor="ctr"/>
            <a:lstStyle/>
            <a:p>
              <a:endParaRPr lang="en-GB"/>
            </a:p>
          </p:txBody>
        </p:sp>
        <p:sp>
          <p:nvSpPr>
            <p:cNvPr id="466" name="Freeform: Shape 465">
              <a:extLst>
                <a:ext uri="{FF2B5EF4-FFF2-40B4-BE49-F238E27FC236}">
                  <a16:creationId xmlns:a16="http://schemas.microsoft.com/office/drawing/2014/main" id="{A1F07D82-2600-47B2-A166-4331FA64B495}"/>
                </a:ext>
              </a:extLst>
            </p:cNvPr>
            <p:cNvSpPr/>
            <p:nvPr/>
          </p:nvSpPr>
          <p:spPr>
            <a:xfrm>
              <a:off x="6346525" y="2936602"/>
              <a:ext cx="244295" cy="158785"/>
            </a:xfrm>
            <a:custGeom>
              <a:avLst/>
              <a:gdLst>
                <a:gd name="connsiteX0" fmla="*/ 219182 w 244295"/>
                <a:gd name="connsiteY0" fmla="*/ 106389 h 158785"/>
                <a:gd name="connsiteX1" fmla="*/ 208809 w 244295"/>
                <a:gd name="connsiteY1" fmla="*/ 100006 h 158785"/>
                <a:gd name="connsiteX2" fmla="*/ 209607 w 244295"/>
                <a:gd name="connsiteY2" fmla="*/ 99208 h 158785"/>
                <a:gd name="connsiteX3" fmla="*/ 204819 w 244295"/>
                <a:gd name="connsiteY3" fmla="*/ 68621 h 158785"/>
                <a:gd name="connsiteX4" fmla="*/ 187531 w 244295"/>
                <a:gd name="connsiteY4" fmla="*/ 30587 h 158785"/>
                <a:gd name="connsiteX5" fmla="*/ 169711 w 244295"/>
                <a:gd name="connsiteY5" fmla="*/ 0 h 158785"/>
                <a:gd name="connsiteX6" fmla="*/ 156678 w 244295"/>
                <a:gd name="connsiteY6" fmla="*/ 6117 h 158785"/>
                <a:gd name="connsiteX7" fmla="*/ 141518 w 244295"/>
                <a:gd name="connsiteY7" fmla="*/ 14097 h 158785"/>
                <a:gd name="connsiteX8" fmla="*/ 127953 w 244295"/>
                <a:gd name="connsiteY8" fmla="*/ 15692 h 158785"/>
                <a:gd name="connsiteX9" fmla="*/ 115985 w 244295"/>
                <a:gd name="connsiteY9" fmla="*/ 18884 h 158785"/>
                <a:gd name="connsiteX10" fmla="*/ 100026 w 244295"/>
                <a:gd name="connsiteY10" fmla="*/ 14097 h 158785"/>
                <a:gd name="connsiteX11" fmla="*/ 72631 w 244295"/>
                <a:gd name="connsiteY11" fmla="*/ 9309 h 158785"/>
                <a:gd name="connsiteX12" fmla="*/ 62258 w 244295"/>
                <a:gd name="connsiteY12" fmla="*/ 10107 h 158785"/>
                <a:gd name="connsiteX13" fmla="*/ 59598 w 244295"/>
                <a:gd name="connsiteY13" fmla="*/ 15958 h 158785"/>
                <a:gd name="connsiteX14" fmla="*/ 41512 w 244295"/>
                <a:gd name="connsiteY14" fmla="*/ 27395 h 158785"/>
                <a:gd name="connsiteX15" fmla="*/ 16777 w 244295"/>
                <a:gd name="connsiteY15" fmla="*/ 68355 h 158785"/>
                <a:gd name="connsiteX16" fmla="*/ 20 w 244295"/>
                <a:gd name="connsiteY16" fmla="*/ 80856 h 158785"/>
                <a:gd name="connsiteX17" fmla="*/ 9596 w 244295"/>
                <a:gd name="connsiteY17" fmla="*/ 96548 h 158785"/>
                <a:gd name="connsiteX18" fmla="*/ 18638 w 244295"/>
                <a:gd name="connsiteY18" fmla="*/ 106123 h 158785"/>
                <a:gd name="connsiteX19" fmla="*/ 22096 w 244295"/>
                <a:gd name="connsiteY19" fmla="*/ 122879 h 158785"/>
                <a:gd name="connsiteX20" fmla="*/ 52151 w 244295"/>
                <a:gd name="connsiteY20" fmla="*/ 131922 h 158785"/>
                <a:gd name="connsiteX21" fmla="*/ 53747 w 244295"/>
                <a:gd name="connsiteY21" fmla="*/ 143891 h 158785"/>
                <a:gd name="connsiteX22" fmla="*/ 69173 w 244295"/>
                <a:gd name="connsiteY22" fmla="*/ 154264 h 158785"/>
                <a:gd name="connsiteX23" fmla="*/ 98164 w 244295"/>
                <a:gd name="connsiteY23" fmla="*/ 157456 h 158785"/>
                <a:gd name="connsiteX24" fmla="*/ 127155 w 244295"/>
                <a:gd name="connsiteY24" fmla="*/ 158254 h 158785"/>
                <a:gd name="connsiteX25" fmla="*/ 146305 w 244295"/>
                <a:gd name="connsiteY25" fmla="*/ 150275 h 158785"/>
                <a:gd name="connsiteX26" fmla="*/ 178488 w 244295"/>
                <a:gd name="connsiteY26" fmla="*/ 144689 h 158785"/>
                <a:gd name="connsiteX27" fmla="*/ 200032 w 244295"/>
                <a:gd name="connsiteY27" fmla="*/ 151072 h 158785"/>
                <a:gd name="connsiteX28" fmla="*/ 216522 w 244295"/>
                <a:gd name="connsiteY28" fmla="*/ 158785 h 158785"/>
                <a:gd name="connsiteX29" fmla="*/ 216522 w 244295"/>
                <a:gd name="connsiteY29" fmla="*/ 144423 h 158785"/>
                <a:gd name="connsiteX30" fmla="*/ 230086 w 244295"/>
                <a:gd name="connsiteY30" fmla="*/ 122347 h 158785"/>
                <a:gd name="connsiteX31" fmla="*/ 244183 w 244295"/>
                <a:gd name="connsiteY31" fmla="*/ 107453 h 158785"/>
                <a:gd name="connsiteX32" fmla="*/ 244183 w 244295"/>
                <a:gd name="connsiteY32" fmla="*/ 106123 h 158785"/>
                <a:gd name="connsiteX33" fmla="*/ 234608 w 244295"/>
                <a:gd name="connsiteY33" fmla="*/ 99474 h 158785"/>
                <a:gd name="connsiteX34" fmla="*/ 219182 w 244295"/>
                <a:gd name="connsiteY34" fmla="*/ 106389 h 15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4295" h="158785">
                  <a:moveTo>
                    <a:pt x="219182" y="106389"/>
                  </a:moveTo>
                  <a:cubicBezTo>
                    <a:pt x="213596" y="105591"/>
                    <a:pt x="206415" y="103197"/>
                    <a:pt x="208809" y="100006"/>
                  </a:cubicBezTo>
                  <a:cubicBezTo>
                    <a:pt x="209075" y="99740"/>
                    <a:pt x="209341" y="99474"/>
                    <a:pt x="209607" y="99208"/>
                  </a:cubicBezTo>
                  <a:cubicBezTo>
                    <a:pt x="202159" y="93090"/>
                    <a:pt x="200032" y="73408"/>
                    <a:pt x="204819" y="68621"/>
                  </a:cubicBezTo>
                  <a:cubicBezTo>
                    <a:pt x="210937" y="62504"/>
                    <a:pt x="194978" y="39098"/>
                    <a:pt x="187531" y="30587"/>
                  </a:cubicBezTo>
                  <a:cubicBezTo>
                    <a:pt x="184073" y="26597"/>
                    <a:pt x="176626" y="13033"/>
                    <a:pt x="169711" y="0"/>
                  </a:cubicBezTo>
                  <a:cubicBezTo>
                    <a:pt x="163327" y="2128"/>
                    <a:pt x="157742" y="4255"/>
                    <a:pt x="156678" y="6117"/>
                  </a:cubicBezTo>
                  <a:cubicBezTo>
                    <a:pt x="154284" y="10107"/>
                    <a:pt x="146305" y="14097"/>
                    <a:pt x="141518" y="14097"/>
                  </a:cubicBezTo>
                  <a:cubicBezTo>
                    <a:pt x="136730" y="14097"/>
                    <a:pt x="131943" y="11703"/>
                    <a:pt x="127953" y="15692"/>
                  </a:cubicBezTo>
                  <a:cubicBezTo>
                    <a:pt x="123964" y="19682"/>
                    <a:pt x="118378" y="21278"/>
                    <a:pt x="115985" y="18884"/>
                  </a:cubicBezTo>
                  <a:cubicBezTo>
                    <a:pt x="113591" y="16490"/>
                    <a:pt x="105612" y="14097"/>
                    <a:pt x="100026" y="14097"/>
                  </a:cubicBezTo>
                  <a:cubicBezTo>
                    <a:pt x="94441" y="14097"/>
                    <a:pt x="76886" y="9309"/>
                    <a:pt x="72631" y="9309"/>
                  </a:cubicBezTo>
                  <a:cubicBezTo>
                    <a:pt x="70237" y="9309"/>
                    <a:pt x="66513" y="9575"/>
                    <a:pt x="62258" y="10107"/>
                  </a:cubicBezTo>
                  <a:cubicBezTo>
                    <a:pt x="63056" y="11969"/>
                    <a:pt x="62524" y="13830"/>
                    <a:pt x="59598" y="15958"/>
                  </a:cubicBezTo>
                  <a:cubicBezTo>
                    <a:pt x="54811" y="19682"/>
                    <a:pt x="45236" y="25001"/>
                    <a:pt x="41512" y="27395"/>
                  </a:cubicBezTo>
                  <a:cubicBezTo>
                    <a:pt x="37789" y="29789"/>
                    <a:pt x="25288" y="59844"/>
                    <a:pt x="16777" y="68355"/>
                  </a:cubicBezTo>
                  <a:cubicBezTo>
                    <a:pt x="8266" y="76866"/>
                    <a:pt x="552" y="77930"/>
                    <a:pt x="20" y="80856"/>
                  </a:cubicBezTo>
                  <a:cubicBezTo>
                    <a:pt x="-512" y="83781"/>
                    <a:pt x="9596" y="91761"/>
                    <a:pt x="9596" y="96548"/>
                  </a:cubicBezTo>
                  <a:cubicBezTo>
                    <a:pt x="9596" y="101335"/>
                    <a:pt x="11989" y="106123"/>
                    <a:pt x="18638" y="106123"/>
                  </a:cubicBezTo>
                  <a:cubicBezTo>
                    <a:pt x="25288" y="106123"/>
                    <a:pt x="18107" y="121815"/>
                    <a:pt x="22096" y="122879"/>
                  </a:cubicBezTo>
                  <a:cubicBezTo>
                    <a:pt x="26352" y="123943"/>
                    <a:pt x="52151" y="125805"/>
                    <a:pt x="52151" y="131922"/>
                  </a:cubicBezTo>
                  <a:cubicBezTo>
                    <a:pt x="52151" y="136710"/>
                    <a:pt x="55077" y="140433"/>
                    <a:pt x="53747" y="143891"/>
                  </a:cubicBezTo>
                  <a:cubicBezTo>
                    <a:pt x="60928" y="145221"/>
                    <a:pt x="66247" y="155062"/>
                    <a:pt x="69173" y="154264"/>
                  </a:cubicBezTo>
                  <a:cubicBezTo>
                    <a:pt x="72365" y="153466"/>
                    <a:pt x="94175" y="158254"/>
                    <a:pt x="98164" y="157456"/>
                  </a:cubicBezTo>
                  <a:cubicBezTo>
                    <a:pt x="102154" y="156658"/>
                    <a:pt x="120772" y="157456"/>
                    <a:pt x="127155" y="158254"/>
                  </a:cubicBezTo>
                  <a:cubicBezTo>
                    <a:pt x="133539" y="159052"/>
                    <a:pt x="140720" y="155860"/>
                    <a:pt x="146305" y="150275"/>
                  </a:cubicBezTo>
                  <a:cubicBezTo>
                    <a:pt x="151891" y="144689"/>
                    <a:pt x="172105" y="143891"/>
                    <a:pt x="178488" y="144689"/>
                  </a:cubicBezTo>
                  <a:cubicBezTo>
                    <a:pt x="184871" y="145487"/>
                    <a:pt x="197638" y="147083"/>
                    <a:pt x="200032" y="151072"/>
                  </a:cubicBezTo>
                  <a:cubicBezTo>
                    <a:pt x="201362" y="153200"/>
                    <a:pt x="208809" y="156392"/>
                    <a:pt x="216522" y="158785"/>
                  </a:cubicBezTo>
                  <a:cubicBezTo>
                    <a:pt x="217320" y="154796"/>
                    <a:pt x="216256" y="149743"/>
                    <a:pt x="216522" y="144423"/>
                  </a:cubicBezTo>
                  <a:cubicBezTo>
                    <a:pt x="217054" y="135912"/>
                    <a:pt x="221841" y="123145"/>
                    <a:pt x="230086" y="122347"/>
                  </a:cubicBezTo>
                  <a:cubicBezTo>
                    <a:pt x="238598" y="121549"/>
                    <a:pt x="245247" y="121549"/>
                    <a:pt x="244183" y="107453"/>
                  </a:cubicBezTo>
                  <a:cubicBezTo>
                    <a:pt x="244183" y="106921"/>
                    <a:pt x="244183" y="106655"/>
                    <a:pt x="244183" y="106123"/>
                  </a:cubicBezTo>
                  <a:cubicBezTo>
                    <a:pt x="239928" y="102399"/>
                    <a:pt x="235938" y="99474"/>
                    <a:pt x="234608" y="99474"/>
                  </a:cubicBezTo>
                  <a:cubicBezTo>
                    <a:pt x="231150" y="100006"/>
                    <a:pt x="221576" y="106921"/>
                    <a:pt x="219182" y="106389"/>
                  </a:cubicBezTo>
                  <a:close/>
                </a:path>
              </a:pathLst>
            </a:custGeom>
            <a:grpFill/>
            <a:ln w="6350" cap="flat">
              <a:solidFill>
                <a:schemeClr val="bg1"/>
              </a:solidFill>
              <a:prstDash val="solid"/>
              <a:miter/>
            </a:ln>
          </p:spPr>
          <p:txBody>
            <a:bodyPr rtlCol="0" anchor="ctr"/>
            <a:lstStyle/>
            <a:p>
              <a:endParaRPr lang="en-GB"/>
            </a:p>
          </p:txBody>
        </p:sp>
        <p:sp>
          <p:nvSpPr>
            <p:cNvPr id="467" name="Freeform: Shape 466">
              <a:extLst>
                <a:ext uri="{FF2B5EF4-FFF2-40B4-BE49-F238E27FC236}">
                  <a16:creationId xmlns:a16="http://schemas.microsoft.com/office/drawing/2014/main" id="{1F936D5E-FF84-4BA3-AC37-06FF477849E9}"/>
                </a:ext>
              </a:extLst>
            </p:cNvPr>
            <p:cNvSpPr/>
            <p:nvPr/>
          </p:nvSpPr>
          <p:spPr>
            <a:xfrm>
              <a:off x="6516236" y="2931512"/>
              <a:ext cx="84313" cy="104297"/>
            </a:xfrm>
            <a:custGeom>
              <a:avLst/>
              <a:gdLst>
                <a:gd name="connsiteX0" fmla="*/ 60642 w 84313"/>
                <a:gd name="connsiteY0" fmla="*/ 26367 h 104297"/>
                <a:gd name="connsiteX1" fmla="*/ 41492 w 84313"/>
                <a:gd name="connsiteY1" fmla="*/ 12005 h 104297"/>
                <a:gd name="connsiteX2" fmla="*/ 19682 w 84313"/>
                <a:gd name="connsiteY2" fmla="*/ 36 h 104297"/>
                <a:gd name="connsiteX3" fmla="*/ 0 w 84313"/>
                <a:gd name="connsiteY3" fmla="*/ 5089 h 104297"/>
                <a:gd name="connsiteX4" fmla="*/ 17820 w 84313"/>
                <a:gd name="connsiteY4" fmla="*/ 35676 h 104297"/>
                <a:gd name="connsiteX5" fmla="*/ 35108 w 84313"/>
                <a:gd name="connsiteY5" fmla="*/ 73710 h 104297"/>
                <a:gd name="connsiteX6" fmla="*/ 39896 w 84313"/>
                <a:gd name="connsiteY6" fmla="*/ 104297 h 104297"/>
                <a:gd name="connsiteX7" fmla="*/ 55322 w 84313"/>
                <a:gd name="connsiteY7" fmla="*/ 80360 h 104297"/>
                <a:gd name="connsiteX8" fmla="*/ 65695 w 84313"/>
                <a:gd name="connsiteY8" fmla="*/ 68391 h 104297"/>
                <a:gd name="connsiteX9" fmla="*/ 84313 w 84313"/>
                <a:gd name="connsiteY9" fmla="*/ 71583 h 104297"/>
                <a:gd name="connsiteX10" fmla="*/ 77930 w 84313"/>
                <a:gd name="connsiteY10" fmla="*/ 54028 h 104297"/>
                <a:gd name="connsiteX11" fmla="*/ 60642 w 84313"/>
                <a:gd name="connsiteY11" fmla="*/ 26367 h 10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13" h="104297">
                  <a:moveTo>
                    <a:pt x="60642" y="26367"/>
                  </a:moveTo>
                  <a:cubicBezTo>
                    <a:pt x="57450" y="15994"/>
                    <a:pt x="47077" y="12005"/>
                    <a:pt x="41492" y="12005"/>
                  </a:cubicBezTo>
                  <a:cubicBezTo>
                    <a:pt x="35906" y="12005"/>
                    <a:pt x="26331" y="-762"/>
                    <a:pt x="19682" y="36"/>
                  </a:cubicBezTo>
                  <a:cubicBezTo>
                    <a:pt x="16224" y="568"/>
                    <a:pt x="7447" y="2696"/>
                    <a:pt x="0" y="5089"/>
                  </a:cubicBezTo>
                  <a:cubicBezTo>
                    <a:pt x="6915" y="18122"/>
                    <a:pt x="14363" y="31687"/>
                    <a:pt x="17820" y="35676"/>
                  </a:cubicBezTo>
                  <a:cubicBezTo>
                    <a:pt x="25267" y="44187"/>
                    <a:pt x="41226" y="67593"/>
                    <a:pt x="35108" y="73710"/>
                  </a:cubicBezTo>
                  <a:cubicBezTo>
                    <a:pt x="30321" y="78498"/>
                    <a:pt x="32183" y="98180"/>
                    <a:pt x="39896" y="104297"/>
                  </a:cubicBezTo>
                  <a:cubicBezTo>
                    <a:pt x="43354" y="99776"/>
                    <a:pt x="55322" y="84881"/>
                    <a:pt x="55322" y="80360"/>
                  </a:cubicBezTo>
                  <a:cubicBezTo>
                    <a:pt x="55322" y="75572"/>
                    <a:pt x="56120" y="65997"/>
                    <a:pt x="65695" y="68391"/>
                  </a:cubicBezTo>
                  <a:cubicBezTo>
                    <a:pt x="75270" y="70785"/>
                    <a:pt x="84313" y="74774"/>
                    <a:pt x="84313" y="71583"/>
                  </a:cubicBezTo>
                  <a:cubicBezTo>
                    <a:pt x="84313" y="68391"/>
                    <a:pt x="81920" y="58018"/>
                    <a:pt x="77930" y="54028"/>
                  </a:cubicBezTo>
                  <a:cubicBezTo>
                    <a:pt x="73408" y="49773"/>
                    <a:pt x="63833" y="37006"/>
                    <a:pt x="60642" y="26367"/>
                  </a:cubicBezTo>
                  <a:close/>
                </a:path>
              </a:pathLst>
            </a:custGeom>
            <a:grpFill/>
            <a:ln w="6350" cap="flat">
              <a:solidFill>
                <a:schemeClr val="bg1"/>
              </a:solidFill>
              <a:prstDash val="solid"/>
              <a:miter/>
            </a:ln>
          </p:spPr>
          <p:txBody>
            <a:bodyPr rtlCol="0" anchor="ctr"/>
            <a:lstStyle/>
            <a:p>
              <a:endParaRPr lang="en-GB"/>
            </a:p>
          </p:txBody>
        </p:sp>
        <p:sp>
          <p:nvSpPr>
            <p:cNvPr id="468" name="Freeform: Shape 467">
              <a:extLst>
                <a:ext uri="{FF2B5EF4-FFF2-40B4-BE49-F238E27FC236}">
                  <a16:creationId xmlns:a16="http://schemas.microsoft.com/office/drawing/2014/main" id="{70522A55-15E2-46B0-AF7D-92D361F68DBF}"/>
                </a:ext>
              </a:extLst>
            </p:cNvPr>
            <p:cNvSpPr/>
            <p:nvPr/>
          </p:nvSpPr>
          <p:spPr>
            <a:xfrm>
              <a:off x="6393584" y="3081025"/>
              <a:ext cx="169462" cy="93622"/>
            </a:xfrm>
            <a:custGeom>
              <a:avLst/>
              <a:gdLst>
                <a:gd name="connsiteX0" fmla="*/ 131163 w 169462"/>
                <a:gd name="connsiteY0" fmla="*/ 798 h 93622"/>
                <a:gd name="connsiteX1" fmla="*/ 98980 w 169462"/>
                <a:gd name="connsiteY1" fmla="*/ 6383 h 93622"/>
                <a:gd name="connsiteX2" fmla="*/ 79830 w 169462"/>
                <a:gd name="connsiteY2" fmla="*/ 14362 h 93622"/>
                <a:gd name="connsiteX3" fmla="*/ 50839 w 169462"/>
                <a:gd name="connsiteY3" fmla="*/ 13565 h 93622"/>
                <a:gd name="connsiteX4" fmla="*/ 21848 w 169462"/>
                <a:gd name="connsiteY4" fmla="*/ 10373 h 93622"/>
                <a:gd name="connsiteX5" fmla="*/ 6422 w 169462"/>
                <a:gd name="connsiteY5" fmla="*/ 0 h 93622"/>
                <a:gd name="connsiteX6" fmla="*/ 4294 w 169462"/>
                <a:gd name="connsiteY6" fmla="*/ 2660 h 93622"/>
                <a:gd name="connsiteX7" fmla="*/ 4294 w 169462"/>
                <a:gd name="connsiteY7" fmla="*/ 21278 h 93622"/>
                <a:gd name="connsiteX8" fmla="*/ 12805 w 169462"/>
                <a:gd name="connsiteY8" fmla="*/ 38832 h 93622"/>
                <a:gd name="connsiteX9" fmla="*/ 3762 w 169462"/>
                <a:gd name="connsiteY9" fmla="*/ 49737 h 93622"/>
                <a:gd name="connsiteX10" fmla="*/ 3762 w 169462"/>
                <a:gd name="connsiteY10" fmla="*/ 63036 h 93622"/>
                <a:gd name="connsiteX11" fmla="*/ 18923 w 169462"/>
                <a:gd name="connsiteY11" fmla="*/ 80590 h 93622"/>
                <a:gd name="connsiteX12" fmla="*/ 24242 w 169462"/>
                <a:gd name="connsiteY12" fmla="*/ 88303 h 93622"/>
                <a:gd name="connsiteX13" fmla="*/ 60680 w 169462"/>
                <a:gd name="connsiteY13" fmla="*/ 88835 h 93622"/>
                <a:gd name="connsiteX14" fmla="*/ 89671 w 169462"/>
                <a:gd name="connsiteY14" fmla="*/ 93622 h 93622"/>
                <a:gd name="connsiteX15" fmla="*/ 100044 w 169462"/>
                <a:gd name="connsiteY15" fmla="*/ 87239 h 93622"/>
                <a:gd name="connsiteX16" fmla="*/ 113077 w 169462"/>
                <a:gd name="connsiteY16" fmla="*/ 80856 h 93622"/>
                <a:gd name="connsiteX17" fmla="*/ 112811 w 169462"/>
                <a:gd name="connsiteY17" fmla="*/ 73408 h 93622"/>
                <a:gd name="connsiteX18" fmla="*/ 140472 w 169462"/>
                <a:gd name="connsiteY18" fmla="*/ 73408 h 93622"/>
                <a:gd name="connsiteX19" fmla="*/ 151377 w 169462"/>
                <a:gd name="connsiteY19" fmla="*/ 71281 h 93622"/>
                <a:gd name="connsiteX20" fmla="*/ 147653 w 169462"/>
                <a:gd name="connsiteY20" fmla="*/ 64897 h 93622"/>
                <a:gd name="connsiteX21" fmla="*/ 142068 w 169462"/>
                <a:gd name="connsiteY21" fmla="*/ 44417 h 93622"/>
                <a:gd name="connsiteX22" fmla="*/ 163878 w 169462"/>
                <a:gd name="connsiteY22" fmla="*/ 21012 h 93622"/>
                <a:gd name="connsiteX23" fmla="*/ 169463 w 169462"/>
                <a:gd name="connsiteY23" fmla="*/ 15160 h 93622"/>
                <a:gd name="connsiteX24" fmla="*/ 152973 w 169462"/>
                <a:gd name="connsiteY24" fmla="*/ 7447 h 93622"/>
                <a:gd name="connsiteX25" fmla="*/ 131163 w 169462"/>
                <a:gd name="connsiteY25" fmla="*/ 798 h 9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9462" h="93622">
                  <a:moveTo>
                    <a:pt x="131163" y="798"/>
                  </a:moveTo>
                  <a:cubicBezTo>
                    <a:pt x="124780" y="0"/>
                    <a:pt x="104566" y="798"/>
                    <a:pt x="98980" y="6383"/>
                  </a:cubicBezTo>
                  <a:cubicBezTo>
                    <a:pt x="93395" y="11969"/>
                    <a:pt x="86214" y="15160"/>
                    <a:pt x="79830" y="14362"/>
                  </a:cubicBezTo>
                  <a:cubicBezTo>
                    <a:pt x="73447" y="13565"/>
                    <a:pt x="54829" y="12767"/>
                    <a:pt x="50839" y="13565"/>
                  </a:cubicBezTo>
                  <a:cubicBezTo>
                    <a:pt x="46850" y="14362"/>
                    <a:pt x="25040" y="9575"/>
                    <a:pt x="21848" y="10373"/>
                  </a:cubicBezTo>
                  <a:cubicBezTo>
                    <a:pt x="18923" y="11171"/>
                    <a:pt x="13603" y="1064"/>
                    <a:pt x="6422" y="0"/>
                  </a:cubicBezTo>
                  <a:cubicBezTo>
                    <a:pt x="6156" y="798"/>
                    <a:pt x="5358" y="1862"/>
                    <a:pt x="4294" y="2660"/>
                  </a:cubicBezTo>
                  <a:cubicBezTo>
                    <a:pt x="-1025" y="6383"/>
                    <a:pt x="-1823" y="15958"/>
                    <a:pt x="4294" y="21278"/>
                  </a:cubicBezTo>
                  <a:cubicBezTo>
                    <a:pt x="10412" y="26597"/>
                    <a:pt x="18125" y="38832"/>
                    <a:pt x="12805" y="38832"/>
                  </a:cubicBezTo>
                  <a:cubicBezTo>
                    <a:pt x="7486" y="38832"/>
                    <a:pt x="3230" y="46013"/>
                    <a:pt x="3762" y="49737"/>
                  </a:cubicBezTo>
                  <a:cubicBezTo>
                    <a:pt x="4294" y="53460"/>
                    <a:pt x="1900" y="61174"/>
                    <a:pt x="3762" y="63036"/>
                  </a:cubicBezTo>
                  <a:cubicBezTo>
                    <a:pt x="5624" y="64897"/>
                    <a:pt x="18125" y="76866"/>
                    <a:pt x="18923" y="80590"/>
                  </a:cubicBezTo>
                  <a:cubicBezTo>
                    <a:pt x="19454" y="83781"/>
                    <a:pt x="24774" y="85377"/>
                    <a:pt x="24242" y="88303"/>
                  </a:cubicBezTo>
                  <a:cubicBezTo>
                    <a:pt x="34349" y="87505"/>
                    <a:pt x="55893" y="86441"/>
                    <a:pt x="60680" y="88835"/>
                  </a:cubicBezTo>
                  <a:cubicBezTo>
                    <a:pt x="67064" y="92026"/>
                    <a:pt x="89671" y="93622"/>
                    <a:pt x="89671" y="93622"/>
                  </a:cubicBezTo>
                  <a:cubicBezTo>
                    <a:pt x="96055" y="93622"/>
                    <a:pt x="101640" y="91229"/>
                    <a:pt x="100044" y="87239"/>
                  </a:cubicBezTo>
                  <a:cubicBezTo>
                    <a:pt x="98714" y="83781"/>
                    <a:pt x="106959" y="81654"/>
                    <a:pt x="113077" y="80856"/>
                  </a:cubicBezTo>
                  <a:cubicBezTo>
                    <a:pt x="112013" y="77132"/>
                    <a:pt x="111215" y="74206"/>
                    <a:pt x="112811" y="73408"/>
                  </a:cubicBezTo>
                  <a:cubicBezTo>
                    <a:pt x="115737" y="72079"/>
                    <a:pt x="133291" y="69685"/>
                    <a:pt x="140472" y="73408"/>
                  </a:cubicBezTo>
                  <a:cubicBezTo>
                    <a:pt x="144196" y="75270"/>
                    <a:pt x="148185" y="73408"/>
                    <a:pt x="151377" y="71281"/>
                  </a:cubicBezTo>
                  <a:cubicBezTo>
                    <a:pt x="150313" y="67823"/>
                    <a:pt x="149515" y="65163"/>
                    <a:pt x="147653" y="64897"/>
                  </a:cubicBezTo>
                  <a:cubicBezTo>
                    <a:pt x="143132" y="64099"/>
                    <a:pt x="136482" y="45747"/>
                    <a:pt x="142068" y="44417"/>
                  </a:cubicBezTo>
                  <a:cubicBezTo>
                    <a:pt x="147653" y="43088"/>
                    <a:pt x="154834" y="23938"/>
                    <a:pt x="163878" y="21012"/>
                  </a:cubicBezTo>
                  <a:cubicBezTo>
                    <a:pt x="167335" y="19948"/>
                    <a:pt x="168931" y="17820"/>
                    <a:pt x="169463" y="15160"/>
                  </a:cubicBezTo>
                  <a:cubicBezTo>
                    <a:pt x="161750" y="12501"/>
                    <a:pt x="154303" y="9575"/>
                    <a:pt x="152973" y="7447"/>
                  </a:cubicBezTo>
                  <a:cubicBezTo>
                    <a:pt x="150313" y="3192"/>
                    <a:pt x="137546" y="1596"/>
                    <a:pt x="131163" y="798"/>
                  </a:cubicBezTo>
                  <a:close/>
                </a:path>
              </a:pathLst>
            </a:custGeom>
            <a:grpFill/>
            <a:ln w="6350" cap="flat">
              <a:solidFill>
                <a:schemeClr val="bg1"/>
              </a:solidFill>
              <a:prstDash val="solid"/>
              <a:miter/>
            </a:ln>
          </p:spPr>
          <p:txBody>
            <a:bodyPr rtlCol="0" anchor="ctr"/>
            <a:lstStyle/>
            <a:p>
              <a:endParaRPr lang="en-GB"/>
            </a:p>
          </p:txBody>
        </p:sp>
        <p:sp>
          <p:nvSpPr>
            <p:cNvPr id="469" name="Freeform: Shape 468">
              <a:extLst>
                <a:ext uri="{FF2B5EF4-FFF2-40B4-BE49-F238E27FC236}">
                  <a16:creationId xmlns:a16="http://schemas.microsoft.com/office/drawing/2014/main" id="{1A06CDC9-EF45-48E5-8BF1-154032EDAE2D}"/>
                </a:ext>
              </a:extLst>
            </p:cNvPr>
            <p:cNvSpPr/>
            <p:nvPr/>
          </p:nvSpPr>
          <p:spPr>
            <a:xfrm>
              <a:off x="6344203" y="3138475"/>
              <a:ext cx="73101" cy="52662"/>
            </a:xfrm>
            <a:custGeom>
              <a:avLst/>
              <a:gdLst>
                <a:gd name="connsiteX0" fmla="*/ 16705 w 73101"/>
                <a:gd name="connsiteY0" fmla="*/ 52663 h 52662"/>
                <a:gd name="connsiteX1" fmla="*/ 17769 w 73101"/>
                <a:gd name="connsiteY1" fmla="*/ 52131 h 52662"/>
                <a:gd name="connsiteX2" fmla="*/ 19630 w 73101"/>
                <a:gd name="connsiteY2" fmla="*/ 51865 h 52662"/>
                <a:gd name="connsiteX3" fmla="*/ 28408 w 73101"/>
                <a:gd name="connsiteY3" fmla="*/ 51599 h 52662"/>
                <a:gd name="connsiteX4" fmla="*/ 29206 w 73101"/>
                <a:gd name="connsiteY4" fmla="*/ 51599 h 52662"/>
                <a:gd name="connsiteX5" fmla="*/ 31333 w 73101"/>
                <a:gd name="connsiteY5" fmla="*/ 51599 h 52662"/>
                <a:gd name="connsiteX6" fmla="*/ 32131 w 73101"/>
                <a:gd name="connsiteY6" fmla="*/ 51599 h 52662"/>
                <a:gd name="connsiteX7" fmla="*/ 34791 w 73101"/>
                <a:gd name="connsiteY7" fmla="*/ 51067 h 52662"/>
                <a:gd name="connsiteX8" fmla="*/ 47292 w 73101"/>
                <a:gd name="connsiteY8" fmla="*/ 43353 h 52662"/>
                <a:gd name="connsiteX9" fmla="*/ 72559 w 73101"/>
                <a:gd name="connsiteY9" fmla="*/ 31651 h 52662"/>
                <a:gd name="connsiteX10" fmla="*/ 73091 w 73101"/>
                <a:gd name="connsiteY10" fmla="*/ 30321 h 52662"/>
                <a:gd name="connsiteX11" fmla="*/ 67772 w 73101"/>
                <a:gd name="connsiteY11" fmla="*/ 22608 h 52662"/>
                <a:gd name="connsiteX12" fmla="*/ 52611 w 73101"/>
                <a:gd name="connsiteY12" fmla="*/ 5054 h 52662"/>
                <a:gd name="connsiteX13" fmla="*/ 52079 w 73101"/>
                <a:gd name="connsiteY13" fmla="*/ 3192 h 52662"/>
                <a:gd name="connsiteX14" fmla="*/ 52079 w 73101"/>
                <a:gd name="connsiteY14" fmla="*/ 0 h 52662"/>
                <a:gd name="connsiteX15" fmla="*/ 5268 w 73101"/>
                <a:gd name="connsiteY15" fmla="*/ 8511 h 52662"/>
                <a:gd name="connsiteX16" fmla="*/ 3672 w 73101"/>
                <a:gd name="connsiteY16" fmla="*/ 7447 h 52662"/>
                <a:gd name="connsiteX17" fmla="*/ 747 w 73101"/>
                <a:gd name="connsiteY17" fmla="*/ 35640 h 52662"/>
                <a:gd name="connsiteX18" fmla="*/ 16705 w 73101"/>
                <a:gd name="connsiteY18" fmla="*/ 52663 h 5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101" h="52662">
                  <a:moveTo>
                    <a:pt x="16705" y="52663"/>
                  </a:moveTo>
                  <a:cubicBezTo>
                    <a:pt x="16971" y="52397"/>
                    <a:pt x="17237" y="52397"/>
                    <a:pt x="17769" y="52131"/>
                  </a:cubicBezTo>
                  <a:cubicBezTo>
                    <a:pt x="18301" y="51865"/>
                    <a:pt x="18833" y="51865"/>
                    <a:pt x="19630" y="51865"/>
                  </a:cubicBezTo>
                  <a:cubicBezTo>
                    <a:pt x="22290" y="51599"/>
                    <a:pt x="25216" y="51865"/>
                    <a:pt x="28408" y="51599"/>
                  </a:cubicBezTo>
                  <a:cubicBezTo>
                    <a:pt x="28674" y="51599"/>
                    <a:pt x="28940" y="51599"/>
                    <a:pt x="29206" y="51599"/>
                  </a:cubicBezTo>
                  <a:cubicBezTo>
                    <a:pt x="30003" y="51599"/>
                    <a:pt x="30536" y="51599"/>
                    <a:pt x="31333" y="51599"/>
                  </a:cubicBezTo>
                  <a:cubicBezTo>
                    <a:pt x="31599" y="51599"/>
                    <a:pt x="31865" y="51599"/>
                    <a:pt x="32131" y="51599"/>
                  </a:cubicBezTo>
                  <a:cubicBezTo>
                    <a:pt x="32929" y="51599"/>
                    <a:pt x="33993" y="51333"/>
                    <a:pt x="34791" y="51067"/>
                  </a:cubicBezTo>
                  <a:cubicBezTo>
                    <a:pt x="41972" y="49205"/>
                    <a:pt x="43834" y="41492"/>
                    <a:pt x="47292" y="43353"/>
                  </a:cubicBezTo>
                  <a:cubicBezTo>
                    <a:pt x="51015" y="45215"/>
                    <a:pt x="70165" y="35374"/>
                    <a:pt x="72559" y="31651"/>
                  </a:cubicBezTo>
                  <a:cubicBezTo>
                    <a:pt x="72825" y="31119"/>
                    <a:pt x="73091" y="30853"/>
                    <a:pt x="73091" y="30321"/>
                  </a:cubicBezTo>
                  <a:cubicBezTo>
                    <a:pt x="73357" y="27395"/>
                    <a:pt x="68304" y="25799"/>
                    <a:pt x="67772" y="22608"/>
                  </a:cubicBezTo>
                  <a:cubicBezTo>
                    <a:pt x="67240" y="18884"/>
                    <a:pt x="54473" y="6915"/>
                    <a:pt x="52611" y="5054"/>
                  </a:cubicBezTo>
                  <a:cubicBezTo>
                    <a:pt x="52345" y="4787"/>
                    <a:pt x="52079" y="3990"/>
                    <a:pt x="52079" y="3192"/>
                  </a:cubicBezTo>
                  <a:cubicBezTo>
                    <a:pt x="52079" y="2128"/>
                    <a:pt x="52079" y="1064"/>
                    <a:pt x="52079" y="0"/>
                  </a:cubicBezTo>
                  <a:cubicBezTo>
                    <a:pt x="33195" y="2660"/>
                    <a:pt x="5268" y="8511"/>
                    <a:pt x="5268" y="8511"/>
                  </a:cubicBezTo>
                  <a:cubicBezTo>
                    <a:pt x="5268" y="8511"/>
                    <a:pt x="4470" y="7979"/>
                    <a:pt x="3672" y="7447"/>
                  </a:cubicBezTo>
                  <a:cubicBezTo>
                    <a:pt x="747" y="16756"/>
                    <a:pt x="-1115" y="29257"/>
                    <a:pt x="747" y="35640"/>
                  </a:cubicBezTo>
                  <a:cubicBezTo>
                    <a:pt x="2874" y="42290"/>
                    <a:pt x="8460" y="46545"/>
                    <a:pt x="16705" y="52663"/>
                  </a:cubicBezTo>
                  <a:close/>
                </a:path>
              </a:pathLst>
            </a:custGeom>
            <a:grpFill/>
            <a:ln w="6350" cap="flat">
              <a:solidFill>
                <a:schemeClr val="bg1"/>
              </a:solidFill>
              <a:prstDash val="solid"/>
              <a:miter/>
            </a:ln>
          </p:spPr>
          <p:txBody>
            <a:bodyPr rtlCol="0" anchor="ctr"/>
            <a:lstStyle/>
            <a:p>
              <a:endParaRPr lang="en-GB"/>
            </a:p>
          </p:txBody>
        </p:sp>
        <p:sp>
          <p:nvSpPr>
            <p:cNvPr id="470" name="Freeform: Shape 469">
              <a:extLst>
                <a:ext uri="{FF2B5EF4-FFF2-40B4-BE49-F238E27FC236}">
                  <a16:creationId xmlns:a16="http://schemas.microsoft.com/office/drawing/2014/main" id="{0F7DE1EF-41AE-403F-B555-915B1243D4A8}"/>
                </a:ext>
              </a:extLst>
            </p:cNvPr>
            <p:cNvSpPr/>
            <p:nvPr/>
          </p:nvSpPr>
          <p:spPr>
            <a:xfrm>
              <a:off x="6391495" y="2792693"/>
              <a:ext cx="484123" cy="277597"/>
            </a:xfrm>
            <a:custGeom>
              <a:avLst/>
              <a:gdLst>
                <a:gd name="connsiteX0" fmla="*/ 431141 w 484123"/>
                <a:gd name="connsiteY0" fmla="*/ 173963 h 277597"/>
                <a:gd name="connsiteX1" fmla="*/ 452154 w 484123"/>
                <a:gd name="connsiteY1" fmla="*/ 159601 h 277597"/>
                <a:gd name="connsiteX2" fmla="*/ 474495 w 484123"/>
                <a:gd name="connsiteY2" fmla="*/ 160133 h 277597"/>
                <a:gd name="connsiteX3" fmla="*/ 479283 w 484123"/>
                <a:gd name="connsiteY3" fmla="*/ 143908 h 277597"/>
                <a:gd name="connsiteX4" fmla="*/ 473431 w 484123"/>
                <a:gd name="connsiteY4" fmla="*/ 133535 h 277597"/>
                <a:gd name="connsiteX5" fmla="*/ 483006 w 484123"/>
                <a:gd name="connsiteY5" fmla="*/ 126886 h 277597"/>
                <a:gd name="connsiteX6" fmla="*/ 476357 w 484123"/>
                <a:gd name="connsiteY6" fmla="*/ 118907 h 277597"/>
                <a:gd name="connsiteX7" fmla="*/ 484070 w 484123"/>
                <a:gd name="connsiteY7" fmla="*/ 107470 h 277597"/>
                <a:gd name="connsiteX8" fmla="*/ 468378 w 484123"/>
                <a:gd name="connsiteY8" fmla="*/ 97895 h 277597"/>
                <a:gd name="connsiteX9" fmla="*/ 445504 w 484123"/>
                <a:gd name="connsiteY9" fmla="*/ 91778 h 277597"/>
                <a:gd name="connsiteX10" fmla="*/ 423162 w 484123"/>
                <a:gd name="connsiteY10" fmla="*/ 88320 h 277597"/>
                <a:gd name="connsiteX11" fmla="*/ 411193 w 484123"/>
                <a:gd name="connsiteY11" fmla="*/ 73957 h 277597"/>
                <a:gd name="connsiteX12" fmla="*/ 396033 w 484123"/>
                <a:gd name="connsiteY12" fmla="*/ 75287 h 277597"/>
                <a:gd name="connsiteX13" fmla="*/ 382203 w 484123"/>
                <a:gd name="connsiteY13" fmla="*/ 76617 h 277597"/>
                <a:gd name="connsiteX14" fmla="*/ 368904 w 484123"/>
                <a:gd name="connsiteY14" fmla="*/ 70500 h 277597"/>
                <a:gd name="connsiteX15" fmla="*/ 358797 w 484123"/>
                <a:gd name="connsiteY15" fmla="*/ 65180 h 277597"/>
                <a:gd name="connsiteX16" fmla="*/ 346828 w 484123"/>
                <a:gd name="connsiteY16" fmla="*/ 44169 h 277597"/>
                <a:gd name="connsiteX17" fmla="*/ 326880 w 484123"/>
                <a:gd name="connsiteY17" fmla="*/ 39381 h 277597"/>
                <a:gd name="connsiteX18" fmla="*/ 320763 w 484123"/>
                <a:gd name="connsiteY18" fmla="*/ 24221 h 277597"/>
                <a:gd name="connsiteX19" fmla="*/ 317039 w 484123"/>
                <a:gd name="connsiteY19" fmla="*/ 3741 h 277597"/>
                <a:gd name="connsiteX20" fmla="*/ 294697 w 484123"/>
                <a:gd name="connsiteY20" fmla="*/ 1347 h 277597"/>
                <a:gd name="connsiteX21" fmla="*/ 276612 w 484123"/>
                <a:gd name="connsiteY21" fmla="*/ 1879 h 277597"/>
                <a:gd name="connsiteX22" fmla="*/ 263845 w 484123"/>
                <a:gd name="connsiteY22" fmla="*/ 8528 h 277597"/>
                <a:gd name="connsiteX23" fmla="*/ 256398 w 484123"/>
                <a:gd name="connsiteY23" fmla="*/ 5337 h 277597"/>
                <a:gd name="connsiteX24" fmla="*/ 238843 w 484123"/>
                <a:gd name="connsiteY24" fmla="*/ 8794 h 277597"/>
                <a:gd name="connsiteX25" fmla="*/ 222885 w 484123"/>
                <a:gd name="connsiteY25" fmla="*/ 26348 h 277597"/>
                <a:gd name="connsiteX26" fmla="*/ 218097 w 484123"/>
                <a:gd name="connsiteY26" fmla="*/ 35125 h 277597"/>
                <a:gd name="connsiteX27" fmla="*/ 193096 w 484123"/>
                <a:gd name="connsiteY27" fmla="*/ 33530 h 277597"/>
                <a:gd name="connsiteX28" fmla="*/ 175276 w 484123"/>
                <a:gd name="connsiteY28" fmla="*/ 27944 h 277597"/>
                <a:gd name="connsiteX29" fmla="*/ 157722 w 484123"/>
                <a:gd name="connsiteY29" fmla="*/ 26348 h 277597"/>
                <a:gd name="connsiteX30" fmla="*/ 139104 w 484123"/>
                <a:gd name="connsiteY30" fmla="*/ 23955 h 277597"/>
                <a:gd name="connsiteX31" fmla="*/ 114102 w 484123"/>
                <a:gd name="connsiteY31" fmla="*/ 19965 h 277597"/>
                <a:gd name="connsiteX32" fmla="*/ 67557 w 484123"/>
                <a:gd name="connsiteY32" fmla="*/ 14380 h 277597"/>
                <a:gd name="connsiteX33" fmla="*/ 50003 w 484123"/>
                <a:gd name="connsiteY33" fmla="*/ 24752 h 277597"/>
                <a:gd name="connsiteX34" fmla="*/ 35374 w 484123"/>
                <a:gd name="connsiteY34" fmla="*/ 27944 h 277597"/>
                <a:gd name="connsiteX35" fmla="*/ 37768 w 484123"/>
                <a:gd name="connsiteY35" fmla="*/ 37253 h 277597"/>
                <a:gd name="connsiteX36" fmla="*/ 48673 w 484123"/>
                <a:gd name="connsiteY36" fmla="*/ 63850 h 277597"/>
                <a:gd name="connsiteX37" fmla="*/ 36704 w 484123"/>
                <a:gd name="connsiteY37" fmla="*/ 73426 h 277597"/>
                <a:gd name="connsiteX38" fmla="*/ 11437 w 484123"/>
                <a:gd name="connsiteY38" fmla="*/ 99225 h 277597"/>
                <a:gd name="connsiteX39" fmla="*/ 11969 w 484123"/>
                <a:gd name="connsiteY39" fmla="*/ 117843 h 277597"/>
                <a:gd name="connsiteX40" fmla="*/ 0 w 484123"/>
                <a:gd name="connsiteY40" fmla="*/ 137791 h 277597"/>
                <a:gd name="connsiteX41" fmla="*/ 11969 w 484123"/>
                <a:gd name="connsiteY41" fmla="*/ 151089 h 277597"/>
                <a:gd name="connsiteX42" fmla="*/ 16490 w 484123"/>
                <a:gd name="connsiteY42" fmla="*/ 154281 h 277597"/>
                <a:gd name="connsiteX43" fmla="*/ 26863 w 484123"/>
                <a:gd name="connsiteY43" fmla="*/ 153483 h 277597"/>
                <a:gd name="connsiteX44" fmla="*/ 54258 w 484123"/>
                <a:gd name="connsiteY44" fmla="*/ 158271 h 277597"/>
                <a:gd name="connsiteX45" fmla="*/ 70217 w 484123"/>
                <a:gd name="connsiteY45" fmla="*/ 163058 h 277597"/>
                <a:gd name="connsiteX46" fmla="*/ 82186 w 484123"/>
                <a:gd name="connsiteY46" fmla="*/ 159867 h 277597"/>
                <a:gd name="connsiteX47" fmla="*/ 95750 w 484123"/>
                <a:gd name="connsiteY47" fmla="*/ 158271 h 277597"/>
                <a:gd name="connsiteX48" fmla="*/ 110911 w 484123"/>
                <a:gd name="connsiteY48" fmla="*/ 150292 h 277597"/>
                <a:gd name="connsiteX49" fmla="*/ 143891 w 484123"/>
                <a:gd name="connsiteY49" fmla="*/ 139121 h 277597"/>
                <a:gd name="connsiteX50" fmla="*/ 165701 w 484123"/>
                <a:gd name="connsiteY50" fmla="*/ 151089 h 277597"/>
                <a:gd name="connsiteX51" fmla="*/ 184851 w 484123"/>
                <a:gd name="connsiteY51" fmla="*/ 165452 h 277597"/>
                <a:gd name="connsiteX52" fmla="*/ 201607 w 484123"/>
                <a:gd name="connsiteY52" fmla="*/ 192847 h 277597"/>
                <a:gd name="connsiteX53" fmla="*/ 207991 w 484123"/>
                <a:gd name="connsiteY53" fmla="*/ 210401 h 277597"/>
                <a:gd name="connsiteX54" fmla="*/ 189373 w 484123"/>
                <a:gd name="connsiteY54" fmla="*/ 207210 h 277597"/>
                <a:gd name="connsiteX55" fmla="*/ 179000 w 484123"/>
                <a:gd name="connsiteY55" fmla="*/ 219179 h 277597"/>
                <a:gd name="connsiteX56" fmla="*/ 163041 w 484123"/>
                <a:gd name="connsiteY56" fmla="*/ 244180 h 277597"/>
                <a:gd name="connsiteX57" fmla="*/ 173414 w 484123"/>
                <a:gd name="connsiteY57" fmla="*/ 250563 h 277597"/>
                <a:gd name="connsiteX58" fmla="*/ 188575 w 484123"/>
                <a:gd name="connsiteY58" fmla="*/ 244180 h 277597"/>
                <a:gd name="connsiteX59" fmla="*/ 198150 w 484123"/>
                <a:gd name="connsiteY59" fmla="*/ 250829 h 277597"/>
                <a:gd name="connsiteX60" fmla="*/ 211182 w 484123"/>
                <a:gd name="connsiteY60" fmla="*/ 230349 h 277597"/>
                <a:gd name="connsiteX61" fmla="*/ 234322 w 484123"/>
                <a:gd name="connsiteY61" fmla="*/ 202954 h 277597"/>
                <a:gd name="connsiteX62" fmla="*/ 264377 w 484123"/>
                <a:gd name="connsiteY62" fmla="*/ 198433 h 277597"/>
                <a:gd name="connsiteX63" fmla="*/ 267036 w 484123"/>
                <a:gd name="connsiteY63" fmla="*/ 215987 h 277597"/>
                <a:gd name="connsiteX64" fmla="*/ 311188 w 484123"/>
                <a:gd name="connsiteY64" fmla="*/ 222370 h 277597"/>
                <a:gd name="connsiteX65" fmla="*/ 275016 w 484123"/>
                <a:gd name="connsiteY65" fmla="*/ 242318 h 277597"/>
                <a:gd name="connsiteX66" fmla="*/ 302411 w 484123"/>
                <a:gd name="connsiteY66" fmla="*/ 254819 h 277597"/>
                <a:gd name="connsiteX67" fmla="*/ 303741 w 484123"/>
                <a:gd name="connsiteY67" fmla="*/ 275831 h 277597"/>
                <a:gd name="connsiteX68" fmla="*/ 325817 w 484123"/>
                <a:gd name="connsiteY68" fmla="*/ 270511 h 277597"/>
                <a:gd name="connsiteX69" fmla="*/ 351881 w 484123"/>
                <a:gd name="connsiteY69" fmla="*/ 259340 h 277597"/>
                <a:gd name="connsiteX70" fmla="*/ 388054 w 484123"/>
                <a:gd name="connsiteY70" fmla="*/ 254021 h 277597"/>
                <a:gd name="connsiteX71" fmla="*/ 360659 w 484123"/>
                <a:gd name="connsiteY71" fmla="*/ 246840 h 277597"/>
                <a:gd name="connsiteX72" fmla="*/ 338583 w 484123"/>
                <a:gd name="connsiteY72" fmla="*/ 224764 h 277597"/>
                <a:gd name="connsiteX73" fmla="*/ 372627 w 484123"/>
                <a:gd name="connsiteY73" fmla="*/ 203220 h 277597"/>
                <a:gd name="connsiteX74" fmla="*/ 407204 w 484123"/>
                <a:gd name="connsiteY74" fmla="*/ 192847 h 277597"/>
                <a:gd name="connsiteX75" fmla="*/ 429280 w 484123"/>
                <a:gd name="connsiteY75" fmla="*/ 186730 h 277597"/>
                <a:gd name="connsiteX76" fmla="*/ 431141 w 484123"/>
                <a:gd name="connsiteY76" fmla="*/ 173963 h 27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84123" h="277597">
                  <a:moveTo>
                    <a:pt x="431141" y="173963"/>
                  </a:moveTo>
                  <a:cubicBezTo>
                    <a:pt x="435397" y="173431"/>
                    <a:pt x="447898" y="159601"/>
                    <a:pt x="452154" y="159601"/>
                  </a:cubicBezTo>
                  <a:cubicBezTo>
                    <a:pt x="456409" y="159601"/>
                    <a:pt x="474495" y="163324"/>
                    <a:pt x="474495" y="160133"/>
                  </a:cubicBezTo>
                  <a:cubicBezTo>
                    <a:pt x="474495" y="157207"/>
                    <a:pt x="480613" y="146834"/>
                    <a:pt x="479283" y="143908"/>
                  </a:cubicBezTo>
                  <a:cubicBezTo>
                    <a:pt x="478218" y="140983"/>
                    <a:pt x="472102" y="136727"/>
                    <a:pt x="473431" y="133535"/>
                  </a:cubicBezTo>
                  <a:cubicBezTo>
                    <a:pt x="474495" y="130610"/>
                    <a:pt x="483006" y="130610"/>
                    <a:pt x="483006" y="126886"/>
                  </a:cubicBezTo>
                  <a:cubicBezTo>
                    <a:pt x="483006" y="123162"/>
                    <a:pt x="476357" y="121567"/>
                    <a:pt x="476357" y="118907"/>
                  </a:cubicBezTo>
                  <a:cubicBezTo>
                    <a:pt x="476357" y="116513"/>
                    <a:pt x="484868" y="112258"/>
                    <a:pt x="484070" y="107470"/>
                  </a:cubicBezTo>
                  <a:cubicBezTo>
                    <a:pt x="483538" y="102683"/>
                    <a:pt x="476357" y="102151"/>
                    <a:pt x="468378" y="97895"/>
                  </a:cubicBezTo>
                  <a:cubicBezTo>
                    <a:pt x="460665" y="93639"/>
                    <a:pt x="452685" y="95501"/>
                    <a:pt x="445504" y="91778"/>
                  </a:cubicBezTo>
                  <a:cubicBezTo>
                    <a:pt x="438323" y="88320"/>
                    <a:pt x="423162" y="90448"/>
                    <a:pt x="423162" y="88320"/>
                  </a:cubicBezTo>
                  <a:cubicBezTo>
                    <a:pt x="423162" y="85926"/>
                    <a:pt x="413588" y="77947"/>
                    <a:pt x="411193" y="73957"/>
                  </a:cubicBezTo>
                  <a:cubicBezTo>
                    <a:pt x="408800" y="69702"/>
                    <a:pt x="401086" y="72096"/>
                    <a:pt x="396033" y="75287"/>
                  </a:cubicBezTo>
                  <a:cubicBezTo>
                    <a:pt x="391245" y="78213"/>
                    <a:pt x="386990" y="79543"/>
                    <a:pt x="382203" y="76617"/>
                  </a:cubicBezTo>
                  <a:cubicBezTo>
                    <a:pt x="377415" y="73692"/>
                    <a:pt x="373159" y="68638"/>
                    <a:pt x="368904" y="70500"/>
                  </a:cubicBezTo>
                  <a:cubicBezTo>
                    <a:pt x="364648" y="72362"/>
                    <a:pt x="356935" y="71032"/>
                    <a:pt x="358797" y="65180"/>
                  </a:cubicBezTo>
                  <a:cubicBezTo>
                    <a:pt x="360659" y="59063"/>
                    <a:pt x="351084" y="46030"/>
                    <a:pt x="346828" y="44169"/>
                  </a:cubicBezTo>
                  <a:cubicBezTo>
                    <a:pt x="342572" y="42307"/>
                    <a:pt x="330072" y="45232"/>
                    <a:pt x="326880" y="39381"/>
                  </a:cubicBezTo>
                  <a:cubicBezTo>
                    <a:pt x="323954" y="33264"/>
                    <a:pt x="318369" y="28476"/>
                    <a:pt x="320763" y="24221"/>
                  </a:cubicBezTo>
                  <a:cubicBezTo>
                    <a:pt x="323157" y="19965"/>
                    <a:pt x="320231" y="8528"/>
                    <a:pt x="317039" y="3741"/>
                  </a:cubicBezTo>
                  <a:cubicBezTo>
                    <a:pt x="314113" y="-1047"/>
                    <a:pt x="298953" y="-515"/>
                    <a:pt x="294697" y="1347"/>
                  </a:cubicBezTo>
                  <a:cubicBezTo>
                    <a:pt x="290442" y="3209"/>
                    <a:pt x="280867" y="-515"/>
                    <a:pt x="276612" y="1879"/>
                  </a:cubicBezTo>
                  <a:cubicBezTo>
                    <a:pt x="272356" y="4273"/>
                    <a:pt x="269962" y="8528"/>
                    <a:pt x="263845" y="8528"/>
                  </a:cubicBezTo>
                  <a:cubicBezTo>
                    <a:pt x="260387" y="8528"/>
                    <a:pt x="258259" y="8262"/>
                    <a:pt x="256398" y="5337"/>
                  </a:cubicBezTo>
                  <a:cubicBezTo>
                    <a:pt x="250014" y="8262"/>
                    <a:pt x="238843" y="8794"/>
                    <a:pt x="238843" y="8794"/>
                  </a:cubicBezTo>
                  <a:cubicBezTo>
                    <a:pt x="238843" y="8794"/>
                    <a:pt x="222885" y="21561"/>
                    <a:pt x="222885" y="26348"/>
                  </a:cubicBezTo>
                  <a:cubicBezTo>
                    <a:pt x="222885" y="31136"/>
                    <a:pt x="222087" y="39115"/>
                    <a:pt x="218097" y="35125"/>
                  </a:cubicBezTo>
                  <a:cubicBezTo>
                    <a:pt x="214108" y="31136"/>
                    <a:pt x="197086" y="31136"/>
                    <a:pt x="193096" y="33530"/>
                  </a:cubicBezTo>
                  <a:cubicBezTo>
                    <a:pt x="189106" y="35923"/>
                    <a:pt x="182723" y="23955"/>
                    <a:pt x="175276" y="27944"/>
                  </a:cubicBezTo>
                  <a:cubicBezTo>
                    <a:pt x="168095" y="31934"/>
                    <a:pt x="158520" y="22359"/>
                    <a:pt x="157722" y="26348"/>
                  </a:cubicBezTo>
                  <a:cubicBezTo>
                    <a:pt x="156924" y="30338"/>
                    <a:pt x="146551" y="27146"/>
                    <a:pt x="139104" y="23955"/>
                  </a:cubicBezTo>
                  <a:cubicBezTo>
                    <a:pt x="131922" y="20763"/>
                    <a:pt x="118890" y="25551"/>
                    <a:pt x="114102" y="19965"/>
                  </a:cubicBezTo>
                  <a:cubicBezTo>
                    <a:pt x="109315" y="14380"/>
                    <a:pt x="77930" y="14380"/>
                    <a:pt x="67557" y="14380"/>
                  </a:cubicBezTo>
                  <a:cubicBezTo>
                    <a:pt x="57184" y="14380"/>
                    <a:pt x="54790" y="19965"/>
                    <a:pt x="50003" y="24752"/>
                  </a:cubicBezTo>
                  <a:cubicBezTo>
                    <a:pt x="45747" y="29008"/>
                    <a:pt x="40694" y="28210"/>
                    <a:pt x="35374" y="27944"/>
                  </a:cubicBezTo>
                  <a:cubicBezTo>
                    <a:pt x="35906" y="31934"/>
                    <a:pt x="36704" y="35657"/>
                    <a:pt x="37768" y="37253"/>
                  </a:cubicBezTo>
                  <a:cubicBezTo>
                    <a:pt x="40162" y="40977"/>
                    <a:pt x="51599" y="58265"/>
                    <a:pt x="48673" y="63850"/>
                  </a:cubicBezTo>
                  <a:cubicBezTo>
                    <a:pt x="45747" y="69170"/>
                    <a:pt x="40162" y="69170"/>
                    <a:pt x="36704" y="73426"/>
                  </a:cubicBezTo>
                  <a:cubicBezTo>
                    <a:pt x="32981" y="77681"/>
                    <a:pt x="11969" y="96299"/>
                    <a:pt x="11437" y="99225"/>
                  </a:cubicBezTo>
                  <a:cubicBezTo>
                    <a:pt x="10905" y="102151"/>
                    <a:pt x="15161" y="115449"/>
                    <a:pt x="11969" y="117843"/>
                  </a:cubicBezTo>
                  <a:cubicBezTo>
                    <a:pt x="9043" y="120237"/>
                    <a:pt x="0" y="133003"/>
                    <a:pt x="0" y="137791"/>
                  </a:cubicBezTo>
                  <a:cubicBezTo>
                    <a:pt x="0" y="142578"/>
                    <a:pt x="6649" y="149228"/>
                    <a:pt x="11969" y="151089"/>
                  </a:cubicBezTo>
                  <a:cubicBezTo>
                    <a:pt x="14363" y="151888"/>
                    <a:pt x="15692" y="152951"/>
                    <a:pt x="16490" y="154281"/>
                  </a:cubicBezTo>
                  <a:cubicBezTo>
                    <a:pt x="20746" y="153749"/>
                    <a:pt x="24470" y="153483"/>
                    <a:pt x="26863" y="153483"/>
                  </a:cubicBezTo>
                  <a:cubicBezTo>
                    <a:pt x="30853" y="153483"/>
                    <a:pt x="48673" y="158271"/>
                    <a:pt x="54258" y="158271"/>
                  </a:cubicBezTo>
                  <a:cubicBezTo>
                    <a:pt x="59844" y="158271"/>
                    <a:pt x="67823" y="160665"/>
                    <a:pt x="70217" y="163058"/>
                  </a:cubicBezTo>
                  <a:cubicBezTo>
                    <a:pt x="72611" y="165452"/>
                    <a:pt x="78196" y="163856"/>
                    <a:pt x="82186" y="159867"/>
                  </a:cubicBezTo>
                  <a:cubicBezTo>
                    <a:pt x="86175" y="155877"/>
                    <a:pt x="90963" y="158271"/>
                    <a:pt x="95750" y="158271"/>
                  </a:cubicBezTo>
                  <a:cubicBezTo>
                    <a:pt x="100538" y="158271"/>
                    <a:pt x="108517" y="154281"/>
                    <a:pt x="110911" y="150292"/>
                  </a:cubicBezTo>
                  <a:cubicBezTo>
                    <a:pt x="113304" y="146302"/>
                    <a:pt x="137508" y="139919"/>
                    <a:pt x="143891" y="139121"/>
                  </a:cubicBezTo>
                  <a:cubicBezTo>
                    <a:pt x="150274" y="138323"/>
                    <a:pt x="159849" y="151089"/>
                    <a:pt x="165701" y="151089"/>
                  </a:cubicBezTo>
                  <a:cubicBezTo>
                    <a:pt x="171286" y="151089"/>
                    <a:pt x="181659" y="155079"/>
                    <a:pt x="184851" y="165452"/>
                  </a:cubicBezTo>
                  <a:cubicBezTo>
                    <a:pt x="188043" y="175825"/>
                    <a:pt x="197618" y="188858"/>
                    <a:pt x="201607" y="192847"/>
                  </a:cubicBezTo>
                  <a:cubicBezTo>
                    <a:pt x="205597" y="196837"/>
                    <a:pt x="207991" y="207210"/>
                    <a:pt x="207991" y="210401"/>
                  </a:cubicBezTo>
                  <a:cubicBezTo>
                    <a:pt x="207991" y="213593"/>
                    <a:pt x="199213" y="209603"/>
                    <a:pt x="189373" y="207210"/>
                  </a:cubicBezTo>
                  <a:cubicBezTo>
                    <a:pt x="179797" y="204816"/>
                    <a:pt x="179000" y="214391"/>
                    <a:pt x="179000" y="219179"/>
                  </a:cubicBezTo>
                  <a:cubicBezTo>
                    <a:pt x="179000" y="223966"/>
                    <a:pt x="165435" y="240988"/>
                    <a:pt x="163041" y="244180"/>
                  </a:cubicBezTo>
                  <a:cubicBezTo>
                    <a:pt x="160647" y="247372"/>
                    <a:pt x="167829" y="249765"/>
                    <a:pt x="173414" y="250563"/>
                  </a:cubicBezTo>
                  <a:cubicBezTo>
                    <a:pt x="175808" y="250829"/>
                    <a:pt x="185383" y="244180"/>
                    <a:pt x="188575" y="244180"/>
                  </a:cubicBezTo>
                  <a:cubicBezTo>
                    <a:pt x="189904" y="244180"/>
                    <a:pt x="193894" y="247372"/>
                    <a:pt x="198150" y="250829"/>
                  </a:cubicBezTo>
                  <a:cubicBezTo>
                    <a:pt x="197352" y="238329"/>
                    <a:pt x="199745" y="238860"/>
                    <a:pt x="211182" y="230349"/>
                  </a:cubicBezTo>
                  <a:cubicBezTo>
                    <a:pt x="222885" y="221572"/>
                    <a:pt x="223949" y="205082"/>
                    <a:pt x="234322" y="202954"/>
                  </a:cubicBezTo>
                  <a:cubicBezTo>
                    <a:pt x="244695" y="200826"/>
                    <a:pt x="249216" y="196039"/>
                    <a:pt x="264377" y="198433"/>
                  </a:cubicBezTo>
                  <a:cubicBezTo>
                    <a:pt x="279537" y="200826"/>
                    <a:pt x="256663" y="210401"/>
                    <a:pt x="267036" y="215987"/>
                  </a:cubicBezTo>
                  <a:cubicBezTo>
                    <a:pt x="277409" y="221572"/>
                    <a:pt x="309592" y="214391"/>
                    <a:pt x="311188" y="222370"/>
                  </a:cubicBezTo>
                  <a:cubicBezTo>
                    <a:pt x="312784" y="230349"/>
                    <a:pt x="274218" y="238329"/>
                    <a:pt x="275016" y="242318"/>
                  </a:cubicBezTo>
                  <a:cubicBezTo>
                    <a:pt x="275814" y="246308"/>
                    <a:pt x="295495" y="250297"/>
                    <a:pt x="302411" y="254819"/>
                  </a:cubicBezTo>
                  <a:cubicBezTo>
                    <a:pt x="309326" y="259340"/>
                    <a:pt x="300283" y="271575"/>
                    <a:pt x="303741" y="275831"/>
                  </a:cubicBezTo>
                  <a:cubicBezTo>
                    <a:pt x="306932" y="279820"/>
                    <a:pt x="317305" y="276629"/>
                    <a:pt x="325817" y="270511"/>
                  </a:cubicBezTo>
                  <a:cubicBezTo>
                    <a:pt x="334328" y="264394"/>
                    <a:pt x="340977" y="266522"/>
                    <a:pt x="351881" y="259340"/>
                  </a:cubicBezTo>
                  <a:cubicBezTo>
                    <a:pt x="362787" y="252159"/>
                    <a:pt x="385128" y="258542"/>
                    <a:pt x="388054" y="254021"/>
                  </a:cubicBezTo>
                  <a:cubicBezTo>
                    <a:pt x="390714" y="249499"/>
                    <a:pt x="381671" y="245244"/>
                    <a:pt x="360659" y="246840"/>
                  </a:cubicBezTo>
                  <a:cubicBezTo>
                    <a:pt x="339913" y="248436"/>
                    <a:pt x="338583" y="228753"/>
                    <a:pt x="338583" y="224764"/>
                  </a:cubicBezTo>
                  <a:cubicBezTo>
                    <a:pt x="338583" y="220774"/>
                    <a:pt x="360393" y="204284"/>
                    <a:pt x="372627" y="203220"/>
                  </a:cubicBezTo>
                  <a:cubicBezTo>
                    <a:pt x="385128" y="201890"/>
                    <a:pt x="395235" y="198433"/>
                    <a:pt x="407204" y="192847"/>
                  </a:cubicBezTo>
                  <a:cubicBezTo>
                    <a:pt x="411991" y="190719"/>
                    <a:pt x="420502" y="188326"/>
                    <a:pt x="429280" y="186730"/>
                  </a:cubicBezTo>
                  <a:cubicBezTo>
                    <a:pt x="429013" y="181144"/>
                    <a:pt x="427418" y="174495"/>
                    <a:pt x="431141" y="173963"/>
                  </a:cubicBezTo>
                  <a:close/>
                </a:path>
              </a:pathLst>
            </a:custGeom>
            <a:grpFill/>
            <a:ln w="6350" cap="flat">
              <a:solidFill>
                <a:schemeClr val="bg1"/>
              </a:solidFill>
              <a:prstDash val="solid"/>
              <a:miter/>
            </a:ln>
          </p:spPr>
          <p:txBody>
            <a:bodyPr rtlCol="0" anchor="ctr"/>
            <a:lstStyle/>
            <a:p>
              <a:endParaRPr lang="en-GB"/>
            </a:p>
          </p:txBody>
        </p:sp>
        <p:sp>
          <p:nvSpPr>
            <p:cNvPr id="471" name="Freeform: Shape 470">
              <a:extLst>
                <a:ext uri="{FF2B5EF4-FFF2-40B4-BE49-F238E27FC236}">
                  <a16:creationId xmlns:a16="http://schemas.microsoft.com/office/drawing/2014/main" id="{B2646BC5-C035-49C8-ACB5-56284EC09706}"/>
                </a:ext>
              </a:extLst>
            </p:cNvPr>
            <p:cNvSpPr/>
            <p:nvPr/>
          </p:nvSpPr>
          <p:spPr>
            <a:xfrm>
              <a:off x="6419688" y="2647755"/>
              <a:ext cx="254392" cy="180613"/>
            </a:xfrm>
            <a:custGeom>
              <a:avLst/>
              <a:gdLst>
                <a:gd name="connsiteX0" fmla="*/ 238312 w 254392"/>
                <a:gd name="connsiteY0" fmla="*/ 89899 h 180613"/>
                <a:gd name="connsiteX1" fmla="*/ 222619 w 254392"/>
                <a:gd name="connsiteY1" fmla="*/ 74738 h 180613"/>
                <a:gd name="connsiteX2" fmla="*/ 209852 w 254392"/>
                <a:gd name="connsiteY2" fmla="*/ 57982 h 180613"/>
                <a:gd name="connsiteX3" fmla="*/ 206927 w 254392"/>
                <a:gd name="connsiteY3" fmla="*/ 38566 h 180613"/>
                <a:gd name="connsiteX4" fmla="*/ 204533 w 254392"/>
                <a:gd name="connsiteY4" fmla="*/ 19948 h 180613"/>
                <a:gd name="connsiteX5" fmla="*/ 179266 w 254392"/>
                <a:gd name="connsiteY5" fmla="*/ 12767 h 180613"/>
                <a:gd name="connsiteX6" fmla="*/ 164903 w 254392"/>
                <a:gd name="connsiteY6" fmla="*/ 12767 h 180613"/>
                <a:gd name="connsiteX7" fmla="*/ 151073 w 254392"/>
                <a:gd name="connsiteY7" fmla="*/ 6117 h 180613"/>
                <a:gd name="connsiteX8" fmla="*/ 136710 w 254392"/>
                <a:gd name="connsiteY8" fmla="*/ 1862 h 180613"/>
                <a:gd name="connsiteX9" fmla="*/ 135380 w 254392"/>
                <a:gd name="connsiteY9" fmla="*/ 0 h 180613"/>
                <a:gd name="connsiteX10" fmla="*/ 126869 w 254392"/>
                <a:gd name="connsiteY10" fmla="*/ 3458 h 180613"/>
                <a:gd name="connsiteX11" fmla="*/ 116496 w 254392"/>
                <a:gd name="connsiteY11" fmla="*/ 13033 h 180613"/>
                <a:gd name="connsiteX12" fmla="*/ 98144 w 254392"/>
                <a:gd name="connsiteY12" fmla="*/ 15426 h 180613"/>
                <a:gd name="connsiteX13" fmla="*/ 90963 w 254392"/>
                <a:gd name="connsiteY13" fmla="*/ 29789 h 180613"/>
                <a:gd name="connsiteX14" fmla="*/ 87771 w 254392"/>
                <a:gd name="connsiteY14" fmla="*/ 40162 h 180613"/>
                <a:gd name="connsiteX15" fmla="*/ 78994 w 254392"/>
                <a:gd name="connsiteY15" fmla="*/ 47343 h 180613"/>
                <a:gd name="connsiteX16" fmla="*/ 65429 w 254392"/>
                <a:gd name="connsiteY16" fmla="*/ 60110 h 180613"/>
                <a:gd name="connsiteX17" fmla="*/ 61440 w 254392"/>
                <a:gd name="connsiteY17" fmla="*/ 72877 h 180613"/>
                <a:gd name="connsiteX18" fmla="*/ 43885 w 254392"/>
                <a:gd name="connsiteY18" fmla="*/ 78462 h 180613"/>
                <a:gd name="connsiteX19" fmla="*/ 30321 w 254392"/>
                <a:gd name="connsiteY19" fmla="*/ 84845 h 180613"/>
                <a:gd name="connsiteX20" fmla="*/ 10373 w 254392"/>
                <a:gd name="connsiteY20" fmla="*/ 83515 h 180613"/>
                <a:gd name="connsiteX21" fmla="*/ 10107 w 254392"/>
                <a:gd name="connsiteY21" fmla="*/ 85909 h 180613"/>
                <a:gd name="connsiteX22" fmla="*/ 14363 w 254392"/>
                <a:gd name="connsiteY22" fmla="*/ 106389 h 180613"/>
                <a:gd name="connsiteX23" fmla="*/ 15692 w 254392"/>
                <a:gd name="connsiteY23" fmla="*/ 129795 h 180613"/>
                <a:gd name="connsiteX24" fmla="*/ 0 w 254392"/>
                <a:gd name="connsiteY24" fmla="*/ 143625 h 180613"/>
                <a:gd name="connsiteX25" fmla="*/ 9043 w 254392"/>
                <a:gd name="connsiteY25" fmla="*/ 157456 h 180613"/>
                <a:gd name="connsiteX26" fmla="*/ 8511 w 254392"/>
                <a:gd name="connsiteY26" fmla="*/ 172350 h 180613"/>
                <a:gd name="connsiteX27" fmla="*/ 23140 w 254392"/>
                <a:gd name="connsiteY27" fmla="*/ 169159 h 180613"/>
                <a:gd name="connsiteX28" fmla="*/ 40694 w 254392"/>
                <a:gd name="connsiteY28" fmla="*/ 158786 h 180613"/>
                <a:gd name="connsiteX29" fmla="*/ 87239 w 254392"/>
                <a:gd name="connsiteY29" fmla="*/ 164371 h 180613"/>
                <a:gd name="connsiteX30" fmla="*/ 112241 w 254392"/>
                <a:gd name="connsiteY30" fmla="*/ 168361 h 180613"/>
                <a:gd name="connsiteX31" fmla="*/ 130859 w 254392"/>
                <a:gd name="connsiteY31" fmla="*/ 170754 h 180613"/>
                <a:gd name="connsiteX32" fmla="*/ 148413 w 254392"/>
                <a:gd name="connsiteY32" fmla="*/ 172350 h 180613"/>
                <a:gd name="connsiteX33" fmla="*/ 166233 w 254392"/>
                <a:gd name="connsiteY33" fmla="*/ 177936 h 180613"/>
                <a:gd name="connsiteX34" fmla="*/ 191234 w 254392"/>
                <a:gd name="connsiteY34" fmla="*/ 179531 h 180613"/>
                <a:gd name="connsiteX35" fmla="*/ 196022 w 254392"/>
                <a:gd name="connsiteY35" fmla="*/ 170754 h 180613"/>
                <a:gd name="connsiteX36" fmla="*/ 211980 w 254392"/>
                <a:gd name="connsiteY36" fmla="*/ 153200 h 180613"/>
                <a:gd name="connsiteX37" fmla="*/ 229534 w 254392"/>
                <a:gd name="connsiteY37" fmla="*/ 149743 h 180613"/>
                <a:gd name="connsiteX38" fmla="*/ 225545 w 254392"/>
                <a:gd name="connsiteY38" fmla="*/ 138306 h 180613"/>
                <a:gd name="connsiteX39" fmla="*/ 221289 w 254392"/>
                <a:gd name="connsiteY39" fmla="*/ 113038 h 180613"/>
                <a:gd name="connsiteX40" fmla="*/ 240440 w 254392"/>
                <a:gd name="connsiteY40" fmla="*/ 115964 h 180613"/>
                <a:gd name="connsiteX41" fmla="*/ 254270 w 254392"/>
                <a:gd name="connsiteY41" fmla="*/ 103197 h 180613"/>
                <a:gd name="connsiteX42" fmla="*/ 238312 w 254392"/>
                <a:gd name="connsiteY42" fmla="*/ 89899 h 18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4392" h="180613">
                  <a:moveTo>
                    <a:pt x="238312" y="89899"/>
                  </a:moveTo>
                  <a:cubicBezTo>
                    <a:pt x="233524" y="88569"/>
                    <a:pt x="230332" y="77930"/>
                    <a:pt x="222619" y="74738"/>
                  </a:cubicBezTo>
                  <a:cubicBezTo>
                    <a:pt x="214906" y="71813"/>
                    <a:pt x="216502" y="61972"/>
                    <a:pt x="209852" y="57982"/>
                  </a:cubicBezTo>
                  <a:cubicBezTo>
                    <a:pt x="203203" y="53726"/>
                    <a:pt x="207459" y="45215"/>
                    <a:pt x="206927" y="38566"/>
                  </a:cubicBezTo>
                  <a:cubicBezTo>
                    <a:pt x="206395" y="31917"/>
                    <a:pt x="208257" y="21810"/>
                    <a:pt x="204533" y="19948"/>
                  </a:cubicBezTo>
                  <a:cubicBezTo>
                    <a:pt x="200809" y="18086"/>
                    <a:pt x="185915" y="9575"/>
                    <a:pt x="179266" y="12767"/>
                  </a:cubicBezTo>
                  <a:cubicBezTo>
                    <a:pt x="172616" y="15692"/>
                    <a:pt x="167829" y="18086"/>
                    <a:pt x="164903" y="12767"/>
                  </a:cubicBezTo>
                  <a:cubicBezTo>
                    <a:pt x="161977" y="7447"/>
                    <a:pt x="157722" y="4256"/>
                    <a:pt x="151073" y="6117"/>
                  </a:cubicBezTo>
                  <a:cubicBezTo>
                    <a:pt x="144423" y="7979"/>
                    <a:pt x="140168" y="5054"/>
                    <a:pt x="136710" y="1862"/>
                  </a:cubicBezTo>
                  <a:cubicBezTo>
                    <a:pt x="136178" y="1330"/>
                    <a:pt x="135646" y="798"/>
                    <a:pt x="135380" y="0"/>
                  </a:cubicBezTo>
                  <a:cubicBezTo>
                    <a:pt x="132720" y="532"/>
                    <a:pt x="129263" y="1596"/>
                    <a:pt x="126869" y="3458"/>
                  </a:cubicBezTo>
                  <a:cubicBezTo>
                    <a:pt x="122879" y="6649"/>
                    <a:pt x="122081" y="13033"/>
                    <a:pt x="116496" y="13033"/>
                  </a:cubicBezTo>
                  <a:cubicBezTo>
                    <a:pt x="110911" y="13033"/>
                    <a:pt x="104527" y="10639"/>
                    <a:pt x="98144" y="15426"/>
                  </a:cubicBezTo>
                  <a:cubicBezTo>
                    <a:pt x="91761" y="20214"/>
                    <a:pt x="90165" y="25799"/>
                    <a:pt x="90963" y="29789"/>
                  </a:cubicBezTo>
                  <a:cubicBezTo>
                    <a:pt x="91761" y="33779"/>
                    <a:pt x="92559" y="40162"/>
                    <a:pt x="87771" y="40162"/>
                  </a:cubicBezTo>
                  <a:cubicBezTo>
                    <a:pt x="82984" y="40162"/>
                    <a:pt x="83781" y="45747"/>
                    <a:pt x="78994" y="47343"/>
                  </a:cubicBezTo>
                  <a:cubicBezTo>
                    <a:pt x="74206" y="48939"/>
                    <a:pt x="66227" y="56120"/>
                    <a:pt x="65429" y="60110"/>
                  </a:cubicBezTo>
                  <a:cubicBezTo>
                    <a:pt x="64631" y="64099"/>
                    <a:pt x="64631" y="72877"/>
                    <a:pt x="61440" y="72877"/>
                  </a:cubicBezTo>
                  <a:cubicBezTo>
                    <a:pt x="58248" y="72877"/>
                    <a:pt x="47077" y="74472"/>
                    <a:pt x="43885" y="78462"/>
                  </a:cubicBezTo>
                  <a:cubicBezTo>
                    <a:pt x="40694" y="82451"/>
                    <a:pt x="36704" y="86441"/>
                    <a:pt x="30321" y="84845"/>
                  </a:cubicBezTo>
                  <a:cubicBezTo>
                    <a:pt x="27129" y="84047"/>
                    <a:pt x="18086" y="83515"/>
                    <a:pt x="10373" y="83515"/>
                  </a:cubicBezTo>
                  <a:cubicBezTo>
                    <a:pt x="10373" y="84313"/>
                    <a:pt x="10373" y="85111"/>
                    <a:pt x="10107" y="85909"/>
                  </a:cubicBezTo>
                  <a:cubicBezTo>
                    <a:pt x="7181" y="94420"/>
                    <a:pt x="9575" y="102134"/>
                    <a:pt x="14363" y="106389"/>
                  </a:cubicBezTo>
                  <a:cubicBezTo>
                    <a:pt x="19150" y="110645"/>
                    <a:pt x="21012" y="127401"/>
                    <a:pt x="15692" y="129795"/>
                  </a:cubicBezTo>
                  <a:cubicBezTo>
                    <a:pt x="10373" y="132188"/>
                    <a:pt x="0" y="139370"/>
                    <a:pt x="0" y="143625"/>
                  </a:cubicBezTo>
                  <a:cubicBezTo>
                    <a:pt x="0" y="147881"/>
                    <a:pt x="10905" y="151338"/>
                    <a:pt x="9043" y="157456"/>
                  </a:cubicBezTo>
                  <a:cubicBezTo>
                    <a:pt x="7979" y="160913"/>
                    <a:pt x="7979" y="167031"/>
                    <a:pt x="8511" y="172350"/>
                  </a:cubicBezTo>
                  <a:cubicBezTo>
                    <a:pt x="13565" y="172616"/>
                    <a:pt x="18618" y="173414"/>
                    <a:pt x="23140" y="169159"/>
                  </a:cubicBezTo>
                  <a:cubicBezTo>
                    <a:pt x="27927" y="164371"/>
                    <a:pt x="30321" y="158786"/>
                    <a:pt x="40694" y="158786"/>
                  </a:cubicBezTo>
                  <a:cubicBezTo>
                    <a:pt x="51067" y="158786"/>
                    <a:pt x="82451" y="158786"/>
                    <a:pt x="87239" y="164371"/>
                  </a:cubicBezTo>
                  <a:cubicBezTo>
                    <a:pt x="92027" y="169957"/>
                    <a:pt x="104793" y="165169"/>
                    <a:pt x="112241" y="168361"/>
                  </a:cubicBezTo>
                  <a:cubicBezTo>
                    <a:pt x="119422" y="171552"/>
                    <a:pt x="130061" y="174744"/>
                    <a:pt x="130859" y="170754"/>
                  </a:cubicBezTo>
                  <a:cubicBezTo>
                    <a:pt x="131656" y="166765"/>
                    <a:pt x="141232" y="176340"/>
                    <a:pt x="148413" y="172350"/>
                  </a:cubicBezTo>
                  <a:cubicBezTo>
                    <a:pt x="155594" y="168361"/>
                    <a:pt x="161977" y="180329"/>
                    <a:pt x="166233" y="177936"/>
                  </a:cubicBezTo>
                  <a:cubicBezTo>
                    <a:pt x="170222" y="175542"/>
                    <a:pt x="186979" y="175542"/>
                    <a:pt x="191234" y="179531"/>
                  </a:cubicBezTo>
                  <a:cubicBezTo>
                    <a:pt x="195224" y="183521"/>
                    <a:pt x="196022" y="175542"/>
                    <a:pt x="196022" y="170754"/>
                  </a:cubicBezTo>
                  <a:cubicBezTo>
                    <a:pt x="196022" y="165967"/>
                    <a:pt x="211980" y="153200"/>
                    <a:pt x="211980" y="153200"/>
                  </a:cubicBezTo>
                  <a:cubicBezTo>
                    <a:pt x="211980" y="153200"/>
                    <a:pt x="222885" y="152668"/>
                    <a:pt x="229534" y="149743"/>
                  </a:cubicBezTo>
                  <a:cubicBezTo>
                    <a:pt x="228205" y="147615"/>
                    <a:pt x="226875" y="144157"/>
                    <a:pt x="225545" y="138306"/>
                  </a:cubicBezTo>
                  <a:cubicBezTo>
                    <a:pt x="222619" y="125007"/>
                    <a:pt x="217832" y="117294"/>
                    <a:pt x="221289" y="113038"/>
                  </a:cubicBezTo>
                  <a:cubicBezTo>
                    <a:pt x="224747" y="108783"/>
                    <a:pt x="235120" y="118358"/>
                    <a:pt x="240440" y="115964"/>
                  </a:cubicBezTo>
                  <a:cubicBezTo>
                    <a:pt x="245759" y="113570"/>
                    <a:pt x="255600" y="108783"/>
                    <a:pt x="254270" y="103197"/>
                  </a:cubicBezTo>
                  <a:cubicBezTo>
                    <a:pt x="252142" y="98410"/>
                    <a:pt x="243099" y="90963"/>
                    <a:pt x="238312" y="89899"/>
                  </a:cubicBezTo>
                  <a:close/>
                </a:path>
              </a:pathLst>
            </a:custGeom>
            <a:grpFill/>
            <a:ln w="6350" cap="flat">
              <a:solidFill>
                <a:schemeClr val="bg1"/>
              </a:solidFill>
              <a:prstDash val="solid"/>
              <a:miter/>
            </a:ln>
          </p:spPr>
          <p:txBody>
            <a:bodyPr rtlCol="0" anchor="ctr"/>
            <a:lstStyle/>
            <a:p>
              <a:endParaRPr lang="en-GB"/>
            </a:p>
          </p:txBody>
        </p:sp>
        <p:sp>
          <p:nvSpPr>
            <p:cNvPr id="472" name="Freeform: Shape 471">
              <a:extLst>
                <a:ext uri="{FF2B5EF4-FFF2-40B4-BE49-F238E27FC236}">
                  <a16:creationId xmlns:a16="http://schemas.microsoft.com/office/drawing/2014/main" id="{49BA395D-6E17-4446-A308-C6543FF0B397}"/>
                </a:ext>
              </a:extLst>
            </p:cNvPr>
            <p:cNvSpPr/>
            <p:nvPr/>
          </p:nvSpPr>
          <p:spPr>
            <a:xfrm>
              <a:off x="6357674" y="2574526"/>
              <a:ext cx="197127" cy="94241"/>
            </a:xfrm>
            <a:custGeom>
              <a:avLst/>
              <a:gdLst>
                <a:gd name="connsiteX0" fmla="*/ 64673 w 197127"/>
                <a:gd name="connsiteY0" fmla="*/ 65783 h 94241"/>
                <a:gd name="connsiteX1" fmla="*/ 98984 w 197127"/>
                <a:gd name="connsiteY1" fmla="*/ 65783 h 94241"/>
                <a:gd name="connsiteX2" fmla="*/ 114942 w 197127"/>
                <a:gd name="connsiteY2" fmla="*/ 71900 h 94241"/>
                <a:gd name="connsiteX3" fmla="*/ 140742 w 197127"/>
                <a:gd name="connsiteY3" fmla="*/ 85465 h 94241"/>
                <a:gd name="connsiteX4" fmla="*/ 154572 w 197127"/>
                <a:gd name="connsiteY4" fmla="*/ 94242 h 94241"/>
                <a:gd name="connsiteX5" fmla="*/ 159891 w 197127"/>
                <a:gd name="connsiteY5" fmla="*/ 88390 h 94241"/>
                <a:gd name="connsiteX6" fmla="*/ 178244 w 197127"/>
                <a:gd name="connsiteY6" fmla="*/ 85997 h 94241"/>
                <a:gd name="connsiteX7" fmla="*/ 188617 w 197127"/>
                <a:gd name="connsiteY7" fmla="*/ 76422 h 94241"/>
                <a:gd name="connsiteX8" fmla="*/ 197128 w 197127"/>
                <a:gd name="connsiteY8" fmla="*/ 72964 h 94241"/>
                <a:gd name="connsiteX9" fmla="*/ 191276 w 197127"/>
                <a:gd name="connsiteY9" fmla="*/ 56208 h 94241"/>
                <a:gd name="connsiteX10" fmla="*/ 182765 w 197127"/>
                <a:gd name="connsiteY10" fmla="*/ 40515 h 94241"/>
                <a:gd name="connsiteX11" fmla="*/ 179839 w 197127"/>
                <a:gd name="connsiteY11" fmla="*/ 25355 h 94241"/>
                <a:gd name="connsiteX12" fmla="*/ 175318 w 197127"/>
                <a:gd name="connsiteY12" fmla="*/ 18440 h 94241"/>
                <a:gd name="connsiteX13" fmla="*/ 149518 w 197127"/>
                <a:gd name="connsiteY13" fmla="*/ 16844 h 94241"/>
                <a:gd name="connsiteX14" fmla="*/ 122124 w 197127"/>
                <a:gd name="connsiteY14" fmla="*/ 885 h 94241"/>
                <a:gd name="connsiteX15" fmla="*/ 92867 w 197127"/>
                <a:gd name="connsiteY15" fmla="*/ 1417 h 94241"/>
                <a:gd name="connsiteX16" fmla="*/ 90473 w 197127"/>
                <a:gd name="connsiteY16" fmla="*/ 28281 h 94241"/>
                <a:gd name="connsiteX17" fmla="*/ 68397 w 197127"/>
                <a:gd name="connsiteY17" fmla="*/ 38653 h 94241"/>
                <a:gd name="connsiteX18" fmla="*/ 44193 w 197127"/>
                <a:gd name="connsiteY18" fmla="*/ 10460 h 94241"/>
                <a:gd name="connsiteX19" fmla="*/ 18128 w 197127"/>
                <a:gd name="connsiteY19" fmla="*/ 22429 h 94241"/>
                <a:gd name="connsiteX20" fmla="*/ 7223 w 197127"/>
                <a:gd name="connsiteY20" fmla="*/ 44239 h 94241"/>
                <a:gd name="connsiteX21" fmla="*/ 3234 w 197127"/>
                <a:gd name="connsiteY21" fmla="*/ 70038 h 94241"/>
                <a:gd name="connsiteX22" fmla="*/ 4032 w 197127"/>
                <a:gd name="connsiteY22" fmla="*/ 71368 h 94241"/>
                <a:gd name="connsiteX23" fmla="*/ 25575 w 197127"/>
                <a:gd name="connsiteY23" fmla="*/ 65783 h 94241"/>
                <a:gd name="connsiteX24" fmla="*/ 64673 w 197127"/>
                <a:gd name="connsiteY24" fmla="*/ 65783 h 9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127" h="94241">
                  <a:moveTo>
                    <a:pt x="64673" y="65783"/>
                  </a:moveTo>
                  <a:cubicBezTo>
                    <a:pt x="72121" y="65783"/>
                    <a:pt x="89409" y="69506"/>
                    <a:pt x="98984" y="65783"/>
                  </a:cubicBezTo>
                  <a:cubicBezTo>
                    <a:pt x="108825" y="62059"/>
                    <a:pt x="108825" y="73230"/>
                    <a:pt x="114942" y="71900"/>
                  </a:cubicBezTo>
                  <a:cubicBezTo>
                    <a:pt x="121060" y="70570"/>
                    <a:pt x="133294" y="79347"/>
                    <a:pt x="140742" y="85465"/>
                  </a:cubicBezTo>
                  <a:cubicBezTo>
                    <a:pt x="144731" y="88656"/>
                    <a:pt x="149253" y="91316"/>
                    <a:pt x="154572" y="94242"/>
                  </a:cubicBezTo>
                  <a:cubicBezTo>
                    <a:pt x="155636" y="92114"/>
                    <a:pt x="157232" y="90252"/>
                    <a:pt x="159891" y="88390"/>
                  </a:cubicBezTo>
                  <a:cubicBezTo>
                    <a:pt x="166275" y="83603"/>
                    <a:pt x="172658" y="85997"/>
                    <a:pt x="178244" y="85997"/>
                  </a:cubicBezTo>
                  <a:cubicBezTo>
                    <a:pt x="183829" y="85997"/>
                    <a:pt x="184627" y="79613"/>
                    <a:pt x="188617" y="76422"/>
                  </a:cubicBezTo>
                  <a:cubicBezTo>
                    <a:pt x="191010" y="74560"/>
                    <a:pt x="194468" y="73496"/>
                    <a:pt x="197128" y="72964"/>
                  </a:cubicBezTo>
                  <a:cubicBezTo>
                    <a:pt x="195000" y="68442"/>
                    <a:pt x="195000" y="59931"/>
                    <a:pt x="191276" y="56208"/>
                  </a:cubicBezTo>
                  <a:cubicBezTo>
                    <a:pt x="187021" y="51952"/>
                    <a:pt x="180903" y="44771"/>
                    <a:pt x="182765" y="40515"/>
                  </a:cubicBezTo>
                  <a:cubicBezTo>
                    <a:pt x="184627" y="36260"/>
                    <a:pt x="184627" y="30142"/>
                    <a:pt x="179839" y="25355"/>
                  </a:cubicBezTo>
                  <a:cubicBezTo>
                    <a:pt x="177711" y="23227"/>
                    <a:pt x="176116" y="20833"/>
                    <a:pt x="175318" y="18440"/>
                  </a:cubicBezTo>
                  <a:cubicBezTo>
                    <a:pt x="165477" y="17110"/>
                    <a:pt x="152444" y="15780"/>
                    <a:pt x="149518" y="16844"/>
                  </a:cubicBezTo>
                  <a:cubicBezTo>
                    <a:pt x="144731" y="18440"/>
                    <a:pt x="125315" y="3279"/>
                    <a:pt x="122124" y="885"/>
                  </a:cubicBezTo>
                  <a:cubicBezTo>
                    <a:pt x="119996" y="-710"/>
                    <a:pt x="105633" y="87"/>
                    <a:pt x="92867" y="1417"/>
                  </a:cubicBezTo>
                  <a:cubicBezTo>
                    <a:pt x="85419" y="9662"/>
                    <a:pt x="90739" y="15780"/>
                    <a:pt x="90473" y="28281"/>
                  </a:cubicBezTo>
                  <a:cubicBezTo>
                    <a:pt x="89941" y="41047"/>
                    <a:pt x="75844" y="38653"/>
                    <a:pt x="68397" y="38653"/>
                  </a:cubicBezTo>
                  <a:cubicBezTo>
                    <a:pt x="60684" y="38653"/>
                    <a:pt x="48183" y="15780"/>
                    <a:pt x="44193" y="10460"/>
                  </a:cubicBezTo>
                  <a:cubicBezTo>
                    <a:pt x="40204" y="5141"/>
                    <a:pt x="27437" y="16844"/>
                    <a:pt x="18128" y="22429"/>
                  </a:cubicBezTo>
                  <a:cubicBezTo>
                    <a:pt x="8819" y="28015"/>
                    <a:pt x="13607" y="38919"/>
                    <a:pt x="7223" y="44239"/>
                  </a:cubicBezTo>
                  <a:cubicBezTo>
                    <a:pt x="840" y="49558"/>
                    <a:pt x="-3150" y="58335"/>
                    <a:pt x="3234" y="70038"/>
                  </a:cubicBezTo>
                  <a:cubicBezTo>
                    <a:pt x="3500" y="70570"/>
                    <a:pt x="3766" y="71102"/>
                    <a:pt x="4032" y="71368"/>
                  </a:cubicBezTo>
                  <a:cubicBezTo>
                    <a:pt x="12011" y="70836"/>
                    <a:pt x="20522" y="69240"/>
                    <a:pt x="25575" y="65783"/>
                  </a:cubicBezTo>
                  <a:cubicBezTo>
                    <a:pt x="33820" y="59665"/>
                    <a:pt x="57226" y="65783"/>
                    <a:pt x="64673" y="65783"/>
                  </a:cubicBezTo>
                  <a:close/>
                </a:path>
              </a:pathLst>
            </a:custGeom>
            <a:grpFill/>
            <a:ln w="6350" cap="flat">
              <a:solidFill>
                <a:schemeClr val="bg1"/>
              </a:solidFill>
              <a:prstDash val="solid"/>
              <a:miter/>
            </a:ln>
          </p:spPr>
          <p:txBody>
            <a:bodyPr rtlCol="0" anchor="ctr"/>
            <a:lstStyle/>
            <a:p>
              <a:endParaRPr lang="en-GB"/>
            </a:p>
          </p:txBody>
        </p:sp>
        <p:sp>
          <p:nvSpPr>
            <p:cNvPr id="473" name="Freeform: Shape 472">
              <a:extLst>
                <a:ext uri="{FF2B5EF4-FFF2-40B4-BE49-F238E27FC236}">
                  <a16:creationId xmlns:a16="http://schemas.microsoft.com/office/drawing/2014/main" id="{10C184AB-8C54-4915-B9D6-7C03B07B4AE4}"/>
                </a:ext>
              </a:extLst>
            </p:cNvPr>
            <p:cNvSpPr/>
            <p:nvPr/>
          </p:nvSpPr>
          <p:spPr>
            <a:xfrm>
              <a:off x="6355956" y="2638387"/>
              <a:ext cx="155758" cy="95105"/>
            </a:xfrm>
            <a:custGeom>
              <a:avLst/>
              <a:gdLst>
                <a:gd name="connsiteX0" fmla="*/ 20644 w 155758"/>
                <a:gd name="connsiteY0" fmla="*/ 46072 h 95105"/>
                <a:gd name="connsiteX1" fmla="*/ 36869 w 155758"/>
                <a:gd name="connsiteY1" fmla="*/ 52190 h 95105"/>
                <a:gd name="connsiteX2" fmla="*/ 52029 w 155758"/>
                <a:gd name="connsiteY2" fmla="*/ 61233 h 95105"/>
                <a:gd name="connsiteX3" fmla="*/ 52029 w 155758"/>
                <a:gd name="connsiteY3" fmla="*/ 80649 h 95105"/>
                <a:gd name="connsiteX4" fmla="*/ 73307 w 155758"/>
                <a:gd name="connsiteY4" fmla="*/ 93416 h 95105"/>
                <a:gd name="connsiteX5" fmla="*/ 93255 w 155758"/>
                <a:gd name="connsiteY5" fmla="*/ 94745 h 95105"/>
                <a:gd name="connsiteX6" fmla="*/ 106820 w 155758"/>
                <a:gd name="connsiteY6" fmla="*/ 88362 h 95105"/>
                <a:gd name="connsiteX7" fmla="*/ 124374 w 155758"/>
                <a:gd name="connsiteY7" fmla="*/ 82777 h 95105"/>
                <a:gd name="connsiteX8" fmla="*/ 128363 w 155758"/>
                <a:gd name="connsiteY8" fmla="*/ 70010 h 95105"/>
                <a:gd name="connsiteX9" fmla="*/ 141928 w 155758"/>
                <a:gd name="connsiteY9" fmla="*/ 57243 h 95105"/>
                <a:gd name="connsiteX10" fmla="*/ 150705 w 155758"/>
                <a:gd name="connsiteY10" fmla="*/ 50062 h 95105"/>
                <a:gd name="connsiteX11" fmla="*/ 153897 w 155758"/>
                <a:gd name="connsiteY11" fmla="*/ 39689 h 95105"/>
                <a:gd name="connsiteX12" fmla="*/ 155759 w 155758"/>
                <a:gd name="connsiteY12" fmla="*/ 31178 h 95105"/>
                <a:gd name="connsiteX13" fmla="*/ 141928 w 155758"/>
                <a:gd name="connsiteY13" fmla="*/ 22401 h 95105"/>
                <a:gd name="connsiteX14" fmla="*/ 116129 w 155758"/>
                <a:gd name="connsiteY14" fmla="*/ 8836 h 95105"/>
                <a:gd name="connsiteX15" fmla="*/ 100170 w 155758"/>
                <a:gd name="connsiteY15" fmla="*/ 2719 h 95105"/>
                <a:gd name="connsiteX16" fmla="*/ 65860 w 155758"/>
                <a:gd name="connsiteY16" fmla="*/ 2719 h 95105"/>
                <a:gd name="connsiteX17" fmla="*/ 26496 w 155758"/>
                <a:gd name="connsiteY17" fmla="*/ 2719 h 95105"/>
                <a:gd name="connsiteX18" fmla="*/ 4952 w 155758"/>
                <a:gd name="connsiteY18" fmla="*/ 8304 h 95105"/>
                <a:gd name="connsiteX19" fmla="*/ 2292 w 155758"/>
                <a:gd name="connsiteY19" fmla="*/ 37827 h 95105"/>
                <a:gd name="connsiteX20" fmla="*/ 3622 w 155758"/>
                <a:gd name="connsiteY20" fmla="*/ 45274 h 95105"/>
                <a:gd name="connsiteX21" fmla="*/ 20644 w 155758"/>
                <a:gd name="connsiteY21" fmla="*/ 46072 h 9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758" h="95105">
                  <a:moveTo>
                    <a:pt x="20644" y="46072"/>
                  </a:moveTo>
                  <a:cubicBezTo>
                    <a:pt x="23570" y="50328"/>
                    <a:pt x="33411" y="53786"/>
                    <a:pt x="36869" y="52190"/>
                  </a:cubicBezTo>
                  <a:cubicBezTo>
                    <a:pt x="40592" y="50328"/>
                    <a:pt x="52029" y="56445"/>
                    <a:pt x="52029" y="61233"/>
                  </a:cubicBezTo>
                  <a:cubicBezTo>
                    <a:pt x="52029" y="66020"/>
                    <a:pt x="49103" y="80649"/>
                    <a:pt x="52029" y="80649"/>
                  </a:cubicBezTo>
                  <a:cubicBezTo>
                    <a:pt x="54689" y="80649"/>
                    <a:pt x="71977" y="85968"/>
                    <a:pt x="73307" y="93416"/>
                  </a:cubicBezTo>
                  <a:cubicBezTo>
                    <a:pt x="81020" y="93681"/>
                    <a:pt x="90063" y="93947"/>
                    <a:pt x="93255" y="94745"/>
                  </a:cubicBezTo>
                  <a:cubicBezTo>
                    <a:pt x="99638" y="96341"/>
                    <a:pt x="103628" y="92352"/>
                    <a:pt x="106820" y="88362"/>
                  </a:cubicBezTo>
                  <a:cubicBezTo>
                    <a:pt x="110011" y="84372"/>
                    <a:pt x="121182" y="82777"/>
                    <a:pt x="124374" y="82777"/>
                  </a:cubicBezTo>
                  <a:cubicBezTo>
                    <a:pt x="127565" y="82777"/>
                    <a:pt x="127565" y="73999"/>
                    <a:pt x="128363" y="70010"/>
                  </a:cubicBezTo>
                  <a:cubicBezTo>
                    <a:pt x="129161" y="66020"/>
                    <a:pt x="137141" y="58839"/>
                    <a:pt x="141928" y="57243"/>
                  </a:cubicBezTo>
                  <a:cubicBezTo>
                    <a:pt x="146715" y="55647"/>
                    <a:pt x="145917" y="50062"/>
                    <a:pt x="150705" y="50062"/>
                  </a:cubicBezTo>
                  <a:cubicBezTo>
                    <a:pt x="155492" y="50062"/>
                    <a:pt x="154695" y="43679"/>
                    <a:pt x="153897" y="39689"/>
                  </a:cubicBezTo>
                  <a:cubicBezTo>
                    <a:pt x="153365" y="37295"/>
                    <a:pt x="153897" y="34104"/>
                    <a:pt x="155759" y="31178"/>
                  </a:cubicBezTo>
                  <a:cubicBezTo>
                    <a:pt x="150705" y="28252"/>
                    <a:pt x="145917" y="25593"/>
                    <a:pt x="141928" y="22401"/>
                  </a:cubicBezTo>
                  <a:cubicBezTo>
                    <a:pt x="134481" y="16284"/>
                    <a:pt x="122246" y="7506"/>
                    <a:pt x="116129" y="8836"/>
                  </a:cubicBezTo>
                  <a:cubicBezTo>
                    <a:pt x="110011" y="10166"/>
                    <a:pt x="110011" y="-1005"/>
                    <a:pt x="100170" y="2719"/>
                  </a:cubicBezTo>
                  <a:cubicBezTo>
                    <a:pt x="90329" y="6442"/>
                    <a:pt x="73041" y="2719"/>
                    <a:pt x="65860" y="2719"/>
                  </a:cubicBezTo>
                  <a:cubicBezTo>
                    <a:pt x="58412" y="2719"/>
                    <a:pt x="35273" y="-3399"/>
                    <a:pt x="26496" y="2719"/>
                  </a:cubicBezTo>
                  <a:cubicBezTo>
                    <a:pt x="21442" y="6176"/>
                    <a:pt x="12931" y="7772"/>
                    <a:pt x="4952" y="8304"/>
                  </a:cubicBezTo>
                  <a:cubicBezTo>
                    <a:pt x="10537" y="19475"/>
                    <a:pt x="8410" y="30912"/>
                    <a:pt x="2292" y="37827"/>
                  </a:cubicBezTo>
                  <a:cubicBezTo>
                    <a:pt x="-1963" y="42881"/>
                    <a:pt x="431" y="43413"/>
                    <a:pt x="3622" y="45274"/>
                  </a:cubicBezTo>
                  <a:cubicBezTo>
                    <a:pt x="10804" y="44211"/>
                    <a:pt x="18251" y="42881"/>
                    <a:pt x="20644" y="46072"/>
                  </a:cubicBezTo>
                  <a:close/>
                </a:path>
              </a:pathLst>
            </a:custGeom>
            <a:grpFill/>
            <a:ln w="6350" cap="flat">
              <a:solidFill>
                <a:schemeClr val="bg1"/>
              </a:solidFill>
              <a:prstDash val="solid"/>
              <a:miter/>
            </a:ln>
          </p:spPr>
          <p:txBody>
            <a:bodyPr rtlCol="0" anchor="ctr"/>
            <a:lstStyle/>
            <a:p>
              <a:endParaRPr lang="en-GB"/>
            </a:p>
          </p:txBody>
        </p:sp>
        <p:sp>
          <p:nvSpPr>
            <p:cNvPr id="474" name="Freeform: Shape 473">
              <a:extLst>
                <a:ext uri="{FF2B5EF4-FFF2-40B4-BE49-F238E27FC236}">
                  <a16:creationId xmlns:a16="http://schemas.microsoft.com/office/drawing/2014/main" id="{21B34FC7-0C57-4222-8A72-9FDAB8589F59}"/>
                </a:ext>
              </a:extLst>
            </p:cNvPr>
            <p:cNvSpPr/>
            <p:nvPr/>
          </p:nvSpPr>
          <p:spPr>
            <a:xfrm>
              <a:off x="5967193" y="2960961"/>
              <a:ext cx="121092" cy="64209"/>
            </a:xfrm>
            <a:custGeom>
              <a:avLst/>
              <a:gdLst>
                <a:gd name="connsiteX0" fmla="*/ 108060 w 121092"/>
                <a:gd name="connsiteY0" fmla="*/ 27240 h 64209"/>
                <a:gd name="connsiteX1" fmla="*/ 94230 w 121092"/>
                <a:gd name="connsiteY1" fmla="*/ 20058 h 64209"/>
                <a:gd name="connsiteX2" fmla="*/ 94230 w 121092"/>
                <a:gd name="connsiteY2" fmla="*/ 8622 h 64209"/>
                <a:gd name="connsiteX3" fmla="*/ 78537 w 121092"/>
                <a:gd name="connsiteY3" fmla="*/ 1706 h 64209"/>
                <a:gd name="connsiteX4" fmla="*/ 60185 w 121092"/>
                <a:gd name="connsiteY4" fmla="*/ 2504 h 64209"/>
                <a:gd name="connsiteX5" fmla="*/ 37046 w 121092"/>
                <a:gd name="connsiteY5" fmla="*/ 3302 h 64209"/>
                <a:gd name="connsiteX6" fmla="*/ 33322 w 121092"/>
                <a:gd name="connsiteY6" fmla="*/ 7292 h 64209"/>
                <a:gd name="connsiteX7" fmla="*/ 19491 w 121092"/>
                <a:gd name="connsiteY7" fmla="*/ 18728 h 64209"/>
                <a:gd name="connsiteX8" fmla="*/ 1937 w 121092"/>
                <a:gd name="connsiteY8" fmla="*/ 40538 h 64209"/>
                <a:gd name="connsiteX9" fmla="*/ 5661 w 121092"/>
                <a:gd name="connsiteY9" fmla="*/ 49581 h 64209"/>
                <a:gd name="connsiteX10" fmla="*/ 17629 w 121092"/>
                <a:gd name="connsiteY10" fmla="*/ 50911 h 64209"/>
                <a:gd name="connsiteX11" fmla="*/ 22417 w 121092"/>
                <a:gd name="connsiteY11" fmla="*/ 64210 h 64209"/>
                <a:gd name="connsiteX12" fmla="*/ 45557 w 121092"/>
                <a:gd name="connsiteY12" fmla="*/ 62880 h 64209"/>
                <a:gd name="connsiteX13" fmla="*/ 59121 w 121092"/>
                <a:gd name="connsiteY13" fmla="*/ 43730 h 64209"/>
                <a:gd name="connsiteX14" fmla="*/ 74282 w 121092"/>
                <a:gd name="connsiteY14" fmla="*/ 62348 h 64209"/>
                <a:gd name="connsiteX15" fmla="*/ 81463 w 121092"/>
                <a:gd name="connsiteY15" fmla="*/ 52773 h 64209"/>
                <a:gd name="connsiteX16" fmla="*/ 91038 w 121092"/>
                <a:gd name="connsiteY16" fmla="*/ 47188 h 64209"/>
                <a:gd name="connsiteX17" fmla="*/ 103805 w 121092"/>
                <a:gd name="connsiteY17" fmla="*/ 43996 h 64209"/>
                <a:gd name="connsiteX18" fmla="*/ 111784 w 121092"/>
                <a:gd name="connsiteY18" fmla="*/ 40804 h 64209"/>
                <a:gd name="connsiteX19" fmla="*/ 115773 w 121092"/>
                <a:gd name="connsiteY19" fmla="*/ 34421 h 64209"/>
                <a:gd name="connsiteX20" fmla="*/ 121093 w 121092"/>
                <a:gd name="connsiteY20" fmla="*/ 29633 h 64209"/>
                <a:gd name="connsiteX21" fmla="*/ 108060 w 121092"/>
                <a:gd name="connsiteY21" fmla="*/ 27240 h 6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092" h="64209">
                  <a:moveTo>
                    <a:pt x="108060" y="27240"/>
                  </a:moveTo>
                  <a:cubicBezTo>
                    <a:pt x="102741" y="29633"/>
                    <a:pt x="94230" y="22452"/>
                    <a:pt x="94230" y="20058"/>
                  </a:cubicBezTo>
                  <a:cubicBezTo>
                    <a:pt x="94230" y="18463"/>
                    <a:pt x="93166" y="12345"/>
                    <a:pt x="94230" y="8622"/>
                  </a:cubicBezTo>
                  <a:cubicBezTo>
                    <a:pt x="89708" y="6228"/>
                    <a:pt x="83325" y="3302"/>
                    <a:pt x="78537" y="1706"/>
                  </a:cubicBezTo>
                  <a:cubicBezTo>
                    <a:pt x="70558" y="-687"/>
                    <a:pt x="66568" y="-687"/>
                    <a:pt x="60185" y="2504"/>
                  </a:cubicBezTo>
                  <a:cubicBezTo>
                    <a:pt x="56195" y="4632"/>
                    <a:pt x="44759" y="4100"/>
                    <a:pt x="37046" y="3302"/>
                  </a:cubicBezTo>
                  <a:cubicBezTo>
                    <a:pt x="36248" y="5696"/>
                    <a:pt x="35184" y="7292"/>
                    <a:pt x="33322" y="7292"/>
                  </a:cubicBezTo>
                  <a:cubicBezTo>
                    <a:pt x="28002" y="7292"/>
                    <a:pt x="20555" y="12611"/>
                    <a:pt x="19491" y="18728"/>
                  </a:cubicBezTo>
                  <a:cubicBezTo>
                    <a:pt x="18162" y="24846"/>
                    <a:pt x="5661" y="29633"/>
                    <a:pt x="1937" y="40538"/>
                  </a:cubicBezTo>
                  <a:cubicBezTo>
                    <a:pt x="-1786" y="51443"/>
                    <a:pt x="75" y="56231"/>
                    <a:pt x="5661" y="49581"/>
                  </a:cubicBezTo>
                  <a:cubicBezTo>
                    <a:pt x="10980" y="42932"/>
                    <a:pt x="17629" y="45326"/>
                    <a:pt x="17629" y="50911"/>
                  </a:cubicBezTo>
                  <a:cubicBezTo>
                    <a:pt x="17629" y="56231"/>
                    <a:pt x="24811" y="57029"/>
                    <a:pt x="22417" y="64210"/>
                  </a:cubicBezTo>
                  <a:cubicBezTo>
                    <a:pt x="30662" y="63944"/>
                    <a:pt x="42099" y="62880"/>
                    <a:pt x="45557" y="62880"/>
                  </a:cubicBezTo>
                  <a:cubicBezTo>
                    <a:pt x="51142" y="62880"/>
                    <a:pt x="56728" y="45326"/>
                    <a:pt x="59121" y="43730"/>
                  </a:cubicBezTo>
                  <a:cubicBezTo>
                    <a:pt x="61515" y="42134"/>
                    <a:pt x="67898" y="56497"/>
                    <a:pt x="74282" y="62348"/>
                  </a:cubicBezTo>
                  <a:cubicBezTo>
                    <a:pt x="80665" y="67933"/>
                    <a:pt x="81463" y="57561"/>
                    <a:pt x="81463" y="52773"/>
                  </a:cubicBezTo>
                  <a:cubicBezTo>
                    <a:pt x="81463" y="47985"/>
                    <a:pt x="87049" y="46390"/>
                    <a:pt x="91038" y="47188"/>
                  </a:cubicBezTo>
                  <a:cubicBezTo>
                    <a:pt x="95028" y="47985"/>
                    <a:pt x="103805" y="49581"/>
                    <a:pt x="103805" y="43996"/>
                  </a:cubicBezTo>
                  <a:cubicBezTo>
                    <a:pt x="103805" y="38411"/>
                    <a:pt x="108592" y="40804"/>
                    <a:pt x="111784" y="40804"/>
                  </a:cubicBezTo>
                  <a:cubicBezTo>
                    <a:pt x="114976" y="40804"/>
                    <a:pt x="115773" y="34421"/>
                    <a:pt x="115773" y="34421"/>
                  </a:cubicBezTo>
                  <a:lnTo>
                    <a:pt x="121093" y="29633"/>
                  </a:lnTo>
                  <a:cubicBezTo>
                    <a:pt x="117369" y="26974"/>
                    <a:pt x="112316" y="25378"/>
                    <a:pt x="108060" y="27240"/>
                  </a:cubicBezTo>
                  <a:close/>
                </a:path>
              </a:pathLst>
            </a:custGeom>
            <a:grpFill/>
            <a:ln w="6350" cap="flat">
              <a:solidFill>
                <a:schemeClr val="bg1"/>
              </a:solidFill>
              <a:prstDash val="solid"/>
              <a:miter/>
            </a:ln>
          </p:spPr>
          <p:txBody>
            <a:bodyPr rtlCol="0" anchor="ctr"/>
            <a:lstStyle/>
            <a:p>
              <a:endParaRPr lang="en-GB"/>
            </a:p>
          </p:txBody>
        </p:sp>
        <p:sp>
          <p:nvSpPr>
            <p:cNvPr id="475" name="Freeform: Shape 474">
              <a:extLst>
                <a:ext uri="{FF2B5EF4-FFF2-40B4-BE49-F238E27FC236}">
                  <a16:creationId xmlns:a16="http://schemas.microsoft.com/office/drawing/2014/main" id="{9497D402-8459-4FC9-9152-A1B2F2A5DA75}"/>
                </a:ext>
              </a:extLst>
            </p:cNvPr>
            <p:cNvSpPr/>
            <p:nvPr/>
          </p:nvSpPr>
          <p:spPr>
            <a:xfrm>
              <a:off x="5964026" y="2701482"/>
              <a:ext cx="241272" cy="271299"/>
            </a:xfrm>
            <a:custGeom>
              <a:avLst/>
              <a:gdLst>
                <a:gd name="connsiteX0" fmla="*/ 30372 w 241272"/>
                <a:gd name="connsiteY0" fmla="*/ 71015 h 271299"/>
                <a:gd name="connsiteX1" fmla="*/ 16807 w 241272"/>
                <a:gd name="connsiteY1" fmla="*/ 83781 h 271299"/>
                <a:gd name="connsiteX2" fmla="*/ 25585 w 241272"/>
                <a:gd name="connsiteY2" fmla="*/ 98144 h 271299"/>
                <a:gd name="connsiteX3" fmla="*/ 19999 w 241272"/>
                <a:gd name="connsiteY3" fmla="*/ 106921 h 271299"/>
                <a:gd name="connsiteX4" fmla="*/ 4839 w 241272"/>
                <a:gd name="connsiteY4" fmla="*/ 114102 h 271299"/>
                <a:gd name="connsiteX5" fmla="*/ 3243 w 241272"/>
                <a:gd name="connsiteY5" fmla="*/ 126869 h 271299"/>
                <a:gd name="connsiteX6" fmla="*/ 51 w 241272"/>
                <a:gd name="connsiteY6" fmla="*/ 148679 h 271299"/>
                <a:gd name="connsiteX7" fmla="*/ 7232 w 241272"/>
                <a:gd name="connsiteY7" fmla="*/ 165435 h 271299"/>
                <a:gd name="connsiteX8" fmla="*/ 1647 w 241272"/>
                <a:gd name="connsiteY8" fmla="*/ 175808 h 271299"/>
                <a:gd name="connsiteX9" fmla="*/ 10158 w 241272"/>
                <a:gd name="connsiteY9" fmla="*/ 198415 h 271299"/>
                <a:gd name="connsiteX10" fmla="*/ 16276 w 241272"/>
                <a:gd name="connsiteY10" fmla="*/ 201607 h 271299"/>
                <a:gd name="connsiteX11" fmla="*/ 33830 w 241272"/>
                <a:gd name="connsiteY11" fmla="*/ 210118 h 271299"/>
                <a:gd name="connsiteX12" fmla="*/ 48192 w 241272"/>
                <a:gd name="connsiteY12" fmla="*/ 214906 h 271299"/>
                <a:gd name="connsiteX13" fmla="*/ 53512 w 241272"/>
                <a:gd name="connsiteY13" fmla="*/ 223949 h 271299"/>
                <a:gd name="connsiteX14" fmla="*/ 42607 w 241272"/>
                <a:gd name="connsiteY14" fmla="*/ 246291 h 271299"/>
                <a:gd name="connsiteX15" fmla="*/ 40213 w 241272"/>
                <a:gd name="connsiteY15" fmla="*/ 262781 h 271299"/>
                <a:gd name="connsiteX16" fmla="*/ 63353 w 241272"/>
                <a:gd name="connsiteY16" fmla="*/ 261983 h 271299"/>
                <a:gd name="connsiteX17" fmla="*/ 81705 w 241272"/>
                <a:gd name="connsiteY17" fmla="*/ 261185 h 271299"/>
                <a:gd name="connsiteX18" fmla="*/ 97397 w 241272"/>
                <a:gd name="connsiteY18" fmla="*/ 268100 h 271299"/>
                <a:gd name="connsiteX19" fmla="*/ 100323 w 241272"/>
                <a:gd name="connsiteY19" fmla="*/ 265175 h 271299"/>
                <a:gd name="connsiteX20" fmla="*/ 116015 w 241272"/>
                <a:gd name="connsiteY20" fmla="*/ 269430 h 271299"/>
                <a:gd name="connsiteX21" fmla="*/ 132240 w 241272"/>
                <a:gd name="connsiteY21" fmla="*/ 267037 h 271299"/>
                <a:gd name="connsiteX22" fmla="*/ 147932 w 241272"/>
                <a:gd name="connsiteY22" fmla="*/ 265707 h 271299"/>
                <a:gd name="connsiteX23" fmla="*/ 175593 w 241272"/>
                <a:gd name="connsiteY23" fmla="*/ 260387 h 271299"/>
                <a:gd name="connsiteX24" fmla="*/ 186498 w 241272"/>
                <a:gd name="connsiteY24" fmla="*/ 252408 h 271299"/>
                <a:gd name="connsiteX25" fmla="*/ 197403 w 241272"/>
                <a:gd name="connsiteY25" fmla="*/ 235652 h 271299"/>
                <a:gd name="connsiteX26" fmla="*/ 212563 w 241272"/>
                <a:gd name="connsiteY26" fmla="*/ 223683 h 271299"/>
                <a:gd name="connsiteX27" fmla="*/ 184370 w 241272"/>
                <a:gd name="connsiteY27" fmla="*/ 202671 h 271299"/>
                <a:gd name="connsiteX28" fmla="*/ 175327 w 241272"/>
                <a:gd name="connsiteY28" fmla="*/ 179797 h 271299"/>
                <a:gd name="connsiteX29" fmla="*/ 173465 w 241272"/>
                <a:gd name="connsiteY29" fmla="*/ 165435 h 271299"/>
                <a:gd name="connsiteX30" fmla="*/ 201925 w 241272"/>
                <a:gd name="connsiteY30" fmla="*/ 154530 h 271299"/>
                <a:gd name="connsiteX31" fmla="*/ 224266 w 241272"/>
                <a:gd name="connsiteY31" fmla="*/ 144157 h 271299"/>
                <a:gd name="connsiteX32" fmla="*/ 238629 w 241272"/>
                <a:gd name="connsiteY32" fmla="*/ 143625 h 271299"/>
                <a:gd name="connsiteX33" fmla="*/ 239161 w 241272"/>
                <a:gd name="connsiteY33" fmla="*/ 128465 h 271299"/>
                <a:gd name="connsiteX34" fmla="*/ 232511 w 241272"/>
                <a:gd name="connsiteY34" fmla="*/ 106655 h 271299"/>
                <a:gd name="connsiteX35" fmla="*/ 228788 w 241272"/>
                <a:gd name="connsiteY35" fmla="*/ 92293 h 271299"/>
                <a:gd name="connsiteX36" fmla="*/ 222670 w 241272"/>
                <a:gd name="connsiteY36" fmla="*/ 78994 h 271299"/>
                <a:gd name="connsiteX37" fmla="*/ 220809 w 241272"/>
                <a:gd name="connsiteY37" fmla="*/ 68089 h 271299"/>
                <a:gd name="connsiteX38" fmla="*/ 221340 w 241272"/>
                <a:gd name="connsiteY38" fmla="*/ 39630 h 271299"/>
                <a:gd name="connsiteX39" fmla="*/ 221340 w 241272"/>
                <a:gd name="connsiteY39" fmla="*/ 36438 h 271299"/>
                <a:gd name="connsiteX40" fmla="*/ 218947 w 241272"/>
                <a:gd name="connsiteY40" fmla="*/ 33247 h 271299"/>
                <a:gd name="connsiteX41" fmla="*/ 202988 w 241272"/>
                <a:gd name="connsiteY41" fmla="*/ 24470 h 271299"/>
                <a:gd name="connsiteX42" fmla="*/ 205382 w 241272"/>
                <a:gd name="connsiteY42" fmla="*/ 8777 h 271299"/>
                <a:gd name="connsiteX43" fmla="*/ 181179 w 241272"/>
                <a:gd name="connsiteY43" fmla="*/ 15160 h 271299"/>
                <a:gd name="connsiteX44" fmla="*/ 150592 w 241272"/>
                <a:gd name="connsiteY44" fmla="*/ 32981 h 271299"/>
                <a:gd name="connsiteX45" fmla="*/ 136495 w 241272"/>
                <a:gd name="connsiteY45" fmla="*/ 22608 h 271299"/>
                <a:gd name="connsiteX46" fmla="*/ 126920 w 241272"/>
                <a:gd name="connsiteY46" fmla="*/ 17820 h 271299"/>
                <a:gd name="connsiteX47" fmla="*/ 106706 w 241272"/>
                <a:gd name="connsiteY47" fmla="*/ 8245 h 271299"/>
                <a:gd name="connsiteX48" fmla="*/ 105111 w 241272"/>
                <a:gd name="connsiteY48" fmla="*/ 2128 h 271299"/>
                <a:gd name="connsiteX49" fmla="*/ 95003 w 241272"/>
                <a:gd name="connsiteY49" fmla="*/ 2394 h 271299"/>
                <a:gd name="connsiteX50" fmla="*/ 70268 w 241272"/>
                <a:gd name="connsiteY50" fmla="*/ 0 h 271299"/>
                <a:gd name="connsiteX51" fmla="*/ 75055 w 241272"/>
                <a:gd name="connsiteY51" fmla="*/ 12767 h 271299"/>
                <a:gd name="connsiteX52" fmla="*/ 82237 w 241272"/>
                <a:gd name="connsiteY52" fmla="*/ 36172 h 271299"/>
                <a:gd name="connsiteX53" fmla="*/ 70534 w 241272"/>
                <a:gd name="connsiteY53" fmla="*/ 47077 h 271299"/>
                <a:gd name="connsiteX54" fmla="*/ 50586 w 241272"/>
                <a:gd name="connsiteY54" fmla="*/ 44151 h 271299"/>
                <a:gd name="connsiteX55" fmla="*/ 30106 w 241272"/>
                <a:gd name="connsiteY55" fmla="*/ 47343 h 271299"/>
                <a:gd name="connsiteX56" fmla="*/ 29308 w 241272"/>
                <a:gd name="connsiteY56" fmla="*/ 52929 h 271299"/>
                <a:gd name="connsiteX57" fmla="*/ 30372 w 241272"/>
                <a:gd name="connsiteY57" fmla="*/ 71015 h 27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1272" h="271299">
                  <a:moveTo>
                    <a:pt x="30372" y="71015"/>
                  </a:moveTo>
                  <a:cubicBezTo>
                    <a:pt x="23989" y="80590"/>
                    <a:pt x="15212" y="81388"/>
                    <a:pt x="16807" y="83781"/>
                  </a:cubicBezTo>
                  <a:cubicBezTo>
                    <a:pt x="18404" y="86175"/>
                    <a:pt x="27978" y="94154"/>
                    <a:pt x="25585" y="98144"/>
                  </a:cubicBezTo>
                  <a:cubicBezTo>
                    <a:pt x="23191" y="102134"/>
                    <a:pt x="19999" y="99740"/>
                    <a:pt x="19999" y="106921"/>
                  </a:cubicBezTo>
                  <a:cubicBezTo>
                    <a:pt x="19999" y="114102"/>
                    <a:pt x="8828" y="114102"/>
                    <a:pt x="4839" y="114102"/>
                  </a:cubicBezTo>
                  <a:cubicBezTo>
                    <a:pt x="849" y="114102"/>
                    <a:pt x="5637" y="121283"/>
                    <a:pt x="3243" y="126869"/>
                  </a:cubicBezTo>
                  <a:cubicBezTo>
                    <a:pt x="849" y="132454"/>
                    <a:pt x="849" y="143625"/>
                    <a:pt x="51" y="148679"/>
                  </a:cubicBezTo>
                  <a:cubicBezTo>
                    <a:pt x="-747" y="153466"/>
                    <a:pt x="8031" y="161445"/>
                    <a:pt x="7232" y="165435"/>
                  </a:cubicBezTo>
                  <a:cubicBezTo>
                    <a:pt x="6435" y="169425"/>
                    <a:pt x="51" y="172616"/>
                    <a:pt x="1647" y="175808"/>
                  </a:cubicBezTo>
                  <a:cubicBezTo>
                    <a:pt x="3243" y="179000"/>
                    <a:pt x="8828" y="183521"/>
                    <a:pt x="10158" y="198415"/>
                  </a:cubicBezTo>
                  <a:cubicBezTo>
                    <a:pt x="12818" y="199214"/>
                    <a:pt x="15212" y="200277"/>
                    <a:pt x="16276" y="201607"/>
                  </a:cubicBezTo>
                  <a:cubicBezTo>
                    <a:pt x="19999" y="206395"/>
                    <a:pt x="25851" y="210118"/>
                    <a:pt x="33830" y="210118"/>
                  </a:cubicBezTo>
                  <a:cubicBezTo>
                    <a:pt x="41543" y="210118"/>
                    <a:pt x="44735" y="215438"/>
                    <a:pt x="48192" y="214906"/>
                  </a:cubicBezTo>
                  <a:cubicBezTo>
                    <a:pt x="51916" y="214374"/>
                    <a:pt x="61491" y="217300"/>
                    <a:pt x="53512" y="223949"/>
                  </a:cubicBezTo>
                  <a:cubicBezTo>
                    <a:pt x="45799" y="230598"/>
                    <a:pt x="44469" y="238311"/>
                    <a:pt x="42607" y="246291"/>
                  </a:cubicBezTo>
                  <a:cubicBezTo>
                    <a:pt x="41543" y="251344"/>
                    <a:pt x="41543" y="258525"/>
                    <a:pt x="40213" y="262781"/>
                  </a:cubicBezTo>
                  <a:cubicBezTo>
                    <a:pt x="47926" y="263579"/>
                    <a:pt x="59097" y="264111"/>
                    <a:pt x="63353" y="261983"/>
                  </a:cubicBezTo>
                  <a:cubicBezTo>
                    <a:pt x="69736" y="258791"/>
                    <a:pt x="73726" y="258791"/>
                    <a:pt x="81705" y="261185"/>
                  </a:cubicBezTo>
                  <a:cubicBezTo>
                    <a:pt x="86492" y="262515"/>
                    <a:pt x="92876" y="265707"/>
                    <a:pt x="97397" y="268100"/>
                  </a:cubicBezTo>
                  <a:cubicBezTo>
                    <a:pt x="97929" y="266505"/>
                    <a:pt x="98727" y="265175"/>
                    <a:pt x="100323" y="265175"/>
                  </a:cubicBezTo>
                  <a:cubicBezTo>
                    <a:pt x="105642" y="264643"/>
                    <a:pt x="112292" y="275548"/>
                    <a:pt x="116015" y="269430"/>
                  </a:cubicBezTo>
                  <a:cubicBezTo>
                    <a:pt x="119739" y="263313"/>
                    <a:pt x="127984" y="264643"/>
                    <a:pt x="132240" y="267037"/>
                  </a:cubicBezTo>
                  <a:cubicBezTo>
                    <a:pt x="136495" y="269430"/>
                    <a:pt x="143144" y="270760"/>
                    <a:pt x="147932" y="265707"/>
                  </a:cubicBezTo>
                  <a:cubicBezTo>
                    <a:pt x="152720" y="260919"/>
                    <a:pt x="171338" y="258525"/>
                    <a:pt x="175593" y="260387"/>
                  </a:cubicBezTo>
                  <a:cubicBezTo>
                    <a:pt x="179849" y="262249"/>
                    <a:pt x="190754" y="267037"/>
                    <a:pt x="186498" y="252408"/>
                  </a:cubicBezTo>
                  <a:cubicBezTo>
                    <a:pt x="182243" y="238045"/>
                    <a:pt x="195541" y="240971"/>
                    <a:pt x="197403" y="235652"/>
                  </a:cubicBezTo>
                  <a:cubicBezTo>
                    <a:pt x="199265" y="230332"/>
                    <a:pt x="214957" y="227939"/>
                    <a:pt x="212563" y="223683"/>
                  </a:cubicBezTo>
                  <a:cubicBezTo>
                    <a:pt x="210170" y="219427"/>
                    <a:pt x="190222" y="206927"/>
                    <a:pt x="184370" y="202671"/>
                  </a:cubicBezTo>
                  <a:cubicBezTo>
                    <a:pt x="178253" y="198415"/>
                    <a:pt x="178253" y="185117"/>
                    <a:pt x="175327" y="179797"/>
                  </a:cubicBezTo>
                  <a:cubicBezTo>
                    <a:pt x="172401" y="174478"/>
                    <a:pt x="165752" y="167031"/>
                    <a:pt x="173465" y="165435"/>
                  </a:cubicBezTo>
                  <a:cubicBezTo>
                    <a:pt x="181444" y="163573"/>
                    <a:pt x="195275" y="160648"/>
                    <a:pt x="201925" y="154530"/>
                  </a:cubicBezTo>
                  <a:cubicBezTo>
                    <a:pt x="208574" y="148413"/>
                    <a:pt x="220543" y="147881"/>
                    <a:pt x="224266" y="144157"/>
                  </a:cubicBezTo>
                  <a:cubicBezTo>
                    <a:pt x="227990" y="140433"/>
                    <a:pt x="236235" y="147083"/>
                    <a:pt x="238629" y="143625"/>
                  </a:cubicBezTo>
                  <a:cubicBezTo>
                    <a:pt x="241022" y="139902"/>
                    <a:pt x="242884" y="132720"/>
                    <a:pt x="239161" y="128465"/>
                  </a:cubicBezTo>
                  <a:cubicBezTo>
                    <a:pt x="235703" y="124209"/>
                    <a:pt x="233043" y="117028"/>
                    <a:pt x="232511" y="106655"/>
                  </a:cubicBezTo>
                  <a:cubicBezTo>
                    <a:pt x="231979" y="96548"/>
                    <a:pt x="228788" y="97080"/>
                    <a:pt x="228788" y="92293"/>
                  </a:cubicBezTo>
                  <a:cubicBezTo>
                    <a:pt x="228788" y="87505"/>
                    <a:pt x="226926" y="81388"/>
                    <a:pt x="222670" y="78994"/>
                  </a:cubicBezTo>
                  <a:cubicBezTo>
                    <a:pt x="218415" y="76600"/>
                    <a:pt x="216553" y="74738"/>
                    <a:pt x="220809" y="68089"/>
                  </a:cubicBezTo>
                  <a:cubicBezTo>
                    <a:pt x="225064" y="61440"/>
                    <a:pt x="223202" y="44683"/>
                    <a:pt x="221340" y="39630"/>
                  </a:cubicBezTo>
                  <a:cubicBezTo>
                    <a:pt x="221074" y="38566"/>
                    <a:pt x="221074" y="37502"/>
                    <a:pt x="221340" y="36438"/>
                  </a:cubicBezTo>
                  <a:cubicBezTo>
                    <a:pt x="220276" y="35906"/>
                    <a:pt x="219479" y="34842"/>
                    <a:pt x="218947" y="33247"/>
                  </a:cubicBezTo>
                  <a:cubicBezTo>
                    <a:pt x="217617" y="26863"/>
                    <a:pt x="213361" y="24470"/>
                    <a:pt x="202988" y="24470"/>
                  </a:cubicBezTo>
                  <a:cubicBezTo>
                    <a:pt x="192616" y="24470"/>
                    <a:pt x="209372" y="14097"/>
                    <a:pt x="205382" y="8777"/>
                  </a:cubicBezTo>
                  <a:cubicBezTo>
                    <a:pt x="201392" y="3458"/>
                    <a:pt x="191019" y="18352"/>
                    <a:pt x="181179" y="15160"/>
                  </a:cubicBezTo>
                  <a:cubicBezTo>
                    <a:pt x="171604" y="11969"/>
                    <a:pt x="159103" y="26331"/>
                    <a:pt x="150592" y="32981"/>
                  </a:cubicBezTo>
                  <a:cubicBezTo>
                    <a:pt x="142081" y="39364"/>
                    <a:pt x="130112" y="31917"/>
                    <a:pt x="136495" y="22608"/>
                  </a:cubicBezTo>
                  <a:cubicBezTo>
                    <a:pt x="142878" y="13299"/>
                    <a:pt x="136495" y="14097"/>
                    <a:pt x="126920" y="17820"/>
                  </a:cubicBezTo>
                  <a:cubicBezTo>
                    <a:pt x="117345" y="21544"/>
                    <a:pt x="105642" y="17022"/>
                    <a:pt x="106706" y="8245"/>
                  </a:cubicBezTo>
                  <a:cubicBezTo>
                    <a:pt x="106972" y="6117"/>
                    <a:pt x="106440" y="3990"/>
                    <a:pt x="105111" y="2128"/>
                  </a:cubicBezTo>
                  <a:cubicBezTo>
                    <a:pt x="100323" y="2926"/>
                    <a:pt x="96865" y="2926"/>
                    <a:pt x="95003" y="2394"/>
                  </a:cubicBezTo>
                  <a:cubicBezTo>
                    <a:pt x="90748" y="1064"/>
                    <a:pt x="80907" y="266"/>
                    <a:pt x="70268" y="0"/>
                  </a:cubicBezTo>
                  <a:cubicBezTo>
                    <a:pt x="73460" y="4787"/>
                    <a:pt x="76917" y="9309"/>
                    <a:pt x="75055" y="12767"/>
                  </a:cubicBezTo>
                  <a:cubicBezTo>
                    <a:pt x="71332" y="19682"/>
                    <a:pt x="77183" y="26065"/>
                    <a:pt x="82237" y="36172"/>
                  </a:cubicBezTo>
                  <a:cubicBezTo>
                    <a:pt x="87556" y="46279"/>
                    <a:pt x="71066" y="40694"/>
                    <a:pt x="70534" y="47077"/>
                  </a:cubicBezTo>
                  <a:cubicBezTo>
                    <a:pt x="70002" y="53460"/>
                    <a:pt x="55373" y="46811"/>
                    <a:pt x="50586" y="44151"/>
                  </a:cubicBezTo>
                  <a:cubicBezTo>
                    <a:pt x="45799" y="41758"/>
                    <a:pt x="29574" y="43353"/>
                    <a:pt x="30106" y="47343"/>
                  </a:cubicBezTo>
                  <a:cubicBezTo>
                    <a:pt x="30372" y="48939"/>
                    <a:pt x="30106" y="51067"/>
                    <a:pt x="29308" y="52929"/>
                  </a:cubicBezTo>
                  <a:cubicBezTo>
                    <a:pt x="31702" y="60110"/>
                    <a:pt x="32766" y="67291"/>
                    <a:pt x="30372" y="71015"/>
                  </a:cubicBezTo>
                  <a:close/>
                </a:path>
              </a:pathLst>
            </a:custGeom>
            <a:grpFill/>
            <a:ln w="6350" cap="flat">
              <a:solidFill>
                <a:schemeClr val="bg1"/>
              </a:solidFill>
              <a:prstDash val="solid"/>
              <a:miter/>
            </a:ln>
          </p:spPr>
          <p:txBody>
            <a:bodyPr rtlCol="0" anchor="ctr"/>
            <a:lstStyle/>
            <a:p>
              <a:endParaRPr lang="en-GB"/>
            </a:p>
          </p:txBody>
        </p:sp>
        <p:sp>
          <p:nvSpPr>
            <p:cNvPr id="476" name="Freeform: Shape 475">
              <a:extLst>
                <a:ext uri="{FF2B5EF4-FFF2-40B4-BE49-F238E27FC236}">
                  <a16:creationId xmlns:a16="http://schemas.microsoft.com/office/drawing/2014/main" id="{D77FB81D-6460-4022-A624-F71DA7241D19}"/>
                </a:ext>
              </a:extLst>
            </p:cNvPr>
            <p:cNvSpPr/>
            <p:nvPr/>
          </p:nvSpPr>
          <p:spPr>
            <a:xfrm>
              <a:off x="6359844" y="2045259"/>
              <a:ext cx="284512" cy="450673"/>
            </a:xfrm>
            <a:custGeom>
              <a:avLst/>
              <a:gdLst>
                <a:gd name="connsiteX0" fmla="*/ 242833 w 284512"/>
                <a:gd name="connsiteY0" fmla="*/ 377750 h 450673"/>
                <a:gd name="connsiteX1" fmla="*/ 282995 w 284512"/>
                <a:gd name="connsiteY1" fmla="*/ 339184 h 450673"/>
                <a:gd name="connsiteX2" fmla="*/ 275814 w 284512"/>
                <a:gd name="connsiteY2" fmla="*/ 317374 h 450673"/>
                <a:gd name="connsiteX3" fmla="*/ 241237 w 284512"/>
                <a:gd name="connsiteY3" fmla="*/ 290777 h 450673"/>
                <a:gd name="connsiteX4" fmla="*/ 257993 w 284512"/>
                <a:gd name="connsiteY4" fmla="*/ 275616 h 450673"/>
                <a:gd name="connsiteX5" fmla="*/ 243631 w 284512"/>
                <a:gd name="connsiteY5" fmla="*/ 261254 h 450673"/>
                <a:gd name="connsiteX6" fmla="*/ 247621 w 284512"/>
                <a:gd name="connsiteY6" fmla="*/ 247689 h 450673"/>
                <a:gd name="connsiteX7" fmla="*/ 234056 w 284512"/>
                <a:gd name="connsiteY7" fmla="*/ 238912 h 450673"/>
                <a:gd name="connsiteX8" fmla="*/ 240439 w 284512"/>
                <a:gd name="connsiteY8" fmla="*/ 230933 h 450673"/>
                <a:gd name="connsiteX9" fmla="*/ 236450 w 284512"/>
                <a:gd name="connsiteY9" fmla="*/ 209921 h 450673"/>
                <a:gd name="connsiteX10" fmla="*/ 245227 w 284512"/>
                <a:gd name="connsiteY10" fmla="*/ 193963 h 450673"/>
                <a:gd name="connsiteX11" fmla="*/ 219427 w 284512"/>
                <a:gd name="connsiteY11" fmla="*/ 153003 h 450673"/>
                <a:gd name="connsiteX12" fmla="*/ 227406 w 284512"/>
                <a:gd name="connsiteY12" fmla="*/ 137045 h 450673"/>
                <a:gd name="connsiteX13" fmla="*/ 244163 w 284512"/>
                <a:gd name="connsiteY13" fmla="*/ 116831 h 450673"/>
                <a:gd name="connsiteX14" fmla="*/ 225013 w 284512"/>
                <a:gd name="connsiteY14" fmla="*/ 96883 h 450673"/>
                <a:gd name="connsiteX15" fmla="*/ 208257 w 284512"/>
                <a:gd name="connsiteY15" fmla="*/ 87308 h 450673"/>
                <a:gd name="connsiteX16" fmla="*/ 204267 w 284512"/>
                <a:gd name="connsiteY16" fmla="*/ 72147 h 450673"/>
                <a:gd name="connsiteX17" fmla="*/ 208257 w 284512"/>
                <a:gd name="connsiteY17" fmla="*/ 57785 h 450673"/>
                <a:gd name="connsiteX18" fmla="*/ 218630 w 284512"/>
                <a:gd name="connsiteY18" fmla="*/ 49806 h 450673"/>
                <a:gd name="connsiteX19" fmla="*/ 224747 w 284512"/>
                <a:gd name="connsiteY19" fmla="*/ 39965 h 450673"/>
                <a:gd name="connsiteX20" fmla="*/ 224747 w 284512"/>
                <a:gd name="connsiteY20" fmla="*/ 24804 h 450673"/>
                <a:gd name="connsiteX21" fmla="*/ 196288 w 284512"/>
                <a:gd name="connsiteY21" fmla="*/ 5388 h 450673"/>
                <a:gd name="connsiteX22" fmla="*/ 174478 w 284512"/>
                <a:gd name="connsiteY22" fmla="*/ 5388 h 450673"/>
                <a:gd name="connsiteX23" fmla="*/ 147349 w 284512"/>
                <a:gd name="connsiteY23" fmla="*/ 11772 h 450673"/>
                <a:gd name="connsiteX24" fmla="*/ 130593 w 284512"/>
                <a:gd name="connsiteY24" fmla="*/ 29858 h 450673"/>
                <a:gd name="connsiteX25" fmla="*/ 125539 w 284512"/>
                <a:gd name="connsiteY25" fmla="*/ 52997 h 450673"/>
                <a:gd name="connsiteX26" fmla="*/ 113836 w 284512"/>
                <a:gd name="connsiteY26" fmla="*/ 68424 h 450673"/>
                <a:gd name="connsiteX27" fmla="*/ 98410 w 284512"/>
                <a:gd name="connsiteY27" fmla="*/ 64434 h 450673"/>
                <a:gd name="connsiteX28" fmla="*/ 77664 w 284512"/>
                <a:gd name="connsiteY28" fmla="*/ 63104 h 450673"/>
                <a:gd name="connsiteX29" fmla="*/ 47875 w 284512"/>
                <a:gd name="connsiteY29" fmla="*/ 61774 h 450673"/>
                <a:gd name="connsiteX30" fmla="*/ 18086 w 284512"/>
                <a:gd name="connsiteY30" fmla="*/ 39965 h 450673"/>
                <a:gd name="connsiteX31" fmla="*/ 0 w 284512"/>
                <a:gd name="connsiteY31" fmla="*/ 53263 h 450673"/>
                <a:gd name="connsiteX32" fmla="*/ 29523 w 284512"/>
                <a:gd name="connsiteY32" fmla="*/ 74807 h 450673"/>
                <a:gd name="connsiteX33" fmla="*/ 68355 w 284512"/>
                <a:gd name="connsiteY33" fmla="*/ 97947 h 450673"/>
                <a:gd name="connsiteX34" fmla="*/ 69685 w 284512"/>
                <a:gd name="connsiteY34" fmla="*/ 123746 h 450673"/>
                <a:gd name="connsiteX35" fmla="*/ 76068 w 284512"/>
                <a:gd name="connsiteY35" fmla="*/ 148215 h 450673"/>
                <a:gd name="connsiteX36" fmla="*/ 74739 w 284512"/>
                <a:gd name="connsiteY36" fmla="*/ 171355 h 450673"/>
                <a:gd name="connsiteX37" fmla="*/ 79792 w 284512"/>
                <a:gd name="connsiteY37" fmla="*/ 185452 h 450673"/>
                <a:gd name="connsiteX38" fmla="*/ 83515 w 284512"/>
                <a:gd name="connsiteY38" fmla="*/ 199016 h 450673"/>
                <a:gd name="connsiteX39" fmla="*/ 105325 w 284512"/>
                <a:gd name="connsiteY39" fmla="*/ 208059 h 450673"/>
                <a:gd name="connsiteX40" fmla="*/ 114900 w 284512"/>
                <a:gd name="connsiteY40" fmla="*/ 229071 h 450673"/>
                <a:gd name="connsiteX41" fmla="*/ 110113 w 284512"/>
                <a:gd name="connsiteY41" fmla="*/ 238646 h 450673"/>
                <a:gd name="connsiteX42" fmla="*/ 95218 w 284512"/>
                <a:gd name="connsiteY42" fmla="*/ 250615 h 450673"/>
                <a:gd name="connsiteX43" fmla="*/ 67557 w 284512"/>
                <a:gd name="connsiteY43" fmla="*/ 278010 h 450673"/>
                <a:gd name="connsiteX44" fmla="*/ 51599 w 284512"/>
                <a:gd name="connsiteY44" fmla="*/ 290511 h 450673"/>
                <a:gd name="connsiteX45" fmla="*/ 37236 w 284512"/>
                <a:gd name="connsiteY45" fmla="*/ 305405 h 450673"/>
                <a:gd name="connsiteX46" fmla="*/ 18352 w 284512"/>
                <a:gd name="connsiteY46" fmla="*/ 314714 h 450673"/>
                <a:gd name="connsiteX47" fmla="*/ 6383 w 284512"/>
                <a:gd name="connsiteY47" fmla="*/ 332003 h 450673"/>
                <a:gd name="connsiteX48" fmla="*/ 7181 w 284512"/>
                <a:gd name="connsiteY48" fmla="*/ 347695 h 450673"/>
                <a:gd name="connsiteX49" fmla="*/ 10107 w 284512"/>
                <a:gd name="connsiteY49" fmla="*/ 366579 h 450673"/>
                <a:gd name="connsiteX50" fmla="*/ 14895 w 284512"/>
                <a:gd name="connsiteY50" fmla="*/ 397166 h 450673"/>
                <a:gd name="connsiteX51" fmla="*/ 7713 w 284512"/>
                <a:gd name="connsiteY51" fmla="*/ 425359 h 450673"/>
                <a:gd name="connsiteX52" fmla="*/ 32981 w 284512"/>
                <a:gd name="connsiteY52" fmla="*/ 435466 h 450673"/>
                <a:gd name="connsiteX53" fmla="*/ 49471 w 284512"/>
                <a:gd name="connsiteY53" fmla="*/ 444243 h 450673"/>
                <a:gd name="connsiteX54" fmla="*/ 79260 w 284512"/>
                <a:gd name="connsiteY54" fmla="*/ 450626 h 450673"/>
                <a:gd name="connsiteX55" fmla="*/ 163573 w 284512"/>
                <a:gd name="connsiteY55" fmla="*/ 431476 h 450673"/>
                <a:gd name="connsiteX56" fmla="*/ 188043 w 284512"/>
                <a:gd name="connsiteY56" fmla="*/ 428817 h 450673"/>
                <a:gd name="connsiteX57" fmla="*/ 201075 w 284512"/>
                <a:gd name="connsiteY57" fmla="*/ 412326 h 450673"/>
                <a:gd name="connsiteX58" fmla="*/ 242833 w 284512"/>
                <a:gd name="connsiteY58" fmla="*/ 377750 h 45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4512" h="450673">
                  <a:moveTo>
                    <a:pt x="242833" y="377750"/>
                  </a:moveTo>
                  <a:cubicBezTo>
                    <a:pt x="249216" y="363387"/>
                    <a:pt x="278208" y="352216"/>
                    <a:pt x="282995" y="339184"/>
                  </a:cubicBezTo>
                  <a:cubicBezTo>
                    <a:pt x="285389" y="332800"/>
                    <a:pt x="286187" y="329609"/>
                    <a:pt x="275814" y="317374"/>
                  </a:cubicBezTo>
                  <a:cubicBezTo>
                    <a:pt x="265441" y="305405"/>
                    <a:pt x="242035" y="297426"/>
                    <a:pt x="241237" y="290777"/>
                  </a:cubicBezTo>
                  <a:cubicBezTo>
                    <a:pt x="240439" y="284393"/>
                    <a:pt x="259057" y="283595"/>
                    <a:pt x="257993" y="275616"/>
                  </a:cubicBezTo>
                  <a:cubicBezTo>
                    <a:pt x="257196" y="267637"/>
                    <a:pt x="247621" y="267637"/>
                    <a:pt x="243631" y="261254"/>
                  </a:cubicBezTo>
                  <a:cubicBezTo>
                    <a:pt x="239641" y="254870"/>
                    <a:pt x="248418" y="250881"/>
                    <a:pt x="247621" y="247689"/>
                  </a:cubicBezTo>
                  <a:cubicBezTo>
                    <a:pt x="246823" y="244498"/>
                    <a:pt x="234854" y="242902"/>
                    <a:pt x="234056" y="238912"/>
                  </a:cubicBezTo>
                  <a:cubicBezTo>
                    <a:pt x="233258" y="234923"/>
                    <a:pt x="242035" y="235720"/>
                    <a:pt x="240439" y="230933"/>
                  </a:cubicBezTo>
                  <a:cubicBezTo>
                    <a:pt x="238843" y="226145"/>
                    <a:pt x="230864" y="217368"/>
                    <a:pt x="236450" y="209921"/>
                  </a:cubicBezTo>
                  <a:cubicBezTo>
                    <a:pt x="242035" y="202740"/>
                    <a:pt x="254004" y="209921"/>
                    <a:pt x="245227" y="193963"/>
                  </a:cubicBezTo>
                  <a:cubicBezTo>
                    <a:pt x="236450" y="178004"/>
                    <a:pt x="222619" y="157790"/>
                    <a:pt x="219427" y="153003"/>
                  </a:cubicBezTo>
                  <a:cubicBezTo>
                    <a:pt x="216236" y="148215"/>
                    <a:pt x="222619" y="140236"/>
                    <a:pt x="227406" y="137045"/>
                  </a:cubicBezTo>
                  <a:cubicBezTo>
                    <a:pt x="232194" y="133853"/>
                    <a:pt x="244163" y="121884"/>
                    <a:pt x="244163" y="116831"/>
                  </a:cubicBezTo>
                  <a:cubicBezTo>
                    <a:pt x="244163" y="112043"/>
                    <a:pt x="229003" y="99011"/>
                    <a:pt x="225013" y="96883"/>
                  </a:cubicBezTo>
                  <a:cubicBezTo>
                    <a:pt x="221023" y="94489"/>
                    <a:pt x="212246" y="95287"/>
                    <a:pt x="208257" y="87308"/>
                  </a:cubicBezTo>
                  <a:cubicBezTo>
                    <a:pt x="204267" y="79329"/>
                    <a:pt x="200277" y="76935"/>
                    <a:pt x="204267" y="72147"/>
                  </a:cubicBezTo>
                  <a:cubicBezTo>
                    <a:pt x="208257" y="67360"/>
                    <a:pt x="208257" y="62572"/>
                    <a:pt x="208257" y="57785"/>
                  </a:cubicBezTo>
                  <a:cubicBezTo>
                    <a:pt x="208257" y="52997"/>
                    <a:pt x="217034" y="56987"/>
                    <a:pt x="218630" y="49806"/>
                  </a:cubicBezTo>
                  <a:cubicBezTo>
                    <a:pt x="219427" y="46614"/>
                    <a:pt x="221821" y="42890"/>
                    <a:pt x="224747" y="39965"/>
                  </a:cubicBezTo>
                  <a:cubicBezTo>
                    <a:pt x="224747" y="34379"/>
                    <a:pt x="225279" y="28528"/>
                    <a:pt x="224747" y="24804"/>
                  </a:cubicBezTo>
                  <a:cubicBezTo>
                    <a:pt x="223417" y="17091"/>
                    <a:pt x="201607" y="14431"/>
                    <a:pt x="196288" y="5388"/>
                  </a:cubicBezTo>
                  <a:cubicBezTo>
                    <a:pt x="191234" y="-3655"/>
                    <a:pt x="178202" y="335"/>
                    <a:pt x="174478" y="5388"/>
                  </a:cubicBezTo>
                  <a:cubicBezTo>
                    <a:pt x="170489" y="10442"/>
                    <a:pt x="147349" y="4058"/>
                    <a:pt x="147349" y="11772"/>
                  </a:cubicBezTo>
                  <a:cubicBezTo>
                    <a:pt x="147349" y="19485"/>
                    <a:pt x="130593" y="20815"/>
                    <a:pt x="130593" y="29858"/>
                  </a:cubicBezTo>
                  <a:cubicBezTo>
                    <a:pt x="130593" y="38901"/>
                    <a:pt x="138306" y="54327"/>
                    <a:pt x="125539" y="52997"/>
                  </a:cubicBezTo>
                  <a:cubicBezTo>
                    <a:pt x="112772" y="51667"/>
                    <a:pt x="121550" y="58051"/>
                    <a:pt x="113836" y="68424"/>
                  </a:cubicBezTo>
                  <a:cubicBezTo>
                    <a:pt x="106123" y="78797"/>
                    <a:pt x="106123" y="62040"/>
                    <a:pt x="98410" y="64434"/>
                  </a:cubicBezTo>
                  <a:cubicBezTo>
                    <a:pt x="90697" y="67094"/>
                    <a:pt x="81654" y="56721"/>
                    <a:pt x="77664" y="63104"/>
                  </a:cubicBezTo>
                  <a:cubicBezTo>
                    <a:pt x="73675" y="69488"/>
                    <a:pt x="60908" y="64434"/>
                    <a:pt x="47875" y="61774"/>
                  </a:cubicBezTo>
                  <a:cubicBezTo>
                    <a:pt x="34843" y="59115"/>
                    <a:pt x="28459" y="41029"/>
                    <a:pt x="18086" y="39965"/>
                  </a:cubicBezTo>
                  <a:cubicBezTo>
                    <a:pt x="11171" y="39167"/>
                    <a:pt x="3990" y="44486"/>
                    <a:pt x="0" y="53263"/>
                  </a:cubicBezTo>
                  <a:cubicBezTo>
                    <a:pt x="10107" y="59647"/>
                    <a:pt x="16490" y="68956"/>
                    <a:pt x="29523" y="74807"/>
                  </a:cubicBezTo>
                  <a:cubicBezTo>
                    <a:pt x="43620" y="81190"/>
                    <a:pt x="69419" y="88904"/>
                    <a:pt x="68355" y="97947"/>
                  </a:cubicBezTo>
                  <a:cubicBezTo>
                    <a:pt x="67025" y="106990"/>
                    <a:pt x="63036" y="119756"/>
                    <a:pt x="69685" y="123746"/>
                  </a:cubicBezTo>
                  <a:cubicBezTo>
                    <a:pt x="76068" y="127736"/>
                    <a:pt x="68355" y="144492"/>
                    <a:pt x="76068" y="148215"/>
                  </a:cubicBezTo>
                  <a:cubicBezTo>
                    <a:pt x="83781" y="152205"/>
                    <a:pt x="81388" y="171355"/>
                    <a:pt x="74739" y="171355"/>
                  </a:cubicBezTo>
                  <a:cubicBezTo>
                    <a:pt x="68355" y="171355"/>
                    <a:pt x="76068" y="181728"/>
                    <a:pt x="79792" y="185452"/>
                  </a:cubicBezTo>
                  <a:cubicBezTo>
                    <a:pt x="81654" y="187313"/>
                    <a:pt x="82984" y="192633"/>
                    <a:pt x="83515" y="199016"/>
                  </a:cubicBezTo>
                  <a:cubicBezTo>
                    <a:pt x="91495" y="200878"/>
                    <a:pt x="98410" y="204868"/>
                    <a:pt x="105325" y="208059"/>
                  </a:cubicBezTo>
                  <a:cubicBezTo>
                    <a:pt x="116230" y="212847"/>
                    <a:pt x="114634" y="220560"/>
                    <a:pt x="114900" y="229071"/>
                  </a:cubicBezTo>
                  <a:cubicBezTo>
                    <a:pt x="115432" y="237582"/>
                    <a:pt x="115698" y="242370"/>
                    <a:pt x="110113" y="238646"/>
                  </a:cubicBezTo>
                  <a:cubicBezTo>
                    <a:pt x="104527" y="234923"/>
                    <a:pt x="98410" y="238646"/>
                    <a:pt x="95218" y="250615"/>
                  </a:cubicBezTo>
                  <a:cubicBezTo>
                    <a:pt x="92027" y="262584"/>
                    <a:pt x="76600" y="277212"/>
                    <a:pt x="67557" y="278010"/>
                  </a:cubicBezTo>
                  <a:cubicBezTo>
                    <a:pt x="58248" y="278808"/>
                    <a:pt x="59046" y="288383"/>
                    <a:pt x="51599" y="290511"/>
                  </a:cubicBezTo>
                  <a:cubicBezTo>
                    <a:pt x="43885" y="292373"/>
                    <a:pt x="36704" y="296894"/>
                    <a:pt x="37236" y="305405"/>
                  </a:cubicBezTo>
                  <a:cubicBezTo>
                    <a:pt x="37768" y="313916"/>
                    <a:pt x="26065" y="314714"/>
                    <a:pt x="18352" y="314714"/>
                  </a:cubicBezTo>
                  <a:cubicBezTo>
                    <a:pt x="10639" y="314714"/>
                    <a:pt x="12235" y="328279"/>
                    <a:pt x="6383" y="332003"/>
                  </a:cubicBezTo>
                  <a:cubicBezTo>
                    <a:pt x="266" y="335726"/>
                    <a:pt x="1596" y="340514"/>
                    <a:pt x="7181" y="347695"/>
                  </a:cubicBezTo>
                  <a:cubicBezTo>
                    <a:pt x="12767" y="354876"/>
                    <a:pt x="7979" y="361260"/>
                    <a:pt x="10107" y="366579"/>
                  </a:cubicBezTo>
                  <a:cubicBezTo>
                    <a:pt x="12235" y="371898"/>
                    <a:pt x="21012" y="383867"/>
                    <a:pt x="14895" y="397166"/>
                  </a:cubicBezTo>
                  <a:cubicBezTo>
                    <a:pt x="8777" y="410464"/>
                    <a:pt x="2394" y="426955"/>
                    <a:pt x="7713" y="425359"/>
                  </a:cubicBezTo>
                  <a:cubicBezTo>
                    <a:pt x="13033" y="423763"/>
                    <a:pt x="25001" y="436264"/>
                    <a:pt x="32981" y="435466"/>
                  </a:cubicBezTo>
                  <a:cubicBezTo>
                    <a:pt x="40960" y="434668"/>
                    <a:pt x="41758" y="446637"/>
                    <a:pt x="49471" y="444243"/>
                  </a:cubicBezTo>
                  <a:cubicBezTo>
                    <a:pt x="57184" y="441849"/>
                    <a:pt x="57184" y="451424"/>
                    <a:pt x="79260" y="450626"/>
                  </a:cubicBezTo>
                  <a:cubicBezTo>
                    <a:pt x="101336" y="449828"/>
                    <a:pt x="146019" y="431476"/>
                    <a:pt x="163573" y="431476"/>
                  </a:cubicBezTo>
                  <a:cubicBezTo>
                    <a:pt x="173680" y="431476"/>
                    <a:pt x="181659" y="430146"/>
                    <a:pt x="188043" y="428817"/>
                  </a:cubicBezTo>
                  <a:cubicBezTo>
                    <a:pt x="191766" y="422965"/>
                    <a:pt x="196554" y="416848"/>
                    <a:pt x="201075" y="412326"/>
                  </a:cubicBezTo>
                  <a:cubicBezTo>
                    <a:pt x="212246" y="400092"/>
                    <a:pt x="236450" y="392112"/>
                    <a:pt x="242833" y="377750"/>
                  </a:cubicBezTo>
                  <a:close/>
                </a:path>
              </a:pathLst>
            </a:custGeom>
            <a:grpFill/>
            <a:ln w="6350" cap="flat">
              <a:solidFill>
                <a:schemeClr val="bg1"/>
              </a:solidFill>
              <a:prstDash val="solid"/>
              <a:miter/>
            </a:ln>
          </p:spPr>
          <p:txBody>
            <a:bodyPr rtlCol="0" anchor="ctr"/>
            <a:lstStyle/>
            <a:p>
              <a:endParaRPr lang="en-GB"/>
            </a:p>
          </p:txBody>
        </p:sp>
        <p:sp>
          <p:nvSpPr>
            <p:cNvPr id="477" name="Freeform: Shape 476">
              <a:extLst>
                <a:ext uri="{FF2B5EF4-FFF2-40B4-BE49-F238E27FC236}">
                  <a16:creationId xmlns:a16="http://schemas.microsoft.com/office/drawing/2014/main" id="{66731B8E-4A86-44E4-981E-65A5859BFDB8}"/>
                </a:ext>
              </a:extLst>
            </p:cNvPr>
            <p:cNvSpPr/>
            <p:nvPr/>
          </p:nvSpPr>
          <p:spPr>
            <a:xfrm>
              <a:off x="6724758" y="3466212"/>
              <a:ext cx="572638" cy="458211"/>
            </a:xfrm>
            <a:custGeom>
              <a:avLst/>
              <a:gdLst>
                <a:gd name="connsiteX0" fmla="*/ 342573 w 572638"/>
                <a:gd name="connsiteY0" fmla="*/ 95957 h 458211"/>
                <a:gd name="connsiteX1" fmla="*/ 294166 w 572638"/>
                <a:gd name="connsiteY1" fmla="*/ 90637 h 458211"/>
                <a:gd name="connsiteX2" fmla="*/ 261983 w 572638"/>
                <a:gd name="connsiteY2" fmla="*/ 79999 h 458211"/>
                <a:gd name="connsiteX3" fmla="*/ 196554 w 572638"/>
                <a:gd name="connsiteY3" fmla="*/ 31592 h 458211"/>
                <a:gd name="connsiteX4" fmla="*/ 142828 w 572638"/>
                <a:gd name="connsiteY4" fmla="*/ 473 h 458211"/>
                <a:gd name="connsiteX5" fmla="*/ 120220 w 572638"/>
                <a:gd name="connsiteY5" fmla="*/ 473 h 458211"/>
                <a:gd name="connsiteX6" fmla="*/ 92293 w 572638"/>
                <a:gd name="connsiteY6" fmla="*/ 8984 h 458211"/>
                <a:gd name="connsiteX7" fmla="*/ 65429 w 572638"/>
                <a:gd name="connsiteY7" fmla="*/ 26272 h 458211"/>
                <a:gd name="connsiteX8" fmla="*/ 85909 w 572638"/>
                <a:gd name="connsiteY8" fmla="*/ 49944 h 458211"/>
                <a:gd name="connsiteX9" fmla="*/ 69951 w 572638"/>
                <a:gd name="connsiteY9" fmla="*/ 62710 h 458211"/>
                <a:gd name="connsiteX10" fmla="*/ 52663 w 572638"/>
                <a:gd name="connsiteY10" fmla="*/ 70158 h 458211"/>
                <a:gd name="connsiteX11" fmla="*/ 31119 w 572638"/>
                <a:gd name="connsiteY11" fmla="*/ 86116 h 458211"/>
                <a:gd name="connsiteX12" fmla="*/ 3990 w 572638"/>
                <a:gd name="connsiteY12" fmla="*/ 74147 h 458211"/>
                <a:gd name="connsiteX13" fmla="*/ 1064 w 572638"/>
                <a:gd name="connsiteY13" fmla="*/ 81860 h 458211"/>
                <a:gd name="connsiteX14" fmla="*/ 0 w 572638"/>
                <a:gd name="connsiteY14" fmla="*/ 89308 h 458211"/>
                <a:gd name="connsiteX15" fmla="*/ 4522 w 572638"/>
                <a:gd name="connsiteY15" fmla="*/ 120161 h 458211"/>
                <a:gd name="connsiteX16" fmla="*/ 26597 w 572638"/>
                <a:gd name="connsiteY16" fmla="*/ 147024 h 458211"/>
                <a:gd name="connsiteX17" fmla="*/ 65961 w 572638"/>
                <a:gd name="connsiteY17" fmla="*/ 208197 h 458211"/>
                <a:gd name="connsiteX18" fmla="*/ 86974 w 572638"/>
                <a:gd name="connsiteY18" fmla="*/ 238252 h 458211"/>
                <a:gd name="connsiteX19" fmla="*/ 111443 w 572638"/>
                <a:gd name="connsiteY19" fmla="*/ 268839 h 458211"/>
                <a:gd name="connsiteX20" fmla="*/ 118358 w 572638"/>
                <a:gd name="connsiteY20" fmla="*/ 298894 h 458211"/>
                <a:gd name="connsiteX21" fmla="*/ 140434 w 572638"/>
                <a:gd name="connsiteY21" fmla="*/ 344641 h 458211"/>
                <a:gd name="connsiteX22" fmla="*/ 171819 w 572638"/>
                <a:gd name="connsiteY22" fmla="*/ 380282 h 458211"/>
                <a:gd name="connsiteX23" fmla="*/ 196820 w 572638"/>
                <a:gd name="connsiteY23" fmla="*/ 421507 h 458211"/>
                <a:gd name="connsiteX24" fmla="*/ 206129 w 572638"/>
                <a:gd name="connsiteY24" fmla="*/ 442519 h 458211"/>
                <a:gd name="connsiteX25" fmla="*/ 215172 w 572638"/>
                <a:gd name="connsiteY25" fmla="*/ 458212 h 458211"/>
                <a:gd name="connsiteX26" fmla="*/ 227673 w 572638"/>
                <a:gd name="connsiteY26" fmla="*/ 451296 h 458211"/>
                <a:gd name="connsiteX27" fmla="*/ 226875 w 572638"/>
                <a:gd name="connsiteY27" fmla="*/ 436402 h 458211"/>
                <a:gd name="connsiteX28" fmla="*/ 238578 w 572638"/>
                <a:gd name="connsiteY28" fmla="*/ 426295 h 458211"/>
                <a:gd name="connsiteX29" fmla="*/ 258791 w 572638"/>
                <a:gd name="connsiteY29" fmla="*/ 429487 h 458211"/>
                <a:gd name="connsiteX30" fmla="*/ 292304 w 572638"/>
                <a:gd name="connsiteY30" fmla="*/ 432678 h 458211"/>
                <a:gd name="connsiteX31" fmla="*/ 330338 w 572638"/>
                <a:gd name="connsiteY31" fmla="*/ 438796 h 458211"/>
                <a:gd name="connsiteX32" fmla="*/ 348956 w 572638"/>
                <a:gd name="connsiteY32" fmla="*/ 431880 h 458211"/>
                <a:gd name="connsiteX33" fmla="*/ 390980 w 572638"/>
                <a:gd name="connsiteY33" fmla="*/ 395442 h 458211"/>
                <a:gd name="connsiteX34" fmla="*/ 444440 w 572638"/>
                <a:gd name="connsiteY34" fmla="*/ 392250 h 458211"/>
                <a:gd name="connsiteX35" fmla="*/ 554021 w 572638"/>
                <a:gd name="connsiteY35" fmla="*/ 356610 h 458211"/>
                <a:gd name="connsiteX36" fmla="*/ 572639 w 572638"/>
                <a:gd name="connsiteY36" fmla="*/ 299958 h 458211"/>
                <a:gd name="connsiteX37" fmla="*/ 558542 w 572638"/>
                <a:gd name="connsiteY37" fmla="*/ 280542 h 458211"/>
                <a:gd name="connsiteX38" fmla="*/ 490187 w 572638"/>
                <a:gd name="connsiteY38" fmla="*/ 272829 h 458211"/>
                <a:gd name="connsiteX39" fmla="*/ 469708 w 572638"/>
                <a:gd name="connsiteY39" fmla="*/ 243572 h 458211"/>
                <a:gd name="connsiteX40" fmla="*/ 458537 w 572638"/>
                <a:gd name="connsiteY40" fmla="*/ 226283 h 458211"/>
                <a:gd name="connsiteX41" fmla="*/ 435929 w 572638"/>
                <a:gd name="connsiteY41" fmla="*/ 210591 h 458211"/>
                <a:gd name="connsiteX42" fmla="*/ 421301 w 572638"/>
                <a:gd name="connsiteY42" fmla="*/ 181334 h 458211"/>
                <a:gd name="connsiteX43" fmla="*/ 409332 w 572638"/>
                <a:gd name="connsiteY43" fmla="*/ 152077 h 458211"/>
                <a:gd name="connsiteX44" fmla="*/ 381671 w 572638"/>
                <a:gd name="connsiteY44" fmla="*/ 119894 h 458211"/>
                <a:gd name="connsiteX45" fmla="*/ 378213 w 572638"/>
                <a:gd name="connsiteY45" fmla="*/ 108458 h 458211"/>
                <a:gd name="connsiteX46" fmla="*/ 356669 w 572638"/>
                <a:gd name="connsiteY46" fmla="*/ 107394 h 458211"/>
                <a:gd name="connsiteX47" fmla="*/ 342573 w 572638"/>
                <a:gd name="connsiteY47" fmla="*/ 95957 h 45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2638" h="458211">
                  <a:moveTo>
                    <a:pt x="342573" y="95957"/>
                  </a:moveTo>
                  <a:cubicBezTo>
                    <a:pt x="342573" y="95957"/>
                    <a:pt x="300815" y="90637"/>
                    <a:pt x="294166" y="90637"/>
                  </a:cubicBezTo>
                  <a:cubicBezTo>
                    <a:pt x="287783" y="90637"/>
                    <a:pt x="271558" y="88510"/>
                    <a:pt x="261983" y="79999"/>
                  </a:cubicBezTo>
                  <a:cubicBezTo>
                    <a:pt x="252408" y="71488"/>
                    <a:pt x="205065" y="36113"/>
                    <a:pt x="196554" y="31592"/>
                  </a:cubicBezTo>
                  <a:cubicBezTo>
                    <a:pt x="188043" y="27070"/>
                    <a:pt x="152669" y="1537"/>
                    <a:pt x="142828" y="473"/>
                  </a:cubicBezTo>
                  <a:cubicBezTo>
                    <a:pt x="133252" y="-591"/>
                    <a:pt x="132189" y="473"/>
                    <a:pt x="120220" y="473"/>
                  </a:cubicBezTo>
                  <a:cubicBezTo>
                    <a:pt x="108517" y="473"/>
                    <a:pt x="113836" y="7920"/>
                    <a:pt x="92293" y="8984"/>
                  </a:cubicBezTo>
                  <a:cubicBezTo>
                    <a:pt x="70749" y="10048"/>
                    <a:pt x="59046" y="24144"/>
                    <a:pt x="65429" y="26272"/>
                  </a:cubicBezTo>
                  <a:cubicBezTo>
                    <a:pt x="71813" y="28400"/>
                    <a:pt x="92293" y="46752"/>
                    <a:pt x="85909" y="49944"/>
                  </a:cubicBezTo>
                  <a:cubicBezTo>
                    <a:pt x="79526" y="53135"/>
                    <a:pt x="78462" y="62710"/>
                    <a:pt x="69951" y="62710"/>
                  </a:cubicBezTo>
                  <a:cubicBezTo>
                    <a:pt x="61440" y="62710"/>
                    <a:pt x="52663" y="63774"/>
                    <a:pt x="52663" y="70158"/>
                  </a:cubicBezTo>
                  <a:cubicBezTo>
                    <a:pt x="52663" y="76541"/>
                    <a:pt x="40960" y="87446"/>
                    <a:pt x="31119" y="86116"/>
                  </a:cubicBezTo>
                  <a:cubicBezTo>
                    <a:pt x="25534" y="85584"/>
                    <a:pt x="13565" y="79201"/>
                    <a:pt x="3990" y="74147"/>
                  </a:cubicBezTo>
                  <a:lnTo>
                    <a:pt x="1064" y="81860"/>
                  </a:lnTo>
                  <a:lnTo>
                    <a:pt x="0" y="89308"/>
                  </a:lnTo>
                  <a:cubicBezTo>
                    <a:pt x="1862" y="94893"/>
                    <a:pt x="-797" y="118299"/>
                    <a:pt x="4522" y="120161"/>
                  </a:cubicBezTo>
                  <a:cubicBezTo>
                    <a:pt x="10639" y="122022"/>
                    <a:pt x="13831" y="132927"/>
                    <a:pt x="26597" y="147024"/>
                  </a:cubicBezTo>
                  <a:cubicBezTo>
                    <a:pt x="39364" y="161120"/>
                    <a:pt x="65429" y="198888"/>
                    <a:pt x="65961" y="208197"/>
                  </a:cubicBezTo>
                  <a:cubicBezTo>
                    <a:pt x="66493" y="217506"/>
                    <a:pt x="70749" y="227347"/>
                    <a:pt x="86974" y="238252"/>
                  </a:cubicBezTo>
                  <a:cubicBezTo>
                    <a:pt x="102932" y="249157"/>
                    <a:pt x="102932" y="262456"/>
                    <a:pt x="111443" y="268839"/>
                  </a:cubicBezTo>
                  <a:cubicBezTo>
                    <a:pt x="119954" y="275223"/>
                    <a:pt x="117826" y="282936"/>
                    <a:pt x="118358" y="298894"/>
                  </a:cubicBezTo>
                  <a:cubicBezTo>
                    <a:pt x="118890" y="314852"/>
                    <a:pt x="126071" y="335864"/>
                    <a:pt x="140434" y="344641"/>
                  </a:cubicBezTo>
                  <a:cubicBezTo>
                    <a:pt x="154797" y="353419"/>
                    <a:pt x="164903" y="362993"/>
                    <a:pt x="171819" y="380282"/>
                  </a:cubicBezTo>
                  <a:cubicBezTo>
                    <a:pt x="178734" y="397570"/>
                    <a:pt x="187511" y="412464"/>
                    <a:pt x="196820" y="421507"/>
                  </a:cubicBezTo>
                  <a:cubicBezTo>
                    <a:pt x="206129" y="430816"/>
                    <a:pt x="200809" y="435604"/>
                    <a:pt x="206129" y="442519"/>
                  </a:cubicBezTo>
                  <a:cubicBezTo>
                    <a:pt x="208788" y="445977"/>
                    <a:pt x="212512" y="452094"/>
                    <a:pt x="215172" y="458212"/>
                  </a:cubicBezTo>
                  <a:cubicBezTo>
                    <a:pt x="222353" y="454754"/>
                    <a:pt x="227406" y="452094"/>
                    <a:pt x="227673" y="451296"/>
                  </a:cubicBezTo>
                  <a:cubicBezTo>
                    <a:pt x="229269" y="448105"/>
                    <a:pt x="224481" y="439594"/>
                    <a:pt x="226875" y="436402"/>
                  </a:cubicBezTo>
                  <a:cubicBezTo>
                    <a:pt x="229269" y="433210"/>
                    <a:pt x="233790" y="427891"/>
                    <a:pt x="238578" y="426295"/>
                  </a:cubicBezTo>
                  <a:cubicBezTo>
                    <a:pt x="243099" y="424699"/>
                    <a:pt x="248684" y="431082"/>
                    <a:pt x="258791" y="429487"/>
                  </a:cubicBezTo>
                  <a:cubicBezTo>
                    <a:pt x="268898" y="427891"/>
                    <a:pt x="289910" y="430284"/>
                    <a:pt x="292304" y="432678"/>
                  </a:cubicBezTo>
                  <a:cubicBezTo>
                    <a:pt x="294698" y="435072"/>
                    <a:pt x="323423" y="433476"/>
                    <a:pt x="330338" y="438796"/>
                  </a:cubicBezTo>
                  <a:cubicBezTo>
                    <a:pt x="337253" y="444115"/>
                    <a:pt x="344434" y="442785"/>
                    <a:pt x="348956" y="431880"/>
                  </a:cubicBezTo>
                  <a:cubicBezTo>
                    <a:pt x="353478" y="420975"/>
                    <a:pt x="386193" y="397836"/>
                    <a:pt x="390980" y="395442"/>
                  </a:cubicBezTo>
                  <a:cubicBezTo>
                    <a:pt x="395767" y="393048"/>
                    <a:pt x="430610" y="395442"/>
                    <a:pt x="444440" y="392250"/>
                  </a:cubicBezTo>
                  <a:cubicBezTo>
                    <a:pt x="458537" y="389059"/>
                    <a:pt x="550031" y="359802"/>
                    <a:pt x="554021" y="356610"/>
                  </a:cubicBezTo>
                  <a:cubicBezTo>
                    <a:pt x="558010" y="353419"/>
                    <a:pt x="572639" y="305277"/>
                    <a:pt x="572639" y="299958"/>
                  </a:cubicBezTo>
                  <a:cubicBezTo>
                    <a:pt x="572639" y="294638"/>
                    <a:pt x="565724" y="279744"/>
                    <a:pt x="558542" y="280542"/>
                  </a:cubicBezTo>
                  <a:cubicBezTo>
                    <a:pt x="551627" y="281340"/>
                    <a:pt x="494177" y="275223"/>
                    <a:pt x="490187" y="272829"/>
                  </a:cubicBezTo>
                  <a:cubicBezTo>
                    <a:pt x="486996" y="270967"/>
                    <a:pt x="471836" y="259530"/>
                    <a:pt x="469708" y="243572"/>
                  </a:cubicBezTo>
                  <a:cubicBezTo>
                    <a:pt x="465186" y="240114"/>
                    <a:pt x="459867" y="232667"/>
                    <a:pt x="458537" y="226283"/>
                  </a:cubicBezTo>
                  <a:cubicBezTo>
                    <a:pt x="451888" y="227082"/>
                    <a:pt x="441514" y="225752"/>
                    <a:pt x="435929" y="210591"/>
                  </a:cubicBezTo>
                  <a:cubicBezTo>
                    <a:pt x="430610" y="206868"/>
                    <a:pt x="416513" y="186920"/>
                    <a:pt x="421301" y="181334"/>
                  </a:cubicBezTo>
                  <a:cubicBezTo>
                    <a:pt x="427418" y="174419"/>
                    <a:pt x="418109" y="160056"/>
                    <a:pt x="409332" y="152077"/>
                  </a:cubicBezTo>
                  <a:cubicBezTo>
                    <a:pt x="400555" y="144098"/>
                    <a:pt x="382469" y="129203"/>
                    <a:pt x="381671" y="119894"/>
                  </a:cubicBezTo>
                  <a:cubicBezTo>
                    <a:pt x="381405" y="117235"/>
                    <a:pt x="380075" y="113245"/>
                    <a:pt x="378213" y="108458"/>
                  </a:cubicBezTo>
                  <a:lnTo>
                    <a:pt x="356669" y="107394"/>
                  </a:lnTo>
                  <a:lnTo>
                    <a:pt x="342573" y="95957"/>
                  </a:lnTo>
                  <a:close/>
                </a:path>
              </a:pathLst>
            </a:custGeom>
            <a:grpFill/>
            <a:ln w="6350" cap="flat">
              <a:solidFill>
                <a:schemeClr val="bg1"/>
              </a:solidFill>
              <a:prstDash val="solid"/>
              <a:miter/>
            </a:ln>
          </p:spPr>
          <p:txBody>
            <a:bodyPr rtlCol="0" anchor="ctr"/>
            <a:lstStyle/>
            <a:p>
              <a:endParaRPr lang="en-GB"/>
            </a:p>
          </p:txBody>
        </p:sp>
        <p:sp>
          <p:nvSpPr>
            <p:cNvPr id="478" name="Freeform: Shape 477">
              <a:extLst>
                <a:ext uri="{FF2B5EF4-FFF2-40B4-BE49-F238E27FC236}">
                  <a16:creationId xmlns:a16="http://schemas.microsoft.com/office/drawing/2014/main" id="{F0BA7BE8-B4FD-4811-BBDA-26D4F109373D}"/>
                </a:ext>
              </a:extLst>
            </p:cNvPr>
            <p:cNvSpPr/>
            <p:nvPr/>
          </p:nvSpPr>
          <p:spPr>
            <a:xfrm>
              <a:off x="7195530" y="3677335"/>
              <a:ext cx="217451" cy="242832"/>
            </a:xfrm>
            <a:custGeom>
              <a:avLst/>
              <a:gdLst>
                <a:gd name="connsiteX0" fmla="*/ 108517 w 217451"/>
                <a:gd name="connsiteY0" fmla="*/ 4787 h 242832"/>
                <a:gd name="connsiteX1" fmla="*/ 108517 w 217451"/>
                <a:gd name="connsiteY1" fmla="*/ 25267 h 242832"/>
                <a:gd name="connsiteX2" fmla="*/ 91229 w 217451"/>
                <a:gd name="connsiteY2" fmla="*/ 47077 h 242832"/>
                <a:gd name="connsiteX3" fmla="*/ 82186 w 217451"/>
                <a:gd name="connsiteY3" fmla="*/ 69951 h 242832"/>
                <a:gd name="connsiteX4" fmla="*/ 87771 w 217451"/>
                <a:gd name="connsiteY4" fmla="*/ 69951 h 242832"/>
                <a:gd name="connsiteX5" fmla="*/ 101868 w 217451"/>
                <a:gd name="connsiteY5" fmla="*/ 89367 h 242832"/>
                <a:gd name="connsiteX6" fmla="*/ 83250 w 217451"/>
                <a:gd name="connsiteY6" fmla="*/ 146019 h 242832"/>
                <a:gd name="connsiteX7" fmla="*/ 0 w 217451"/>
                <a:gd name="connsiteY7" fmla="*/ 174212 h 242832"/>
                <a:gd name="connsiteX8" fmla="*/ 33247 w 217451"/>
                <a:gd name="connsiteY8" fmla="*/ 242833 h 242832"/>
                <a:gd name="connsiteX9" fmla="*/ 40162 w 217451"/>
                <a:gd name="connsiteY9" fmla="*/ 239641 h 242832"/>
                <a:gd name="connsiteX10" fmla="*/ 84314 w 217451"/>
                <a:gd name="connsiteY10" fmla="*/ 231928 h 242832"/>
                <a:gd name="connsiteX11" fmla="*/ 94686 w 217451"/>
                <a:gd name="connsiteY11" fmla="*/ 210650 h 242832"/>
                <a:gd name="connsiteX12" fmla="*/ 124475 w 217451"/>
                <a:gd name="connsiteY12" fmla="*/ 205863 h 242832"/>
                <a:gd name="connsiteX13" fmla="*/ 142295 w 217451"/>
                <a:gd name="connsiteY13" fmla="*/ 180861 h 242832"/>
                <a:gd name="connsiteX14" fmla="*/ 159584 w 217451"/>
                <a:gd name="connsiteY14" fmla="*/ 172084 h 242832"/>
                <a:gd name="connsiteX15" fmla="*/ 168893 w 217451"/>
                <a:gd name="connsiteY15" fmla="*/ 135646 h 242832"/>
                <a:gd name="connsiteX16" fmla="*/ 190968 w 217451"/>
                <a:gd name="connsiteY16" fmla="*/ 120486 h 242832"/>
                <a:gd name="connsiteX17" fmla="*/ 213576 w 217451"/>
                <a:gd name="connsiteY17" fmla="*/ 88835 h 242832"/>
                <a:gd name="connsiteX18" fmla="*/ 211714 w 217451"/>
                <a:gd name="connsiteY18" fmla="*/ 73940 h 242832"/>
                <a:gd name="connsiteX19" fmla="*/ 188840 w 217451"/>
                <a:gd name="connsiteY19" fmla="*/ 45481 h 242832"/>
                <a:gd name="connsiteX20" fmla="*/ 143360 w 217451"/>
                <a:gd name="connsiteY20" fmla="*/ 28725 h 242832"/>
                <a:gd name="connsiteX21" fmla="*/ 128731 w 217451"/>
                <a:gd name="connsiteY21" fmla="*/ 0 h 242832"/>
                <a:gd name="connsiteX22" fmla="*/ 119422 w 217451"/>
                <a:gd name="connsiteY22" fmla="*/ 5319 h 242832"/>
                <a:gd name="connsiteX23" fmla="*/ 108517 w 217451"/>
                <a:gd name="connsiteY23" fmla="*/ 5319 h 24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7451" h="242832">
                  <a:moveTo>
                    <a:pt x="108517" y="4787"/>
                  </a:moveTo>
                  <a:lnTo>
                    <a:pt x="108517" y="25267"/>
                  </a:lnTo>
                  <a:lnTo>
                    <a:pt x="91229" y="47077"/>
                  </a:lnTo>
                  <a:lnTo>
                    <a:pt x="82186" y="69951"/>
                  </a:lnTo>
                  <a:cubicBezTo>
                    <a:pt x="84846" y="70217"/>
                    <a:pt x="86707" y="70217"/>
                    <a:pt x="87771" y="69951"/>
                  </a:cubicBezTo>
                  <a:cubicBezTo>
                    <a:pt x="94686" y="69153"/>
                    <a:pt x="101868" y="84047"/>
                    <a:pt x="101868" y="89367"/>
                  </a:cubicBezTo>
                  <a:cubicBezTo>
                    <a:pt x="101868" y="94952"/>
                    <a:pt x="87239" y="142827"/>
                    <a:pt x="83250" y="146019"/>
                  </a:cubicBezTo>
                  <a:cubicBezTo>
                    <a:pt x="80324" y="148147"/>
                    <a:pt x="31917" y="164371"/>
                    <a:pt x="0" y="174212"/>
                  </a:cubicBezTo>
                  <a:cubicBezTo>
                    <a:pt x="6916" y="188574"/>
                    <a:pt x="20746" y="217299"/>
                    <a:pt x="33247" y="242833"/>
                  </a:cubicBezTo>
                  <a:cubicBezTo>
                    <a:pt x="35374" y="242035"/>
                    <a:pt x="37769" y="240971"/>
                    <a:pt x="40162" y="239641"/>
                  </a:cubicBezTo>
                  <a:cubicBezTo>
                    <a:pt x="55322" y="230864"/>
                    <a:pt x="72611" y="235120"/>
                    <a:pt x="84314" y="231928"/>
                  </a:cubicBezTo>
                  <a:cubicBezTo>
                    <a:pt x="96016" y="228736"/>
                    <a:pt x="84579" y="219161"/>
                    <a:pt x="94686" y="210650"/>
                  </a:cubicBezTo>
                  <a:cubicBezTo>
                    <a:pt x="104794" y="202139"/>
                    <a:pt x="119156" y="208522"/>
                    <a:pt x="124475" y="205863"/>
                  </a:cubicBezTo>
                  <a:cubicBezTo>
                    <a:pt x="129795" y="202937"/>
                    <a:pt x="133252" y="184585"/>
                    <a:pt x="142295" y="180861"/>
                  </a:cubicBezTo>
                  <a:cubicBezTo>
                    <a:pt x="151073" y="177138"/>
                    <a:pt x="160648" y="179531"/>
                    <a:pt x="159584" y="172084"/>
                  </a:cubicBezTo>
                  <a:cubicBezTo>
                    <a:pt x="158520" y="164371"/>
                    <a:pt x="160382" y="137242"/>
                    <a:pt x="168893" y="135646"/>
                  </a:cubicBezTo>
                  <a:cubicBezTo>
                    <a:pt x="177404" y="134050"/>
                    <a:pt x="190703" y="125273"/>
                    <a:pt x="190968" y="120486"/>
                  </a:cubicBezTo>
                  <a:cubicBezTo>
                    <a:pt x="191500" y="115698"/>
                    <a:pt x="208257" y="97612"/>
                    <a:pt x="213576" y="88835"/>
                  </a:cubicBezTo>
                  <a:cubicBezTo>
                    <a:pt x="218896" y="80058"/>
                    <a:pt x="219162" y="75270"/>
                    <a:pt x="211714" y="73940"/>
                  </a:cubicBezTo>
                  <a:cubicBezTo>
                    <a:pt x="204001" y="72610"/>
                    <a:pt x="192033" y="51333"/>
                    <a:pt x="188840" y="45481"/>
                  </a:cubicBezTo>
                  <a:cubicBezTo>
                    <a:pt x="185649" y="39364"/>
                    <a:pt x="162243" y="43353"/>
                    <a:pt x="143360" y="28725"/>
                  </a:cubicBezTo>
                  <a:cubicBezTo>
                    <a:pt x="135646" y="22608"/>
                    <a:pt x="131391" y="11171"/>
                    <a:pt x="128731" y="0"/>
                  </a:cubicBezTo>
                  <a:lnTo>
                    <a:pt x="119422" y="5319"/>
                  </a:lnTo>
                  <a:lnTo>
                    <a:pt x="108517" y="5319"/>
                  </a:lnTo>
                  <a:close/>
                </a:path>
              </a:pathLst>
            </a:custGeom>
            <a:grpFill/>
            <a:ln w="6350" cap="flat">
              <a:solidFill>
                <a:schemeClr val="bg1"/>
              </a:solidFill>
              <a:prstDash val="solid"/>
              <a:miter/>
            </a:ln>
          </p:spPr>
          <p:txBody>
            <a:bodyPr rtlCol="0" anchor="ctr"/>
            <a:lstStyle/>
            <a:p>
              <a:endParaRPr lang="en-GB"/>
            </a:p>
          </p:txBody>
        </p:sp>
        <p:sp>
          <p:nvSpPr>
            <p:cNvPr id="479" name="Freeform: Shape 478">
              <a:extLst>
                <a:ext uri="{FF2B5EF4-FFF2-40B4-BE49-F238E27FC236}">
                  <a16:creationId xmlns:a16="http://schemas.microsoft.com/office/drawing/2014/main" id="{EFD44C82-1E15-4EFE-9C70-AD8BEAE2329B}"/>
                </a:ext>
              </a:extLst>
            </p:cNvPr>
            <p:cNvSpPr/>
            <p:nvPr/>
          </p:nvSpPr>
          <p:spPr>
            <a:xfrm>
              <a:off x="7160688" y="3650438"/>
              <a:ext cx="27926" cy="42756"/>
            </a:xfrm>
            <a:custGeom>
              <a:avLst/>
              <a:gdLst>
                <a:gd name="connsiteX0" fmla="*/ 22608 w 27926"/>
                <a:gd name="connsiteY0" fmla="*/ 42590 h 42756"/>
                <a:gd name="connsiteX1" fmla="*/ 23139 w 27926"/>
                <a:gd name="connsiteY1" fmla="*/ 35143 h 42756"/>
                <a:gd name="connsiteX2" fmla="*/ 19948 w 27926"/>
                <a:gd name="connsiteY2" fmla="*/ 300 h 42756"/>
                <a:gd name="connsiteX3" fmla="*/ 1862 w 27926"/>
                <a:gd name="connsiteY3" fmla="*/ 26898 h 42756"/>
                <a:gd name="connsiteX4" fmla="*/ 0 w 27926"/>
                <a:gd name="connsiteY4" fmla="*/ 27164 h 42756"/>
                <a:gd name="connsiteX5" fmla="*/ 22608 w 27926"/>
                <a:gd name="connsiteY5" fmla="*/ 42590 h 4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26" h="42756">
                  <a:moveTo>
                    <a:pt x="22608" y="42590"/>
                  </a:moveTo>
                  <a:cubicBezTo>
                    <a:pt x="22076" y="39664"/>
                    <a:pt x="22076" y="37005"/>
                    <a:pt x="23139" y="35143"/>
                  </a:cubicBezTo>
                  <a:cubicBezTo>
                    <a:pt x="28459" y="26366"/>
                    <a:pt x="31650" y="3492"/>
                    <a:pt x="19948" y="300"/>
                  </a:cubicBezTo>
                  <a:cubicBezTo>
                    <a:pt x="8245" y="-2891"/>
                    <a:pt x="1862" y="20248"/>
                    <a:pt x="1862" y="26898"/>
                  </a:cubicBezTo>
                  <a:cubicBezTo>
                    <a:pt x="1862" y="28228"/>
                    <a:pt x="1064" y="27962"/>
                    <a:pt x="0" y="27164"/>
                  </a:cubicBezTo>
                  <a:cubicBezTo>
                    <a:pt x="5585" y="41792"/>
                    <a:pt x="15958" y="43388"/>
                    <a:pt x="22608" y="42590"/>
                  </a:cubicBezTo>
                  <a:close/>
                </a:path>
              </a:pathLst>
            </a:custGeom>
            <a:grpFill/>
            <a:ln w="6350" cap="flat">
              <a:solidFill>
                <a:schemeClr val="bg1"/>
              </a:solidFill>
              <a:prstDash val="solid"/>
              <a:miter/>
            </a:ln>
          </p:spPr>
          <p:txBody>
            <a:bodyPr rtlCol="0" anchor="ctr"/>
            <a:lstStyle/>
            <a:p>
              <a:endParaRPr lang="en-GB"/>
            </a:p>
          </p:txBody>
        </p:sp>
        <p:sp>
          <p:nvSpPr>
            <p:cNvPr id="480" name="Freeform: Shape 479">
              <a:extLst>
                <a:ext uri="{FF2B5EF4-FFF2-40B4-BE49-F238E27FC236}">
                  <a16:creationId xmlns:a16="http://schemas.microsoft.com/office/drawing/2014/main" id="{26566A3E-6831-4E36-96DC-7EC701DFE940}"/>
                </a:ext>
              </a:extLst>
            </p:cNvPr>
            <p:cNvSpPr/>
            <p:nvPr/>
          </p:nvSpPr>
          <p:spPr>
            <a:xfrm>
              <a:off x="7194466" y="3643022"/>
              <a:ext cx="129262" cy="104263"/>
            </a:xfrm>
            <a:custGeom>
              <a:avLst/>
              <a:gdLst>
                <a:gd name="connsiteX0" fmla="*/ 20480 w 129262"/>
                <a:gd name="connsiteY0" fmla="*/ 96550 h 104263"/>
                <a:gd name="connsiteX1" fmla="*/ 83250 w 129262"/>
                <a:gd name="connsiteY1" fmla="*/ 104264 h 104263"/>
                <a:gd name="connsiteX2" fmla="*/ 92292 w 129262"/>
                <a:gd name="connsiteY2" fmla="*/ 81390 h 104263"/>
                <a:gd name="connsiteX3" fmla="*/ 109581 w 129262"/>
                <a:gd name="connsiteY3" fmla="*/ 59580 h 104263"/>
                <a:gd name="connsiteX4" fmla="*/ 109581 w 129262"/>
                <a:gd name="connsiteY4" fmla="*/ 39100 h 104263"/>
                <a:gd name="connsiteX5" fmla="*/ 119954 w 129262"/>
                <a:gd name="connsiteY5" fmla="*/ 39100 h 104263"/>
                <a:gd name="connsiteX6" fmla="*/ 129263 w 129262"/>
                <a:gd name="connsiteY6" fmla="*/ 33781 h 104263"/>
                <a:gd name="connsiteX7" fmla="*/ 121816 w 129262"/>
                <a:gd name="connsiteY7" fmla="*/ 2 h 104263"/>
                <a:gd name="connsiteX8" fmla="*/ 89367 w 129262"/>
                <a:gd name="connsiteY8" fmla="*/ 36707 h 104263"/>
                <a:gd name="connsiteX9" fmla="*/ 38034 w 129262"/>
                <a:gd name="connsiteY9" fmla="*/ 60910 h 104263"/>
                <a:gd name="connsiteX10" fmla="*/ 5851 w 129262"/>
                <a:gd name="connsiteY10" fmla="*/ 69421 h 104263"/>
                <a:gd name="connsiteX11" fmla="*/ 0 w 129262"/>
                <a:gd name="connsiteY11" fmla="*/ 67825 h 104263"/>
                <a:gd name="connsiteX12" fmla="*/ 20480 w 129262"/>
                <a:gd name="connsiteY12" fmla="*/ 96550 h 10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262" h="104263">
                  <a:moveTo>
                    <a:pt x="20480" y="96550"/>
                  </a:moveTo>
                  <a:cubicBezTo>
                    <a:pt x="23938" y="98678"/>
                    <a:pt x="67025" y="103466"/>
                    <a:pt x="83250" y="104264"/>
                  </a:cubicBezTo>
                  <a:lnTo>
                    <a:pt x="92292" y="81390"/>
                  </a:lnTo>
                  <a:lnTo>
                    <a:pt x="109581" y="59580"/>
                  </a:lnTo>
                  <a:lnTo>
                    <a:pt x="109581" y="39100"/>
                  </a:lnTo>
                  <a:lnTo>
                    <a:pt x="119954" y="39100"/>
                  </a:lnTo>
                  <a:lnTo>
                    <a:pt x="129263" y="33781"/>
                  </a:lnTo>
                  <a:cubicBezTo>
                    <a:pt x="125273" y="17025"/>
                    <a:pt x="124741" y="268"/>
                    <a:pt x="121816" y="2"/>
                  </a:cubicBezTo>
                  <a:cubicBezTo>
                    <a:pt x="117028" y="-263"/>
                    <a:pt x="97346" y="21014"/>
                    <a:pt x="89367" y="36707"/>
                  </a:cubicBezTo>
                  <a:cubicBezTo>
                    <a:pt x="81388" y="52399"/>
                    <a:pt x="57982" y="64368"/>
                    <a:pt x="38034" y="60910"/>
                  </a:cubicBezTo>
                  <a:cubicBezTo>
                    <a:pt x="18086" y="57187"/>
                    <a:pt x="11171" y="65698"/>
                    <a:pt x="5851" y="69421"/>
                  </a:cubicBezTo>
                  <a:cubicBezTo>
                    <a:pt x="4521" y="70485"/>
                    <a:pt x="2393" y="69687"/>
                    <a:pt x="0" y="67825"/>
                  </a:cubicBezTo>
                  <a:cubicBezTo>
                    <a:pt x="2128" y="83252"/>
                    <a:pt x="17554" y="94689"/>
                    <a:pt x="20480" y="96550"/>
                  </a:cubicBezTo>
                  <a:close/>
                </a:path>
              </a:pathLst>
            </a:custGeom>
            <a:grpFill/>
            <a:ln w="6350" cap="flat">
              <a:solidFill>
                <a:schemeClr val="bg1"/>
              </a:solidFill>
              <a:prstDash val="solid"/>
              <a:miter/>
            </a:ln>
          </p:spPr>
          <p:txBody>
            <a:bodyPr rtlCol="0" anchor="ctr"/>
            <a:lstStyle/>
            <a:p>
              <a:endParaRPr lang="en-GB"/>
            </a:p>
          </p:txBody>
        </p:sp>
        <p:sp>
          <p:nvSpPr>
            <p:cNvPr id="481" name="Freeform: Shape 480">
              <a:extLst>
                <a:ext uri="{FF2B5EF4-FFF2-40B4-BE49-F238E27FC236}">
                  <a16:creationId xmlns:a16="http://schemas.microsoft.com/office/drawing/2014/main" id="{90F0A0AE-E82F-4E83-9C30-7D001B2DE3E0}"/>
                </a:ext>
              </a:extLst>
            </p:cNvPr>
            <p:cNvSpPr/>
            <p:nvPr/>
          </p:nvSpPr>
          <p:spPr>
            <a:xfrm>
              <a:off x="8478581" y="4198376"/>
              <a:ext cx="525212" cy="159681"/>
            </a:xfrm>
            <a:custGeom>
              <a:avLst/>
              <a:gdLst>
                <a:gd name="connsiteX0" fmla="*/ 95218 w 525212"/>
                <a:gd name="connsiteY0" fmla="*/ 58248 h 159681"/>
                <a:gd name="connsiteX1" fmla="*/ 74206 w 525212"/>
                <a:gd name="connsiteY1" fmla="*/ 29789 h 159681"/>
                <a:gd name="connsiteX2" fmla="*/ 60907 w 525212"/>
                <a:gd name="connsiteY2" fmla="*/ 16490 h 159681"/>
                <a:gd name="connsiteX3" fmla="*/ 58780 w 525212"/>
                <a:gd name="connsiteY3" fmla="*/ 12501 h 159681"/>
                <a:gd name="connsiteX4" fmla="*/ 50535 w 525212"/>
                <a:gd name="connsiteY4" fmla="*/ 23405 h 159681"/>
                <a:gd name="connsiteX5" fmla="*/ 28991 w 525212"/>
                <a:gd name="connsiteY5" fmla="*/ 20746 h 159681"/>
                <a:gd name="connsiteX6" fmla="*/ 15692 w 525212"/>
                <a:gd name="connsiteY6" fmla="*/ 4787 h 159681"/>
                <a:gd name="connsiteX7" fmla="*/ 0 w 525212"/>
                <a:gd name="connsiteY7" fmla="*/ 3723 h 159681"/>
                <a:gd name="connsiteX8" fmla="*/ 7447 w 525212"/>
                <a:gd name="connsiteY8" fmla="*/ 45215 h 159681"/>
                <a:gd name="connsiteX9" fmla="*/ 35108 w 525212"/>
                <a:gd name="connsiteY9" fmla="*/ 97346 h 159681"/>
                <a:gd name="connsiteX10" fmla="*/ 61174 w 525212"/>
                <a:gd name="connsiteY10" fmla="*/ 122347 h 159681"/>
                <a:gd name="connsiteX11" fmla="*/ 113304 w 525212"/>
                <a:gd name="connsiteY11" fmla="*/ 148945 h 159681"/>
                <a:gd name="connsiteX12" fmla="*/ 95218 w 525212"/>
                <a:gd name="connsiteY12" fmla="*/ 110379 h 159681"/>
                <a:gd name="connsiteX13" fmla="*/ 95218 w 525212"/>
                <a:gd name="connsiteY13" fmla="*/ 58248 h 159681"/>
                <a:gd name="connsiteX14" fmla="*/ 506146 w 525212"/>
                <a:gd name="connsiteY14" fmla="*/ 27395 h 159681"/>
                <a:gd name="connsiteX15" fmla="*/ 481942 w 525212"/>
                <a:gd name="connsiteY15" fmla="*/ 21012 h 159681"/>
                <a:gd name="connsiteX16" fmla="*/ 456941 w 525212"/>
                <a:gd name="connsiteY16" fmla="*/ 0 h 159681"/>
                <a:gd name="connsiteX17" fmla="*/ 435131 w 525212"/>
                <a:gd name="connsiteY17" fmla="*/ 27395 h 159681"/>
                <a:gd name="connsiteX18" fmla="*/ 420768 w 525212"/>
                <a:gd name="connsiteY18" fmla="*/ 45747 h 159681"/>
                <a:gd name="connsiteX19" fmla="*/ 414917 w 525212"/>
                <a:gd name="connsiteY19" fmla="*/ 53195 h 159681"/>
                <a:gd name="connsiteX20" fmla="*/ 415183 w 525212"/>
                <a:gd name="connsiteY20" fmla="*/ 68887 h 159681"/>
                <a:gd name="connsiteX21" fmla="*/ 397629 w 525212"/>
                <a:gd name="connsiteY21" fmla="*/ 75270 h 159681"/>
                <a:gd name="connsiteX22" fmla="*/ 383000 w 525212"/>
                <a:gd name="connsiteY22" fmla="*/ 56120 h 159681"/>
                <a:gd name="connsiteX23" fmla="*/ 358265 w 525212"/>
                <a:gd name="connsiteY23" fmla="*/ 93888 h 159681"/>
                <a:gd name="connsiteX24" fmla="*/ 318901 w 525212"/>
                <a:gd name="connsiteY24" fmla="*/ 105857 h 159681"/>
                <a:gd name="connsiteX25" fmla="*/ 301347 w 525212"/>
                <a:gd name="connsiteY25" fmla="*/ 140433 h 159681"/>
                <a:gd name="connsiteX26" fmla="*/ 260919 w 525212"/>
                <a:gd name="connsiteY26" fmla="*/ 130327 h 159681"/>
                <a:gd name="connsiteX27" fmla="*/ 269164 w 525212"/>
                <a:gd name="connsiteY27" fmla="*/ 147615 h 159681"/>
                <a:gd name="connsiteX28" fmla="*/ 291772 w 525212"/>
                <a:gd name="connsiteY28" fmla="*/ 158785 h 159681"/>
                <a:gd name="connsiteX29" fmla="*/ 327146 w 525212"/>
                <a:gd name="connsiteY29" fmla="*/ 155594 h 159681"/>
                <a:gd name="connsiteX30" fmla="*/ 354541 w 525212"/>
                <a:gd name="connsiteY30" fmla="*/ 144423 h 159681"/>
                <a:gd name="connsiteX31" fmla="*/ 380341 w 525212"/>
                <a:gd name="connsiteY31" fmla="*/ 149211 h 159681"/>
                <a:gd name="connsiteX32" fmla="*/ 404544 w 525212"/>
                <a:gd name="connsiteY32" fmla="*/ 133252 h 159681"/>
                <a:gd name="connsiteX33" fmla="*/ 412523 w 525212"/>
                <a:gd name="connsiteY33" fmla="*/ 107453 h 159681"/>
                <a:gd name="connsiteX34" fmla="*/ 428481 w 525212"/>
                <a:gd name="connsiteY34" fmla="*/ 83249 h 159681"/>
                <a:gd name="connsiteX35" fmla="*/ 470240 w 525212"/>
                <a:gd name="connsiteY35" fmla="*/ 65695 h 159681"/>
                <a:gd name="connsiteX36" fmla="*/ 483006 w 525212"/>
                <a:gd name="connsiteY36" fmla="*/ 69951 h 159681"/>
                <a:gd name="connsiteX37" fmla="*/ 499762 w 525212"/>
                <a:gd name="connsiteY37" fmla="*/ 53460 h 159681"/>
                <a:gd name="connsiteX38" fmla="*/ 524764 w 525212"/>
                <a:gd name="connsiteY38" fmla="*/ 43087 h 159681"/>
                <a:gd name="connsiteX39" fmla="*/ 506146 w 525212"/>
                <a:gd name="connsiteY39" fmla="*/ 27395 h 15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25212" h="159681">
                  <a:moveTo>
                    <a:pt x="95218" y="58248"/>
                  </a:moveTo>
                  <a:cubicBezTo>
                    <a:pt x="95750" y="40162"/>
                    <a:pt x="78462" y="42289"/>
                    <a:pt x="74206" y="29789"/>
                  </a:cubicBezTo>
                  <a:cubicBezTo>
                    <a:pt x="70216" y="17288"/>
                    <a:pt x="63302" y="24469"/>
                    <a:pt x="60907" y="16490"/>
                  </a:cubicBezTo>
                  <a:cubicBezTo>
                    <a:pt x="60642" y="15160"/>
                    <a:pt x="59844" y="14096"/>
                    <a:pt x="58780" y="12501"/>
                  </a:cubicBezTo>
                  <a:cubicBezTo>
                    <a:pt x="49737" y="15426"/>
                    <a:pt x="52928" y="22874"/>
                    <a:pt x="50535" y="23405"/>
                  </a:cubicBezTo>
                  <a:cubicBezTo>
                    <a:pt x="47077" y="24203"/>
                    <a:pt x="28991" y="26065"/>
                    <a:pt x="28991" y="20746"/>
                  </a:cubicBezTo>
                  <a:cubicBezTo>
                    <a:pt x="28991" y="15426"/>
                    <a:pt x="26331" y="6649"/>
                    <a:pt x="15692" y="4787"/>
                  </a:cubicBezTo>
                  <a:cubicBezTo>
                    <a:pt x="10107" y="3723"/>
                    <a:pt x="4788" y="3457"/>
                    <a:pt x="0" y="3723"/>
                  </a:cubicBezTo>
                  <a:cubicBezTo>
                    <a:pt x="6383" y="18086"/>
                    <a:pt x="7181" y="33247"/>
                    <a:pt x="7447" y="45215"/>
                  </a:cubicBezTo>
                  <a:cubicBezTo>
                    <a:pt x="7979" y="61174"/>
                    <a:pt x="31650" y="86973"/>
                    <a:pt x="35108" y="97346"/>
                  </a:cubicBezTo>
                  <a:cubicBezTo>
                    <a:pt x="38832" y="107719"/>
                    <a:pt x="45481" y="110910"/>
                    <a:pt x="61174" y="122347"/>
                  </a:cubicBezTo>
                  <a:cubicBezTo>
                    <a:pt x="76866" y="133518"/>
                    <a:pt x="107453" y="151604"/>
                    <a:pt x="113304" y="148945"/>
                  </a:cubicBezTo>
                  <a:cubicBezTo>
                    <a:pt x="119421" y="146019"/>
                    <a:pt x="103995" y="119688"/>
                    <a:pt x="95218" y="110379"/>
                  </a:cubicBezTo>
                  <a:cubicBezTo>
                    <a:pt x="86707" y="101335"/>
                    <a:pt x="94686" y="76334"/>
                    <a:pt x="95218" y="58248"/>
                  </a:cubicBezTo>
                  <a:close/>
                  <a:moveTo>
                    <a:pt x="506146" y="27395"/>
                  </a:moveTo>
                  <a:cubicBezTo>
                    <a:pt x="498964" y="28991"/>
                    <a:pt x="481942" y="28193"/>
                    <a:pt x="481942" y="21012"/>
                  </a:cubicBezTo>
                  <a:cubicBezTo>
                    <a:pt x="481942" y="13830"/>
                    <a:pt x="466782" y="0"/>
                    <a:pt x="456941" y="0"/>
                  </a:cubicBezTo>
                  <a:cubicBezTo>
                    <a:pt x="447366" y="0"/>
                    <a:pt x="435929" y="19150"/>
                    <a:pt x="435131" y="27395"/>
                  </a:cubicBezTo>
                  <a:cubicBezTo>
                    <a:pt x="434333" y="35374"/>
                    <a:pt x="419172" y="34576"/>
                    <a:pt x="420768" y="45747"/>
                  </a:cubicBezTo>
                  <a:cubicBezTo>
                    <a:pt x="421300" y="50269"/>
                    <a:pt x="418640" y="52131"/>
                    <a:pt x="414917" y="53195"/>
                  </a:cubicBezTo>
                  <a:cubicBezTo>
                    <a:pt x="417311" y="62769"/>
                    <a:pt x="418640" y="69951"/>
                    <a:pt x="415183" y="68887"/>
                  </a:cubicBezTo>
                  <a:cubicBezTo>
                    <a:pt x="408800" y="67291"/>
                    <a:pt x="407204" y="75270"/>
                    <a:pt x="397629" y="75270"/>
                  </a:cubicBezTo>
                  <a:cubicBezTo>
                    <a:pt x="394437" y="75270"/>
                    <a:pt x="388852" y="67025"/>
                    <a:pt x="383000" y="56120"/>
                  </a:cubicBezTo>
                  <a:cubicBezTo>
                    <a:pt x="376085" y="56120"/>
                    <a:pt x="361723" y="78462"/>
                    <a:pt x="358265" y="93888"/>
                  </a:cubicBezTo>
                  <a:cubicBezTo>
                    <a:pt x="355073" y="109049"/>
                    <a:pt x="340710" y="104261"/>
                    <a:pt x="318901" y="105857"/>
                  </a:cubicBezTo>
                  <a:cubicBezTo>
                    <a:pt x="297091" y="107453"/>
                    <a:pt x="306134" y="130060"/>
                    <a:pt x="301347" y="140433"/>
                  </a:cubicBezTo>
                  <a:cubicBezTo>
                    <a:pt x="296825" y="150008"/>
                    <a:pt x="273154" y="132720"/>
                    <a:pt x="260919" y="130327"/>
                  </a:cubicBezTo>
                  <a:cubicBezTo>
                    <a:pt x="263047" y="138838"/>
                    <a:pt x="265706" y="147615"/>
                    <a:pt x="269164" y="147615"/>
                  </a:cubicBezTo>
                  <a:cubicBezTo>
                    <a:pt x="275547" y="147615"/>
                    <a:pt x="285389" y="163573"/>
                    <a:pt x="291772" y="158785"/>
                  </a:cubicBezTo>
                  <a:cubicBezTo>
                    <a:pt x="298155" y="153998"/>
                    <a:pt x="317571" y="158785"/>
                    <a:pt x="327146" y="155594"/>
                  </a:cubicBezTo>
                  <a:cubicBezTo>
                    <a:pt x="336721" y="152402"/>
                    <a:pt x="338317" y="144423"/>
                    <a:pt x="354541" y="144423"/>
                  </a:cubicBezTo>
                  <a:cubicBezTo>
                    <a:pt x="370500" y="144423"/>
                    <a:pt x="364116" y="157190"/>
                    <a:pt x="380341" y="149211"/>
                  </a:cubicBezTo>
                  <a:cubicBezTo>
                    <a:pt x="396565" y="141231"/>
                    <a:pt x="406140" y="147615"/>
                    <a:pt x="404544" y="133252"/>
                  </a:cubicBezTo>
                  <a:cubicBezTo>
                    <a:pt x="402948" y="118890"/>
                    <a:pt x="414119" y="118890"/>
                    <a:pt x="412523" y="107453"/>
                  </a:cubicBezTo>
                  <a:cubicBezTo>
                    <a:pt x="410928" y="96282"/>
                    <a:pt x="430344" y="104261"/>
                    <a:pt x="428481" y="83249"/>
                  </a:cubicBezTo>
                  <a:cubicBezTo>
                    <a:pt x="426886" y="62237"/>
                    <a:pt x="457473" y="65695"/>
                    <a:pt x="470240" y="65695"/>
                  </a:cubicBezTo>
                  <a:cubicBezTo>
                    <a:pt x="473165" y="65695"/>
                    <a:pt x="477686" y="67557"/>
                    <a:pt x="483006" y="69951"/>
                  </a:cubicBezTo>
                  <a:cubicBezTo>
                    <a:pt x="492581" y="65163"/>
                    <a:pt x="506146" y="59046"/>
                    <a:pt x="499762" y="53460"/>
                  </a:cubicBezTo>
                  <a:cubicBezTo>
                    <a:pt x="492581" y="47077"/>
                    <a:pt x="521572" y="52662"/>
                    <a:pt x="524764" y="43087"/>
                  </a:cubicBezTo>
                  <a:cubicBezTo>
                    <a:pt x="527955" y="33778"/>
                    <a:pt x="513327" y="25799"/>
                    <a:pt x="506146" y="27395"/>
                  </a:cubicBezTo>
                  <a:close/>
                </a:path>
              </a:pathLst>
            </a:custGeom>
            <a:grpFill/>
            <a:ln w="6350" cap="flat">
              <a:solidFill>
                <a:schemeClr val="bg1"/>
              </a:solidFill>
              <a:prstDash val="solid"/>
              <a:miter/>
            </a:ln>
          </p:spPr>
          <p:txBody>
            <a:bodyPr rtlCol="0" anchor="ctr"/>
            <a:lstStyle/>
            <a:p>
              <a:endParaRPr lang="en-GB"/>
            </a:p>
          </p:txBody>
        </p:sp>
        <p:sp>
          <p:nvSpPr>
            <p:cNvPr id="482" name="Freeform: Shape 481">
              <a:extLst>
                <a:ext uri="{FF2B5EF4-FFF2-40B4-BE49-F238E27FC236}">
                  <a16:creationId xmlns:a16="http://schemas.microsoft.com/office/drawing/2014/main" id="{D9BCF189-0140-4200-9DCC-76F81EF95985}"/>
                </a:ext>
              </a:extLst>
            </p:cNvPr>
            <p:cNvSpPr/>
            <p:nvPr/>
          </p:nvSpPr>
          <p:spPr>
            <a:xfrm>
              <a:off x="8861582" y="4251836"/>
              <a:ext cx="34283" cy="22075"/>
            </a:xfrm>
            <a:custGeom>
              <a:avLst/>
              <a:gdLst>
                <a:gd name="connsiteX0" fmla="*/ 14628 w 34283"/>
                <a:gd name="connsiteY0" fmla="*/ 22076 h 22075"/>
                <a:gd name="connsiteX1" fmla="*/ 32182 w 34283"/>
                <a:gd name="connsiteY1" fmla="*/ 15692 h 22075"/>
                <a:gd name="connsiteX2" fmla="*/ 31917 w 34283"/>
                <a:gd name="connsiteY2" fmla="*/ 0 h 22075"/>
                <a:gd name="connsiteX3" fmla="*/ 18618 w 34283"/>
                <a:gd name="connsiteY3" fmla="*/ 6117 h 22075"/>
                <a:gd name="connsiteX4" fmla="*/ 0 w 34283"/>
                <a:gd name="connsiteY4" fmla="*/ 2926 h 22075"/>
                <a:gd name="connsiteX5" fmla="*/ 14628 w 34283"/>
                <a:gd name="connsiteY5" fmla="*/ 22076 h 2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83" h="22075">
                  <a:moveTo>
                    <a:pt x="14628" y="22076"/>
                  </a:moveTo>
                  <a:cubicBezTo>
                    <a:pt x="24203" y="22076"/>
                    <a:pt x="25799" y="14096"/>
                    <a:pt x="32182" y="15692"/>
                  </a:cubicBezTo>
                  <a:cubicBezTo>
                    <a:pt x="35640" y="16490"/>
                    <a:pt x="34310" y="9575"/>
                    <a:pt x="31917" y="0"/>
                  </a:cubicBezTo>
                  <a:cubicBezTo>
                    <a:pt x="26331" y="1862"/>
                    <a:pt x="18618" y="1862"/>
                    <a:pt x="18618" y="6117"/>
                  </a:cubicBezTo>
                  <a:cubicBezTo>
                    <a:pt x="18618" y="13299"/>
                    <a:pt x="6383" y="3457"/>
                    <a:pt x="0" y="2926"/>
                  </a:cubicBezTo>
                  <a:cubicBezTo>
                    <a:pt x="5851" y="13830"/>
                    <a:pt x="11437" y="22076"/>
                    <a:pt x="14628" y="22076"/>
                  </a:cubicBezTo>
                  <a:close/>
                </a:path>
              </a:pathLst>
            </a:custGeom>
            <a:grpFill/>
            <a:ln w="6350" cap="flat">
              <a:solidFill>
                <a:schemeClr val="bg1"/>
              </a:solidFill>
              <a:prstDash val="solid"/>
              <a:miter/>
            </a:ln>
          </p:spPr>
          <p:txBody>
            <a:bodyPr rtlCol="0" anchor="ctr"/>
            <a:lstStyle/>
            <a:p>
              <a:endParaRPr lang="en-GB"/>
            </a:p>
          </p:txBody>
        </p:sp>
        <p:sp>
          <p:nvSpPr>
            <p:cNvPr id="483" name="Freeform: Shape 482">
              <a:extLst>
                <a:ext uri="{FF2B5EF4-FFF2-40B4-BE49-F238E27FC236}">
                  <a16:creationId xmlns:a16="http://schemas.microsoft.com/office/drawing/2014/main" id="{78D67A8A-8381-4D9D-BB20-B3ABC2EFC643}"/>
                </a:ext>
              </a:extLst>
            </p:cNvPr>
            <p:cNvSpPr/>
            <p:nvPr/>
          </p:nvSpPr>
          <p:spPr>
            <a:xfrm>
              <a:off x="6838861" y="3301335"/>
              <a:ext cx="265706" cy="258440"/>
            </a:xfrm>
            <a:custGeom>
              <a:avLst/>
              <a:gdLst>
                <a:gd name="connsiteX0" fmla="*/ 223151 w 265706"/>
                <a:gd name="connsiteY0" fmla="*/ 234769 h 258440"/>
                <a:gd name="connsiteX1" fmla="*/ 235651 w 265706"/>
                <a:gd name="connsiteY1" fmla="*/ 224662 h 258440"/>
                <a:gd name="connsiteX2" fmla="*/ 253738 w 265706"/>
                <a:gd name="connsiteY2" fmla="*/ 234769 h 258440"/>
                <a:gd name="connsiteX3" fmla="*/ 265706 w 265706"/>
                <a:gd name="connsiteY3" fmla="*/ 228385 h 258440"/>
                <a:gd name="connsiteX4" fmla="*/ 250280 w 265706"/>
                <a:gd name="connsiteY4" fmla="*/ 207108 h 258440"/>
                <a:gd name="connsiteX5" fmla="*/ 240705 w 265706"/>
                <a:gd name="connsiteY5" fmla="*/ 188756 h 258440"/>
                <a:gd name="connsiteX6" fmla="*/ 242833 w 265706"/>
                <a:gd name="connsiteY6" fmla="*/ 170403 h 258440"/>
                <a:gd name="connsiteX7" fmla="*/ 230066 w 265706"/>
                <a:gd name="connsiteY7" fmla="*/ 154445 h 258440"/>
                <a:gd name="connsiteX8" fmla="*/ 200011 w 265706"/>
                <a:gd name="connsiteY8" fmla="*/ 133965 h 258440"/>
                <a:gd name="connsiteX9" fmla="*/ 187244 w 265706"/>
                <a:gd name="connsiteY9" fmla="*/ 119071 h 258440"/>
                <a:gd name="connsiteX10" fmla="*/ 184053 w 265706"/>
                <a:gd name="connsiteY10" fmla="*/ 94335 h 258440"/>
                <a:gd name="connsiteX11" fmla="*/ 194692 w 265706"/>
                <a:gd name="connsiteY11" fmla="*/ 72792 h 258440"/>
                <a:gd name="connsiteX12" fmla="*/ 197883 w 265706"/>
                <a:gd name="connsiteY12" fmla="*/ 56833 h 258440"/>
                <a:gd name="connsiteX13" fmla="*/ 187244 w 265706"/>
                <a:gd name="connsiteY13" fmla="*/ 47258 h 258440"/>
                <a:gd name="connsiteX14" fmla="*/ 172350 w 265706"/>
                <a:gd name="connsiteY14" fmla="*/ 31034 h 258440"/>
                <a:gd name="connsiteX15" fmla="*/ 162775 w 265706"/>
                <a:gd name="connsiteY15" fmla="*/ 9490 h 258440"/>
                <a:gd name="connsiteX16" fmla="*/ 134050 w 265706"/>
                <a:gd name="connsiteY16" fmla="*/ 4969 h 258440"/>
                <a:gd name="connsiteX17" fmla="*/ 109847 w 265706"/>
                <a:gd name="connsiteY17" fmla="*/ 181 h 258440"/>
                <a:gd name="connsiteX18" fmla="*/ 97612 w 265706"/>
                <a:gd name="connsiteY18" fmla="*/ 9490 h 258440"/>
                <a:gd name="connsiteX19" fmla="*/ 82185 w 265706"/>
                <a:gd name="connsiteY19" fmla="*/ 21459 h 258440"/>
                <a:gd name="connsiteX20" fmla="*/ 64897 w 265706"/>
                <a:gd name="connsiteY20" fmla="*/ 34226 h 258440"/>
                <a:gd name="connsiteX21" fmla="*/ 67025 w 265706"/>
                <a:gd name="connsiteY21" fmla="*/ 56833 h 258440"/>
                <a:gd name="connsiteX22" fmla="*/ 64897 w 265706"/>
                <a:gd name="connsiteY22" fmla="*/ 78377 h 258440"/>
                <a:gd name="connsiteX23" fmla="*/ 58514 w 265706"/>
                <a:gd name="connsiteY23" fmla="*/ 94335 h 258440"/>
                <a:gd name="connsiteX24" fmla="*/ 0 w 265706"/>
                <a:gd name="connsiteY24" fmla="*/ 125188 h 258440"/>
                <a:gd name="connsiteX25" fmla="*/ 2128 w 265706"/>
                <a:gd name="connsiteY25" fmla="*/ 138487 h 258440"/>
                <a:gd name="connsiteX26" fmla="*/ 8511 w 265706"/>
                <a:gd name="connsiteY26" fmla="*/ 165084 h 258440"/>
                <a:gd name="connsiteX27" fmla="*/ 29523 w 265706"/>
                <a:gd name="connsiteY27" fmla="*/ 165084 h 258440"/>
                <a:gd name="connsiteX28" fmla="*/ 83250 w 265706"/>
                <a:gd name="connsiteY28" fmla="*/ 196203 h 258440"/>
                <a:gd name="connsiteX29" fmla="*/ 148678 w 265706"/>
                <a:gd name="connsiteY29" fmla="*/ 244610 h 258440"/>
                <a:gd name="connsiteX30" fmla="*/ 180861 w 265706"/>
                <a:gd name="connsiteY30" fmla="*/ 255249 h 258440"/>
                <a:gd name="connsiteX31" fmla="*/ 212246 w 265706"/>
                <a:gd name="connsiteY31" fmla="*/ 258440 h 258440"/>
                <a:gd name="connsiteX32" fmla="*/ 223151 w 265706"/>
                <a:gd name="connsiteY32" fmla="*/ 234769 h 2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706" h="258440">
                  <a:moveTo>
                    <a:pt x="223151" y="234769"/>
                  </a:moveTo>
                  <a:cubicBezTo>
                    <a:pt x="226608" y="231045"/>
                    <a:pt x="227140" y="225992"/>
                    <a:pt x="235651" y="224662"/>
                  </a:cubicBezTo>
                  <a:cubicBezTo>
                    <a:pt x="242301" y="223598"/>
                    <a:pt x="246290" y="227854"/>
                    <a:pt x="253738" y="234769"/>
                  </a:cubicBezTo>
                  <a:cubicBezTo>
                    <a:pt x="256397" y="232109"/>
                    <a:pt x="261185" y="229715"/>
                    <a:pt x="265706" y="228385"/>
                  </a:cubicBezTo>
                  <a:cubicBezTo>
                    <a:pt x="258525" y="220938"/>
                    <a:pt x="249748" y="212161"/>
                    <a:pt x="250280" y="207108"/>
                  </a:cubicBezTo>
                  <a:cubicBezTo>
                    <a:pt x="251344" y="198597"/>
                    <a:pt x="241769" y="194341"/>
                    <a:pt x="240705" y="188756"/>
                  </a:cubicBezTo>
                  <a:cubicBezTo>
                    <a:pt x="239641" y="183436"/>
                    <a:pt x="247088" y="174925"/>
                    <a:pt x="242833" y="170403"/>
                  </a:cubicBezTo>
                  <a:cubicBezTo>
                    <a:pt x="238577" y="166148"/>
                    <a:pt x="237514" y="155509"/>
                    <a:pt x="230066" y="154445"/>
                  </a:cubicBezTo>
                  <a:cubicBezTo>
                    <a:pt x="222619" y="153381"/>
                    <a:pt x="198948" y="141678"/>
                    <a:pt x="200011" y="133965"/>
                  </a:cubicBezTo>
                  <a:cubicBezTo>
                    <a:pt x="201075" y="126518"/>
                    <a:pt x="191500" y="121198"/>
                    <a:pt x="187244" y="119071"/>
                  </a:cubicBezTo>
                  <a:cubicBezTo>
                    <a:pt x="182989" y="116943"/>
                    <a:pt x="178733" y="97527"/>
                    <a:pt x="184053" y="94335"/>
                  </a:cubicBezTo>
                  <a:cubicBezTo>
                    <a:pt x="189372" y="91144"/>
                    <a:pt x="188309" y="72792"/>
                    <a:pt x="194692" y="72792"/>
                  </a:cubicBezTo>
                  <a:cubicBezTo>
                    <a:pt x="201075" y="72792"/>
                    <a:pt x="195755" y="63216"/>
                    <a:pt x="197883" y="56833"/>
                  </a:cubicBezTo>
                  <a:cubicBezTo>
                    <a:pt x="200011" y="50450"/>
                    <a:pt x="192564" y="47258"/>
                    <a:pt x="187244" y="47258"/>
                  </a:cubicBezTo>
                  <a:cubicBezTo>
                    <a:pt x="181925" y="47258"/>
                    <a:pt x="172350" y="38747"/>
                    <a:pt x="172350" y="31034"/>
                  </a:cubicBezTo>
                  <a:cubicBezTo>
                    <a:pt x="172350" y="23587"/>
                    <a:pt x="161711" y="12948"/>
                    <a:pt x="162775" y="9490"/>
                  </a:cubicBezTo>
                  <a:cubicBezTo>
                    <a:pt x="160913" y="23587"/>
                    <a:pt x="140434" y="1777"/>
                    <a:pt x="134050" y="4969"/>
                  </a:cubicBezTo>
                  <a:cubicBezTo>
                    <a:pt x="127667" y="8160"/>
                    <a:pt x="122879" y="-1415"/>
                    <a:pt x="109847" y="181"/>
                  </a:cubicBezTo>
                  <a:cubicBezTo>
                    <a:pt x="101601" y="1245"/>
                    <a:pt x="101868" y="5500"/>
                    <a:pt x="97612" y="9490"/>
                  </a:cubicBezTo>
                  <a:cubicBezTo>
                    <a:pt x="98144" y="9756"/>
                    <a:pt x="82185" y="21459"/>
                    <a:pt x="82185" y="21459"/>
                  </a:cubicBezTo>
                  <a:cubicBezTo>
                    <a:pt x="82185" y="21459"/>
                    <a:pt x="68089" y="25714"/>
                    <a:pt x="64897" y="34226"/>
                  </a:cubicBezTo>
                  <a:cubicBezTo>
                    <a:pt x="61705" y="42736"/>
                    <a:pt x="71281" y="51514"/>
                    <a:pt x="67025" y="56833"/>
                  </a:cubicBezTo>
                  <a:cubicBezTo>
                    <a:pt x="62769" y="62153"/>
                    <a:pt x="63833" y="74121"/>
                    <a:pt x="64897" y="78377"/>
                  </a:cubicBezTo>
                  <a:cubicBezTo>
                    <a:pt x="65961" y="82632"/>
                    <a:pt x="58514" y="94335"/>
                    <a:pt x="58514" y="94335"/>
                  </a:cubicBezTo>
                  <a:cubicBezTo>
                    <a:pt x="58514" y="94335"/>
                    <a:pt x="26597" y="111623"/>
                    <a:pt x="0" y="125188"/>
                  </a:cubicBezTo>
                  <a:cubicBezTo>
                    <a:pt x="532" y="130242"/>
                    <a:pt x="1064" y="135029"/>
                    <a:pt x="2128" y="138487"/>
                  </a:cubicBezTo>
                  <a:cubicBezTo>
                    <a:pt x="3723" y="144338"/>
                    <a:pt x="6383" y="155775"/>
                    <a:pt x="8511" y="165084"/>
                  </a:cubicBezTo>
                  <a:cubicBezTo>
                    <a:pt x="18884" y="165084"/>
                    <a:pt x="20214" y="164020"/>
                    <a:pt x="29523" y="165084"/>
                  </a:cubicBezTo>
                  <a:cubicBezTo>
                    <a:pt x="39098" y="166148"/>
                    <a:pt x="74472" y="191947"/>
                    <a:pt x="83250" y="196203"/>
                  </a:cubicBezTo>
                  <a:cubicBezTo>
                    <a:pt x="92026" y="200458"/>
                    <a:pt x="139104" y="235833"/>
                    <a:pt x="148678" y="244610"/>
                  </a:cubicBezTo>
                  <a:cubicBezTo>
                    <a:pt x="158254" y="253121"/>
                    <a:pt x="174478" y="255249"/>
                    <a:pt x="180861" y="255249"/>
                  </a:cubicBezTo>
                  <a:cubicBezTo>
                    <a:pt x="184585" y="255249"/>
                    <a:pt x="200011" y="257110"/>
                    <a:pt x="212246" y="258440"/>
                  </a:cubicBezTo>
                  <a:cubicBezTo>
                    <a:pt x="215438" y="249663"/>
                    <a:pt x="220757" y="237163"/>
                    <a:pt x="223151" y="234769"/>
                  </a:cubicBezTo>
                  <a:close/>
                </a:path>
              </a:pathLst>
            </a:custGeom>
            <a:grpFill/>
            <a:ln w="6350" cap="flat">
              <a:solidFill>
                <a:schemeClr val="bg1"/>
              </a:solidFill>
              <a:prstDash val="solid"/>
              <a:miter/>
            </a:ln>
          </p:spPr>
          <p:txBody>
            <a:bodyPr rtlCol="0" anchor="ctr"/>
            <a:lstStyle/>
            <a:p>
              <a:endParaRPr lang="en-GB"/>
            </a:p>
          </p:txBody>
        </p:sp>
        <p:sp>
          <p:nvSpPr>
            <p:cNvPr id="484" name="Freeform: Shape 483">
              <a:extLst>
                <a:ext uri="{FF2B5EF4-FFF2-40B4-BE49-F238E27FC236}">
                  <a16:creationId xmlns:a16="http://schemas.microsoft.com/office/drawing/2014/main" id="{8E86DE49-F577-4E17-9D5E-DC41B0272811}"/>
                </a:ext>
              </a:extLst>
            </p:cNvPr>
            <p:cNvSpPr/>
            <p:nvPr/>
          </p:nvSpPr>
          <p:spPr>
            <a:xfrm>
              <a:off x="7050043" y="3525842"/>
              <a:ext cx="52662" cy="49094"/>
            </a:xfrm>
            <a:custGeom>
              <a:avLst/>
              <a:gdLst>
                <a:gd name="connsiteX0" fmla="*/ 17288 w 52662"/>
                <a:gd name="connsiteY0" fmla="*/ 36327 h 49094"/>
                <a:gd name="connsiteX1" fmla="*/ 31119 w 52662"/>
                <a:gd name="connsiteY1" fmla="*/ 48030 h 49094"/>
                <a:gd name="connsiteX2" fmla="*/ 52663 w 52662"/>
                <a:gd name="connsiteY2" fmla="*/ 49094 h 49094"/>
                <a:gd name="connsiteX3" fmla="*/ 39630 w 52662"/>
                <a:gd name="connsiteY3" fmla="*/ 14784 h 49094"/>
                <a:gd name="connsiteX4" fmla="*/ 42024 w 52662"/>
                <a:gd name="connsiteY4" fmla="*/ 10262 h 49094"/>
                <a:gd name="connsiteX5" fmla="*/ 23938 w 52662"/>
                <a:gd name="connsiteY5" fmla="*/ 155 h 49094"/>
                <a:gd name="connsiteX6" fmla="*/ 11437 w 52662"/>
                <a:gd name="connsiteY6" fmla="*/ 10262 h 49094"/>
                <a:gd name="connsiteX7" fmla="*/ 0 w 52662"/>
                <a:gd name="connsiteY7" fmla="*/ 34200 h 49094"/>
                <a:gd name="connsiteX8" fmla="*/ 17288 w 52662"/>
                <a:gd name="connsiteY8" fmla="*/ 36327 h 4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62" h="49094">
                  <a:moveTo>
                    <a:pt x="17288" y="36327"/>
                  </a:moveTo>
                  <a:lnTo>
                    <a:pt x="31119" y="48030"/>
                  </a:lnTo>
                  <a:lnTo>
                    <a:pt x="52663" y="49094"/>
                  </a:lnTo>
                  <a:cubicBezTo>
                    <a:pt x="47875" y="36327"/>
                    <a:pt x="39630" y="19305"/>
                    <a:pt x="39630" y="14784"/>
                  </a:cubicBezTo>
                  <a:cubicBezTo>
                    <a:pt x="39630" y="13188"/>
                    <a:pt x="40428" y="11592"/>
                    <a:pt x="42024" y="10262"/>
                  </a:cubicBezTo>
                  <a:cubicBezTo>
                    <a:pt x="34843" y="3613"/>
                    <a:pt x="30587" y="-909"/>
                    <a:pt x="23938" y="155"/>
                  </a:cubicBezTo>
                  <a:cubicBezTo>
                    <a:pt x="15693" y="1485"/>
                    <a:pt x="14895" y="6539"/>
                    <a:pt x="11437" y="10262"/>
                  </a:cubicBezTo>
                  <a:cubicBezTo>
                    <a:pt x="9309" y="12656"/>
                    <a:pt x="3990" y="25157"/>
                    <a:pt x="0" y="34200"/>
                  </a:cubicBezTo>
                  <a:cubicBezTo>
                    <a:pt x="9841" y="35264"/>
                    <a:pt x="17288" y="36327"/>
                    <a:pt x="17288" y="36327"/>
                  </a:cubicBezTo>
                  <a:close/>
                </a:path>
              </a:pathLst>
            </a:custGeom>
            <a:grpFill/>
            <a:ln w="6350" cap="flat">
              <a:solidFill>
                <a:schemeClr val="bg1"/>
              </a:solidFill>
              <a:prstDash val="solid"/>
              <a:miter/>
            </a:ln>
          </p:spPr>
          <p:txBody>
            <a:bodyPr rtlCol="0" anchor="ctr"/>
            <a:lstStyle/>
            <a:p>
              <a:endParaRPr lang="en-GB"/>
            </a:p>
          </p:txBody>
        </p:sp>
        <p:sp>
          <p:nvSpPr>
            <p:cNvPr id="485" name="Freeform: Shape 484">
              <a:extLst>
                <a:ext uri="{FF2B5EF4-FFF2-40B4-BE49-F238E27FC236}">
                  <a16:creationId xmlns:a16="http://schemas.microsoft.com/office/drawing/2014/main" id="{390C65E9-A7DC-4DD4-8479-4DD4D5BA78F5}"/>
                </a:ext>
              </a:extLst>
            </p:cNvPr>
            <p:cNvSpPr/>
            <p:nvPr/>
          </p:nvSpPr>
          <p:spPr>
            <a:xfrm>
              <a:off x="5667455" y="2841118"/>
              <a:ext cx="390970" cy="330397"/>
            </a:xfrm>
            <a:custGeom>
              <a:avLst/>
              <a:gdLst>
                <a:gd name="connsiteX0" fmla="*/ 344497 w 390970"/>
                <a:gd name="connsiteY0" fmla="*/ 75536 h 330397"/>
                <a:gd name="connsiteX1" fmla="*/ 330135 w 390970"/>
                <a:gd name="connsiteY1" fmla="*/ 70749 h 330397"/>
                <a:gd name="connsiteX2" fmla="*/ 312580 w 390970"/>
                <a:gd name="connsiteY2" fmla="*/ 62238 h 330397"/>
                <a:gd name="connsiteX3" fmla="*/ 284387 w 390970"/>
                <a:gd name="connsiteY3" fmla="*/ 57450 h 330397"/>
                <a:gd name="connsiteX4" fmla="*/ 270557 w 390970"/>
                <a:gd name="connsiteY4" fmla="*/ 48407 h 330397"/>
                <a:gd name="connsiteX5" fmla="*/ 262843 w 390970"/>
                <a:gd name="connsiteY5" fmla="*/ 35640 h 330397"/>
                <a:gd name="connsiteX6" fmla="*/ 250875 w 390970"/>
                <a:gd name="connsiteY6" fmla="*/ 41758 h 330397"/>
                <a:gd name="connsiteX7" fmla="*/ 243162 w 390970"/>
                <a:gd name="connsiteY7" fmla="*/ 32715 h 330397"/>
                <a:gd name="connsiteX8" fmla="*/ 226405 w 390970"/>
                <a:gd name="connsiteY8" fmla="*/ 22342 h 330397"/>
                <a:gd name="connsiteX9" fmla="*/ 212575 w 390970"/>
                <a:gd name="connsiteY9" fmla="*/ 13831 h 330397"/>
                <a:gd name="connsiteX10" fmla="*/ 203000 w 390970"/>
                <a:gd name="connsiteY10" fmla="*/ 3458 h 330397"/>
                <a:gd name="connsiteX11" fmla="*/ 199542 w 390970"/>
                <a:gd name="connsiteY11" fmla="*/ 0 h 330397"/>
                <a:gd name="connsiteX12" fmla="*/ 193425 w 390970"/>
                <a:gd name="connsiteY12" fmla="*/ 532 h 330397"/>
                <a:gd name="connsiteX13" fmla="*/ 176934 w 390970"/>
                <a:gd name="connsiteY13" fmla="*/ 23938 h 330397"/>
                <a:gd name="connsiteX14" fmla="*/ 148741 w 390970"/>
                <a:gd name="connsiteY14" fmla="*/ 42822 h 330397"/>
                <a:gd name="connsiteX15" fmla="*/ 131187 w 390970"/>
                <a:gd name="connsiteY15" fmla="*/ 61972 h 330397"/>
                <a:gd name="connsiteX16" fmla="*/ 97143 w 390970"/>
                <a:gd name="connsiteY16" fmla="*/ 50269 h 330397"/>
                <a:gd name="connsiteX17" fmla="*/ 81450 w 390970"/>
                <a:gd name="connsiteY17" fmla="*/ 60642 h 330397"/>
                <a:gd name="connsiteX18" fmla="*/ 85174 w 390970"/>
                <a:gd name="connsiteY18" fmla="*/ 89633 h 330397"/>
                <a:gd name="connsiteX19" fmla="*/ 61502 w 390970"/>
                <a:gd name="connsiteY19" fmla="*/ 88303 h 330397"/>
                <a:gd name="connsiteX20" fmla="*/ 45012 w 390970"/>
                <a:gd name="connsiteY20" fmla="*/ 80324 h 330397"/>
                <a:gd name="connsiteX21" fmla="*/ 18415 w 390970"/>
                <a:gd name="connsiteY21" fmla="*/ 82983 h 330397"/>
                <a:gd name="connsiteX22" fmla="*/ 1659 w 390970"/>
                <a:gd name="connsiteY22" fmla="*/ 95750 h 330397"/>
                <a:gd name="connsiteX23" fmla="*/ 4850 w 390970"/>
                <a:gd name="connsiteY23" fmla="*/ 112506 h 330397"/>
                <a:gd name="connsiteX24" fmla="*/ 41023 w 390970"/>
                <a:gd name="connsiteY24" fmla="*/ 124209 h 330397"/>
                <a:gd name="connsiteX25" fmla="*/ 64694 w 390970"/>
                <a:gd name="connsiteY25" fmla="*/ 130592 h 330397"/>
                <a:gd name="connsiteX26" fmla="*/ 73471 w 390970"/>
                <a:gd name="connsiteY26" fmla="*/ 142561 h 330397"/>
                <a:gd name="connsiteX27" fmla="*/ 94749 w 390970"/>
                <a:gd name="connsiteY27" fmla="*/ 165967 h 330397"/>
                <a:gd name="connsiteX28" fmla="*/ 101930 w 390970"/>
                <a:gd name="connsiteY28" fmla="*/ 187245 h 330397"/>
                <a:gd name="connsiteX29" fmla="*/ 97940 w 390970"/>
                <a:gd name="connsiteY29" fmla="*/ 219693 h 330397"/>
                <a:gd name="connsiteX30" fmla="*/ 85174 w 390970"/>
                <a:gd name="connsiteY30" fmla="*/ 268632 h 330397"/>
                <a:gd name="connsiteX31" fmla="*/ 83578 w 390970"/>
                <a:gd name="connsiteY31" fmla="*/ 268898 h 330397"/>
                <a:gd name="connsiteX32" fmla="*/ 99004 w 390970"/>
                <a:gd name="connsiteY32" fmla="*/ 276611 h 330397"/>
                <a:gd name="connsiteX33" fmla="*/ 125336 w 390970"/>
                <a:gd name="connsiteY33" fmla="*/ 289378 h 330397"/>
                <a:gd name="connsiteX34" fmla="*/ 146879 w 390970"/>
                <a:gd name="connsiteY34" fmla="*/ 287516 h 330397"/>
                <a:gd name="connsiteX35" fmla="*/ 159646 w 390970"/>
                <a:gd name="connsiteY35" fmla="*/ 290442 h 330397"/>
                <a:gd name="connsiteX36" fmla="*/ 191829 w 390970"/>
                <a:gd name="connsiteY36" fmla="*/ 298155 h 330397"/>
                <a:gd name="connsiteX37" fmla="*/ 219756 w 390970"/>
                <a:gd name="connsiteY37" fmla="*/ 298953 h 330397"/>
                <a:gd name="connsiteX38" fmla="*/ 218160 w 390970"/>
                <a:gd name="connsiteY38" fmla="*/ 292038 h 330397"/>
                <a:gd name="connsiteX39" fmla="*/ 240502 w 390970"/>
                <a:gd name="connsiteY39" fmla="*/ 265175 h 330397"/>
                <a:gd name="connsiteX40" fmla="*/ 290239 w 390970"/>
                <a:gd name="connsiteY40" fmla="*/ 276080 h 330397"/>
                <a:gd name="connsiteX41" fmla="*/ 321624 w 390970"/>
                <a:gd name="connsiteY41" fmla="*/ 265707 h 330397"/>
                <a:gd name="connsiteX42" fmla="*/ 338646 w 390970"/>
                <a:gd name="connsiteY42" fmla="*/ 254536 h 330397"/>
                <a:gd name="connsiteX43" fmla="*/ 341837 w 390970"/>
                <a:gd name="connsiteY43" fmla="*/ 245493 h 330397"/>
                <a:gd name="connsiteX44" fmla="*/ 329071 w 390970"/>
                <a:gd name="connsiteY44" fmla="*/ 241237 h 330397"/>
                <a:gd name="connsiteX45" fmla="*/ 322953 w 390970"/>
                <a:gd name="connsiteY45" fmla="*/ 227939 h 330397"/>
                <a:gd name="connsiteX46" fmla="*/ 315240 w 390970"/>
                <a:gd name="connsiteY46" fmla="*/ 214108 h 330397"/>
                <a:gd name="connsiteX47" fmla="*/ 320560 w 390970"/>
                <a:gd name="connsiteY47" fmla="*/ 207459 h 330397"/>
                <a:gd name="connsiteX48" fmla="*/ 325879 w 390970"/>
                <a:gd name="connsiteY48" fmla="*/ 196554 h 330397"/>
                <a:gd name="connsiteX49" fmla="*/ 322953 w 390970"/>
                <a:gd name="connsiteY49" fmla="*/ 183255 h 330397"/>
                <a:gd name="connsiteX50" fmla="*/ 318166 w 390970"/>
                <a:gd name="connsiteY50" fmla="*/ 169957 h 330397"/>
                <a:gd name="connsiteX51" fmla="*/ 306197 w 390970"/>
                <a:gd name="connsiteY51" fmla="*/ 168627 h 330397"/>
                <a:gd name="connsiteX52" fmla="*/ 302473 w 390970"/>
                <a:gd name="connsiteY52" fmla="*/ 159584 h 330397"/>
                <a:gd name="connsiteX53" fmla="*/ 320027 w 390970"/>
                <a:gd name="connsiteY53" fmla="*/ 137774 h 330397"/>
                <a:gd name="connsiteX54" fmla="*/ 333858 w 390970"/>
                <a:gd name="connsiteY54" fmla="*/ 126337 h 330397"/>
                <a:gd name="connsiteX55" fmla="*/ 339975 w 390970"/>
                <a:gd name="connsiteY55" fmla="*/ 105857 h 330397"/>
                <a:gd name="connsiteX56" fmla="*/ 350881 w 390970"/>
                <a:gd name="connsiteY56" fmla="*/ 83515 h 330397"/>
                <a:gd name="connsiteX57" fmla="*/ 344497 w 390970"/>
                <a:gd name="connsiteY57" fmla="*/ 75536 h 330397"/>
                <a:gd name="connsiteX58" fmla="*/ 387585 w 390970"/>
                <a:gd name="connsiteY58" fmla="*/ 279803 h 330397"/>
                <a:gd name="connsiteX59" fmla="*/ 370828 w 390970"/>
                <a:gd name="connsiteY59" fmla="*/ 294166 h 330397"/>
                <a:gd name="connsiteX60" fmla="*/ 381999 w 390970"/>
                <a:gd name="connsiteY60" fmla="*/ 330338 h 330397"/>
                <a:gd name="connsiteX61" fmla="*/ 387585 w 390970"/>
                <a:gd name="connsiteY61" fmla="*/ 279803 h 33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0970" h="330397">
                  <a:moveTo>
                    <a:pt x="344497" y="75536"/>
                  </a:moveTo>
                  <a:cubicBezTo>
                    <a:pt x="340773" y="76068"/>
                    <a:pt x="337848" y="70749"/>
                    <a:pt x="330135" y="70749"/>
                  </a:cubicBezTo>
                  <a:cubicBezTo>
                    <a:pt x="322421" y="70749"/>
                    <a:pt x="316304" y="67291"/>
                    <a:pt x="312580" y="62238"/>
                  </a:cubicBezTo>
                  <a:cubicBezTo>
                    <a:pt x="308857" y="57450"/>
                    <a:pt x="290239" y="56120"/>
                    <a:pt x="284387" y="57450"/>
                  </a:cubicBezTo>
                  <a:cubicBezTo>
                    <a:pt x="278270" y="58780"/>
                    <a:pt x="276408" y="47077"/>
                    <a:pt x="270557" y="48407"/>
                  </a:cubicBezTo>
                  <a:cubicBezTo>
                    <a:pt x="264439" y="49737"/>
                    <a:pt x="262843" y="40428"/>
                    <a:pt x="262843" y="35640"/>
                  </a:cubicBezTo>
                  <a:cubicBezTo>
                    <a:pt x="262843" y="30853"/>
                    <a:pt x="256194" y="39098"/>
                    <a:pt x="250875" y="41758"/>
                  </a:cubicBezTo>
                  <a:cubicBezTo>
                    <a:pt x="245555" y="44151"/>
                    <a:pt x="243693" y="36438"/>
                    <a:pt x="243162" y="32715"/>
                  </a:cubicBezTo>
                  <a:cubicBezTo>
                    <a:pt x="242630" y="28991"/>
                    <a:pt x="231725" y="25533"/>
                    <a:pt x="226405" y="22342"/>
                  </a:cubicBezTo>
                  <a:cubicBezTo>
                    <a:pt x="221086" y="19416"/>
                    <a:pt x="214968" y="9575"/>
                    <a:pt x="212575" y="13831"/>
                  </a:cubicBezTo>
                  <a:cubicBezTo>
                    <a:pt x="210181" y="18086"/>
                    <a:pt x="203532" y="7713"/>
                    <a:pt x="203000" y="3458"/>
                  </a:cubicBezTo>
                  <a:cubicBezTo>
                    <a:pt x="202468" y="798"/>
                    <a:pt x="200606" y="1596"/>
                    <a:pt x="199542" y="0"/>
                  </a:cubicBezTo>
                  <a:cubicBezTo>
                    <a:pt x="197414" y="532"/>
                    <a:pt x="195553" y="798"/>
                    <a:pt x="193425" y="532"/>
                  </a:cubicBezTo>
                  <a:cubicBezTo>
                    <a:pt x="183850" y="0"/>
                    <a:pt x="175339" y="7713"/>
                    <a:pt x="176934" y="23938"/>
                  </a:cubicBezTo>
                  <a:cubicBezTo>
                    <a:pt x="178530" y="39896"/>
                    <a:pt x="165232" y="41492"/>
                    <a:pt x="148741" y="42822"/>
                  </a:cubicBezTo>
                  <a:cubicBezTo>
                    <a:pt x="132251" y="44151"/>
                    <a:pt x="137836" y="56918"/>
                    <a:pt x="131187" y="61972"/>
                  </a:cubicBezTo>
                  <a:cubicBezTo>
                    <a:pt x="124272" y="67291"/>
                    <a:pt x="100334" y="59312"/>
                    <a:pt x="97143" y="50269"/>
                  </a:cubicBezTo>
                  <a:cubicBezTo>
                    <a:pt x="93951" y="41492"/>
                    <a:pt x="72141" y="50269"/>
                    <a:pt x="81450" y="60642"/>
                  </a:cubicBezTo>
                  <a:cubicBezTo>
                    <a:pt x="90759" y="71015"/>
                    <a:pt x="90227" y="85643"/>
                    <a:pt x="85174" y="89633"/>
                  </a:cubicBezTo>
                  <a:cubicBezTo>
                    <a:pt x="79854" y="93622"/>
                    <a:pt x="68683" y="83249"/>
                    <a:pt x="61502" y="88303"/>
                  </a:cubicBezTo>
                  <a:cubicBezTo>
                    <a:pt x="54321" y="93622"/>
                    <a:pt x="53789" y="83515"/>
                    <a:pt x="45012" y="80324"/>
                  </a:cubicBezTo>
                  <a:cubicBezTo>
                    <a:pt x="36235" y="77132"/>
                    <a:pt x="32511" y="84313"/>
                    <a:pt x="18415" y="82983"/>
                  </a:cubicBezTo>
                  <a:cubicBezTo>
                    <a:pt x="4318" y="81654"/>
                    <a:pt x="-3661" y="89899"/>
                    <a:pt x="1659" y="95750"/>
                  </a:cubicBezTo>
                  <a:cubicBezTo>
                    <a:pt x="6978" y="101867"/>
                    <a:pt x="860" y="107453"/>
                    <a:pt x="4850" y="112506"/>
                  </a:cubicBezTo>
                  <a:cubicBezTo>
                    <a:pt x="8840" y="117826"/>
                    <a:pt x="27458" y="117028"/>
                    <a:pt x="41023" y="124209"/>
                  </a:cubicBezTo>
                  <a:cubicBezTo>
                    <a:pt x="54587" y="131391"/>
                    <a:pt x="57779" y="125273"/>
                    <a:pt x="64694" y="130592"/>
                  </a:cubicBezTo>
                  <a:cubicBezTo>
                    <a:pt x="71609" y="135912"/>
                    <a:pt x="73205" y="132720"/>
                    <a:pt x="73471" y="142561"/>
                  </a:cubicBezTo>
                  <a:cubicBezTo>
                    <a:pt x="74003" y="152668"/>
                    <a:pt x="81450" y="162243"/>
                    <a:pt x="94749" y="165967"/>
                  </a:cubicBezTo>
                  <a:cubicBezTo>
                    <a:pt x="108048" y="169690"/>
                    <a:pt x="97940" y="178468"/>
                    <a:pt x="101930" y="187245"/>
                  </a:cubicBezTo>
                  <a:cubicBezTo>
                    <a:pt x="105920" y="196022"/>
                    <a:pt x="95813" y="209054"/>
                    <a:pt x="97940" y="219693"/>
                  </a:cubicBezTo>
                  <a:cubicBezTo>
                    <a:pt x="100068" y="230598"/>
                    <a:pt x="91557" y="265441"/>
                    <a:pt x="85174" y="268632"/>
                  </a:cubicBezTo>
                  <a:cubicBezTo>
                    <a:pt x="84642" y="268898"/>
                    <a:pt x="84110" y="268898"/>
                    <a:pt x="83578" y="268898"/>
                  </a:cubicBezTo>
                  <a:cubicBezTo>
                    <a:pt x="89695" y="271824"/>
                    <a:pt x="95813" y="274484"/>
                    <a:pt x="99004" y="276611"/>
                  </a:cubicBezTo>
                  <a:cubicBezTo>
                    <a:pt x="104856" y="280601"/>
                    <a:pt x="117622" y="284325"/>
                    <a:pt x="125336" y="289378"/>
                  </a:cubicBezTo>
                  <a:cubicBezTo>
                    <a:pt x="133049" y="294166"/>
                    <a:pt x="146879" y="293368"/>
                    <a:pt x="146879" y="287516"/>
                  </a:cubicBezTo>
                  <a:cubicBezTo>
                    <a:pt x="146879" y="281665"/>
                    <a:pt x="154593" y="285655"/>
                    <a:pt x="159646" y="290442"/>
                  </a:cubicBezTo>
                  <a:cubicBezTo>
                    <a:pt x="164434" y="295230"/>
                    <a:pt x="183052" y="296294"/>
                    <a:pt x="191829" y="298155"/>
                  </a:cubicBezTo>
                  <a:cubicBezTo>
                    <a:pt x="199276" y="299751"/>
                    <a:pt x="210181" y="298687"/>
                    <a:pt x="219756" y="298953"/>
                  </a:cubicBezTo>
                  <a:cubicBezTo>
                    <a:pt x="219490" y="296825"/>
                    <a:pt x="218958" y="294432"/>
                    <a:pt x="218160" y="292038"/>
                  </a:cubicBezTo>
                  <a:cubicBezTo>
                    <a:pt x="213373" y="276346"/>
                    <a:pt x="227469" y="267037"/>
                    <a:pt x="240502" y="265175"/>
                  </a:cubicBezTo>
                  <a:cubicBezTo>
                    <a:pt x="253801" y="263313"/>
                    <a:pt x="282791" y="271292"/>
                    <a:pt x="290239" y="276080"/>
                  </a:cubicBezTo>
                  <a:cubicBezTo>
                    <a:pt x="297952" y="280867"/>
                    <a:pt x="308325" y="279803"/>
                    <a:pt x="321624" y="265707"/>
                  </a:cubicBezTo>
                  <a:cubicBezTo>
                    <a:pt x="328273" y="258525"/>
                    <a:pt x="333858" y="256132"/>
                    <a:pt x="338646" y="254536"/>
                  </a:cubicBezTo>
                  <a:cubicBezTo>
                    <a:pt x="338912" y="251344"/>
                    <a:pt x="340508" y="248152"/>
                    <a:pt x="341837" y="245493"/>
                  </a:cubicBezTo>
                  <a:cubicBezTo>
                    <a:pt x="343699" y="240705"/>
                    <a:pt x="335188" y="241769"/>
                    <a:pt x="329071" y="241237"/>
                  </a:cubicBezTo>
                  <a:cubicBezTo>
                    <a:pt x="322953" y="240705"/>
                    <a:pt x="318698" y="234588"/>
                    <a:pt x="322953" y="227939"/>
                  </a:cubicBezTo>
                  <a:cubicBezTo>
                    <a:pt x="327209" y="221289"/>
                    <a:pt x="319230" y="220757"/>
                    <a:pt x="315240" y="214108"/>
                  </a:cubicBezTo>
                  <a:cubicBezTo>
                    <a:pt x="310985" y="207459"/>
                    <a:pt x="317102" y="209320"/>
                    <a:pt x="320560" y="207459"/>
                  </a:cubicBezTo>
                  <a:cubicBezTo>
                    <a:pt x="324283" y="205597"/>
                    <a:pt x="329071" y="198415"/>
                    <a:pt x="325879" y="196554"/>
                  </a:cubicBezTo>
                  <a:cubicBezTo>
                    <a:pt x="322953" y="194692"/>
                    <a:pt x="320560" y="190436"/>
                    <a:pt x="322953" y="183255"/>
                  </a:cubicBezTo>
                  <a:cubicBezTo>
                    <a:pt x="325347" y="176074"/>
                    <a:pt x="318166" y="175542"/>
                    <a:pt x="318166" y="169957"/>
                  </a:cubicBezTo>
                  <a:cubicBezTo>
                    <a:pt x="318166" y="164637"/>
                    <a:pt x="311516" y="162243"/>
                    <a:pt x="306197" y="168627"/>
                  </a:cubicBezTo>
                  <a:cubicBezTo>
                    <a:pt x="300878" y="175276"/>
                    <a:pt x="299016" y="170488"/>
                    <a:pt x="302473" y="159584"/>
                  </a:cubicBezTo>
                  <a:cubicBezTo>
                    <a:pt x="306197" y="148679"/>
                    <a:pt x="318698" y="143891"/>
                    <a:pt x="320027" y="137774"/>
                  </a:cubicBezTo>
                  <a:cubicBezTo>
                    <a:pt x="321357" y="131656"/>
                    <a:pt x="328539" y="126337"/>
                    <a:pt x="333858" y="126337"/>
                  </a:cubicBezTo>
                  <a:cubicBezTo>
                    <a:pt x="339178" y="126337"/>
                    <a:pt x="338114" y="113570"/>
                    <a:pt x="339975" y="105857"/>
                  </a:cubicBezTo>
                  <a:cubicBezTo>
                    <a:pt x="341837" y="98144"/>
                    <a:pt x="342901" y="90165"/>
                    <a:pt x="350881" y="83515"/>
                  </a:cubicBezTo>
                  <a:cubicBezTo>
                    <a:pt x="357796" y="77930"/>
                    <a:pt x="348221" y="74738"/>
                    <a:pt x="344497" y="75536"/>
                  </a:cubicBezTo>
                  <a:close/>
                  <a:moveTo>
                    <a:pt x="387585" y="279803"/>
                  </a:moveTo>
                  <a:cubicBezTo>
                    <a:pt x="383063" y="279537"/>
                    <a:pt x="381999" y="287516"/>
                    <a:pt x="370828" y="294166"/>
                  </a:cubicBezTo>
                  <a:cubicBezTo>
                    <a:pt x="359657" y="301081"/>
                    <a:pt x="370828" y="331934"/>
                    <a:pt x="381999" y="330338"/>
                  </a:cubicBezTo>
                  <a:cubicBezTo>
                    <a:pt x="393702" y="329008"/>
                    <a:pt x="392106" y="280335"/>
                    <a:pt x="387585" y="279803"/>
                  </a:cubicBezTo>
                  <a:close/>
                </a:path>
              </a:pathLst>
            </a:custGeom>
            <a:grpFill/>
            <a:ln w="6350" cap="flat">
              <a:solidFill>
                <a:schemeClr val="bg1"/>
              </a:solidFill>
              <a:prstDash val="solid"/>
              <a:miter/>
            </a:ln>
          </p:spPr>
          <p:txBody>
            <a:bodyPr rtlCol="0" anchor="ctr"/>
            <a:lstStyle/>
            <a:p>
              <a:endParaRPr lang="en-GB"/>
            </a:p>
          </p:txBody>
        </p:sp>
        <p:sp>
          <p:nvSpPr>
            <p:cNvPr id="486" name="Freeform: Shape 485">
              <a:extLst>
                <a:ext uri="{FF2B5EF4-FFF2-40B4-BE49-F238E27FC236}">
                  <a16:creationId xmlns:a16="http://schemas.microsoft.com/office/drawing/2014/main" id="{6DC122F4-C9E3-4683-8BD4-F7DE149A624C}"/>
                </a:ext>
              </a:extLst>
            </p:cNvPr>
            <p:cNvSpPr/>
            <p:nvPr/>
          </p:nvSpPr>
          <p:spPr>
            <a:xfrm>
              <a:off x="3328822" y="3981608"/>
              <a:ext cx="62935" cy="34842"/>
            </a:xfrm>
            <a:custGeom>
              <a:avLst/>
              <a:gdLst>
                <a:gd name="connsiteX0" fmla="*/ 61972 w 62935"/>
                <a:gd name="connsiteY0" fmla="*/ 13299 h 34842"/>
                <a:gd name="connsiteX1" fmla="*/ 32183 w 62935"/>
                <a:gd name="connsiteY1" fmla="*/ 5851 h 34842"/>
                <a:gd name="connsiteX2" fmla="*/ 20480 w 62935"/>
                <a:gd name="connsiteY2" fmla="*/ 0 h 34842"/>
                <a:gd name="connsiteX3" fmla="*/ 19416 w 62935"/>
                <a:gd name="connsiteY3" fmla="*/ 532 h 34842"/>
                <a:gd name="connsiteX4" fmla="*/ 0 w 62935"/>
                <a:gd name="connsiteY4" fmla="*/ 16756 h 34842"/>
                <a:gd name="connsiteX5" fmla="*/ 52663 w 62935"/>
                <a:gd name="connsiteY5" fmla="*/ 34843 h 34842"/>
                <a:gd name="connsiteX6" fmla="*/ 61440 w 62935"/>
                <a:gd name="connsiteY6" fmla="*/ 31119 h 34842"/>
                <a:gd name="connsiteX7" fmla="*/ 61972 w 62935"/>
                <a:gd name="connsiteY7" fmla="*/ 13299 h 3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35" h="34842">
                  <a:moveTo>
                    <a:pt x="61972" y="13299"/>
                  </a:moveTo>
                  <a:cubicBezTo>
                    <a:pt x="57450" y="6915"/>
                    <a:pt x="45215" y="14362"/>
                    <a:pt x="32183" y="5851"/>
                  </a:cubicBezTo>
                  <a:cubicBezTo>
                    <a:pt x="28725" y="3458"/>
                    <a:pt x="24736" y="1596"/>
                    <a:pt x="20480" y="0"/>
                  </a:cubicBezTo>
                  <a:cubicBezTo>
                    <a:pt x="20214" y="266"/>
                    <a:pt x="19948" y="532"/>
                    <a:pt x="19416" y="532"/>
                  </a:cubicBezTo>
                  <a:cubicBezTo>
                    <a:pt x="16756" y="1330"/>
                    <a:pt x="8245" y="8777"/>
                    <a:pt x="0" y="16756"/>
                  </a:cubicBezTo>
                  <a:cubicBezTo>
                    <a:pt x="9309" y="23938"/>
                    <a:pt x="43354" y="34843"/>
                    <a:pt x="52663" y="34843"/>
                  </a:cubicBezTo>
                  <a:cubicBezTo>
                    <a:pt x="57184" y="34843"/>
                    <a:pt x="59578" y="32981"/>
                    <a:pt x="61440" y="31119"/>
                  </a:cubicBezTo>
                  <a:cubicBezTo>
                    <a:pt x="63036" y="22608"/>
                    <a:pt x="63567" y="15426"/>
                    <a:pt x="61972" y="13299"/>
                  </a:cubicBezTo>
                  <a:close/>
                </a:path>
              </a:pathLst>
            </a:custGeom>
            <a:grpFill/>
            <a:ln w="6350" cap="flat">
              <a:solidFill>
                <a:schemeClr val="bg1"/>
              </a:solidFill>
              <a:prstDash val="solid"/>
              <a:miter/>
            </a:ln>
          </p:spPr>
          <p:txBody>
            <a:bodyPr rtlCol="0" anchor="ctr"/>
            <a:lstStyle/>
            <a:p>
              <a:endParaRPr lang="en-GB"/>
            </a:p>
          </p:txBody>
        </p:sp>
        <p:sp>
          <p:nvSpPr>
            <p:cNvPr id="487" name="Freeform: Shape 486">
              <a:extLst>
                <a:ext uri="{FF2B5EF4-FFF2-40B4-BE49-F238E27FC236}">
                  <a16:creationId xmlns:a16="http://schemas.microsoft.com/office/drawing/2014/main" id="{8395ACDC-0661-483A-B3FA-D29696EA1433}"/>
                </a:ext>
              </a:extLst>
            </p:cNvPr>
            <p:cNvSpPr/>
            <p:nvPr/>
          </p:nvSpPr>
          <p:spPr>
            <a:xfrm>
              <a:off x="3349568" y="3935620"/>
              <a:ext cx="166235" cy="87213"/>
            </a:xfrm>
            <a:custGeom>
              <a:avLst/>
              <a:gdLst>
                <a:gd name="connsiteX0" fmla="*/ 69951 w 166235"/>
                <a:gd name="connsiteY0" fmla="*/ 77373 h 87213"/>
                <a:gd name="connsiteX1" fmla="*/ 78728 w 166235"/>
                <a:gd name="connsiteY1" fmla="*/ 60617 h 87213"/>
                <a:gd name="connsiteX2" fmla="*/ 108517 w 166235"/>
                <a:gd name="connsiteY2" fmla="*/ 47850 h 87213"/>
                <a:gd name="connsiteX3" fmla="*/ 134582 w 166235"/>
                <a:gd name="connsiteY3" fmla="*/ 41998 h 87213"/>
                <a:gd name="connsiteX4" fmla="*/ 166233 w 166235"/>
                <a:gd name="connsiteY4" fmla="*/ 29232 h 87213"/>
                <a:gd name="connsiteX5" fmla="*/ 135912 w 166235"/>
                <a:gd name="connsiteY5" fmla="*/ 7954 h 87213"/>
                <a:gd name="connsiteX6" fmla="*/ 78196 w 166235"/>
                <a:gd name="connsiteY6" fmla="*/ 6624 h 87213"/>
                <a:gd name="connsiteX7" fmla="*/ 27661 w 166235"/>
                <a:gd name="connsiteY7" fmla="*/ 9550 h 87213"/>
                <a:gd name="connsiteX8" fmla="*/ 27129 w 166235"/>
                <a:gd name="connsiteY8" fmla="*/ 9816 h 87213"/>
                <a:gd name="connsiteX9" fmla="*/ 12501 w 166235"/>
                <a:gd name="connsiteY9" fmla="*/ 24976 h 87213"/>
                <a:gd name="connsiteX10" fmla="*/ 0 w 166235"/>
                <a:gd name="connsiteY10" fmla="*/ 45988 h 87213"/>
                <a:gd name="connsiteX11" fmla="*/ 11703 w 166235"/>
                <a:gd name="connsiteY11" fmla="*/ 51839 h 87213"/>
                <a:gd name="connsiteX12" fmla="*/ 41492 w 166235"/>
                <a:gd name="connsiteY12" fmla="*/ 59287 h 87213"/>
                <a:gd name="connsiteX13" fmla="*/ 41226 w 166235"/>
                <a:gd name="connsiteY13" fmla="*/ 77107 h 87213"/>
                <a:gd name="connsiteX14" fmla="*/ 49205 w 166235"/>
                <a:gd name="connsiteY14" fmla="*/ 77107 h 87213"/>
                <a:gd name="connsiteX15" fmla="*/ 51599 w 166235"/>
                <a:gd name="connsiteY15" fmla="*/ 87214 h 87213"/>
                <a:gd name="connsiteX16" fmla="*/ 61705 w 166235"/>
                <a:gd name="connsiteY16" fmla="*/ 84820 h 87213"/>
                <a:gd name="connsiteX17" fmla="*/ 69951 w 166235"/>
                <a:gd name="connsiteY17" fmla="*/ 77373 h 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235" h="87213">
                  <a:moveTo>
                    <a:pt x="69951" y="77373"/>
                  </a:moveTo>
                  <a:cubicBezTo>
                    <a:pt x="71015" y="74979"/>
                    <a:pt x="63035" y="61680"/>
                    <a:pt x="78728" y="60617"/>
                  </a:cubicBezTo>
                  <a:cubicBezTo>
                    <a:pt x="94420" y="59553"/>
                    <a:pt x="106123" y="57691"/>
                    <a:pt x="108517" y="47850"/>
                  </a:cubicBezTo>
                  <a:cubicBezTo>
                    <a:pt x="110910" y="38009"/>
                    <a:pt x="129528" y="42530"/>
                    <a:pt x="134582" y="41998"/>
                  </a:cubicBezTo>
                  <a:cubicBezTo>
                    <a:pt x="138838" y="41466"/>
                    <a:pt x="152668" y="28700"/>
                    <a:pt x="166233" y="29232"/>
                  </a:cubicBezTo>
                  <a:cubicBezTo>
                    <a:pt x="166499" y="15933"/>
                    <a:pt x="148413" y="20189"/>
                    <a:pt x="135912" y="7954"/>
                  </a:cubicBezTo>
                  <a:cubicBezTo>
                    <a:pt x="122613" y="-5345"/>
                    <a:pt x="93622" y="773"/>
                    <a:pt x="78196" y="6624"/>
                  </a:cubicBezTo>
                  <a:cubicBezTo>
                    <a:pt x="62504" y="12741"/>
                    <a:pt x="44417" y="-25"/>
                    <a:pt x="27661" y="9550"/>
                  </a:cubicBezTo>
                  <a:cubicBezTo>
                    <a:pt x="27395" y="9550"/>
                    <a:pt x="27395" y="9816"/>
                    <a:pt x="27129" y="9816"/>
                  </a:cubicBezTo>
                  <a:cubicBezTo>
                    <a:pt x="23406" y="14603"/>
                    <a:pt x="18352" y="20189"/>
                    <a:pt x="12501" y="24976"/>
                  </a:cubicBezTo>
                  <a:cubicBezTo>
                    <a:pt x="1064" y="34285"/>
                    <a:pt x="4255" y="43328"/>
                    <a:pt x="0" y="45988"/>
                  </a:cubicBezTo>
                  <a:cubicBezTo>
                    <a:pt x="4255" y="47584"/>
                    <a:pt x="8511" y="49446"/>
                    <a:pt x="11703" y="51839"/>
                  </a:cubicBezTo>
                  <a:cubicBezTo>
                    <a:pt x="24469" y="60617"/>
                    <a:pt x="36704" y="52903"/>
                    <a:pt x="41492" y="59287"/>
                  </a:cubicBezTo>
                  <a:cubicBezTo>
                    <a:pt x="43087" y="61414"/>
                    <a:pt x="42556" y="68596"/>
                    <a:pt x="41226" y="77107"/>
                  </a:cubicBezTo>
                  <a:cubicBezTo>
                    <a:pt x="43619" y="75245"/>
                    <a:pt x="45481" y="73915"/>
                    <a:pt x="49205" y="77107"/>
                  </a:cubicBezTo>
                  <a:cubicBezTo>
                    <a:pt x="52663" y="80033"/>
                    <a:pt x="52131" y="83756"/>
                    <a:pt x="51599" y="87214"/>
                  </a:cubicBezTo>
                  <a:lnTo>
                    <a:pt x="61705" y="84820"/>
                  </a:lnTo>
                  <a:cubicBezTo>
                    <a:pt x="61705" y="84820"/>
                    <a:pt x="68621" y="79767"/>
                    <a:pt x="69951" y="77373"/>
                  </a:cubicBezTo>
                  <a:close/>
                </a:path>
              </a:pathLst>
            </a:custGeom>
            <a:grpFill/>
            <a:ln w="6350" cap="flat">
              <a:solidFill>
                <a:schemeClr val="bg1"/>
              </a:solidFill>
              <a:prstDash val="solid"/>
              <a:miter/>
            </a:ln>
          </p:spPr>
          <p:txBody>
            <a:bodyPr rtlCol="0" anchor="ctr"/>
            <a:lstStyle/>
            <a:p>
              <a:endParaRPr lang="en-GB"/>
            </a:p>
          </p:txBody>
        </p:sp>
        <p:sp>
          <p:nvSpPr>
            <p:cNvPr id="488" name="Freeform: Shape 487">
              <a:extLst>
                <a:ext uri="{FF2B5EF4-FFF2-40B4-BE49-F238E27FC236}">
                  <a16:creationId xmlns:a16="http://schemas.microsoft.com/office/drawing/2014/main" id="{9E75383B-1941-4C13-B57C-1231D83AC993}"/>
                </a:ext>
              </a:extLst>
            </p:cNvPr>
            <p:cNvSpPr/>
            <p:nvPr/>
          </p:nvSpPr>
          <p:spPr>
            <a:xfrm>
              <a:off x="2594206" y="3451259"/>
              <a:ext cx="825969" cy="515188"/>
            </a:xfrm>
            <a:custGeom>
              <a:avLst/>
              <a:gdLst>
                <a:gd name="connsiteX0" fmla="*/ 688603 w 825969"/>
                <a:gd name="connsiteY0" fmla="*/ 484868 h 515188"/>
                <a:gd name="connsiteX1" fmla="*/ 724775 w 825969"/>
                <a:gd name="connsiteY1" fmla="*/ 480878 h 515188"/>
                <a:gd name="connsiteX2" fmla="*/ 705093 w 825969"/>
                <a:gd name="connsiteY2" fmla="*/ 454813 h 515188"/>
                <a:gd name="connsiteX3" fmla="*/ 713870 w 825969"/>
                <a:gd name="connsiteY3" fmla="*/ 434333 h 515188"/>
                <a:gd name="connsiteX4" fmla="*/ 763341 w 825969"/>
                <a:gd name="connsiteY4" fmla="*/ 434333 h 515188"/>
                <a:gd name="connsiteX5" fmla="*/ 780895 w 825969"/>
                <a:gd name="connsiteY5" fmla="*/ 417577 h 515188"/>
                <a:gd name="connsiteX6" fmla="*/ 793662 w 825969"/>
                <a:gd name="connsiteY6" fmla="*/ 425556 h 515188"/>
                <a:gd name="connsiteX7" fmla="*/ 805631 w 825969"/>
                <a:gd name="connsiteY7" fmla="*/ 388586 h 515188"/>
                <a:gd name="connsiteX8" fmla="*/ 810418 w 825969"/>
                <a:gd name="connsiteY8" fmla="*/ 357733 h 515188"/>
                <a:gd name="connsiteX9" fmla="*/ 825579 w 825969"/>
                <a:gd name="connsiteY9" fmla="*/ 335391 h 515188"/>
                <a:gd name="connsiteX10" fmla="*/ 802173 w 825969"/>
                <a:gd name="connsiteY10" fmla="*/ 329540 h 515188"/>
                <a:gd name="connsiteX11" fmla="*/ 759352 w 825969"/>
                <a:gd name="connsiteY11" fmla="*/ 331402 h 515188"/>
                <a:gd name="connsiteX12" fmla="*/ 724509 w 825969"/>
                <a:gd name="connsiteY12" fmla="*/ 362786 h 515188"/>
                <a:gd name="connsiteX13" fmla="*/ 716796 w 825969"/>
                <a:gd name="connsiteY13" fmla="*/ 387522 h 515188"/>
                <a:gd name="connsiteX14" fmla="*/ 698710 w 825969"/>
                <a:gd name="connsiteY14" fmla="*/ 412257 h 515188"/>
                <a:gd name="connsiteX15" fmla="*/ 678230 w 825969"/>
                <a:gd name="connsiteY15" fmla="*/ 409332 h 515188"/>
                <a:gd name="connsiteX16" fmla="*/ 614397 w 825969"/>
                <a:gd name="connsiteY16" fmla="*/ 423162 h 515188"/>
                <a:gd name="connsiteX17" fmla="*/ 583544 w 825969"/>
                <a:gd name="connsiteY17" fmla="*/ 408800 h 515188"/>
                <a:gd name="connsiteX18" fmla="*/ 567851 w 825969"/>
                <a:gd name="connsiteY18" fmla="*/ 381139 h 515188"/>
                <a:gd name="connsiteX19" fmla="*/ 538860 w 825969"/>
                <a:gd name="connsiteY19" fmla="*/ 345498 h 515188"/>
                <a:gd name="connsiteX20" fmla="*/ 528487 w 825969"/>
                <a:gd name="connsiteY20" fmla="*/ 292570 h 515188"/>
                <a:gd name="connsiteX21" fmla="*/ 537530 w 825969"/>
                <a:gd name="connsiteY21" fmla="*/ 216768 h 515188"/>
                <a:gd name="connsiteX22" fmla="*/ 539924 w 825969"/>
                <a:gd name="connsiteY22" fmla="*/ 205331 h 515188"/>
                <a:gd name="connsiteX23" fmla="*/ 528753 w 825969"/>
                <a:gd name="connsiteY23" fmla="*/ 201075 h 515188"/>
                <a:gd name="connsiteX24" fmla="*/ 490719 w 825969"/>
                <a:gd name="connsiteY24" fmla="*/ 187511 h 515188"/>
                <a:gd name="connsiteX25" fmla="*/ 483006 w 825969"/>
                <a:gd name="connsiteY25" fmla="*/ 170754 h 515188"/>
                <a:gd name="connsiteX26" fmla="*/ 476623 w 825969"/>
                <a:gd name="connsiteY26" fmla="*/ 150008 h 515188"/>
                <a:gd name="connsiteX27" fmla="*/ 450823 w 825969"/>
                <a:gd name="connsiteY27" fmla="*/ 113304 h 515188"/>
                <a:gd name="connsiteX28" fmla="*/ 402416 w 825969"/>
                <a:gd name="connsiteY28" fmla="*/ 85643 h 515188"/>
                <a:gd name="connsiteX29" fmla="*/ 381139 w 825969"/>
                <a:gd name="connsiteY29" fmla="*/ 110645 h 515188"/>
                <a:gd name="connsiteX30" fmla="*/ 349488 w 825969"/>
                <a:gd name="connsiteY30" fmla="*/ 94686 h 515188"/>
                <a:gd name="connsiteX31" fmla="*/ 339913 w 825969"/>
                <a:gd name="connsiteY31" fmla="*/ 77398 h 515188"/>
                <a:gd name="connsiteX32" fmla="*/ 322625 w 825969"/>
                <a:gd name="connsiteY32" fmla="*/ 56120 h 515188"/>
                <a:gd name="connsiteX33" fmla="*/ 291772 w 825969"/>
                <a:gd name="connsiteY33" fmla="*/ 28459 h 515188"/>
                <a:gd name="connsiteX34" fmla="*/ 249216 w 825969"/>
                <a:gd name="connsiteY34" fmla="*/ 28459 h 515188"/>
                <a:gd name="connsiteX35" fmla="*/ 240173 w 825969"/>
                <a:gd name="connsiteY35" fmla="*/ 40162 h 515188"/>
                <a:gd name="connsiteX36" fmla="*/ 163041 w 825969"/>
                <a:gd name="connsiteY36" fmla="*/ 40694 h 515188"/>
                <a:gd name="connsiteX37" fmla="*/ 92824 w 825969"/>
                <a:gd name="connsiteY37" fmla="*/ 16224 h 515188"/>
                <a:gd name="connsiteX38" fmla="*/ 62504 w 825969"/>
                <a:gd name="connsiteY38" fmla="*/ 0 h 515188"/>
                <a:gd name="connsiteX39" fmla="*/ 0 w 825969"/>
                <a:gd name="connsiteY39" fmla="*/ 8245 h 515188"/>
                <a:gd name="connsiteX40" fmla="*/ 14362 w 825969"/>
                <a:gd name="connsiteY40" fmla="*/ 30853 h 515188"/>
                <a:gd name="connsiteX41" fmla="*/ 37236 w 825969"/>
                <a:gd name="connsiteY41" fmla="*/ 83781 h 515188"/>
                <a:gd name="connsiteX42" fmla="*/ 71015 w 825969"/>
                <a:gd name="connsiteY42" fmla="*/ 110910 h 515188"/>
                <a:gd name="connsiteX43" fmla="*/ 84313 w 825969"/>
                <a:gd name="connsiteY43" fmla="*/ 147083 h 515188"/>
                <a:gd name="connsiteX44" fmla="*/ 62504 w 825969"/>
                <a:gd name="connsiteY44" fmla="*/ 148945 h 515188"/>
                <a:gd name="connsiteX45" fmla="*/ 96282 w 825969"/>
                <a:gd name="connsiteY45" fmla="*/ 174212 h 515188"/>
                <a:gd name="connsiteX46" fmla="*/ 125805 w 825969"/>
                <a:gd name="connsiteY46" fmla="*/ 192298 h 515188"/>
                <a:gd name="connsiteX47" fmla="*/ 133518 w 825969"/>
                <a:gd name="connsiteY47" fmla="*/ 226077 h 515188"/>
                <a:gd name="connsiteX48" fmla="*/ 164903 w 825969"/>
                <a:gd name="connsiteY48" fmla="*/ 253738 h 515188"/>
                <a:gd name="connsiteX49" fmla="*/ 193894 w 825969"/>
                <a:gd name="connsiteY49" fmla="*/ 288580 h 515188"/>
                <a:gd name="connsiteX50" fmla="*/ 207192 w 825969"/>
                <a:gd name="connsiteY50" fmla="*/ 280069 h 515188"/>
                <a:gd name="connsiteX51" fmla="*/ 201075 w 825969"/>
                <a:gd name="connsiteY51" fmla="*/ 258525 h 515188"/>
                <a:gd name="connsiteX52" fmla="*/ 178202 w 825969"/>
                <a:gd name="connsiteY52" fmla="*/ 248950 h 515188"/>
                <a:gd name="connsiteX53" fmla="*/ 171552 w 825969"/>
                <a:gd name="connsiteY53" fmla="*/ 224747 h 515188"/>
                <a:gd name="connsiteX54" fmla="*/ 153998 w 825969"/>
                <a:gd name="connsiteY54" fmla="*/ 186181 h 515188"/>
                <a:gd name="connsiteX55" fmla="*/ 123943 w 825969"/>
                <a:gd name="connsiteY55" fmla="*/ 145221 h 515188"/>
                <a:gd name="connsiteX56" fmla="*/ 102133 w 825969"/>
                <a:gd name="connsiteY56" fmla="*/ 115698 h 515188"/>
                <a:gd name="connsiteX57" fmla="*/ 105059 w 825969"/>
                <a:gd name="connsiteY57" fmla="*/ 101335 h 515188"/>
                <a:gd name="connsiteX58" fmla="*/ 84047 w 825969"/>
                <a:gd name="connsiteY58" fmla="*/ 92292 h 515188"/>
                <a:gd name="connsiteX59" fmla="*/ 68887 w 825969"/>
                <a:gd name="connsiteY59" fmla="*/ 71281 h 515188"/>
                <a:gd name="connsiteX60" fmla="*/ 59844 w 825969"/>
                <a:gd name="connsiteY60" fmla="*/ 30853 h 515188"/>
                <a:gd name="connsiteX61" fmla="*/ 69419 w 825969"/>
                <a:gd name="connsiteY61" fmla="*/ 27927 h 515188"/>
                <a:gd name="connsiteX62" fmla="*/ 78994 w 825969"/>
                <a:gd name="connsiteY62" fmla="*/ 32715 h 515188"/>
                <a:gd name="connsiteX63" fmla="*/ 93356 w 825969"/>
                <a:gd name="connsiteY63" fmla="*/ 38832 h 515188"/>
                <a:gd name="connsiteX64" fmla="*/ 111442 w 825969"/>
                <a:gd name="connsiteY64" fmla="*/ 42556 h 515188"/>
                <a:gd name="connsiteX65" fmla="*/ 116230 w 825969"/>
                <a:gd name="connsiteY65" fmla="*/ 76866 h 515188"/>
                <a:gd name="connsiteX66" fmla="*/ 121017 w 825969"/>
                <a:gd name="connsiteY66" fmla="*/ 107719 h 515188"/>
                <a:gd name="connsiteX67" fmla="*/ 133784 w 825969"/>
                <a:gd name="connsiteY67" fmla="*/ 114900 h 515188"/>
                <a:gd name="connsiteX68" fmla="*/ 153200 w 825969"/>
                <a:gd name="connsiteY68" fmla="*/ 130592 h 515188"/>
                <a:gd name="connsiteX69" fmla="*/ 176074 w 825969"/>
                <a:gd name="connsiteY69" fmla="*/ 146285 h 515188"/>
                <a:gd name="connsiteX70" fmla="*/ 189372 w 825969"/>
                <a:gd name="connsiteY70" fmla="*/ 164371 h 515188"/>
                <a:gd name="connsiteX71" fmla="*/ 207990 w 825969"/>
                <a:gd name="connsiteY71" fmla="*/ 178733 h 515188"/>
                <a:gd name="connsiteX72" fmla="*/ 212246 w 825969"/>
                <a:gd name="connsiteY72" fmla="*/ 194958 h 515188"/>
                <a:gd name="connsiteX73" fmla="*/ 229002 w 825969"/>
                <a:gd name="connsiteY73" fmla="*/ 215970 h 515188"/>
                <a:gd name="connsiteX74" fmla="*/ 251344 w 825969"/>
                <a:gd name="connsiteY74" fmla="*/ 236450 h 515188"/>
                <a:gd name="connsiteX75" fmla="*/ 309858 w 825969"/>
                <a:gd name="connsiteY75" fmla="*/ 301613 h 515188"/>
                <a:gd name="connsiteX76" fmla="*/ 323157 w 825969"/>
                <a:gd name="connsiteY76" fmla="*/ 331136 h 515188"/>
                <a:gd name="connsiteX77" fmla="*/ 321827 w 825969"/>
                <a:gd name="connsiteY77" fmla="*/ 351084 h 515188"/>
                <a:gd name="connsiteX78" fmla="*/ 313316 w 825969"/>
                <a:gd name="connsiteY78" fmla="*/ 360659 h 515188"/>
                <a:gd name="connsiteX79" fmla="*/ 335125 w 825969"/>
                <a:gd name="connsiteY79" fmla="*/ 394437 h 515188"/>
                <a:gd name="connsiteX80" fmla="*/ 374223 w 825969"/>
                <a:gd name="connsiteY80" fmla="*/ 421035 h 515188"/>
                <a:gd name="connsiteX81" fmla="*/ 417577 w 825969"/>
                <a:gd name="connsiteY81" fmla="*/ 434333 h 515188"/>
                <a:gd name="connsiteX82" fmla="*/ 471303 w 825969"/>
                <a:gd name="connsiteY82" fmla="*/ 461462 h 515188"/>
                <a:gd name="connsiteX83" fmla="*/ 532743 w 825969"/>
                <a:gd name="connsiteY83" fmla="*/ 488060 h 515188"/>
                <a:gd name="connsiteX84" fmla="*/ 587533 w 825969"/>
                <a:gd name="connsiteY84" fmla="*/ 485134 h 515188"/>
                <a:gd name="connsiteX85" fmla="*/ 637004 w 825969"/>
                <a:gd name="connsiteY85" fmla="*/ 492315 h 515188"/>
                <a:gd name="connsiteX86" fmla="*/ 666261 w 825969"/>
                <a:gd name="connsiteY86" fmla="*/ 515189 h 515188"/>
                <a:gd name="connsiteX87" fmla="*/ 688603 w 825969"/>
                <a:gd name="connsiteY87" fmla="*/ 484868 h 51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25969" h="515188">
                  <a:moveTo>
                    <a:pt x="688603" y="484868"/>
                  </a:moveTo>
                  <a:cubicBezTo>
                    <a:pt x="691529" y="484336"/>
                    <a:pt x="721849" y="488326"/>
                    <a:pt x="724775" y="480878"/>
                  </a:cubicBezTo>
                  <a:cubicBezTo>
                    <a:pt x="727701" y="473431"/>
                    <a:pt x="702167" y="456409"/>
                    <a:pt x="705093" y="454813"/>
                  </a:cubicBezTo>
                  <a:cubicBezTo>
                    <a:pt x="708019" y="452951"/>
                    <a:pt x="709083" y="434333"/>
                    <a:pt x="713870" y="434333"/>
                  </a:cubicBezTo>
                  <a:cubicBezTo>
                    <a:pt x="718658" y="434333"/>
                    <a:pt x="760947" y="435397"/>
                    <a:pt x="763341" y="434333"/>
                  </a:cubicBezTo>
                  <a:cubicBezTo>
                    <a:pt x="765735" y="433269"/>
                    <a:pt x="773714" y="418109"/>
                    <a:pt x="780895" y="417577"/>
                  </a:cubicBezTo>
                  <a:cubicBezTo>
                    <a:pt x="784087" y="417311"/>
                    <a:pt x="789140" y="421300"/>
                    <a:pt x="793662" y="425556"/>
                  </a:cubicBezTo>
                  <a:cubicBezTo>
                    <a:pt x="801375" y="418375"/>
                    <a:pt x="804301" y="401884"/>
                    <a:pt x="805631" y="388586"/>
                  </a:cubicBezTo>
                  <a:cubicBezTo>
                    <a:pt x="807492" y="372362"/>
                    <a:pt x="801907" y="366776"/>
                    <a:pt x="810418" y="357733"/>
                  </a:cubicBezTo>
                  <a:cubicBezTo>
                    <a:pt x="818929" y="348690"/>
                    <a:pt x="827972" y="348158"/>
                    <a:pt x="825579" y="335391"/>
                  </a:cubicBezTo>
                  <a:cubicBezTo>
                    <a:pt x="823185" y="322891"/>
                    <a:pt x="811748" y="335391"/>
                    <a:pt x="802173" y="329540"/>
                  </a:cubicBezTo>
                  <a:cubicBezTo>
                    <a:pt x="792598" y="323423"/>
                    <a:pt x="784087" y="327678"/>
                    <a:pt x="759352" y="331402"/>
                  </a:cubicBezTo>
                  <a:cubicBezTo>
                    <a:pt x="734616" y="335125"/>
                    <a:pt x="723179" y="345232"/>
                    <a:pt x="724509" y="362786"/>
                  </a:cubicBezTo>
                  <a:cubicBezTo>
                    <a:pt x="725573" y="380341"/>
                    <a:pt x="715998" y="372362"/>
                    <a:pt x="716796" y="387522"/>
                  </a:cubicBezTo>
                  <a:cubicBezTo>
                    <a:pt x="717328" y="402682"/>
                    <a:pt x="697380" y="403214"/>
                    <a:pt x="698710" y="412257"/>
                  </a:cubicBezTo>
                  <a:cubicBezTo>
                    <a:pt x="700040" y="421300"/>
                    <a:pt x="683017" y="412257"/>
                    <a:pt x="678230" y="409332"/>
                  </a:cubicBezTo>
                  <a:cubicBezTo>
                    <a:pt x="673442" y="406406"/>
                    <a:pt x="621578" y="422098"/>
                    <a:pt x="614397" y="423162"/>
                  </a:cubicBezTo>
                  <a:cubicBezTo>
                    <a:pt x="607215" y="424492"/>
                    <a:pt x="593917" y="408002"/>
                    <a:pt x="583544" y="408800"/>
                  </a:cubicBezTo>
                  <a:cubicBezTo>
                    <a:pt x="573437" y="409332"/>
                    <a:pt x="569181" y="393639"/>
                    <a:pt x="567851" y="381139"/>
                  </a:cubicBezTo>
                  <a:cubicBezTo>
                    <a:pt x="566787" y="368372"/>
                    <a:pt x="547371" y="356935"/>
                    <a:pt x="538860" y="345498"/>
                  </a:cubicBezTo>
                  <a:cubicBezTo>
                    <a:pt x="530349" y="334061"/>
                    <a:pt x="529285" y="308794"/>
                    <a:pt x="528487" y="292570"/>
                  </a:cubicBezTo>
                  <a:cubicBezTo>
                    <a:pt x="527955" y="276345"/>
                    <a:pt x="526094" y="248684"/>
                    <a:pt x="537530" y="216768"/>
                  </a:cubicBezTo>
                  <a:cubicBezTo>
                    <a:pt x="539126" y="212512"/>
                    <a:pt x="539658" y="208788"/>
                    <a:pt x="539924" y="205331"/>
                  </a:cubicBezTo>
                  <a:cubicBezTo>
                    <a:pt x="535669" y="202671"/>
                    <a:pt x="531679" y="200809"/>
                    <a:pt x="528753" y="201075"/>
                  </a:cubicBezTo>
                  <a:cubicBezTo>
                    <a:pt x="518380" y="201607"/>
                    <a:pt x="495241" y="187511"/>
                    <a:pt x="490719" y="187511"/>
                  </a:cubicBezTo>
                  <a:cubicBezTo>
                    <a:pt x="486198" y="187511"/>
                    <a:pt x="486730" y="176606"/>
                    <a:pt x="483006" y="170754"/>
                  </a:cubicBezTo>
                  <a:cubicBezTo>
                    <a:pt x="479016" y="164903"/>
                    <a:pt x="481676" y="153998"/>
                    <a:pt x="476623" y="150008"/>
                  </a:cubicBezTo>
                  <a:cubicBezTo>
                    <a:pt x="471569" y="146019"/>
                    <a:pt x="456143" y="131390"/>
                    <a:pt x="450823" y="113304"/>
                  </a:cubicBezTo>
                  <a:cubicBezTo>
                    <a:pt x="445770" y="95218"/>
                    <a:pt x="414119" y="86175"/>
                    <a:pt x="402416" y="85643"/>
                  </a:cubicBezTo>
                  <a:cubicBezTo>
                    <a:pt x="390714" y="84845"/>
                    <a:pt x="384330" y="109581"/>
                    <a:pt x="381139" y="110645"/>
                  </a:cubicBezTo>
                  <a:cubicBezTo>
                    <a:pt x="377947" y="111974"/>
                    <a:pt x="356137" y="97878"/>
                    <a:pt x="349488" y="94686"/>
                  </a:cubicBezTo>
                  <a:cubicBezTo>
                    <a:pt x="343105" y="91494"/>
                    <a:pt x="339913" y="85111"/>
                    <a:pt x="339913" y="77398"/>
                  </a:cubicBezTo>
                  <a:cubicBezTo>
                    <a:pt x="339913" y="69685"/>
                    <a:pt x="326348" y="57450"/>
                    <a:pt x="322625" y="56120"/>
                  </a:cubicBezTo>
                  <a:cubicBezTo>
                    <a:pt x="318635" y="54790"/>
                    <a:pt x="291772" y="28459"/>
                    <a:pt x="291772" y="28459"/>
                  </a:cubicBezTo>
                  <a:lnTo>
                    <a:pt x="249216" y="28459"/>
                  </a:lnTo>
                  <a:lnTo>
                    <a:pt x="240173" y="40162"/>
                  </a:lnTo>
                  <a:lnTo>
                    <a:pt x="163041" y="40694"/>
                  </a:lnTo>
                  <a:cubicBezTo>
                    <a:pt x="163041" y="40694"/>
                    <a:pt x="103729" y="18884"/>
                    <a:pt x="92824" y="16224"/>
                  </a:cubicBezTo>
                  <a:cubicBezTo>
                    <a:pt x="81920" y="13565"/>
                    <a:pt x="62504" y="0"/>
                    <a:pt x="62504" y="0"/>
                  </a:cubicBezTo>
                  <a:lnTo>
                    <a:pt x="0" y="8245"/>
                  </a:lnTo>
                  <a:cubicBezTo>
                    <a:pt x="3192" y="15160"/>
                    <a:pt x="7713" y="22608"/>
                    <a:pt x="14362" y="30853"/>
                  </a:cubicBezTo>
                  <a:cubicBezTo>
                    <a:pt x="27129" y="46545"/>
                    <a:pt x="36172" y="74206"/>
                    <a:pt x="37236" y="83781"/>
                  </a:cubicBezTo>
                  <a:cubicBezTo>
                    <a:pt x="38566" y="93356"/>
                    <a:pt x="55854" y="101335"/>
                    <a:pt x="71015" y="110910"/>
                  </a:cubicBezTo>
                  <a:cubicBezTo>
                    <a:pt x="86175" y="120486"/>
                    <a:pt x="86175" y="141763"/>
                    <a:pt x="84313" y="147083"/>
                  </a:cubicBezTo>
                  <a:cubicBezTo>
                    <a:pt x="82451" y="152402"/>
                    <a:pt x="63833" y="143359"/>
                    <a:pt x="62504" y="148945"/>
                  </a:cubicBezTo>
                  <a:cubicBezTo>
                    <a:pt x="61174" y="154264"/>
                    <a:pt x="86707" y="175542"/>
                    <a:pt x="96282" y="174212"/>
                  </a:cubicBezTo>
                  <a:cubicBezTo>
                    <a:pt x="105857" y="172882"/>
                    <a:pt x="110644" y="179000"/>
                    <a:pt x="125805" y="192298"/>
                  </a:cubicBezTo>
                  <a:cubicBezTo>
                    <a:pt x="140965" y="205597"/>
                    <a:pt x="139636" y="221289"/>
                    <a:pt x="133518" y="226077"/>
                  </a:cubicBezTo>
                  <a:cubicBezTo>
                    <a:pt x="127401" y="230864"/>
                    <a:pt x="145487" y="241237"/>
                    <a:pt x="164903" y="253738"/>
                  </a:cubicBezTo>
                  <a:cubicBezTo>
                    <a:pt x="184053" y="266504"/>
                    <a:pt x="192032" y="282197"/>
                    <a:pt x="193894" y="288580"/>
                  </a:cubicBezTo>
                  <a:cubicBezTo>
                    <a:pt x="195756" y="295230"/>
                    <a:pt x="204267" y="289112"/>
                    <a:pt x="207192" y="280069"/>
                  </a:cubicBezTo>
                  <a:cubicBezTo>
                    <a:pt x="210118" y="271026"/>
                    <a:pt x="201075" y="268632"/>
                    <a:pt x="201075" y="258525"/>
                  </a:cubicBezTo>
                  <a:cubicBezTo>
                    <a:pt x="201075" y="248152"/>
                    <a:pt x="185383" y="250014"/>
                    <a:pt x="178202" y="248950"/>
                  </a:cubicBezTo>
                  <a:cubicBezTo>
                    <a:pt x="171020" y="247620"/>
                    <a:pt x="178733" y="232194"/>
                    <a:pt x="171552" y="224747"/>
                  </a:cubicBezTo>
                  <a:cubicBezTo>
                    <a:pt x="164371" y="217566"/>
                    <a:pt x="157722" y="199479"/>
                    <a:pt x="153998" y="186181"/>
                  </a:cubicBezTo>
                  <a:cubicBezTo>
                    <a:pt x="150274" y="172882"/>
                    <a:pt x="131656" y="159584"/>
                    <a:pt x="123943" y="145221"/>
                  </a:cubicBezTo>
                  <a:cubicBezTo>
                    <a:pt x="116230" y="130592"/>
                    <a:pt x="107719" y="119422"/>
                    <a:pt x="102133" y="115698"/>
                  </a:cubicBezTo>
                  <a:cubicBezTo>
                    <a:pt x="96814" y="112240"/>
                    <a:pt x="109847" y="106655"/>
                    <a:pt x="105059" y="101335"/>
                  </a:cubicBezTo>
                  <a:cubicBezTo>
                    <a:pt x="100272" y="96016"/>
                    <a:pt x="93090" y="96548"/>
                    <a:pt x="84047" y="92292"/>
                  </a:cubicBezTo>
                  <a:cubicBezTo>
                    <a:pt x="75004" y="88037"/>
                    <a:pt x="68887" y="80856"/>
                    <a:pt x="68887" y="71281"/>
                  </a:cubicBezTo>
                  <a:cubicBezTo>
                    <a:pt x="68887" y="61706"/>
                    <a:pt x="62769" y="38832"/>
                    <a:pt x="59844" y="30853"/>
                  </a:cubicBezTo>
                  <a:cubicBezTo>
                    <a:pt x="56918" y="23139"/>
                    <a:pt x="66493" y="24203"/>
                    <a:pt x="69419" y="27927"/>
                  </a:cubicBezTo>
                  <a:cubicBezTo>
                    <a:pt x="72344" y="31651"/>
                    <a:pt x="74738" y="35108"/>
                    <a:pt x="78994" y="32715"/>
                  </a:cubicBezTo>
                  <a:cubicBezTo>
                    <a:pt x="83249" y="30321"/>
                    <a:pt x="90431" y="32183"/>
                    <a:pt x="93356" y="38832"/>
                  </a:cubicBezTo>
                  <a:cubicBezTo>
                    <a:pt x="96282" y="45481"/>
                    <a:pt x="106655" y="39364"/>
                    <a:pt x="111442" y="42556"/>
                  </a:cubicBezTo>
                  <a:cubicBezTo>
                    <a:pt x="116230" y="45481"/>
                    <a:pt x="100538" y="49205"/>
                    <a:pt x="116230" y="76866"/>
                  </a:cubicBezTo>
                  <a:cubicBezTo>
                    <a:pt x="131922" y="104527"/>
                    <a:pt x="121017" y="88835"/>
                    <a:pt x="121017" y="107719"/>
                  </a:cubicBezTo>
                  <a:cubicBezTo>
                    <a:pt x="121017" y="126337"/>
                    <a:pt x="130592" y="118092"/>
                    <a:pt x="133784" y="114900"/>
                  </a:cubicBezTo>
                  <a:cubicBezTo>
                    <a:pt x="136710" y="111974"/>
                    <a:pt x="145221" y="121018"/>
                    <a:pt x="153200" y="130592"/>
                  </a:cubicBezTo>
                  <a:cubicBezTo>
                    <a:pt x="160913" y="140167"/>
                    <a:pt x="176074" y="140699"/>
                    <a:pt x="176074" y="146285"/>
                  </a:cubicBezTo>
                  <a:cubicBezTo>
                    <a:pt x="176074" y="151604"/>
                    <a:pt x="178999" y="162509"/>
                    <a:pt x="189372" y="164371"/>
                  </a:cubicBezTo>
                  <a:cubicBezTo>
                    <a:pt x="199745" y="166233"/>
                    <a:pt x="201341" y="177670"/>
                    <a:pt x="207990" y="178733"/>
                  </a:cubicBezTo>
                  <a:cubicBezTo>
                    <a:pt x="214640" y="180063"/>
                    <a:pt x="215704" y="187245"/>
                    <a:pt x="212246" y="194958"/>
                  </a:cubicBezTo>
                  <a:cubicBezTo>
                    <a:pt x="208522" y="202937"/>
                    <a:pt x="212246" y="209320"/>
                    <a:pt x="229002" y="215970"/>
                  </a:cubicBezTo>
                  <a:cubicBezTo>
                    <a:pt x="245759" y="222619"/>
                    <a:pt x="238045" y="223949"/>
                    <a:pt x="251344" y="236450"/>
                  </a:cubicBezTo>
                  <a:cubicBezTo>
                    <a:pt x="264643" y="248950"/>
                    <a:pt x="301879" y="290176"/>
                    <a:pt x="309858" y="301613"/>
                  </a:cubicBezTo>
                  <a:cubicBezTo>
                    <a:pt x="317571" y="313050"/>
                    <a:pt x="320231" y="322625"/>
                    <a:pt x="323157" y="331136"/>
                  </a:cubicBezTo>
                  <a:cubicBezTo>
                    <a:pt x="326082" y="339647"/>
                    <a:pt x="317039" y="343903"/>
                    <a:pt x="321827" y="351084"/>
                  </a:cubicBezTo>
                  <a:cubicBezTo>
                    <a:pt x="326614" y="358265"/>
                    <a:pt x="312784" y="355339"/>
                    <a:pt x="313316" y="360659"/>
                  </a:cubicBezTo>
                  <a:cubicBezTo>
                    <a:pt x="313848" y="366244"/>
                    <a:pt x="321827" y="393107"/>
                    <a:pt x="335125" y="394437"/>
                  </a:cubicBezTo>
                  <a:cubicBezTo>
                    <a:pt x="348424" y="395767"/>
                    <a:pt x="363318" y="411991"/>
                    <a:pt x="374223" y="421035"/>
                  </a:cubicBezTo>
                  <a:cubicBezTo>
                    <a:pt x="385128" y="430078"/>
                    <a:pt x="401352" y="428216"/>
                    <a:pt x="417577" y="434333"/>
                  </a:cubicBezTo>
                  <a:cubicBezTo>
                    <a:pt x="433801" y="440451"/>
                    <a:pt x="447632" y="454813"/>
                    <a:pt x="471303" y="461462"/>
                  </a:cubicBezTo>
                  <a:cubicBezTo>
                    <a:pt x="494709" y="468112"/>
                    <a:pt x="517582" y="478219"/>
                    <a:pt x="532743" y="488060"/>
                  </a:cubicBezTo>
                  <a:cubicBezTo>
                    <a:pt x="547903" y="497635"/>
                    <a:pt x="566521" y="493379"/>
                    <a:pt x="587533" y="485134"/>
                  </a:cubicBezTo>
                  <a:cubicBezTo>
                    <a:pt x="608545" y="476623"/>
                    <a:pt x="624769" y="487528"/>
                    <a:pt x="637004" y="492315"/>
                  </a:cubicBezTo>
                  <a:cubicBezTo>
                    <a:pt x="642855" y="494709"/>
                    <a:pt x="654558" y="504550"/>
                    <a:pt x="666261" y="515189"/>
                  </a:cubicBezTo>
                  <a:cubicBezTo>
                    <a:pt x="676900" y="498964"/>
                    <a:pt x="687273" y="485134"/>
                    <a:pt x="688603" y="484868"/>
                  </a:cubicBezTo>
                  <a:close/>
                </a:path>
              </a:pathLst>
            </a:custGeom>
            <a:grpFill/>
            <a:ln w="6350" cap="flat">
              <a:solidFill>
                <a:schemeClr val="bg1"/>
              </a:solidFill>
              <a:prstDash val="solid"/>
              <a:miter/>
            </a:ln>
          </p:spPr>
          <p:txBody>
            <a:bodyPr rtlCol="0" anchor="ctr"/>
            <a:lstStyle/>
            <a:p>
              <a:endParaRPr lang="en-GB"/>
            </a:p>
          </p:txBody>
        </p:sp>
        <p:sp>
          <p:nvSpPr>
            <p:cNvPr id="489" name="Freeform: Shape 488">
              <a:extLst>
                <a:ext uri="{FF2B5EF4-FFF2-40B4-BE49-F238E27FC236}">
                  <a16:creationId xmlns:a16="http://schemas.microsoft.com/office/drawing/2014/main" id="{6EF1B306-C805-45FE-AA04-974CAD73EE46}"/>
                </a:ext>
              </a:extLst>
            </p:cNvPr>
            <p:cNvSpPr/>
            <p:nvPr/>
          </p:nvSpPr>
          <p:spPr>
            <a:xfrm>
              <a:off x="3259935" y="3885858"/>
              <a:ext cx="116495" cy="112772"/>
            </a:xfrm>
            <a:custGeom>
              <a:avLst/>
              <a:gdLst>
                <a:gd name="connsiteX0" fmla="*/ 101867 w 116495"/>
                <a:gd name="connsiteY0" fmla="*/ 74738 h 112772"/>
                <a:gd name="connsiteX1" fmla="*/ 116496 w 116495"/>
                <a:gd name="connsiteY1" fmla="*/ 59578 h 112772"/>
                <a:gd name="connsiteX2" fmla="*/ 105591 w 116495"/>
                <a:gd name="connsiteY2" fmla="*/ 53195 h 112772"/>
                <a:gd name="connsiteX3" fmla="*/ 92026 w 116495"/>
                <a:gd name="connsiteY3" fmla="*/ 55056 h 112772"/>
                <a:gd name="connsiteX4" fmla="*/ 93356 w 116495"/>
                <a:gd name="connsiteY4" fmla="*/ 266 h 112772"/>
                <a:gd name="connsiteX5" fmla="*/ 47609 w 116495"/>
                <a:gd name="connsiteY5" fmla="*/ 0 h 112772"/>
                <a:gd name="connsiteX6" fmla="*/ 38832 w 116495"/>
                <a:gd name="connsiteY6" fmla="*/ 20480 h 112772"/>
                <a:gd name="connsiteX7" fmla="*/ 58514 w 116495"/>
                <a:gd name="connsiteY7" fmla="*/ 46545 h 112772"/>
                <a:gd name="connsiteX8" fmla="*/ 22342 w 116495"/>
                <a:gd name="connsiteY8" fmla="*/ 50535 h 112772"/>
                <a:gd name="connsiteX9" fmla="*/ 0 w 116495"/>
                <a:gd name="connsiteY9" fmla="*/ 79792 h 112772"/>
                <a:gd name="connsiteX10" fmla="*/ 29789 w 116495"/>
                <a:gd name="connsiteY10" fmla="*/ 105325 h 112772"/>
                <a:gd name="connsiteX11" fmla="*/ 67823 w 116495"/>
                <a:gd name="connsiteY11" fmla="*/ 111975 h 112772"/>
                <a:gd name="connsiteX12" fmla="*/ 68621 w 116495"/>
                <a:gd name="connsiteY12" fmla="*/ 112772 h 112772"/>
                <a:gd name="connsiteX13" fmla="*/ 88037 w 116495"/>
                <a:gd name="connsiteY13" fmla="*/ 96548 h 112772"/>
                <a:gd name="connsiteX14" fmla="*/ 101867 w 116495"/>
                <a:gd name="connsiteY14" fmla="*/ 74738 h 11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495" h="112772">
                  <a:moveTo>
                    <a:pt x="101867" y="74738"/>
                  </a:moveTo>
                  <a:cubicBezTo>
                    <a:pt x="107719" y="69951"/>
                    <a:pt x="112772" y="64365"/>
                    <a:pt x="116496" y="59578"/>
                  </a:cubicBezTo>
                  <a:cubicBezTo>
                    <a:pt x="106921" y="64631"/>
                    <a:pt x="104261" y="59844"/>
                    <a:pt x="105591" y="53195"/>
                  </a:cubicBezTo>
                  <a:lnTo>
                    <a:pt x="92026" y="55056"/>
                  </a:lnTo>
                  <a:lnTo>
                    <a:pt x="93356" y="266"/>
                  </a:lnTo>
                  <a:cubicBezTo>
                    <a:pt x="82451" y="798"/>
                    <a:pt x="51599" y="0"/>
                    <a:pt x="47609" y="0"/>
                  </a:cubicBezTo>
                  <a:cubicBezTo>
                    <a:pt x="43088" y="0"/>
                    <a:pt x="41758" y="18618"/>
                    <a:pt x="38832" y="20480"/>
                  </a:cubicBezTo>
                  <a:cubicBezTo>
                    <a:pt x="35906" y="22342"/>
                    <a:pt x="61440" y="39098"/>
                    <a:pt x="58514" y="46545"/>
                  </a:cubicBezTo>
                  <a:cubicBezTo>
                    <a:pt x="55588" y="54258"/>
                    <a:pt x="25267" y="50003"/>
                    <a:pt x="22342" y="50535"/>
                  </a:cubicBezTo>
                  <a:cubicBezTo>
                    <a:pt x="21012" y="50801"/>
                    <a:pt x="10639" y="64631"/>
                    <a:pt x="0" y="79792"/>
                  </a:cubicBezTo>
                  <a:cubicBezTo>
                    <a:pt x="11969" y="90431"/>
                    <a:pt x="23938" y="101602"/>
                    <a:pt x="29789" y="105325"/>
                  </a:cubicBezTo>
                  <a:cubicBezTo>
                    <a:pt x="41226" y="112506"/>
                    <a:pt x="59844" y="104793"/>
                    <a:pt x="67823" y="111975"/>
                  </a:cubicBezTo>
                  <a:cubicBezTo>
                    <a:pt x="68089" y="112240"/>
                    <a:pt x="68355" y="112506"/>
                    <a:pt x="68621" y="112772"/>
                  </a:cubicBezTo>
                  <a:cubicBezTo>
                    <a:pt x="76866" y="105059"/>
                    <a:pt x="85111" y="97346"/>
                    <a:pt x="88037" y="96548"/>
                  </a:cubicBezTo>
                  <a:cubicBezTo>
                    <a:pt x="94420" y="94686"/>
                    <a:pt x="89633" y="84579"/>
                    <a:pt x="101867" y="74738"/>
                  </a:cubicBezTo>
                  <a:close/>
                </a:path>
              </a:pathLst>
            </a:custGeom>
            <a:grpFill/>
            <a:ln w="6350" cap="flat">
              <a:solidFill>
                <a:schemeClr val="bg1"/>
              </a:solidFill>
              <a:prstDash val="solid"/>
              <a:miter/>
            </a:ln>
          </p:spPr>
          <p:txBody>
            <a:bodyPr rtlCol="0" anchor="ctr"/>
            <a:lstStyle/>
            <a:p>
              <a:endParaRPr lang="en-GB"/>
            </a:p>
          </p:txBody>
        </p:sp>
        <p:sp>
          <p:nvSpPr>
            <p:cNvPr id="490" name="Freeform: Shape 489">
              <a:extLst>
                <a:ext uri="{FF2B5EF4-FFF2-40B4-BE49-F238E27FC236}">
                  <a16:creationId xmlns:a16="http://schemas.microsoft.com/office/drawing/2014/main" id="{57E570EA-7200-4B38-8072-336AEBD383CA}"/>
                </a:ext>
              </a:extLst>
            </p:cNvPr>
            <p:cNvSpPr/>
            <p:nvPr/>
          </p:nvSpPr>
          <p:spPr>
            <a:xfrm>
              <a:off x="3352227" y="3868291"/>
              <a:ext cx="35374" cy="72357"/>
            </a:xfrm>
            <a:custGeom>
              <a:avLst/>
              <a:gdLst>
                <a:gd name="connsiteX0" fmla="*/ 5053 w 35374"/>
                <a:gd name="connsiteY0" fmla="*/ 17301 h 72357"/>
                <a:gd name="connsiteX1" fmla="*/ 1330 w 35374"/>
                <a:gd name="connsiteY1" fmla="*/ 17567 h 72357"/>
                <a:gd name="connsiteX2" fmla="*/ 0 w 35374"/>
                <a:gd name="connsiteY2" fmla="*/ 72357 h 72357"/>
                <a:gd name="connsiteX3" fmla="*/ 13565 w 35374"/>
                <a:gd name="connsiteY3" fmla="*/ 70495 h 72357"/>
                <a:gd name="connsiteX4" fmla="*/ 22076 w 35374"/>
                <a:gd name="connsiteY4" fmla="*/ 56665 h 72357"/>
                <a:gd name="connsiteX5" fmla="*/ 29257 w 35374"/>
                <a:gd name="connsiteY5" fmla="*/ 11449 h 72357"/>
                <a:gd name="connsiteX6" fmla="*/ 35374 w 35374"/>
                <a:gd name="connsiteY6" fmla="*/ 7992 h 72357"/>
                <a:gd name="connsiteX7" fmla="*/ 22608 w 35374"/>
                <a:gd name="connsiteY7" fmla="*/ 13 h 72357"/>
                <a:gd name="connsiteX8" fmla="*/ 5053 w 35374"/>
                <a:gd name="connsiteY8" fmla="*/ 17301 h 7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4" h="72357">
                  <a:moveTo>
                    <a:pt x="5053" y="17301"/>
                  </a:moveTo>
                  <a:cubicBezTo>
                    <a:pt x="4787" y="17567"/>
                    <a:pt x="3192" y="17567"/>
                    <a:pt x="1330" y="17567"/>
                  </a:cubicBezTo>
                  <a:lnTo>
                    <a:pt x="0" y="72357"/>
                  </a:lnTo>
                  <a:lnTo>
                    <a:pt x="13565" y="70495"/>
                  </a:lnTo>
                  <a:cubicBezTo>
                    <a:pt x="14628" y="65708"/>
                    <a:pt x="17554" y="60122"/>
                    <a:pt x="22076" y="56665"/>
                  </a:cubicBezTo>
                  <a:cubicBezTo>
                    <a:pt x="32980" y="48154"/>
                    <a:pt x="16756" y="14375"/>
                    <a:pt x="29257" y="11449"/>
                  </a:cubicBezTo>
                  <a:cubicBezTo>
                    <a:pt x="31651" y="10917"/>
                    <a:pt x="33512" y="9588"/>
                    <a:pt x="35374" y="7992"/>
                  </a:cubicBezTo>
                  <a:cubicBezTo>
                    <a:pt x="30853" y="3736"/>
                    <a:pt x="25799" y="-253"/>
                    <a:pt x="22608" y="13"/>
                  </a:cubicBezTo>
                  <a:cubicBezTo>
                    <a:pt x="15426" y="1076"/>
                    <a:pt x="7181" y="16237"/>
                    <a:pt x="5053" y="17301"/>
                  </a:cubicBezTo>
                  <a:close/>
                </a:path>
              </a:pathLst>
            </a:custGeom>
            <a:grpFill/>
            <a:ln w="6350" cap="flat">
              <a:solidFill>
                <a:schemeClr val="bg1"/>
              </a:solidFill>
              <a:prstDash val="solid"/>
              <a:miter/>
            </a:ln>
          </p:spPr>
          <p:txBody>
            <a:bodyPr rtlCol="0" anchor="ctr"/>
            <a:lstStyle/>
            <a:p>
              <a:endParaRPr lang="en-GB"/>
            </a:p>
          </p:txBody>
        </p:sp>
        <p:sp>
          <p:nvSpPr>
            <p:cNvPr id="491" name="Freeform: Shape 490">
              <a:extLst>
                <a:ext uri="{FF2B5EF4-FFF2-40B4-BE49-F238E27FC236}">
                  <a16:creationId xmlns:a16="http://schemas.microsoft.com/office/drawing/2014/main" id="{9F0C9236-698B-489A-B2A0-116CD709DA8B}"/>
                </a:ext>
              </a:extLst>
            </p:cNvPr>
            <p:cNvSpPr/>
            <p:nvPr/>
          </p:nvSpPr>
          <p:spPr>
            <a:xfrm>
              <a:off x="3753642" y="3820868"/>
              <a:ext cx="78133" cy="62595"/>
            </a:xfrm>
            <a:custGeom>
              <a:avLst/>
              <a:gdLst>
                <a:gd name="connsiteX0" fmla="*/ 35046 w 78133"/>
                <a:gd name="connsiteY0" fmla="*/ 1954 h 62595"/>
                <a:gd name="connsiteX1" fmla="*/ 53132 w 78133"/>
                <a:gd name="connsiteY1" fmla="*/ 39456 h 62595"/>
                <a:gd name="connsiteX2" fmla="*/ 204 w 78133"/>
                <a:gd name="connsiteY2" fmla="*/ 49031 h 62595"/>
                <a:gd name="connsiteX3" fmla="*/ 35046 w 78133"/>
                <a:gd name="connsiteY3" fmla="*/ 57542 h 62595"/>
                <a:gd name="connsiteX4" fmla="*/ 72814 w 78133"/>
                <a:gd name="connsiteY4" fmla="*/ 62596 h 62595"/>
                <a:gd name="connsiteX5" fmla="*/ 78133 w 78133"/>
                <a:gd name="connsiteY5" fmla="*/ 9667 h 62595"/>
                <a:gd name="connsiteX6" fmla="*/ 35046 w 78133"/>
                <a:gd name="connsiteY6" fmla="*/ 1954 h 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33" h="62595">
                  <a:moveTo>
                    <a:pt x="35046" y="1954"/>
                  </a:moveTo>
                  <a:cubicBezTo>
                    <a:pt x="23077" y="10465"/>
                    <a:pt x="53132" y="28551"/>
                    <a:pt x="53132" y="39456"/>
                  </a:cubicBezTo>
                  <a:cubicBezTo>
                    <a:pt x="53132" y="50361"/>
                    <a:pt x="4725" y="37329"/>
                    <a:pt x="204" y="49031"/>
                  </a:cubicBezTo>
                  <a:cubicBezTo>
                    <a:pt x="-2190" y="55149"/>
                    <a:pt x="16960" y="63394"/>
                    <a:pt x="35046" y="57542"/>
                  </a:cubicBezTo>
                  <a:cubicBezTo>
                    <a:pt x="51802" y="51957"/>
                    <a:pt x="63505" y="57808"/>
                    <a:pt x="72814" y="62596"/>
                  </a:cubicBezTo>
                  <a:cubicBezTo>
                    <a:pt x="74144" y="44244"/>
                    <a:pt x="76272" y="23764"/>
                    <a:pt x="78133" y="9667"/>
                  </a:cubicBezTo>
                  <a:cubicBezTo>
                    <a:pt x="62707" y="5678"/>
                    <a:pt x="43823" y="-4163"/>
                    <a:pt x="35046" y="1954"/>
                  </a:cubicBezTo>
                  <a:close/>
                </a:path>
              </a:pathLst>
            </a:custGeom>
            <a:grpFill/>
            <a:ln w="6350" cap="flat">
              <a:solidFill>
                <a:schemeClr val="bg1"/>
              </a:solidFill>
              <a:prstDash val="solid"/>
              <a:miter/>
            </a:ln>
          </p:spPr>
          <p:txBody>
            <a:bodyPr rtlCol="0" anchor="ctr"/>
            <a:lstStyle/>
            <a:p>
              <a:endParaRPr lang="en-GB"/>
            </a:p>
          </p:txBody>
        </p:sp>
        <p:sp>
          <p:nvSpPr>
            <p:cNvPr id="492" name="Freeform: Shape 491">
              <a:extLst>
                <a:ext uri="{FF2B5EF4-FFF2-40B4-BE49-F238E27FC236}">
                  <a16:creationId xmlns:a16="http://schemas.microsoft.com/office/drawing/2014/main" id="{DF2CFEB6-D6F5-4A55-8F33-CCBE9CAB1FA1}"/>
                </a:ext>
              </a:extLst>
            </p:cNvPr>
            <p:cNvSpPr/>
            <p:nvPr/>
          </p:nvSpPr>
          <p:spPr>
            <a:xfrm>
              <a:off x="3826190" y="3830535"/>
              <a:ext cx="92558" cy="55160"/>
            </a:xfrm>
            <a:custGeom>
              <a:avLst/>
              <a:gdLst>
                <a:gd name="connsiteX0" fmla="*/ 35906 w 92558"/>
                <a:gd name="connsiteY0" fmla="*/ 41758 h 55160"/>
                <a:gd name="connsiteX1" fmla="*/ 92559 w 92558"/>
                <a:gd name="connsiteY1" fmla="*/ 30853 h 55160"/>
                <a:gd name="connsiteX2" fmla="*/ 20214 w 92558"/>
                <a:gd name="connsiteY2" fmla="*/ 798 h 55160"/>
                <a:gd name="connsiteX3" fmla="*/ 5319 w 92558"/>
                <a:gd name="connsiteY3" fmla="*/ 0 h 55160"/>
                <a:gd name="connsiteX4" fmla="*/ 0 w 92558"/>
                <a:gd name="connsiteY4" fmla="*/ 52929 h 55160"/>
                <a:gd name="connsiteX5" fmla="*/ 2128 w 92558"/>
                <a:gd name="connsiteY5" fmla="*/ 53992 h 55160"/>
                <a:gd name="connsiteX6" fmla="*/ 35906 w 92558"/>
                <a:gd name="connsiteY6" fmla="*/ 41758 h 5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58" h="55160">
                  <a:moveTo>
                    <a:pt x="35906" y="41758"/>
                  </a:moveTo>
                  <a:cubicBezTo>
                    <a:pt x="57450" y="34576"/>
                    <a:pt x="92559" y="47875"/>
                    <a:pt x="92559" y="30853"/>
                  </a:cubicBezTo>
                  <a:cubicBezTo>
                    <a:pt x="92559" y="13831"/>
                    <a:pt x="34842" y="-3990"/>
                    <a:pt x="20214" y="798"/>
                  </a:cubicBezTo>
                  <a:cubicBezTo>
                    <a:pt x="16224" y="2128"/>
                    <a:pt x="11171" y="1330"/>
                    <a:pt x="5319" y="0"/>
                  </a:cubicBezTo>
                  <a:cubicBezTo>
                    <a:pt x="3458" y="14097"/>
                    <a:pt x="1330" y="34576"/>
                    <a:pt x="0" y="52929"/>
                  </a:cubicBezTo>
                  <a:cubicBezTo>
                    <a:pt x="798" y="53195"/>
                    <a:pt x="1330" y="53726"/>
                    <a:pt x="2128" y="53992"/>
                  </a:cubicBezTo>
                  <a:cubicBezTo>
                    <a:pt x="11969" y="58514"/>
                    <a:pt x="14363" y="48939"/>
                    <a:pt x="35906" y="41758"/>
                  </a:cubicBezTo>
                  <a:close/>
                </a:path>
              </a:pathLst>
            </a:custGeom>
            <a:grpFill/>
            <a:ln w="6350" cap="flat">
              <a:solidFill>
                <a:schemeClr val="bg1"/>
              </a:solidFill>
              <a:prstDash val="solid"/>
              <a:miter/>
            </a:ln>
          </p:spPr>
          <p:txBody>
            <a:bodyPr rtlCol="0" anchor="ctr"/>
            <a:lstStyle/>
            <a:p>
              <a:endParaRPr lang="en-GB"/>
            </a:p>
          </p:txBody>
        </p:sp>
        <p:sp>
          <p:nvSpPr>
            <p:cNvPr id="493" name="Freeform: Shape 492">
              <a:extLst>
                <a:ext uri="{FF2B5EF4-FFF2-40B4-BE49-F238E27FC236}">
                  <a16:creationId xmlns:a16="http://schemas.microsoft.com/office/drawing/2014/main" id="{875ABA1F-7DBC-4E1E-BCF3-979A361F9F24}"/>
                </a:ext>
              </a:extLst>
            </p:cNvPr>
            <p:cNvSpPr/>
            <p:nvPr/>
          </p:nvSpPr>
          <p:spPr>
            <a:xfrm>
              <a:off x="3401159" y="3965367"/>
              <a:ext cx="115025" cy="118137"/>
            </a:xfrm>
            <a:custGeom>
              <a:avLst/>
              <a:gdLst>
                <a:gd name="connsiteX0" fmla="*/ 61713 w 115025"/>
                <a:gd name="connsiteY0" fmla="*/ 111724 h 118137"/>
                <a:gd name="connsiteX1" fmla="*/ 88576 w 115025"/>
                <a:gd name="connsiteY1" fmla="*/ 116246 h 118137"/>
                <a:gd name="connsiteX2" fmla="*/ 102141 w 115025"/>
                <a:gd name="connsiteY2" fmla="*/ 117842 h 118137"/>
                <a:gd name="connsiteX3" fmla="*/ 98417 w 115025"/>
                <a:gd name="connsiteY3" fmla="*/ 111991 h 118137"/>
                <a:gd name="connsiteX4" fmla="*/ 105067 w 115025"/>
                <a:gd name="connsiteY4" fmla="*/ 77148 h 118137"/>
                <a:gd name="connsiteX5" fmla="*/ 108790 w 115025"/>
                <a:gd name="connsiteY5" fmla="*/ 30869 h 118137"/>
                <a:gd name="connsiteX6" fmla="*/ 114908 w 115025"/>
                <a:gd name="connsiteY6" fmla="*/ 2676 h 118137"/>
                <a:gd name="connsiteX7" fmla="*/ 114908 w 115025"/>
                <a:gd name="connsiteY7" fmla="*/ 16 h 118137"/>
                <a:gd name="connsiteX8" fmla="*/ 83257 w 115025"/>
                <a:gd name="connsiteY8" fmla="*/ 12783 h 118137"/>
                <a:gd name="connsiteX9" fmla="*/ 57191 w 115025"/>
                <a:gd name="connsiteY9" fmla="*/ 18634 h 118137"/>
                <a:gd name="connsiteX10" fmla="*/ 27403 w 115025"/>
                <a:gd name="connsiteY10" fmla="*/ 31401 h 118137"/>
                <a:gd name="connsiteX11" fmla="*/ 18625 w 115025"/>
                <a:gd name="connsiteY11" fmla="*/ 48157 h 118137"/>
                <a:gd name="connsiteX12" fmla="*/ 10380 w 115025"/>
                <a:gd name="connsiteY12" fmla="*/ 55870 h 118137"/>
                <a:gd name="connsiteX13" fmla="*/ 273 w 115025"/>
                <a:gd name="connsiteY13" fmla="*/ 58264 h 118137"/>
                <a:gd name="connsiteX14" fmla="*/ 4529 w 115025"/>
                <a:gd name="connsiteY14" fmla="*/ 68637 h 118137"/>
                <a:gd name="connsiteX15" fmla="*/ 37776 w 115025"/>
                <a:gd name="connsiteY15" fmla="*/ 100554 h 118137"/>
                <a:gd name="connsiteX16" fmla="*/ 47085 w 115025"/>
                <a:gd name="connsiteY16" fmla="*/ 111459 h 118137"/>
                <a:gd name="connsiteX17" fmla="*/ 61713 w 115025"/>
                <a:gd name="connsiteY17" fmla="*/ 111724 h 11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025" h="118137">
                  <a:moveTo>
                    <a:pt x="61713" y="111724"/>
                  </a:moveTo>
                  <a:cubicBezTo>
                    <a:pt x="67564" y="114650"/>
                    <a:pt x="82725" y="111724"/>
                    <a:pt x="88576" y="116246"/>
                  </a:cubicBezTo>
                  <a:cubicBezTo>
                    <a:pt x="91502" y="118374"/>
                    <a:pt x="96289" y="118374"/>
                    <a:pt x="102141" y="117842"/>
                  </a:cubicBezTo>
                  <a:cubicBezTo>
                    <a:pt x="100279" y="115448"/>
                    <a:pt x="98949" y="113321"/>
                    <a:pt x="98417" y="111991"/>
                  </a:cubicBezTo>
                  <a:cubicBezTo>
                    <a:pt x="94162" y="104277"/>
                    <a:pt x="101343" y="88585"/>
                    <a:pt x="105067" y="77148"/>
                  </a:cubicBezTo>
                  <a:cubicBezTo>
                    <a:pt x="108790" y="65711"/>
                    <a:pt x="102141" y="38050"/>
                    <a:pt x="108790" y="30869"/>
                  </a:cubicBezTo>
                  <a:cubicBezTo>
                    <a:pt x="115440" y="23688"/>
                    <a:pt x="111716" y="19432"/>
                    <a:pt x="114908" y="2676"/>
                  </a:cubicBezTo>
                  <a:cubicBezTo>
                    <a:pt x="115173" y="1612"/>
                    <a:pt x="114908" y="814"/>
                    <a:pt x="114908" y="16"/>
                  </a:cubicBezTo>
                  <a:cubicBezTo>
                    <a:pt x="101343" y="-516"/>
                    <a:pt x="87512" y="12251"/>
                    <a:pt x="83257" y="12783"/>
                  </a:cubicBezTo>
                  <a:cubicBezTo>
                    <a:pt x="77937" y="13315"/>
                    <a:pt x="59319" y="8793"/>
                    <a:pt x="57191" y="18634"/>
                  </a:cubicBezTo>
                  <a:cubicBezTo>
                    <a:pt x="54798" y="28475"/>
                    <a:pt x="43361" y="30337"/>
                    <a:pt x="27403" y="31401"/>
                  </a:cubicBezTo>
                  <a:cubicBezTo>
                    <a:pt x="11710" y="32465"/>
                    <a:pt x="19955" y="46029"/>
                    <a:pt x="18625" y="48157"/>
                  </a:cubicBezTo>
                  <a:cubicBezTo>
                    <a:pt x="17562" y="50551"/>
                    <a:pt x="10380" y="55870"/>
                    <a:pt x="10380" y="55870"/>
                  </a:cubicBezTo>
                  <a:lnTo>
                    <a:pt x="273" y="58264"/>
                  </a:lnTo>
                  <a:cubicBezTo>
                    <a:pt x="-259" y="61988"/>
                    <a:pt x="-525" y="65711"/>
                    <a:pt x="4529" y="68637"/>
                  </a:cubicBezTo>
                  <a:cubicBezTo>
                    <a:pt x="14104" y="73957"/>
                    <a:pt x="27403" y="95234"/>
                    <a:pt x="37776" y="100554"/>
                  </a:cubicBezTo>
                  <a:cubicBezTo>
                    <a:pt x="42829" y="103213"/>
                    <a:pt x="45755" y="107469"/>
                    <a:pt x="47085" y="111459"/>
                  </a:cubicBezTo>
                  <a:cubicBezTo>
                    <a:pt x="52670" y="110395"/>
                    <a:pt x="58521" y="110129"/>
                    <a:pt x="61713" y="111724"/>
                  </a:cubicBezTo>
                  <a:close/>
                </a:path>
              </a:pathLst>
            </a:custGeom>
            <a:grpFill/>
            <a:ln w="6350" cap="flat">
              <a:solidFill>
                <a:schemeClr val="bg1"/>
              </a:solidFill>
              <a:prstDash val="solid"/>
              <a:miter/>
            </a:ln>
          </p:spPr>
          <p:txBody>
            <a:bodyPr rtlCol="0" anchor="ctr"/>
            <a:lstStyle/>
            <a:p>
              <a:endParaRPr lang="en-GB"/>
            </a:p>
          </p:txBody>
        </p:sp>
        <p:sp>
          <p:nvSpPr>
            <p:cNvPr id="494" name="Freeform: Shape 493">
              <a:extLst>
                <a:ext uri="{FF2B5EF4-FFF2-40B4-BE49-F238E27FC236}">
                  <a16:creationId xmlns:a16="http://schemas.microsoft.com/office/drawing/2014/main" id="{DE751427-E831-4220-8865-5C48DF444E25}"/>
                </a:ext>
              </a:extLst>
            </p:cNvPr>
            <p:cNvSpPr/>
            <p:nvPr/>
          </p:nvSpPr>
          <p:spPr>
            <a:xfrm>
              <a:off x="3770514" y="4237086"/>
              <a:ext cx="1073299" cy="1104971"/>
            </a:xfrm>
            <a:custGeom>
              <a:avLst/>
              <a:gdLst>
                <a:gd name="connsiteX0" fmla="*/ 571131 w 1073299"/>
                <a:gd name="connsiteY0" fmla="*/ 1093269 h 1104971"/>
                <a:gd name="connsiteX1" fmla="*/ 591610 w 1073299"/>
                <a:gd name="connsiteY1" fmla="*/ 1059490 h 1104971"/>
                <a:gd name="connsiteX2" fmla="*/ 605973 w 1073299"/>
                <a:gd name="connsiteY2" fmla="*/ 1026243 h 1104971"/>
                <a:gd name="connsiteX3" fmla="*/ 620335 w 1073299"/>
                <a:gd name="connsiteY3" fmla="*/ 997253 h 1104971"/>
                <a:gd name="connsiteX4" fmla="*/ 620867 w 1073299"/>
                <a:gd name="connsiteY4" fmla="*/ 1021988 h 1104971"/>
                <a:gd name="connsiteX5" fmla="*/ 622729 w 1073299"/>
                <a:gd name="connsiteY5" fmla="*/ 1031031 h 1104971"/>
                <a:gd name="connsiteX6" fmla="*/ 657572 w 1073299"/>
                <a:gd name="connsiteY6" fmla="*/ 978102 h 1104971"/>
                <a:gd name="connsiteX7" fmla="*/ 684701 w 1073299"/>
                <a:gd name="connsiteY7" fmla="*/ 949111 h 1104971"/>
                <a:gd name="connsiteX8" fmla="*/ 692414 w 1073299"/>
                <a:gd name="connsiteY8" fmla="*/ 910013 h 1104971"/>
                <a:gd name="connsiteX9" fmla="*/ 692946 w 1073299"/>
                <a:gd name="connsiteY9" fmla="*/ 869586 h 1104971"/>
                <a:gd name="connsiteX10" fmla="*/ 701457 w 1073299"/>
                <a:gd name="connsiteY10" fmla="*/ 849638 h 1104971"/>
                <a:gd name="connsiteX11" fmla="*/ 735768 w 1073299"/>
                <a:gd name="connsiteY11" fmla="*/ 823838 h 1104971"/>
                <a:gd name="connsiteX12" fmla="*/ 771408 w 1073299"/>
                <a:gd name="connsiteY12" fmla="*/ 808146 h 1104971"/>
                <a:gd name="connsiteX13" fmla="*/ 786568 w 1073299"/>
                <a:gd name="connsiteY13" fmla="*/ 799635 h 1104971"/>
                <a:gd name="connsiteX14" fmla="*/ 807580 w 1073299"/>
                <a:gd name="connsiteY14" fmla="*/ 783411 h 1104971"/>
                <a:gd name="connsiteX15" fmla="*/ 852796 w 1073299"/>
                <a:gd name="connsiteY15" fmla="*/ 783942 h 1104971"/>
                <a:gd name="connsiteX16" fmla="*/ 876999 w 1073299"/>
                <a:gd name="connsiteY16" fmla="*/ 776229 h 1104971"/>
                <a:gd name="connsiteX17" fmla="*/ 892159 w 1073299"/>
                <a:gd name="connsiteY17" fmla="*/ 760005 h 1104971"/>
                <a:gd name="connsiteX18" fmla="*/ 904128 w 1073299"/>
                <a:gd name="connsiteY18" fmla="*/ 745642 h 1104971"/>
                <a:gd name="connsiteX19" fmla="*/ 915033 w 1073299"/>
                <a:gd name="connsiteY19" fmla="*/ 720907 h 1104971"/>
                <a:gd name="connsiteX20" fmla="*/ 925938 w 1073299"/>
                <a:gd name="connsiteY20" fmla="*/ 695640 h 1104971"/>
                <a:gd name="connsiteX21" fmla="*/ 936045 w 1073299"/>
                <a:gd name="connsiteY21" fmla="*/ 681277 h 1104971"/>
                <a:gd name="connsiteX22" fmla="*/ 940300 w 1073299"/>
                <a:gd name="connsiteY22" fmla="*/ 648030 h 1104971"/>
                <a:gd name="connsiteX23" fmla="*/ 954131 w 1073299"/>
                <a:gd name="connsiteY23" fmla="*/ 633668 h 1104971"/>
                <a:gd name="connsiteX24" fmla="*/ 957057 w 1073299"/>
                <a:gd name="connsiteY24" fmla="*/ 599889 h 1104971"/>
                <a:gd name="connsiteX25" fmla="*/ 957057 w 1073299"/>
                <a:gd name="connsiteY25" fmla="*/ 546961 h 1104971"/>
                <a:gd name="connsiteX26" fmla="*/ 963174 w 1073299"/>
                <a:gd name="connsiteY26" fmla="*/ 507065 h 1104971"/>
                <a:gd name="connsiteX27" fmla="*/ 961312 w 1073299"/>
                <a:gd name="connsiteY27" fmla="*/ 496160 h 1104971"/>
                <a:gd name="connsiteX28" fmla="*/ 966100 w 1073299"/>
                <a:gd name="connsiteY28" fmla="*/ 488447 h 1104971"/>
                <a:gd name="connsiteX29" fmla="*/ 983122 w 1073299"/>
                <a:gd name="connsiteY29" fmla="*/ 493766 h 1104971"/>
                <a:gd name="connsiteX30" fmla="*/ 1004666 w 1073299"/>
                <a:gd name="connsiteY30" fmla="*/ 451477 h 1104971"/>
                <a:gd name="connsiteX31" fmla="*/ 1030465 w 1073299"/>
                <a:gd name="connsiteY31" fmla="*/ 431529 h 1104971"/>
                <a:gd name="connsiteX32" fmla="*/ 1068499 w 1073299"/>
                <a:gd name="connsiteY32" fmla="*/ 377802 h 1104971"/>
                <a:gd name="connsiteX33" fmla="*/ 1063180 w 1073299"/>
                <a:gd name="connsiteY33" fmla="*/ 298808 h 1104971"/>
                <a:gd name="connsiteX34" fmla="*/ 1039774 w 1073299"/>
                <a:gd name="connsiteY34" fmla="*/ 283116 h 1104971"/>
                <a:gd name="connsiteX35" fmla="*/ 974611 w 1073299"/>
                <a:gd name="connsiteY35" fmla="*/ 248274 h 1104971"/>
                <a:gd name="connsiteX36" fmla="*/ 895085 w 1073299"/>
                <a:gd name="connsiteY36" fmla="*/ 223538 h 1104971"/>
                <a:gd name="connsiteX37" fmla="*/ 841359 w 1073299"/>
                <a:gd name="connsiteY37" fmla="*/ 210771 h 1104971"/>
                <a:gd name="connsiteX38" fmla="*/ 805718 w 1073299"/>
                <a:gd name="connsiteY38" fmla="*/ 228326 h 1104971"/>
                <a:gd name="connsiteX39" fmla="*/ 811038 w 1073299"/>
                <a:gd name="connsiteY39" fmla="*/ 202526 h 1104971"/>
                <a:gd name="connsiteX40" fmla="*/ 747204 w 1073299"/>
                <a:gd name="connsiteY40" fmla="*/ 163960 h 1104971"/>
                <a:gd name="connsiteX41" fmla="*/ 707574 w 1073299"/>
                <a:gd name="connsiteY41" fmla="*/ 175929 h 1104971"/>
                <a:gd name="connsiteX42" fmla="*/ 688158 w 1073299"/>
                <a:gd name="connsiteY42" fmla="*/ 189228 h 1104971"/>
                <a:gd name="connsiteX43" fmla="*/ 674328 w 1073299"/>
                <a:gd name="connsiteY43" fmla="*/ 189760 h 1104971"/>
                <a:gd name="connsiteX44" fmla="*/ 697733 w 1073299"/>
                <a:gd name="connsiteY44" fmla="*/ 158375 h 1104971"/>
                <a:gd name="connsiteX45" fmla="*/ 642943 w 1073299"/>
                <a:gd name="connsiteY45" fmla="*/ 144012 h 1104971"/>
                <a:gd name="connsiteX46" fmla="*/ 625389 w 1073299"/>
                <a:gd name="connsiteY46" fmla="*/ 165024 h 1104971"/>
                <a:gd name="connsiteX47" fmla="*/ 632570 w 1073299"/>
                <a:gd name="connsiteY47" fmla="*/ 142683 h 1104971"/>
                <a:gd name="connsiteX48" fmla="*/ 659699 w 1073299"/>
                <a:gd name="connsiteY48" fmla="*/ 108904 h 1104971"/>
                <a:gd name="connsiteX49" fmla="*/ 637358 w 1073299"/>
                <a:gd name="connsiteY49" fmla="*/ 79913 h 1104971"/>
                <a:gd name="connsiteX50" fmla="*/ 617942 w 1073299"/>
                <a:gd name="connsiteY50" fmla="*/ 27783 h 1104971"/>
                <a:gd name="connsiteX51" fmla="*/ 585759 w 1073299"/>
                <a:gd name="connsiteY51" fmla="*/ 71136 h 1104971"/>
                <a:gd name="connsiteX52" fmla="*/ 557300 w 1073299"/>
                <a:gd name="connsiteY52" fmla="*/ 83371 h 1104971"/>
                <a:gd name="connsiteX53" fmla="*/ 530437 w 1073299"/>
                <a:gd name="connsiteY53" fmla="*/ 75125 h 1104971"/>
                <a:gd name="connsiteX54" fmla="*/ 500382 w 1073299"/>
                <a:gd name="connsiteY54" fmla="*/ 74328 h 1104971"/>
                <a:gd name="connsiteX55" fmla="*/ 488945 w 1073299"/>
                <a:gd name="connsiteY55" fmla="*/ 91616 h 1104971"/>
                <a:gd name="connsiteX56" fmla="*/ 456230 w 1073299"/>
                <a:gd name="connsiteY56" fmla="*/ 90818 h 1104971"/>
                <a:gd name="connsiteX57" fmla="*/ 442400 w 1073299"/>
                <a:gd name="connsiteY57" fmla="*/ 97467 h 1104971"/>
                <a:gd name="connsiteX58" fmla="*/ 424314 w 1073299"/>
                <a:gd name="connsiteY58" fmla="*/ 103851 h 1104971"/>
                <a:gd name="connsiteX59" fmla="*/ 395057 w 1073299"/>
                <a:gd name="connsiteY59" fmla="*/ 94009 h 1104971"/>
                <a:gd name="connsiteX60" fmla="*/ 389471 w 1073299"/>
                <a:gd name="connsiteY60" fmla="*/ 45868 h 1104971"/>
                <a:gd name="connsiteX61" fmla="*/ 387077 w 1073299"/>
                <a:gd name="connsiteY61" fmla="*/ 22995 h 1104971"/>
                <a:gd name="connsiteX62" fmla="*/ 375641 w 1073299"/>
                <a:gd name="connsiteY62" fmla="*/ 121 h 1104971"/>
                <a:gd name="connsiteX63" fmla="*/ 358618 w 1073299"/>
                <a:gd name="connsiteY63" fmla="*/ 15548 h 1104971"/>
                <a:gd name="connsiteX64" fmla="*/ 325106 w 1073299"/>
                <a:gd name="connsiteY64" fmla="*/ 28580 h 1104971"/>
                <a:gd name="connsiteX65" fmla="*/ 306222 w 1073299"/>
                <a:gd name="connsiteY65" fmla="*/ 39219 h 1104971"/>
                <a:gd name="connsiteX66" fmla="*/ 295583 w 1073299"/>
                <a:gd name="connsiteY66" fmla="*/ 38421 h 1104971"/>
                <a:gd name="connsiteX67" fmla="*/ 271911 w 1073299"/>
                <a:gd name="connsiteY67" fmla="*/ 30176 h 1104971"/>
                <a:gd name="connsiteX68" fmla="*/ 254091 w 1073299"/>
                <a:gd name="connsiteY68" fmla="*/ 33368 h 1104971"/>
                <a:gd name="connsiteX69" fmla="*/ 264730 w 1073299"/>
                <a:gd name="connsiteY69" fmla="*/ 53848 h 1104971"/>
                <a:gd name="connsiteX70" fmla="*/ 272177 w 1073299"/>
                <a:gd name="connsiteY70" fmla="*/ 70870 h 1104971"/>
                <a:gd name="connsiteX71" fmla="*/ 286008 w 1073299"/>
                <a:gd name="connsiteY71" fmla="*/ 74062 h 1104971"/>
                <a:gd name="connsiteX72" fmla="*/ 282816 w 1073299"/>
                <a:gd name="connsiteY72" fmla="*/ 85498 h 1104971"/>
                <a:gd name="connsiteX73" fmla="*/ 267390 w 1073299"/>
                <a:gd name="connsiteY73" fmla="*/ 100127 h 1104971"/>
                <a:gd name="connsiteX74" fmla="*/ 249570 w 1073299"/>
                <a:gd name="connsiteY74" fmla="*/ 109170 h 1104971"/>
                <a:gd name="connsiteX75" fmla="*/ 230686 w 1073299"/>
                <a:gd name="connsiteY75" fmla="*/ 119011 h 1104971"/>
                <a:gd name="connsiteX76" fmla="*/ 216057 w 1073299"/>
                <a:gd name="connsiteY76" fmla="*/ 121405 h 1104971"/>
                <a:gd name="connsiteX77" fmla="*/ 199833 w 1073299"/>
                <a:gd name="connsiteY77" fmla="*/ 115021 h 1104971"/>
                <a:gd name="connsiteX78" fmla="*/ 179087 w 1073299"/>
                <a:gd name="connsiteY78" fmla="*/ 87626 h 1104971"/>
                <a:gd name="connsiteX79" fmla="*/ 152490 w 1073299"/>
                <a:gd name="connsiteY79" fmla="*/ 95339 h 1104971"/>
                <a:gd name="connsiteX80" fmla="*/ 111530 w 1073299"/>
                <a:gd name="connsiteY80" fmla="*/ 98265 h 1104971"/>
                <a:gd name="connsiteX81" fmla="*/ 118711 w 1073299"/>
                <a:gd name="connsiteY81" fmla="*/ 113160 h 1104971"/>
                <a:gd name="connsiteX82" fmla="*/ 124031 w 1073299"/>
                <a:gd name="connsiteY82" fmla="*/ 124330 h 1104971"/>
                <a:gd name="connsiteX83" fmla="*/ 105679 w 1073299"/>
                <a:gd name="connsiteY83" fmla="*/ 138959 h 1104971"/>
                <a:gd name="connsiteX84" fmla="*/ 122967 w 1073299"/>
                <a:gd name="connsiteY84" fmla="*/ 183110 h 1104971"/>
                <a:gd name="connsiteX85" fmla="*/ 117381 w 1073299"/>
                <a:gd name="connsiteY85" fmla="*/ 220081 h 1104971"/>
                <a:gd name="connsiteX86" fmla="*/ 107009 w 1073299"/>
                <a:gd name="connsiteY86" fmla="*/ 257051 h 1104971"/>
                <a:gd name="connsiteX87" fmla="*/ 83603 w 1073299"/>
                <a:gd name="connsiteY87" fmla="*/ 258647 h 1104971"/>
                <a:gd name="connsiteX88" fmla="*/ 50622 w 1073299"/>
                <a:gd name="connsiteY88" fmla="*/ 270615 h 1104971"/>
                <a:gd name="connsiteX89" fmla="*/ 26419 w 1073299"/>
                <a:gd name="connsiteY89" fmla="*/ 286574 h 1104971"/>
                <a:gd name="connsiteX90" fmla="*/ 17642 w 1073299"/>
                <a:gd name="connsiteY90" fmla="*/ 312373 h 1104971"/>
                <a:gd name="connsiteX91" fmla="*/ 5673 w 1073299"/>
                <a:gd name="connsiteY91" fmla="*/ 326735 h 1104971"/>
                <a:gd name="connsiteX92" fmla="*/ 1683 w 1073299"/>
                <a:gd name="connsiteY92" fmla="*/ 344290 h 1104971"/>
                <a:gd name="connsiteX93" fmla="*/ 8865 w 1073299"/>
                <a:gd name="connsiteY93" fmla="*/ 367695 h 1104971"/>
                <a:gd name="connsiteX94" fmla="*/ 20035 w 1073299"/>
                <a:gd name="connsiteY94" fmla="*/ 391101 h 1104971"/>
                <a:gd name="connsiteX95" fmla="*/ 33600 w 1073299"/>
                <a:gd name="connsiteY95" fmla="*/ 401474 h 1104971"/>
                <a:gd name="connsiteX96" fmla="*/ 47963 w 1073299"/>
                <a:gd name="connsiteY96" fmla="*/ 416634 h 1104971"/>
                <a:gd name="connsiteX97" fmla="*/ 76953 w 1073299"/>
                <a:gd name="connsiteY97" fmla="*/ 412645 h 1104971"/>
                <a:gd name="connsiteX98" fmla="*/ 88922 w 1073299"/>
                <a:gd name="connsiteY98" fmla="*/ 410251 h 1104971"/>
                <a:gd name="connsiteX99" fmla="*/ 95306 w 1073299"/>
                <a:gd name="connsiteY99" fmla="*/ 445625 h 1104971"/>
                <a:gd name="connsiteX100" fmla="*/ 130680 w 1073299"/>
                <a:gd name="connsiteY100" fmla="*/ 446423 h 1104971"/>
                <a:gd name="connsiteX101" fmla="*/ 154086 w 1073299"/>
                <a:gd name="connsiteY101" fmla="*/ 440838 h 1104971"/>
                <a:gd name="connsiteX102" fmla="*/ 177491 w 1073299"/>
                <a:gd name="connsiteY102" fmla="*/ 428869 h 1104971"/>
                <a:gd name="connsiteX103" fmla="*/ 209674 w 1073299"/>
                <a:gd name="connsiteY103" fmla="*/ 414506 h 1104971"/>
                <a:gd name="connsiteX104" fmla="*/ 235473 w 1073299"/>
                <a:gd name="connsiteY104" fmla="*/ 416103 h 1104971"/>
                <a:gd name="connsiteX105" fmla="*/ 244250 w 1073299"/>
                <a:gd name="connsiteY105" fmla="*/ 469031 h 1104971"/>
                <a:gd name="connsiteX106" fmla="*/ 276433 w 1073299"/>
                <a:gd name="connsiteY106" fmla="*/ 488447 h 1104971"/>
                <a:gd name="connsiteX107" fmla="*/ 295583 w 1073299"/>
                <a:gd name="connsiteY107" fmla="*/ 492437 h 1104971"/>
                <a:gd name="connsiteX108" fmla="*/ 306754 w 1073299"/>
                <a:gd name="connsiteY108" fmla="*/ 502011 h 1104971"/>
                <a:gd name="connsiteX109" fmla="*/ 329096 w 1073299"/>
                <a:gd name="connsiteY109" fmla="*/ 512384 h 1104971"/>
                <a:gd name="connsiteX110" fmla="*/ 358884 w 1073299"/>
                <a:gd name="connsiteY110" fmla="*/ 518768 h 1104971"/>
                <a:gd name="connsiteX111" fmla="*/ 369257 w 1073299"/>
                <a:gd name="connsiteY111" fmla="*/ 537120 h 1104971"/>
                <a:gd name="connsiteX112" fmla="*/ 373247 w 1073299"/>
                <a:gd name="connsiteY112" fmla="*/ 558132 h 1104971"/>
                <a:gd name="connsiteX113" fmla="*/ 376438 w 1073299"/>
                <a:gd name="connsiteY113" fmla="*/ 580739 h 1104971"/>
                <a:gd name="connsiteX114" fmla="*/ 406228 w 1073299"/>
                <a:gd name="connsiteY114" fmla="*/ 594304 h 1104971"/>
                <a:gd name="connsiteX115" fmla="*/ 428835 w 1073299"/>
                <a:gd name="connsiteY115" fmla="*/ 608135 h 1104971"/>
                <a:gd name="connsiteX116" fmla="*/ 444794 w 1073299"/>
                <a:gd name="connsiteY116" fmla="*/ 634732 h 1104971"/>
                <a:gd name="connsiteX117" fmla="*/ 441602 w 1073299"/>
                <a:gd name="connsiteY117" fmla="*/ 670106 h 1104971"/>
                <a:gd name="connsiteX118" fmla="*/ 433357 w 1073299"/>
                <a:gd name="connsiteY118" fmla="*/ 688458 h 1104971"/>
                <a:gd name="connsiteX119" fmla="*/ 434421 w 1073299"/>
                <a:gd name="connsiteY119" fmla="*/ 703087 h 1104971"/>
                <a:gd name="connsiteX120" fmla="*/ 439474 w 1073299"/>
                <a:gd name="connsiteY120" fmla="*/ 736599 h 1104971"/>
                <a:gd name="connsiteX121" fmla="*/ 453305 w 1073299"/>
                <a:gd name="connsiteY121" fmla="*/ 758675 h 1104971"/>
                <a:gd name="connsiteX122" fmla="*/ 476976 w 1073299"/>
                <a:gd name="connsiteY122" fmla="*/ 761069 h 1104971"/>
                <a:gd name="connsiteX123" fmla="*/ 495860 w 1073299"/>
                <a:gd name="connsiteY123" fmla="*/ 783942 h 1104971"/>
                <a:gd name="connsiteX124" fmla="*/ 508893 w 1073299"/>
                <a:gd name="connsiteY124" fmla="*/ 813997 h 1104971"/>
                <a:gd name="connsiteX125" fmla="*/ 531766 w 1073299"/>
                <a:gd name="connsiteY125" fmla="*/ 809210 h 1104971"/>
                <a:gd name="connsiteX126" fmla="*/ 529107 w 1073299"/>
                <a:gd name="connsiteY126" fmla="*/ 857883 h 1104971"/>
                <a:gd name="connsiteX127" fmla="*/ 546927 w 1073299"/>
                <a:gd name="connsiteY127" fmla="*/ 858947 h 1104971"/>
                <a:gd name="connsiteX128" fmla="*/ 551714 w 1073299"/>
                <a:gd name="connsiteY128" fmla="*/ 900438 h 1104971"/>
                <a:gd name="connsiteX129" fmla="*/ 518734 w 1073299"/>
                <a:gd name="connsiteY129" fmla="*/ 918791 h 1104971"/>
                <a:gd name="connsiteX130" fmla="*/ 471657 w 1073299"/>
                <a:gd name="connsiteY130" fmla="*/ 968261 h 1104971"/>
                <a:gd name="connsiteX131" fmla="*/ 447719 w 1073299"/>
                <a:gd name="connsiteY131" fmla="*/ 996720 h 1104971"/>
                <a:gd name="connsiteX132" fmla="*/ 455698 w 1073299"/>
                <a:gd name="connsiteY132" fmla="*/ 996189 h 1104971"/>
                <a:gd name="connsiteX133" fmla="*/ 478838 w 1073299"/>
                <a:gd name="connsiteY133" fmla="*/ 1004700 h 1104971"/>
                <a:gd name="connsiteX134" fmla="*/ 491073 w 1073299"/>
                <a:gd name="connsiteY134" fmla="*/ 1023584 h 1104971"/>
                <a:gd name="connsiteX135" fmla="*/ 506233 w 1073299"/>
                <a:gd name="connsiteY135" fmla="*/ 1019328 h 1104971"/>
                <a:gd name="connsiteX136" fmla="*/ 536820 w 1073299"/>
                <a:gd name="connsiteY136" fmla="*/ 1042468 h 1104971"/>
                <a:gd name="connsiteX137" fmla="*/ 555172 w 1073299"/>
                <a:gd name="connsiteY137" fmla="*/ 1063746 h 1104971"/>
                <a:gd name="connsiteX138" fmla="*/ 558098 w 1073299"/>
                <a:gd name="connsiteY138" fmla="*/ 1104971 h 1104971"/>
                <a:gd name="connsiteX139" fmla="*/ 571131 w 1073299"/>
                <a:gd name="connsiteY139" fmla="*/ 1093269 h 110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073299" h="1104971">
                  <a:moveTo>
                    <a:pt x="571131" y="1093269"/>
                  </a:moveTo>
                  <a:cubicBezTo>
                    <a:pt x="587887" y="1081300"/>
                    <a:pt x="583897" y="1074118"/>
                    <a:pt x="591610" y="1059490"/>
                  </a:cubicBezTo>
                  <a:cubicBezTo>
                    <a:pt x="599324" y="1045128"/>
                    <a:pt x="592940" y="1039010"/>
                    <a:pt x="605973" y="1026243"/>
                  </a:cubicBezTo>
                  <a:cubicBezTo>
                    <a:pt x="619272" y="1013477"/>
                    <a:pt x="603579" y="1005232"/>
                    <a:pt x="620335" y="997253"/>
                  </a:cubicBezTo>
                  <a:cubicBezTo>
                    <a:pt x="637092" y="989273"/>
                    <a:pt x="634698" y="1004434"/>
                    <a:pt x="620867" y="1021988"/>
                  </a:cubicBezTo>
                  <a:cubicBezTo>
                    <a:pt x="607037" y="1039542"/>
                    <a:pt x="604643" y="1044330"/>
                    <a:pt x="622729" y="1031031"/>
                  </a:cubicBezTo>
                  <a:cubicBezTo>
                    <a:pt x="640815" y="1017732"/>
                    <a:pt x="647465" y="999114"/>
                    <a:pt x="657572" y="978102"/>
                  </a:cubicBezTo>
                  <a:cubicBezTo>
                    <a:pt x="667945" y="957090"/>
                    <a:pt x="675658" y="950441"/>
                    <a:pt x="684701" y="949111"/>
                  </a:cubicBezTo>
                  <a:cubicBezTo>
                    <a:pt x="693744" y="947781"/>
                    <a:pt x="693744" y="925706"/>
                    <a:pt x="692414" y="910013"/>
                  </a:cubicBezTo>
                  <a:cubicBezTo>
                    <a:pt x="691084" y="894321"/>
                    <a:pt x="686296" y="879958"/>
                    <a:pt x="692946" y="869586"/>
                  </a:cubicBezTo>
                  <a:cubicBezTo>
                    <a:pt x="699595" y="859213"/>
                    <a:pt x="692946" y="849638"/>
                    <a:pt x="701457" y="849638"/>
                  </a:cubicBezTo>
                  <a:cubicBezTo>
                    <a:pt x="709968" y="849638"/>
                    <a:pt x="722469" y="836871"/>
                    <a:pt x="735768" y="823838"/>
                  </a:cubicBezTo>
                  <a:cubicBezTo>
                    <a:pt x="749066" y="810540"/>
                    <a:pt x="757577" y="809476"/>
                    <a:pt x="771408" y="808146"/>
                  </a:cubicBezTo>
                  <a:cubicBezTo>
                    <a:pt x="785238" y="806816"/>
                    <a:pt x="777525" y="802029"/>
                    <a:pt x="786568" y="799635"/>
                  </a:cubicBezTo>
                  <a:cubicBezTo>
                    <a:pt x="795611" y="797241"/>
                    <a:pt x="801729" y="788730"/>
                    <a:pt x="807580" y="783411"/>
                  </a:cubicBezTo>
                  <a:cubicBezTo>
                    <a:pt x="813697" y="778091"/>
                    <a:pt x="838433" y="783942"/>
                    <a:pt x="852796" y="783942"/>
                  </a:cubicBezTo>
                  <a:cubicBezTo>
                    <a:pt x="867158" y="783942"/>
                    <a:pt x="876999" y="785272"/>
                    <a:pt x="876999" y="776229"/>
                  </a:cubicBezTo>
                  <a:cubicBezTo>
                    <a:pt x="876999" y="767186"/>
                    <a:pt x="883648" y="760005"/>
                    <a:pt x="892159" y="760005"/>
                  </a:cubicBezTo>
                  <a:cubicBezTo>
                    <a:pt x="900671" y="760005"/>
                    <a:pt x="904128" y="757611"/>
                    <a:pt x="904128" y="745642"/>
                  </a:cubicBezTo>
                  <a:cubicBezTo>
                    <a:pt x="904128" y="733674"/>
                    <a:pt x="907852" y="726492"/>
                    <a:pt x="915033" y="720907"/>
                  </a:cubicBezTo>
                  <a:cubicBezTo>
                    <a:pt x="922214" y="715588"/>
                    <a:pt x="923544" y="703353"/>
                    <a:pt x="925938" y="695640"/>
                  </a:cubicBezTo>
                  <a:cubicBezTo>
                    <a:pt x="928331" y="687926"/>
                    <a:pt x="936045" y="692448"/>
                    <a:pt x="936045" y="681277"/>
                  </a:cubicBezTo>
                  <a:cubicBezTo>
                    <a:pt x="936045" y="669840"/>
                    <a:pt x="940300" y="657074"/>
                    <a:pt x="940300" y="648030"/>
                  </a:cubicBezTo>
                  <a:cubicBezTo>
                    <a:pt x="940300" y="638987"/>
                    <a:pt x="949875" y="640051"/>
                    <a:pt x="954131" y="633668"/>
                  </a:cubicBezTo>
                  <a:cubicBezTo>
                    <a:pt x="958386" y="627019"/>
                    <a:pt x="950407" y="618773"/>
                    <a:pt x="957057" y="599889"/>
                  </a:cubicBezTo>
                  <a:cubicBezTo>
                    <a:pt x="963706" y="581271"/>
                    <a:pt x="957057" y="563717"/>
                    <a:pt x="957057" y="546961"/>
                  </a:cubicBezTo>
                  <a:cubicBezTo>
                    <a:pt x="957057" y="530204"/>
                    <a:pt x="957057" y="512650"/>
                    <a:pt x="963174" y="507065"/>
                  </a:cubicBezTo>
                  <a:cubicBezTo>
                    <a:pt x="969291" y="501746"/>
                    <a:pt x="966100" y="498554"/>
                    <a:pt x="961312" y="496160"/>
                  </a:cubicBezTo>
                  <a:cubicBezTo>
                    <a:pt x="956525" y="493766"/>
                    <a:pt x="961844" y="487117"/>
                    <a:pt x="966100" y="488447"/>
                  </a:cubicBezTo>
                  <a:cubicBezTo>
                    <a:pt x="970355" y="489511"/>
                    <a:pt x="975143" y="498554"/>
                    <a:pt x="983122" y="493766"/>
                  </a:cubicBezTo>
                  <a:cubicBezTo>
                    <a:pt x="990835" y="488979"/>
                    <a:pt x="998282" y="468499"/>
                    <a:pt x="1004666" y="451477"/>
                  </a:cubicBezTo>
                  <a:cubicBezTo>
                    <a:pt x="1011315" y="434721"/>
                    <a:pt x="1022220" y="435252"/>
                    <a:pt x="1030465" y="431529"/>
                  </a:cubicBezTo>
                  <a:cubicBezTo>
                    <a:pt x="1038976" y="427805"/>
                    <a:pt x="1057062" y="407325"/>
                    <a:pt x="1068499" y="377802"/>
                  </a:cubicBezTo>
                  <a:cubicBezTo>
                    <a:pt x="1079936" y="348280"/>
                    <a:pt x="1067967" y="319288"/>
                    <a:pt x="1063180" y="298808"/>
                  </a:cubicBezTo>
                  <a:cubicBezTo>
                    <a:pt x="1058392" y="278329"/>
                    <a:pt x="1051743" y="282584"/>
                    <a:pt x="1039774" y="283116"/>
                  </a:cubicBezTo>
                  <a:cubicBezTo>
                    <a:pt x="1027805" y="283648"/>
                    <a:pt x="1004932" y="280722"/>
                    <a:pt x="974611" y="248274"/>
                  </a:cubicBezTo>
                  <a:cubicBezTo>
                    <a:pt x="944556" y="215825"/>
                    <a:pt x="915033" y="218219"/>
                    <a:pt x="895085" y="223538"/>
                  </a:cubicBezTo>
                  <a:cubicBezTo>
                    <a:pt x="875137" y="228858"/>
                    <a:pt x="854657" y="213963"/>
                    <a:pt x="841359" y="210771"/>
                  </a:cubicBezTo>
                  <a:cubicBezTo>
                    <a:pt x="828060" y="207846"/>
                    <a:pt x="815559" y="224602"/>
                    <a:pt x="805718" y="228326"/>
                  </a:cubicBezTo>
                  <a:cubicBezTo>
                    <a:pt x="796143" y="232049"/>
                    <a:pt x="810506" y="213963"/>
                    <a:pt x="811038" y="202526"/>
                  </a:cubicBezTo>
                  <a:cubicBezTo>
                    <a:pt x="811570" y="191089"/>
                    <a:pt x="774865" y="174865"/>
                    <a:pt x="747204" y="163960"/>
                  </a:cubicBezTo>
                  <a:cubicBezTo>
                    <a:pt x="719543" y="153056"/>
                    <a:pt x="707574" y="158641"/>
                    <a:pt x="707574" y="175929"/>
                  </a:cubicBezTo>
                  <a:cubicBezTo>
                    <a:pt x="707574" y="193483"/>
                    <a:pt x="696669" y="170610"/>
                    <a:pt x="688158" y="189228"/>
                  </a:cubicBezTo>
                  <a:cubicBezTo>
                    <a:pt x="679647" y="207846"/>
                    <a:pt x="663955" y="195877"/>
                    <a:pt x="674328" y="189760"/>
                  </a:cubicBezTo>
                  <a:cubicBezTo>
                    <a:pt x="684701" y="183642"/>
                    <a:pt x="694276" y="169812"/>
                    <a:pt x="697733" y="158375"/>
                  </a:cubicBezTo>
                  <a:cubicBezTo>
                    <a:pt x="701457" y="146938"/>
                    <a:pt x="658103" y="137895"/>
                    <a:pt x="642943" y="144012"/>
                  </a:cubicBezTo>
                  <a:cubicBezTo>
                    <a:pt x="627783" y="150130"/>
                    <a:pt x="637624" y="171674"/>
                    <a:pt x="625389" y="165024"/>
                  </a:cubicBezTo>
                  <a:cubicBezTo>
                    <a:pt x="613420" y="158375"/>
                    <a:pt x="622995" y="142151"/>
                    <a:pt x="632570" y="142683"/>
                  </a:cubicBezTo>
                  <a:cubicBezTo>
                    <a:pt x="642145" y="143214"/>
                    <a:pt x="653050" y="123533"/>
                    <a:pt x="659699" y="108904"/>
                  </a:cubicBezTo>
                  <a:cubicBezTo>
                    <a:pt x="666349" y="94542"/>
                    <a:pt x="648263" y="91882"/>
                    <a:pt x="637358" y="79913"/>
                  </a:cubicBezTo>
                  <a:cubicBezTo>
                    <a:pt x="626719" y="67944"/>
                    <a:pt x="628846" y="33102"/>
                    <a:pt x="617942" y="27783"/>
                  </a:cubicBezTo>
                  <a:cubicBezTo>
                    <a:pt x="606239" y="39485"/>
                    <a:pt x="590280" y="57571"/>
                    <a:pt x="585759" y="71136"/>
                  </a:cubicBezTo>
                  <a:cubicBezTo>
                    <a:pt x="579907" y="88158"/>
                    <a:pt x="572726" y="78583"/>
                    <a:pt x="557300" y="83371"/>
                  </a:cubicBezTo>
                  <a:cubicBezTo>
                    <a:pt x="541874" y="88158"/>
                    <a:pt x="534426" y="81775"/>
                    <a:pt x="530437" y="75125"/>
                  </a:cubicBezTo>
                  <a:cubicBezTo>
                    <a:pt x="526447" y="68476"/>
                    <a:pt x="510755" y="75125"/>
                    <a:pt x="500382" y="74328"/>
                  </a:cubicBezTo>
                  <a:cubicBezTo>
                    <a:pt x="489743" y="73530"/>
                    <a:pt x="496392" y="87360"/>
                    <a:pt x="488945" y="91616"/>
                  </a:cubicBezTo>
                  <a:cubicBezTo>
                    <a:pt x="481498" y="95606"/>
                    <a:pt x="462880" y="83371"/>
                    <a:pt x="456230" y="90818"/>
                  </a:cubicBezTo>
                  <a:cubicBezTo>
                    <a:pt x="449581" y="98265"/>
                    <a:pt x="445591" y="90818"/>
                    <a:pt x="442400" y="97467"/>
                  </a:cubicBezTo>
                  <a:cubicBezTo>
                    <a:pt x="439208" y="103851"/>
                    <a:pt x="427771" y="99861"/>
                    <a:pt x="424314" y="103851"/>
                  </a:cubicBezTo>
                  <a:cubicBezTo>
                    <a:pt x="421122" y="107840"/>
                    <a:pt x="409685" y="110500"/>
                    <a:pt x="395057" y="94009"/>
                  </a:cubicBezTo>
                  <a:cubicBezTo>
                    <a:pt x="380428" y="77785"/>
                    <a:pt x="382822" y="50656"/>
                    <a:pt x="389471" y="45868"/>
                  </a:cubicBezTo>
                  <a:cubicBezTo>
                    <a:pt x="395855" y="41081"/>
                    <a:pt x="395855" y="26985"/>
                    <a:pt x="387077" y="22995"/>
                  </a:cubicBezTo>
                  <a:cubicBezTo>
                    <a:pt x="378035" y="19005"/>
                    <a:pt x="387077" y="1717"/>
                    <a:pt x="375641" y="121"/>
                  </a:cubicBezTo>
                  <a:cubicBezTo>
                    <a:pt x="364204" y="-1474"/>
                    <a:pt x="365800" y="13154"/>
                    <a:pt x="358618" y="15548"/>
                  </a:cubicBezTo>
                  <a:cubicBezTo>
                    <a:pt x="351171" y="17941"/>
                    <a:pt x="333351" y="30176"/>
                    <a:pt x="325106" y="28580"/>
                  </a:cubicBezTo>
                  <a:cubicBezTo>
                    <a:pt x="316861" y="26985"/>
                    <a:pt x="306222" y="30176"/>
                    <a:pt x="306222" y="39219"/>
                  </a:cubicBezTo>
                  <a:cubicBezTo>
                    <a:pt x="306222" y="48262"/>
                    <a:pt x="297179" y="45868"/>
                    <a:pt x="295583" y="38421"/>
                  </a:cubicBezTo>
                  <a:cubicBezTo>
                    <a:pt x="293987" y="30974"/>
                    <a:pt x="276699" y="35230"/>
                    <a:pt x="271911" y="30176"/>
                  </a:cubicBezTo>
                  <a:cubicBezTo>
                    <a:pt x="267124" y="25123"/>
                    <a:pt x="244250" y="27783"/>
                    <a:pt x="254091" y="33368"/>
                  </a:cubicBezTo>
                  <a:cubicBezTo>
                    <a:pt x="263932" y="38953"/>
                    <a:pt x="264730" y="44805"/>
                    <a:pt x="264730" y="53848"/>
                  </a:cubicBezTo>
                  <a:cubicBezTo>
                    <a:pt x="264730" y="62891"/>
                    <a:pt x="272177" y="60231"/>
                    <a:pt x="272177" y="70870"/>
                  </a:cubicBezTo>
                  <a:cubicBezTo>
                    <a:pt x="272177" y="81509"/>
                    <a:pt x="280422" y="74062"/>
                    <a:pt x="286008" y="74062"/>
                  </a:cubicBezTo>
                  <a:cubicBezTo>
                    <a:pt x="291594" y="74062"/>
                    <a:pt x="291594" y="83903"/>
                    <a:pt x="282816" y="85498"/>
                  </a:cubicBezTo>
                  <a:cubicBezTo>
                    <a:pt x="273773" y="87094"/>
                    <a:pt x="269784" y="91882"/>
                    <a:pt x="267390" y="100127"/>
                  </a:cubicBezTo>
                  <a:cubicBezTo>
                    <a:pt x="264996" y="108372"/>
                    <a:pt x="256751" y="102521"/>
                    <a:pt x="249570" y="109170"/>
                  </a:cubicBezTo>
                  <a:cubicBezTo>
                    <a:pt x="242122" y="115819"/>
                    <a:pt x="235739" y="122203"/>
                    <a:pt x="230686" y="119011"/>
                  </a:cubicBezTo>
                  <a:cubicBezTo>
                    <a:pt x="225898" y="115819"/>
                    <a:pt x="221643" y="118213"/>
                    <a:pt x="216057" y="121405"/>
                  </a:cubicBezTo>
                  <a:cubicBezTo>
                    <a:pt x="210472" y="124596"/>
                    <a:pt x="207812" y="121405"/>
                    <a:pt x="199833" y="115021"/>
                  </a:cubicBezTo>
                  <a:cubicBezTo>
                    <a:pt x="193715" y="110234"/>
                    <a:pt x="189992" y="98265"/>
                    <a:pt x="179087" y="87626"/>
                  </a:cubicBezTo>
                  <a:cubicBezTo>
                    <a:pt x="172704" y="90818"/>
                    <a:pt x="159405" y="95339"/>
                    <a:pt x="152490" y="95339"/>
                  </a:cubicBezTo>
                  <a:cubicBezTo>
                    <a:pt x="142915" y="95339"/>
                    <a:pt x="113126" y="93212"/>
                    <a:pt x="111530" y="98265"/>
                  </a:cubicBezTo>
                  <a:cubicBezTo>
                    <a:pt x="109934" y="103319"/>
                    <a:pt x="113658" y="112096"/>
                    <a:pt x="118711" y="113160"/>
                  </a:cubicBezTo>
                  <a:cubicBezTo>
                    <a:pt x="123499" y="114224"/>
                    <a:pt x="133872" y="117149"/>
                    <a:pt x="124031" y="124330"/>
                  </a:cubicBezTo>
                  <a:cubicBezTo>
                    <a:pt x="114190" y="131512"/>
                    <a:pt x="105679" y="121937"/>
                    <a:pt x="105679" y="138959"/>
                  </a:cubicBezTo>
                  <a:cubicBezTo>
                    <a:pt x="105679" y="155981"/>
                    <a:pt x="127754" y="167152"/>
                    <a:pt x="122967" y="183110"/>
                  </a:cubicBezTo>
                  <a:cubicBezTo>
                    <a:pt x="120573" y="191356"/>
                    <a:pt x="117381" y="212101"/>
                    <a:pt x="117381" y="220081"/>
                  </a:cubicBezTo>
                  <a:cubicBezTo>
                    <a:pt x="117381" y="228060"/>
                    <a:pt x="114190" y="255455"/>
                    <a:pt x="107009" y="257051"/>
                  </a:cubicBezTo>
                  <a:cubicBezTo>
                    <a:pt x="99827" y="258647"/>
                    <a:pt x="93444" y="250667"/>
                    <a:pt x="83603" y="258647"/>
                  </a:cubicBezTo>
                  <a:cubicBezTo>
                    <a:pt x="74028" y="266626"/>
                    <a:pt x="62059" y="261838"/>
                    <a:pt x="50622" y="270615"/>
                  </a:cubicBezTo>
                  <a:cubicBezTo>
                    <a:pt x="39451" y="279393"/>
                    <a:pt x="27217" y="276201"/>
                    <a:pt x="26419" y="286574"/>
                  </a:cubicBezTo>
                  <a:cubicBezTo>
                    <a:pt x="25621" y="296947"/>
                    <a:pt x="15248" y="302532"/>
                    <a:pt x="17642" y="312373"/>
                  </a:cubicBezTo>
                  <a:cubicBezTo>
                    <a:pt x="20035" y="321948"/>
                    <a:pt x="12854" y="319554"/>
                    <a:pt x="5673" y="326735"/>
                  </a:cubicBezTo>
                  <a:cubicBezTo>
                    <a:pt x="-1508" y="333917"/>
                    <a:pt x="6471" y="338704"/>
                    <a:pt x="1683" y="344290"/>
                  </a:cubicBezTo>
                  <a:cubicBezTo>
                    <a:pt x="-3104" y="349875"/>
                    <a:pt x="3279" y="358652"/>
                    <a:pt x="8865" y="367695"/>
                  </a:cubicBezTo>
                  <a:cubicBezTo>
                    <a:pt x="14450" y="376473"/>
                    <a:pt x="20833" y="382856"/>
                    <a:pt x="20035" y="391101"/>
                  </a:cubicBezTo>
                  <a:cubicBezTo>
                    <a:pt x="19238" y="399080"/>
                    <a:pt x="25621" y="402272"/>
                    <a:pt x="33600" y="401474"/>
                  </a:cubicBezTo>
                  <a:cubicBezTo>
                    <a:pt x="41579" y="400676"/>
                    <a:pt x="35196" y="416634"/>
                    <a:pt x="47963" y="416634"/>
                  </a:cubicBezTo>
                  <a:cubicBezTo>
                    <a:pt x="60729" y="416634"/>
                    <a:pt x="73762" y="419826"/>
                    <a:pt x="76953" y="412645"/>
                  </a:cubicBezTo>
                  <a:cubicBezTo>
                    <a:pt x="80145" y="405464"/>
                    <a:pt x="88922" y="399878"/>
                    <a:pt x="88922" y="410251"/>
                  </a:cubicBezTo>
                  <a:cubicBezTo>
                    <a:pt x="88922" y="420624"/>
                    <a:pt x="86529" y="448817"/>
                    <a:pt x="95306" y="445625"/>
                  </a:cubicBezTo>
                  <a:cubicBezTo>
                    <a:pt x="104083" y="442434"/>
                    <a:pt x="121903" y="443232"/>
                    <a:pt x="130680" y="446423"/>
                  </a:cubicBezTo>
                  <a:cubicBezTo>
                    <a:pt x="139457" y="449615"/>
                    <a:pt x="148234" y="446423"/>
                    <a:pt x="154086" y="440838"/>
                  </a:cubicBezTo>
                  <a:cubicBezTo>
                    <a:pt x="159671" y="435252"/>
                    <a:pt x="166054" y="435252"/>
                    <a:pt x="177491" y="428869"/>
                  </a:cubicBezTo>
                  <a:cubicBezTo>
                    <a:pt x="188662" y="422486"/>
                    <a:pt x="199301" y="414506"/>
                    <a:pt x="209674" y="414506"/>
                  </a:cubicBezTo>
                  <a:cubicBezTo>
                    <a:pt x="220047" y="414506"/>
                    <a:pt x="237867" y="408123"/>
                    <a:pt x="235473" y="416103"/>
                  </a:cubicBezTo>
                  <a:cubicBezTo>
                    <a:pt x="233080" y="424082"/>
                    <a:pt x="231483" y="453870"/>
                    <a:pt x="244250" y="469031"/>
                  </a:cubicBezTo>
                  <a:cubicBezTo>
                    <a:pt x="257017" y="484457"/>
                    <a:pt x="264198" y="490043"/>
                    <a:pt x="276433" y="488447"/>
                  </a:cubicBezTo>
                  <a:cubicBezTo>
                    <a:pt x="288402" y="486851"/>
                    <a:pt x="286806" y="493235"/>
                    <a:pt x="295583" y="492437"/>
                  </a:cubicBezTo>
                  <a:cubicBezTo>
                    <a:pt x="304360" y="491638"/>
                    <a:pt x="298775" y="502011"/>
                    <a:pt x="306754" y="502011"/>
                  </a:cubicBezTo>
                  <a:cubicBezTo>
                    <a:pt x="314733" y="502011"/>
                    <a:pt x="329096" y="503607"/>
                    <a:pt x="329096" y="512384"/>
                  </a:cubicBezTo>
                  <a:cubicBezTo>
                    <a:pt x="329096" y="521162"/>
                    <a:pt x="353299" y="513980"/>
                    <a:pt x="358884" y="518768"/>
                  </a:cubicBezTo>
                  <a:cubicBezTo>
                    <a:pt x="364470" y="523555"/>
                    <a:pt x="370853" y="527545"/>
                    <a:pt x="369257" y="537120"/>
                  </a:cubicBezTo>
                  <a:cubicBezTo>
                    <a:pt x="367662" y="546695"/>
                    <a:pt x="381226" y="553876"/>
                    <a:pt x="373247" y="558132"/>
                  </a:cubicBezTo>
                  <a:cubicBezTo>
                    <a:pt x="365268" y="562121"/>
                    <a:pt x="375641" y="570100"/>
                    <a:pt x="376438" y="580739"/>
                  </a:cubicBezTo>
                  <a:cubicBezTo>
                    <a:pt x="377237" y="591112"/>
                    <a:pt x="388407" y="595102"/>
                    <a:pt x="406228" y="594304"/>
                  </a:cubicBezTo>
                  <a:cubicBezTo>
                    <a:pt x="423782" y="593506"/>
                    <a:pt x="428835" y="595102"/>
                    <a:pt x="428835" y="608135"/>
                  </a:cubicBezTo>
                  <a:cubicBezTo>
                    <a:pt x="428835" y="620901"/>
                    <a:pt x="440804" y="622497"/>
                    <a:pt x="444794" y="634732"/>
                  </a:cubicBezTo>
                  <a:cubicBezTo>
                    <a:pt x="448783" y="646701"/>
                    <a:pt x="440006" y="660265"/>
                    <a:pt x="441602" y="670106"/>
                  </a:cubicBezTo>
                  <a:cubicBezTo>
                    <a:pt x="442932" y="677553"/>
                    <a:pt x="438410" y="685267"/>
                    <a:pt x="433357" y="688458"/>
                  </a:cubicBezTo>
                  <a:cubicBezTo>
                    <a:pt x="439474" y="696437"/>
                    <a:pt x="440006" y="699895"/>
                    <a:pt x="434421" y="703087"/>
                  </a:cubicBezTo>
                  <a:cubicBezTo>
                    <a:pt x="426973" y="707076"/>
                    <a:pt x="443464" y="718513"/>
                    <a:pt x="439474" y="736599"/>
                  </a:cubicBezTo>
                  <a:cubicBezTo>
                    <a:pt x="435485" y="754685"/>
                    <a:pt x="434687" y="757877"/>
                    <a:pt x="453305" y="758675"/>
                  </a:cubicBezTo>
                  <a:cubicBezTo>
                    <a:pt x="471923" y="759473"/>
                    <a:pt x="470327" y="765324"/>
                    <a:pt x="476976" y="761069"/>
                  </a:cubicBezTo>
                  <a:cubicBezTo>
                    <a:pt x="483626" y="757079"/>
                    <a:pt x="493200" y="774899"/>
                    <a:pt x="495860" y="783942"/>
                  </a:cubicBezTo>
                  <a:cubicBezTo>
                    <a:pt x="498254" y="792986"/>
                    <a:pt x="505701" y="813997"/>
                    <a:pt x="508893" y="813997"/>
                  </a:cubicBezTo>
                  <a:cubicBezTo>
                    <a:pt x="512084" y="813997"/>
                    <a:pt x="521926" y="804156"/>
                    <a:pt x="531766" y="809210"/>
                  </a:cubicBezTo>
                  <a:cubicBezTo>
                    <a:pt x="540810" y="813732"/>
                    <a:pt x="529639" y="844318"/>
                    <a:pt x="529107" y="857883"/>
                  </a:cubicBezTo>
                  <a:cubicBezTo>
                    <a:pt x="536022" y="857617"/>
                    <a:pt x="544267" y="857617"/>
                    <a:pt x="546927" y="858947"/>
                  </a:cubicBezTo>
                  <a:cubicBezTo>
                    <a:pt x="551714" y="861340"/>
                    <a:pt x="554374" y="894321"/>
                    <a:pt x="551714" y="900438"/>
                  </a:cubicBezTo>
                  <a:cubicBezTo>
                    <a:pt x="549321" y="906556"/>
                    <a:pt x="529107" y="912141"/>
                    <a:pt x="518734" y="918791"/>
                  </a:cubicBezTo>
                  <a:cubicBezTo>
                    <a:pt x="508361" y="925440"/>
                    <a:pt x="483360" y="949378"/>
                    <a:pt x="471657" y="968261"/>
                  </a:cubicBezTo>
                  <a:cubicBezTo>
                    <a:pt x="464742" y="979432"/>
                    <a:pt x="454634" y="988741"/>
                    <a:pt x="447719" y="996720"/>
                  </a:cubicBezTo>
                  <a:cubicBezTo>
                    <a:pt x="451177" y="997253"/>
                    <a:pt x="453837" y="996986"/>
                    <a:pt x="455698" y="996189"/>
                  </a:cubicBezTo>
                  <a:cubicBezTo>
                    <a:pt x="461284" y="993795"/>
                    <a:pt x="469795" y="993795"/>
                    <a:pt x="478838" y="1004700"/>
                  </a:cubicBezTo>
                  <a:cubicBezTo>
                    <a:pt x="487881" y="1015604"/>
                    <a:pt x="487349" y="1024116"/>
                    <a:pt x="491073" y="1023584"/>
                  </a:cubicBezTo>
                  <a:cubicBezTo>
                    <a:pt x="494796" y="1022786"/>
                    <a:pt x="499052" y="1008955"/>
                    <a:pt x="506233" y="1019328"/>
                  </a:cubicBezTo>
                  <a:cubicBezTo>
                    <a:pt x="513681" y="1029701"/>
                    <a:pt x="532565" y="1037680"/>
                    <a:pt x="536820" y="1042468"/>
                  </a:cubicBezTo>
                  <a:cubicBezTo>
                    <a:pt x="541076" y="1047255"/>
                    <a:pt x="555172" y="1050979"/>
                    <a:pt x="555172" y="1063746"/>
                  </a:cubicBezTo>
                  <a:cubicBezTo>
                    <a:pt x="555172" y="1072789"/>
                    <a:pt x="550917" y="1090343"/>
                    <a:pt x="558098" y="1104971"/>
                  </a:cubicBezTo>
                  <a:cubicBezTo>
                    <a:pt x="562087" y="1101514"/>
                    <a:pt x="566077" y="1097258"/>
                    <a:pt x="571131" y="1093269"/>
                  </a:cubicBezTo>
                  <a:close/>
                </a:path>
              </a:pathLst>
            </a:custGeom>
            <a:grpFill/>
            <a:ln w="6350" cap="flat">
              <a:solidFill>
                <a:schemeClr val="bg1"/>
              </a:solidFill>
              <a:prstDash val="solid"/>
              <a:miter/>
            </a:ln>
          </p:spPr>
          <p:txBody>
            <a:bodyPr rtlCol="0" anchor="ctr"/>
            <a:lstStyle/>
            <a:p>
              <a:endParaRPr lang="en-GB"/>
            </a:p>
          </p:txBody>
        </p:sp>
        <p:sp>
          <p:nvSpPr>
            <p:cNvPr id="495" name="Freeform: Shape 494">
              <a:extLst>
                <a:ext uri="{FF2B5EF4-FFF2-40B4-BE49-F238E27FC236}">
                  <a16:creationId xmlns:a16="http://schemas.microsoft.com/office/drawing/2014/main" id="{4C4EE52E-98DC-4333-9360-AD3A2564A8EB}"/>
                </a:ext>
              </a:extLst>
            </p:cNvPr>
            <p:cNvSpPr/>
            <p:nvPr/>
          </p:nvSpPr>
          <p:spPr>
            <a:xfrm>
              <a:off x="4193732" y="5233055"/>
              <a:ext cx="134880" cy="143534"/>
            </a:xfrm>
            <a:custGeom>
              <a:avLst/>
              <a:gdLst>
                <a:gd name="connsiteX0" fmla="*/ 132487 w 134880"/>
                <a:gd name="connsiteY0" fmla="*/ 68841 h 143534"/>
                <a:gd name="connsiteX1" fmla="*/ 114135 w 134880"/>
                <a:gd name="connsiteY1" fmla="*/ 47563 h 143534"/>
                <a:gd name="connsiteX2" fmla="*/ 83548 w 134880"/>
                <a:gd name="connsiteY2" fmla="*/ 24423 h 143534"/>
                <a:gd name="connsiteX3" fmla="*/ 68387 w 134880"/>
                <a:gd name="connsiteY3" fmla="*/ 28679 h 143534"/>
                <a:gd name="connsiteX4" fmla="*/ 56153 w 134880"/>
                <a:gd name="connsiteY4" fmla="*/ 9795 h 143534"/>
                <a:gd name="connsiteX5" fmla="*/ 33013 w 134880"/>
                <a:gd name="connsiteY5" fmla="*/ 1284 h 143534"/>
                <a:gd name="connsiteX6" fmla="*/ 25034 w 134880"/>
                <a:gd name="connsiteY6" fmla="*/ 1816 h 143534"/>
                <a:gd name="connsiteX7" fmla="*/ 16523 w 134880"/>
                <a:gd name="connsiteY7" fmla="*/ 17242 h 143534"/>
                <a:gd name="connsiteX8" fmla="*/ 7480 w 134880"/>
                <a:gd name="connsiteY8" fmla="*/ 63521 h 143534"/>
                <a:gd name="connsiteX9" fmla="*/ 33 w 134880"/>
                <a:gd name="connsiteY9" fmla="*/ 98896 h 143534"/>
                <a:gd name="connsiteX10" fmla="*/ 8012 w 134880"/>
                <a:gd name="connsiteY10" fmla="*/ 115386 h 143534"/>
                <a:gd name="connsiteX11" fmla="*/ 5884 w 134880"/>
                <a:gd name="connsiteY11" fmla="*/ 126823 h 143534"/>
                <a:gd name="connsiteX12" fmla="*/ 16523 w 134880"/>
                <a:gd name="connsiteY12" fmla="*/ 132142 h 143534"/>
                <a:gd name="connsiteX13" fmla="*/ 51365 w 134880"/>
                <a:gd name="connsiteY13" fmla="*/ 141185 h 143534"/>
                <a:gd name="connsiteX14" fmla="*/ 72377 w 134880"/>
                <a:gd name="connsiteY14" fmla="*/ 141185 h 143534"/>
                <a:gd name="connsiteX15" fmla="*/ 113337 w 134880"/>
                <a:gd name="connsiteY15" fmla="*/ 135866 h 143534"/>
                <a:gd name="connsiteX16" fmla="*/ 134881 w 134880"/>
                <a:gd name="connsiteY16" fmla="*/ 110333 h 143534"/>
                <a:gd name="connsiteX17" fmla="*/ 132487 w 134880"/>
                <a:gd name="connsiteY17" fmla="*/ 68841 h 14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880" h="143534">
                  <a:moveTo>
                    <a:pt x="132487" y="68841"/>
                  </a:moveTo>
                  <a:cubicBezTo>
                    <a:pt x="132487" y="56074"/>
                    <a:pt x="118390" y="52350"/>
                    <a:pt x="114135" y="47563"/>
                  </a:cubicBezTo>
                  <a:cubicBezTo>
                    <a:pt x="109879" y="42775"/>
                    <a:pt x="90995" y="34796"/>
                    <a:pt x="83548" y="24423"/>
                  </a:cubicBezTo>
                  <a:cubicBezTo>
                    <a:pt x="76101" y="14050"/>
                    <a:pt x="71845" y="28147"/>
                    <a:pt x="68387" y="28679"/>
                  </a:cubicBezTo>
                  <a:cubicBezTo>
                    <a:pt x="64664" y="29211"/>
                    <a:pt x="65196" y="20700"/>
                    <a:pt x="56153" y="9795"/>
                  </a:cubicBezTo>
                  <a:cubicBezTo>
                    <a:pt x="47110" y="-1110"/>
                    <a:pt x="38332" y="-1110"/>
                    <a:pt x="33013" y="1284"/>
                  </a:cubicBezTo>
                  <a:cubicBezTo>
                    <a:pt x="31151" y="2082"/>
                    <a:pt x="28226" y="2347"/>
                    <a:pt x="25034" y="1816"/>
                  </a:cubicBezTo>
                  <a:cubicBezTo>
                    <a:pt x="20246" y="7401"/>
                    <a:pt x="16523" y="12455"/>
                    <a:pt x="16523" y="17242"/>
                  </a:cubicBezTo>
                  <a:cubicBezTo>
                    <a:pt x="16523" y="28945"/>
                    <a:pt x="8012" y="41712"/>
                    <a:pt x="7480" y="63521"/>
                  </a:cubicBezTo>
                  <a:cubicBezTo>
                    <a:pt x="6948" y="85597"/>
                    <a:pt x="830" y="81873"/>
                    <a:pt x="33" y="98896"/>
                  </a:cubicBezTo>
                  <a:cubicBezTo>
                    <a:pt x="-500" y="115918"/>
                    <a:pt x="5618" y="112992"/>
                    <a:pt x="8012" y="115386"/>
                  </a:cubicBezTo>
                  <a:cubicBezTo>
                    <a:pt x="9342" y="116716"/>
                    <a:pt x="7746" y="122035"/>
                    <a:pt x="5884" y="126823"/>
                  </a:cubicBezTo>
                  <a:cubicBezTo>
                    <a:pt x="8544" y="129217"/>
                    <a:pt x="10937" y="132674"/>
                    <a:pt x="16523" y="132142"/>
                  </a:cubicBezTo>
                  <a:cubicBezTo>
                    <a:pt x="27428" y="130812"/>
                    <a:pt x="38332" y="135068"/>
                    <a:pt x="51365" y="141185"/>
                  </a:cubicBezTo>
                  <a:cubicBezTo>
                    <a:pt x="64664" y="147302"/>
                    <a:pt x="59876" y="139323"/>
                    <a:pt x="72377" y="141185"/>
                  </a:cubicBezTo>
                  <a:cubicBezTo>
                    <a:pt x="85144" y="143047"/>
                    <a:pt x="99506" y="144111"/>
                    <a:pt x="113337" y="135866"/>
                  </a:cubicBezTo>
                  <a:cubicBezTo>
                    <a:pt x="122912" y="130014"/>
                    <a:pt x="127699" y="120173"/>
                    <a:pt x="134881" y="110333"/>
                  </a:cubicBezTo>
                  <a:cubicBezTo>
                    <a:pt x="128231" y="95172"/>
                    <a:pt x="132487" y="77884"/>
                    <a:pt x="132487" y="68841"/>
                  </a:cubicBezTo>
                  <a:close/>
                </a:path>
              </a:pathLst>
            </a:custGeom>
            <a:grpFill/>
            <a:ln w="6350" cap="flat">
              <a:solidFill>
                <a:schemeClr val="bg1"/>
              </a:solidFill>
              <a:prstDash val="solid"/>
              <a:miter/>
            </a:ln>
          </p:spPr>
          <p:txBody>
            <a:bodyPr rtlCol="0" anchor="ctr"/>
            <a:lstStyle/>
            <a:p>
              <a:endParaRPr lang="en-GB"/>
            </a:p>
          </p:txBody>
        </p:sp>
        <p:sp>
          <p:nvSpPr>
            <p:cNvPr id="496" name="Freeform: Shape 495">
              <a:extLst>
                <a:ext uri="{FF2B5EF4-FFF2-40B4-BE49-F238E27FC236}">
                  <a16:creationId xmlns:a16="http://schemas.microsoft.com/office/drawing/2014/main" id="{156D7031-A16E-4697-9D55-679A3BDA089A}"/>
                </a:ext>
              </a:extLst>
            </p:cNvPr>
            <p:cNvSpPr/>
            <p:nvPr/>
          </p:nvSpPr>
          <p:spPr>
            <a:xfrm>
              <a:off x="3776292" y="4990189"/>
              <a:ext cx="546858" cy="1077347"/>
            </a:xfrm>
            <a:custGeom>
              <a:avLst/>
              <a:gdLst>
                <a:gd name="connsiteX0" fmla="*/ 207620 w 546858"/>
                <a:gd name="connsiteY0" fmla="*/ 1058026 h 1077347"/>
                <a:gd name="connsiteX1" fmla="*/ 153894 w 546858"/>
                <a:gd name="connsiteY1" fmla="*/ 1022385 h 1077347"/>
                <a:gd name="connsiteX2" fmla="*/ 140595 w 546858"/>
                <a:gd name="connsiteY2" fmla="*/ 1009618 h 1077347"/>
                <a:gd name="connsiteX3" fmla="*/ 142989 w 546858"/>
                <a:gd name="connsiteY3" fmla="*/ 998182 h 1077347"/>
                <a:gd name="connsiteX4" fmla="*/ 133414 w 546858"/>
                <a:gd name="connsiteY4" fmla="*/ 983553 h 1077347"/>
                <a:gd name="connsiteX5" fmla="*/ 133680 w 546858"/>
                <a:gd name="connsiteY5" fmla="*/ 1072920 h 1077347"/>
                <a:gd name="connsiteX6" fmla="*/ 179427 w 546858"/>
                <a:gd name="connsiteY6" fmla="*/ 1075314 h 1077347"/>
                <a:gd name="connsiteX7" fmla="*/ 191662 w 546858"/>
                <a:gd name="connsiteY7" fmla="*/ 1075314 h 1077347"/>
                <a:gd name="connsiteX8" fmla="*/ 225440 w 546858"/>
                <a:gd name="connsiteY8" fmla="*/ 1066271 h 1077347"/>
                <a:gd name="connsiteX9" fmla="*/ 207620 w 546858"/>
                <a:gd name="connsiteY9" fmla="*/ 1058026 h 1077347"/>
                <a:gd name="connsiteX10" fmla="*/ 541416 w 546858"/>
                <a:gd name="connsiteY10" fmla="*/ 106376 h 1077347"/>
                <a:gd name="connsiteX11" fmla="*/ 523595 w 546858"/>
                <a:gd name="connsiteY11" fmla="*/ 105312 h 1077347"/>
                <a:gd name="connsiteX12" fmla="*/ 523595 w 546858"/>
                <a:gd name="connsiteY12" fmla="*/ 107971 h 1077347"/>
                <a:gd name="connsiteX13" fmla="*/ 509765 w 546858"/>
                <a:gd name="connsiteY13" fmla="*/ 147867 h 1077347"/>
                <a:gd name="connsiteX14" fmla="*/ 488487 w 546858"/>
                <a:gd name="connsiteY14" fmla="*/ 158506 h 1077347"/>
                <a:gd name="connsiteX15" fmla="*/ 464816 w 546858"/>
                <a:gd name="connsiteY15" fmla="*/ 163294 h 1077347"/>
                <a:gd name="connsiteX16" fmla="*/ 438751 w 546858"/>
                <a:gd name="connsiteY16" fmla="*/ 160900 h 1077347"/>
                <a:gd name="connsiteX17" fmla="*/ 413483 w 546858"/>
                <a:gd name="connsiteY17" fmla="*/ 155315 h 1077347"/>
                <a:gd name="connsiteX18" fmla="*/ 422526 w 546858"/>
                <a:gd name="connsiteY18" fmla="*/ 137228 h 1077347"/>
                <a:gd name="connsiteX19" fmla="*/ 443804 w 546858"/>
                <a:gd name="connsiteY19" fmla="*/ 100524 h 1077347"/>
                <a:gd name="connsiteX20" fmla="*/ 393269 w 546858"/>
                <a:gd name="connsiteY20" fmla="*/ 75257 h 1077347"/>
                <a:gd name="connsiteX21" fmla="*/ 362948 w 546858"/>
                <a:gd name="connsiteY21" fmla="*/ 59830 h 1077347"/>
                <a:gd name="connsiteX22" fmla="*/ 332627 w 546858"/>
                <a:gd name="connsiteY22" fmla="*/ 40946 h 1077347"/>
                <a:gd name="connsiteX23" fmla="*/ 294859 w 546858"/>
                <a:gd name="connsiteY23" fmla="*/ 2380 h 1077347"/>
                <a:gd name="connsiteX24" fmla="*/ 267996 w 546858"/>
                <a:gd name="connsiteY24" fmla="*/ 2646 h 1077347"/>
                <a:gd name="connsiteX25" fmla="*/ 252038 w 546858"/>
                <a:gd name="connsiteY25" fmla="*/ 18605 h 1077347"/>
                <a:gd name="connsiteX26" fmla="*/ 220653 w 546858"/>
                <a:gd name="connsiteY26" fmla="*/ 5838 h 1077347"/>
                <a:gd name="connsiteX27" fmla="*/ 196449 w 546858"/>
                <a:gd name="connsiteY27" fmla="*/ 6636 h 1077347"/>
                <a:gd name="connsiteX28" fmla="*/ 176501 w 546858"/>
                <a:gd name="connsiteY28" fmla="*/ 23126 h 1077347"/>
                <a:gd name="connsiteX29" fmla="*/ 170916 w 546858"/>
                <a:gd name="connsiteY29" fmla="*/ 54777 h 1077347"/>
                <a:gd name="connsiteX30" fmla="*/ 139797 w 546858"/>
                <a:gd name="connsiteY30" fmla="*/ 79247 h 1077347"/>
                <a:gd name="connsiteX31" fmla="*/ 138201 w 546858"/>
                <a:gd name="connsiteY31" fmla="*/ 98928 h 1077347"/>
                <a:gd name="connsiteX32" fmla="*/ 140595 w 546858"/>
                <a:gd name="connsiteY32" fmla="*/ 128185 h 1077347"/>
                <a:gd name="connsiteX33" fmla="*/ 141393 w 546858"/>
                <a:gd name="connsiteY33" fmla="*/ 146271 h 1077347"/>
                <a:gd name="connsiteX34" fmla="*/ 125169 w 546858"/>
                <a:gd name="connsiteY34" fmla="*/ 159304 h 1077347"/>
                <a:gd name="connsiteX35" fmla="*/ 116924 w 546858"/>
                <a:gd name="connsiteY35" fmla="*/ 182178 h 1077347"/>
                <a:gd name="connsiteX36" fmla="*/ 104689 w 546858"/>
                <a:gd name="connsiteY36" fmla="*/ 206647 h 1077347"/>
                <a:gd name="connsiteX37" fmla="*/ 97242 w 546858"/>
                <a:gd name="connsiteY37" fmla="*/ 221276 h 1077347"/>
                <a:gd name="connsiteX38" fmla="*/ 97242 w 546858"/>
                <a:gd name="connsiteY38" fmla="*/ 248937 h 1077347"/>
                <a:gd name="connsiteX39" fmla="*/ 85805 w 546858"/>
                <a:gd name="connsiteY39" fmla="*/ 270215 h 1077347"/>
                <a:gd name="connsiteX40" fmla="*/ 85805 w 546858"/>
                <a:gd name="connsiteY40" fmla="*/ 299472 h 1077347"/>
                <a:gd name="connsiteX41" fmla="*/ 94848 w 546858"/>
                <a:gd name="connsiteY41" fmla="*/ 326335 h 1077347"/>
                <a:gd name="connsiteX42" fmla="*/ 101231 w 546858"/>
                <a:gd name="connsiteY42" fmla="*/ 350006 h 1077347"/>
                <a:gd name="connsiteX43" fmla="*/ 93784 w 546858"/>
                <a:gd name="connsiteY43" fmla="*/ 372880 h 1077347"/>
                <a:gd name="connsiteX44" fmla="*/ 85539 w 546858"/>
                <a:gd name="connsiteY44" fmla="*/ 392562 h 1077347"/>
                <a:gd name="connsiteX45" fmla="*/ 85539 w 546858"/>
                <a:gd name="connsiteY45" fmla="*/ 426873 h 1077347"/>
                <a:gd name="connsiteX46" fmla="*/ 65059 w 546858"/>
                <a:gd name="connsiteY46" fmla="*/ 453736 h 1077347"/>
                <a:gd name="connsiteX47" fmla="*/ 65857 w 546858"/>
                <a:gd name="connsiteY47" fmla="*/ 489642 h 1077347"/>
                <a:gd name="connsiteX48" fmla="*/ 72506 w 546858"/>
                <a:gd name="connsiteY48" fmla="*/ 505069 h 1077347"/>
                <a:gd name="connsiteX49" fmla="*/ 57080 w 546858"/>
                <a:gd name="connsiteY49" fmla="*/ 515707 h 1077347"/>
                <a:gd name="connsiteX50" fmla="*/ 55484 w 546858"/>
                <a:gd name="connsiteY50" fmla="*/ 536187 h 1077347"/>
                <a:gd name="connsiteX51" fmla="*/ 48037 w 546858"/>
                <a:gd name="connsiteY51" fmla="*/ 553210 h 1077347"/>
                <a:gd name="connsiteX52" fmla="*/ 40589 w 546858"/>
                <a:gd name="connsiteY52" fmla="*/ 572094 h 1077347"/>
                <a:gd name="connsiteX53" fmla="*/ 46175 w 546858"/>
                <a:gd name="connsiteY53" fmla="*/ 590712 h 1077347"/>
                <a:gd name="connsiteX54" fmla="*/ 44579 w 546858"/>
                <a:gd name="connsiteY54" fmla="*/ 619969 h 1077347"/>
                <a:gd name="connsiteX55" fmla="*/ 40589 w 546858"/>
                <a:gd name="connsiteY55" fmla="*/ 648428 h 1077347"/>
                <a:gd name="connsiteX56" fmla="*/ 42983 w 546858"/>
                <a:gd name="connsiteY56" fmla="*/ 663056 h 1077347"/>
                <a:gd name="connsiteX57" fmla="*/ 46973 w 546858"/>
                <a:gd name="connsiteY57" fmla="*/ 680078 h 1077347"/>
                <a:gd name="connsiteX58" fmla="*/ 55218 w 546858"/>
                <a:gd name="connsiteY58" fmla="*/ 693909 h 1077347"/>
                <a:gd name="connsiteX59" fmla="*/ 59208 w 546858"/>
                <a:gd name="connsiteY59" fmla="*/ 706144 h 1077347"/>
                <a:gd name="connsiteX60" fmla="*/ 48569 w 546858"/>
                <a:gd name="connsiteY60" fmla="*/ 711729 h 1077347"/>
                <a:gd name="connsiteX61" fmla="*/ 52558 w 546858"/>
                <a:gd name="connsiteY61" fmla="*/ 729815 h 1077347"/>
                <a:gd name="connsiteX62" fmla="*/ 48569 w 546858"/>
                <a:gd name="connsiteY62" fmla="*/ 751093 h 1077347"/>
                <a:gd name="connsiteX63" fmla="*/ 47771 w 546858"/>
                <a:gd name="connsiteY63" fmla="*/ 772371 h 1077347"/>
                <a:gd name="connsiteX64" fmla="*/ 39526 w 546858"/>
                <a:gd name="connsiteY64" fmla="*/ 791255 h 1077347"/>
                <a:gd name="connsiteX65" fmla="*/ 28089 w 546858"/>
                <a:gd name="connsiteY65" fmla="*/ 809075 h 1077347"/>
                <a:gd name="connsiteX66" fmla="*/ 28887 w 546858"/>
                <a:gd name="connsiteY66" fmla="*/ 830353 h 1077347"/>
                <a:gd name="connsiteX67" fmla="*/ 17450 w 546858"/>
                <a:gd name="connsiteY67" fmla="*/ 848971 h 1077347"/>
                <a:gd name="connsiteX68" fmla="*/ 2822 w 546858"/>
                <a:gd name="connsiteY68" fmla="*/ 866791 h 1077347"/>
                <a:gd name="connsiteX69" fmla="*/ 3619 w 546858"/>
                <a:gd name="connsiteY69" fmla="*/ 892059 h 1077347"/>
                <a:gd name="connsiteX70" fmla="*/ 8407 w 546858"/>
                <a:gd name="connsiteY70" fmla="*/ 910145 h 1077347"/>
                <a:gd name="connsiteX71" fmla="*/ 33674 w 546858"/>
                <a:gd name="connsiteY71" fmla="*/ 918390 h 1077347"/>
                <a:gd name="connsiteX72" fmla="*/ 35270 w 546858"/>
                <a:gd name="connsiteY72" fmla="*/ 949509 h 1077347"/>
                <a:gd name="connsiteX73" fmla="*/ 48303 w 546858"/>
                <a:gd name="connsiteY73" fmla="*/ 960946 h 1077347"/>
                <a:gd name="connsiteX74" fmla="*/ 96444 w 546858"/>
                <a:gd name="connsiteY74" fmla="*/ 960148 h 1077347"/>
                <a:gd name="connsiteX75" fmla="*/ 111072 w 546858"/>
                <a:gd name="connsiteY75" fmla="*/ 968659 h 1077347"/>
                <a:gd name="connsiteX76" fmla="*/ 136872 w 546858"/>
                <a:gd name="connsiteY76" fmla="*/ 972116 h 1077347"/>
                <a:gd name="connsiteX77" fmla="*/ 122509 w 546858"/>
                <a:gd name="connsiteY77" fmla="*/ 946849 h 1077347"/>
                <a:gd name="connsiteX78" fmla="*/ 119583 w 546858"/>
                <a:gd name="connsiteY78" fmla="*/ 926369 h 1077347"/>
                <a:gd name="connsiteX79" fmla="*/ 124903 w 546858"/>
                <a:gd name="connsiteY79" fmla="*/ 901102 h 1077347"/>
                <a:gd name="connsiteX80" fmla="*/ 139265 w 546858"/>
                <a:gd name="connsiteY80" fmla="*/ 890197 h 1077347"/>
                <a:gd name="connsiteX81" fmla="*/ 156022 w 546858"/>
                <a:gd name="connsiteY81" fmla="*/ 871047 h 1077347"/>
                <a:gd name="connsiteX82" fmla="*/ 175438 w 546858"/>
                <a:gd name="connsiteY82" fmla="*/ 840992 h 1077347"/>
                <a:gd name="connsiteX83" fmla="*/ 207354 w 546858"/>
                <a:gd name="connsiteY83" fmla="*/ 814394 h 1077347"/>
                <a:gd name="connsiteX84" fmla="*/ 212142 w 546858"/>
                <a:gd name="connsiteY84" fmla="*/ 787797 h 1077347"/>
                <a:gd name="connsiteX85" fmla="*/ 185013 w 546858"/>
                <a:gd name="connsiteY85" fmla="*/ 780616 h 1077347"/>
                <a:gd name="connsiteX86" fmla="*/ 166395 w 546858"/>
                <a:gd name="connsiteY86" fmla="*/ 739124 h 1077347"/>
                <a:gd name="connsiteX87" fmla="*/ 211078 w 546858"/>
                <a:gd name="connsiteY87" fmla="*/ 713857 h 1077347"/>
                <a:gd name="connsiteX88" fmla="*/ 217727 w 546858"/>
                <a:gd name="connsiteY88" fmla="*/ 699494 h 1077347"/>
                <a:gd name="connsiteX89" fmla="*/ 224909 w 546858"/>
                <a:gd name="connsiteY89" fmla="*/ 680876 h 1077347"/>
                <a:gd name="connsiteX90" fmla="*/ 235813 w 546858"/>
                <a:gd name="connsiteY90" fmla="*/ 653215 h 1077347"/>
                <a:gd name="connsiteX91" fmla="*/ 242994 w 546858"/>
                <a:gd name="connsiteY91" fmla="*/ 644172 h 1077347"/>
                <a:gd name="connsiteX92" fmla="*/ 244324 w 546858"/>
                <a:gd name="connsiteY92" fmla="*/ 633267 h 1077347"/>
                <a:gd name="connsiteX93" fmla="*/ 259485 w 546858"/>
                <a:gd name="connsiteY93" fmla="*/ 642310 h 1077347"/>
                <a:gd name="connsiteX94" fmla="*/ 270390 w 546858"/>
                <a:gd name="connsiteY94" fmla="*/ 621298 h 1077347"/>
                <a:gd name="connsiteX95" fmla="*/ 251772 w 546858"/>
                <a:gd name="connsiteY95" fmla="*/ 626086 h 1077347"/>
                <a:gd name="connsiteX96" fmla="*/ 236611 w 546858"/>
                <a:gd name="connsiteY96" fmla="*/ 618905 h 1077347"/>
                <a:gd name="connsiteX97" fmla="*/ 232356 w 546858"/>
                <a:gd name="connsiteY97" fmla="*/ 598425 h 1077347"/>
                <a:gd name="connsiteX98" fmla="*/ 231026 w 546858"/>
                <a:gd name="connsiteY98" fmla="*/ 573157 h 1077347"/>
                <a:gd name="connsiteX99" fmla="*/ 274379 w 546858"/>
                <a:gd name="connsiteY99" fmla="*/ 584594 h 1077347"/>
                <a:gd name="connsiteX100" fmla="*/ 305764 w 546858"/>
                <a:gd name="connsiteY100" fmla="*/ 568902 h 1077347"/>
                <a:gd name="connsiteX101" fmla="*/ 308158 w 546858"/>
                <a:gd name="connsiteY101" fmla="*/ 543102 h 1077347"/>
                <a:gd name="connsiteX102" fmla="*/ 307094 w 546858"/>
                <a:gd name="connsiteY102" fmla="*/ 523687 h 1077347"/>
                <a:gd name="connsiteX103" fmla="*/ 316669 w 546858"/>
                <a:gd name="connsiteY103" fmla="*/ 512782 h 1077347"/>
                <a:gd name="connsiteX104" fmla="*/ 386620 w 546858"/>
                <a:gd name="connsiteY104" fmla="*/ 508526 h 1077347"/>
                <a:gd name="connsiteX105" fmla="*/ 438484 w 546858"/>
                <a:gd name="connsiteY105" fmla="*/ 483259 h 1077347"/>
                <a:gd name="connsiteX106" fmla="*/ 463220 w 546858"/>
                <a:gd name="connsiteY106" fmla="*/ 447619 h 1077347"/>
                <a:gd name="connsiteX107" fmla="*/ 451783 w 546858"/>
                <a:gd name="connsiteY107" fmla="*/ 429532 h 1077347"/>
                <a:gd name="connsiteX108" fmla="*/ 446996 w 546858"/>
                <a:gd name="connsiteY108" fmla="*/ 406127 h 1077347"/>
                <a:gd name="connsiteX109" fmla="*/ 431835 w 546858"/>
                <a:gd name="connsiteY109" fmla="*/ 389902 h 1077347"/>
                <a:gd name="connsiteX110" fmla="*/ 412419 w 546858"/>
                <a:gd name="connsiteY110" fmla="*/ 371284 h 1077347"/>
                <a:gd name="connsiteX111" fmla="*/ 422260 w 546858"/>
                <a:gd name="connsiteY111" fmla="*/ 369688 h 1077347"/>
                <a:gd name="connsiteX112" fmla="*/ 424388 w 546858"/>
                <a:gd name="connsiteY112" fmla="*/ 358252 h 1077347"/>
                <a:gd name="connsiteX113" fmla="*/ 416409 w 546858"/>
                <a:gd name="connsiteY113" fmla="*/ 341761 h 1077347"/>
                <a:gd name="connsiteX114" fmla="*/ 423856 w 546858"/>
                <a:gd name="connsiteY114" fmla="*/ 306387 h 1077347"/>
                <a:gd name="connsiteX115" fmla="*/ 432899 w 546858"/>
                <a:gd name="connsiteY115" fmla="*/ 260108 h 1077347"/>
                <a:gd name="connsiteX116" fmla="*/ 465348 w 546858"/>
                <a:gd name="connsiteY116" fmla="*/ 216222 h 1077347"/>
                <a:gd name="connsiteX117" fmla="*/ 512425 w 546858"/>
                <a:gd name="connsiteY117" fmla="*/ 166751 h 1077347"/>
                <a:gd name="connsiteX118" fmla="*/ 545405 w 546858"/>
                <a:gd name="connsiteY118" fmla="*/ 148399 h 1077347"/>
                <a:gd name="connsiteX119" fmla="*/ 541416 w 546858"/>
                <a:gd name="connsiteY119" fmla="*/ 106376 h 107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46858" h="1077347">
                  <a:moveTo>
                    <a:pt x="207620" y="1058026"/>
                  </a:moveTo>
                  <a:cubicBezTo>
                    <a:pt x="192460" y="1057493"/>
                    <a:pt x="162937" y="1029832"/>
                    <a:pt x="153894" y="1022385"/>
                  </a:cubicBezTo>
                  <a:cubicBezTo>
                    <a:pt x="144851" y="1015204"/>
                    <a:pt x="151500" y="1008023"/>
                    <a:pt x="140595" y="1009618"/>
                  </a:cubicBezTo>
                  <a:cubicBezTo>
                    <a:pt x="129690" y="1011480"/>
                    <a:pt x="136872" y="1001107"/>
                    <a:pt x="142989" y="998182"/>
                  </a:cubicBezTo>
                  <a:cubicBezTo>
                    <a:pt x="148574" y="995256"/>
                    <a:pt x="140861" y="985149"/>
                    <a:pt x="133414" y="983553"/>
                  </a:cubicBezTo>
                  <a:cubicBezTo>
                    <a:pt x="132616" y="999778"/>
                    <a:pt x="129158" y="1072388"/>
                    <a:pt x="133680" y="1072920"/>
                  </a:cubicBezTo>
                  <a:cubicBezTo>
                    <a:pt x="137936" y="1073718"/>
                    <a:pt x="170118" y="1069196"/>
                    <a:pt x="179427" y="1075314"/>
                  </a:cubicBezTo>
                  <a:cubicBezTo>
                    <a:pt x="183151" y="1076377"/>
                    <a:pt x="187938" y="1079303"/>
                    <a:pt x="191662" y="1075314"/>
                  </a:cubicBezTo>
                  <a:cubicBezTo>
                    <a:pt x="197779" y="1068665"/>
                    <a:pt x="215865" y="1072388"/>
                    <a:pt x="225440" y="1066271"/>
                  </a:cubicBezTo>
                  <a:cubicBezTo>
                    <a:pt x="235282" y="1060419"/>
                    <a:pt x="222515" y="1058557"/>
                    <a:pt x="207620" y="1058026"/>
                  </a:cubicBezTo>
                  <a:close/>
                  <a:moveTo>
                    <a:pt x="541416" y="106376"/>
                  </a:moveTo>
                  <a:cubicBezTo>
                    <a:pt x="538756" y="105046"/>
                    <a:pt x="530245" y="105046"/>
                    <a:pt x="523595" y="105312"/>
                  </a:cubicBezTo>
                  <a:cubicBezTo>
                    <a:pt x="523595" y="106376"/>
                    <a:pt x="523595" y="107174"/>
                    <a:pt x="523595" y="107971"/>
                  </a:cubicBezTo>
                  <a:cubicBezTo>
                    <a:pt x="525192" y="119408"/>
                    <a:pt x="518010" y="148665"/>
                    <a:pt x="509765" y="147867"/>
                  </a:cubicBezTo>
                  <a:cubicBezTo>
                    <a:pt x="501520" y="147070"/>
                    <a:pt x="495137" y="160102"/>
                    <a:pt x="488487" y="158506"/>
                  </a:cubicBezTo>
                  <a:cubicBezTo>
                    <a:pt x="481838" y="156910"/>
                    <a:pt x="473061" y="168347"/>
                    <a:pt x="464816" y="163294"/>
                  </a:cubicBezTo>
                  <a:cubicBezTo>
                    <a:pt x="456571" y="158506"/>
                    <a:pt x="445134" y="164890"/>
                    <a:pt x="438751" y="160900"/>
                  </a:cubicBezTo>
                  <a:cubicBezTo>
                    <a:pt x="432101" y="156910"/>
                    <a:pt x="413483" y="160102"/>
                    <a:pt x="413483" y="155315"/>
                  </a:cubicBezTo>
                  <a:cubicBezTo>
                    <a:pt x="413483" y="150527"/>
                    <a:pt x="422526" y="152123"/>
                    <a:pt x="422526" y="137228"/>
                  </a:cubicBezTo>
                  <a:cubicBezTo>
                    <a:pt x="422526" y="122600"/>
                    <a:pt x="446996" y="106110"/>
                    <a:pt x="443804" y="100524"/>
                  </a:cubicBezTo>
                  <a:cubicBezTo>
                    <a:pt x="440612" y="94673"/>
                    <a:pt x="398855" y="82704"/>
                    <a:pt x="393269" y="75257"/>
                  </a:cubicBezTo>
                  <a:cubicBezTo>
                    <a:pt x="387418" y="67810"/>
                    <a:pt x="379439" y="61426"/>
                    <a:pt x="362948" y="59830"/>
                  </a:cubicBezTo>
                  <a:cubicBezTo>
                    <a:pt x="346724" y="58235"/>
                    <a:pt x="347522" y="49990"/>
                    <a:pt x="332627" y="40946"/>
                  </a:cubicBezTo>
                  <a:cubicBezTo>
                    <a:pt x="320393" y="33499"/>
                    <a:pt x="301243" y="13551"/>
                    <a:pt x="294859" y="2380"/>
                  </a:cubicBezTo>
                  <a:cubicBezTo>
                    <a:pt x="285018" y="1316"/>
                    <a:pt x="270922" y="-811"/>
                    <a:pt x="267996" y="2646"/>
                  </a:cubicBezTo>
                  <a:cubicBezTo>
                    <a:pt x="264006" y="7434"/>
                    <a:pt x="257623" y="30042"/>
                    <a:pt x="252038" y="18605"/>
                  </a:cubicBezTo>
                  <a:cubicBezTo>
                    <a:pt x="246452" y="7434"/>
                    <a:pt x="232888" y="7434"/>
                    <a:pt x="220653" y="5838"/>
                  </a:cubicBezTo>
                  <a:cubicBezTo>
                    <a:pt x="208684" y="4242"/>
                    <a:pt x="209482" y="-6929"/>
                    <a:pt x="196449" y="6636"/>
                  </a:cubicBezTo>
                  <a:cubicBezTo>
                    <a:pt x="190864" y="12753"/>
                    <a:pt x="183417" y="18871"/>
                    <a:pt x="176501" y="23126"/>
                  </a:cubicBezTo>
                  <a:cubicBezTo>
                    <a:pt x="175704" y="36159"/>
                    <a:pt x="173310" y="50787"/>
                    <a:pt x="170916" y="54777"/>
                  </a:cubicBezTo>
                  <a:cubicBezTo>
                    <a:pt x="167724" y="60628"/>
                    <a:pt x="140861" y="72863"/>
                    <a:pt x="139797" y="79247"/>
                  </a:cubicBezTo>
                  <a:cubicBezTo>
                    <a:pt x="138999" y="85630"/>
                    <a:pt x="142989" y="94673"/>
                    <a:pt x="138201" y="98928"/>
                  </a:cubicBezTo>
                  <a:cubicBezTo>
                    <a:pt x="133414" y="102918"/>
                    <a:pt x="149638" y="123398"/>
                    <a:pt x="140595" y="128185"/>
                  </a:cubicBezTo>
                  <a:cubicBezTo>
                    <a:pt x="131552" y="133239"/>
                    <a:pt x="146978" y="141218"/>
                    <a:pt x="141393" y="146271"/>
                  </a:cubicBezTo>
                  <a:cubicBezTo>
                    <a:pt x="135808" y="151059"/>
                    <a:pt x="125169" y="153453"/>
                    <a:pt x="125169" y="159304"/>
                  </a:cubicBezTo>
                  <a:cubicBezTo>
                    <a:pt x="125169" y="164890"/>
                    <a:pt x="124371" y="178986"/>
                    <a:pt x="116924" y="182178"/>
                  </a:cubicBezTo>
                  <a:cubicBezTo>
                    <a:pt x="109476" y="185369"/>
                    <a:pt x="104689" y="197604"/>
                    <a:pt x="104689" y="206647"/>
                  </a:cubicBezTo>
                  <a:cubicBezTo>
                    <a:pt x="104689" y="215690"/>
                    <a:pt x="93252" y="209839"/>
                    <a:pt x="97242" y="221276"/>
                  </a:cubicBezTo>
                  <a:cubicBezTo>
                    <a:pt x="101231" y="232713"/>
                    <a:pt x="106285" y="246543"/>
                    <a:pt x="97242" y="248937"/>
                  </a:cubicBezTo>
                  <a:cubicBezTo>
                    <a:pt x="88199" y="251331"/>
                    <a:pt x="90858" y="270215"/>
                    <a:pt x="85805" y="270215"/>
                  </a:cubicBezTo>
                  <a:cubicBezTo>
                    <a:pt x="81017" y="270215"/>
                    <a:pt x="78358" y="289897"/>
                    <a:pt x="85805" y="299472"/>
                  </a:cubicBezTo>
                  <a:cubicBezTo>
                    <a:pt x="93252" y="309313"/>
                    <a:pt x="94848" y="317292"/>
                    <a:pt x="94848" y="326335"/>
                  </a:cubicBezTo>
                  <a:cubicBezTo>
                    <a:pt x="94848" y="335378"/>
                    <a:pt x="104689" y="340166"/>
                    <a:pt x="101231" y="350006"/>
                  </a:cubicBezTo>
                  <a:cubicBezTo>
                    <a:pt x="98040" y="359848"/>
                    <a:pt x="99635" y="368890"/>
                    <a:pt x="93784" y="372880"/>
                  </a:cubicBezTo>
                  <a:cubicBezTo>
                    <a:pt x="88199" y="377136"/>
                    <a:pt x="92986" y="389105"/>
                    <a:pt x="85539" y="392562"/>
                  </a:cubicBezTo>
                  <a:cubicBezTo>
                    <a:pt x="78092" y="395754"/>
                    <a:pt x="91124" y="421819"/>
                    <a:pt x="85539" y="426873"/>
                  </a:cubicBezTo>
                  <a:cubicBezTo>
                    <a:pt x="79954" y="431660"/>
                    <a:pt x="65059" y="435916"/>
                    <a:pt x="65059" y="453736"/>
                  </a:cubicBezTo>
                  <a:cubicBezTo>
                    <a:pt x="65059" y="471822"/>
                    <a:pt x="67719" y="481929"/>
                    <a:pt x="65857" y="489642"/>
                  </a:cubicBezTo>
                  <a:cubicBezTo>
                    <a:pt x="64261" y="496025"/>
                    <a:pt x="74102" y="494430"/>
                    <a:pt x="72506" y="505069"/>
                  </a:cubicBezTo>
                  <a:cubicBezTo>
                    <a:pt x="70910" y="515707"/>
                    <a:pt x="57878" y="509058"/>
                    <a:pt x="57080" y="515707"/>
                  </a:cubicBezTo>
                  <a:cubicBezTo>
                    <a:pt x="56282" y="522091"/>
                    <a:pt x="60272" y="535390"/>
                    <a:pt x="55484" y="536187"/>
                  </a:cubicBezTo>
                  <a:cubicBezTo>
                    <a:pt x="50697" y="536985"/>
                    <a:pt x="48037" y="541773"/>
                    <a:pt x="48037" y="553210"/>
                  </a:cubicBezTo>
                  <a:cubicBezTo>
                    <a:pt x="48037" y="564646"/>
                    <a:pt x="41388" y="566242"/>
                    <a:pt x="40589" y="572094"/>
                  </a:cubicBezTo>
                  <a:cubicBezTo>
                    <a:pt x="39792" y="577679"/>
                    <a:pt x="46175" y="584328"/>
                    <a:pt x="46175" y="590712"/>
                  </a:cubicBezTo>
                  <a:cubicBezTo>
                    <a:pt x="46175" y="597361"/>
                    <a:pt x="50165" y="619171"/>
                    <a:pt x="44579" y="619969"/>
                  </a:cubicBezTo>
                  <a:cubicBezTo>
                    <a:pt x="38994" y="620767"/>
                    <a:pt x="35536" y="645236"/>
                    <a:pt x="40589" y="648428"/>
                  </a:cubicBezTo>
                  <a:cubicBezTo>
                    <a:pt x="45377" y="651619"/>
                    <a:pt x="45377" y="658269"/>
                    <a:pt x="42983" y="663056"/>
                  </a:cubicBezTo>
                  <a:cubicBezTo>
                    <a:pt x="40589" y="667844"/>
                    <a:pt x="54420" y="672897"/>
                    <a:pt x="46973" y="680078"/>
                  </a:cubicBezTo>
                  <a:cubicBezTo>
                    <a:pt x="39526" y="687526"/>
                    <a:pt x="45377" y="696835"/>
                    <a:pt x="55218" y="693909"/>
                  </a:cubicBezTo>
                  <a:cubicBezTo>
                    <a:pt x="63463" y="691515"/>
                    <a:pt x="68251" y="706144"/>
                    <a:pt x="59208" y="706144"/>
                  </a:cubicBezTo>
                  <a:cubicBezTo>
                    <a:pt x="50165" y="706144"/>
                    <a:pt x="41388" y="706144"/>
                    <a:pt x="48569" y="711729"/>
                  </a:cubicBezTo>
                  <a:cubicBezTo>
                    <a:pt x="56016" y="717581"/>
                    <a:pt x="63197" y="725560"/>
                    <a:pt x="52558" y="729815"/>
                  </a:cubicBezTo>
                  <a:cubicBezTo>
                    <a:pt x="41919" y="733805"/>
                    <a:pt x="50962" y="741252"/>
                    <a:pt x="48569" y="751093"/>
                  </a:cubicBezTo>
                  <a:cubicBezTo>
                    <a:pt x="46175" y="760934"/>
                    <a:pt x="56016" y="769711"/>
                    <a:pt x="47771" y="772371"/>
                  </a:cubicBezTo>
                  <a:cubicBezTo>
                    <a:pt x="39526" y="774765"/>
                    <a:pt x="50962" y="789393"/>
                    <a:pt x="39526" y="791255"/>
                  </a:cubicBezTo>
                  <a:cubicBezTo>
                    <a:pt x="28089" y="792851"/>
                    <a:pt x="35536" y="803490"/>
                    <a:pt x="28089" y="809075"/>
                  </a:cubicBezTo>
                  <a:cubicBezTo>
                    <a:pt x="20642" y="814661"/>
                    <a:pt x="37930" y="824502"/>
                    <a:pt x="28887" y="830353"/>
                  </a:cubicBezTo>
                  <a:cubicBezTo>
                    <a:pt x="19844" y="835939"/>
                    <a:pt x="26493" y="848971"/>
                    <a:pt x="17450" y="848971"/>
                  </a:cubicBezTo>
                  <a:cubicBezTo>
                    <a:pt x="8407" y="848971"/>
                    <a:pt x="3619" y="861206"/>
                    <a:pt x="2822" y="866791"/>
                  </a:cubicBezTo>
                  <a:cubicBezTo>
                    <a:pt x="2023" y="872377"/>
                    <a:pt x="-3562" y="884079"/>
                    <a:pt x="3619" y="892059"/>
                  </a:cubicBezTo>
                  <a:cubicBezTo>
                    <a:pt x="11067" y="900304"/>
                    <a:pt x="2023" y="906687"/>
                    <a:pt x="8407" y="910145"/>
                  </a:cubicBezTo>
                  <a:cubicBezTo>
                    <a:pt x="15056" y="913336"/>
                    <a:pt x="36866" y="908549"/>
                    <a:pt x="33674" y="918390"/>
                  </a:cubicBezTo>
                  <a:cubicBezTo>
                    <a:pt x="30483" y="928231"/>
                    <a:pt x="31280" y="949509"/>
                    <a:pt x="35270" y="949509"/>
                  </a:cubicBezTo>
                  <a:cubicBezTo>
                    <a:pt x="39260" y="949509"/>
                    <a:pt x="41919" y="961743"/>
                    <a:pt x="48303" y="960946"/>
                  </a:cubicBezTo>
                  <a:cubicBezTo>
                    <a:pt x="54686" y="960148"/>
                    <a:pt x="84209" y="956956"/>
                    <a:pt x="96444" y="960148"/>
                  </a:cubicBezTo>
                  <a:cubicBezTo>
                    <a:pt x="102561" y="961743"/>
                    <a:pt x="107615" y="965467"/>
                    <a:pt x="111072" y="968659"/>
                  </a:cubicBezTo>
                  <a:cubicBezTo>
                    <a:pt x="117988" y="965467"/>
                    <a:pt x="133414" y="975574"/>
                    <a:pt x="136872" y="972116"/>
                  </a:cubicBezTo>
                  <a:cubicBezTo>
                    <a:pt x="141127" y="967861"/>
                    <a:pt x="121711" y="952168"/>
                    <a:pt x="122509" y="946849"/>
                  </a:cubicBezTo>
                  <a:cubicBezTo>
                    <a:pt x="123041" y="941529"/>
                    <a:pt x="119583" y="932220"/>
                    <a:pt x="119583" y="926369"/>
                  </a:cubicBezTo>
                  <a:cubicBezTo>
                    <a:pt x="119583" y="920252"/>
                    <a:pt x="116658" y="907219"/>
                    <a:pt x="124903" y="901102"/>
                  </a:cubicBezTo>
                  <a:cubicBezTo>
                    <a:pt x="133414" y="894984"/>
                    <a:pt x="133946" y="889133"/>
                    <a:pt x="139265" y="890197"/>
                  </a:cubicBezTo>
                  <a:cubicBezTo>
                    <a:pt x="144585" y="891261"/>
                    <a:pt x="155490" y="885409"/>
                    <a:pt x="156022" y="871047"/>
                  </a:cubicBezTo>
                  <a:cubicBezTo>
                    <a:pt x="156553" y="856418"/>
                    <a:pt x="163203" y="851099"/>
                    <a:pt x="175438" y="840992"/>
                  </a:cubicBezTo>
                  <a:cubicBezTo>
                    <a:pt x="188470" y="829821"/>
                    <a:pt x="210280" y="819182"/>
                    <a:pt x="207354" y="814394"/>
                  </a:cubicBezTo>
                  <a:cubicBezTo>
                    <a:pt x="204428" y="809607"/>
                    <a:pt x="212142" y="793915"/>
                    <a:pt x="212142" y="787797"/>
                  </a:cubicBezTo>
                  <a:cubicBezTo>
                    <a:pt x="212142" y="781680"/>
                    <a:pt x="191662" y="783010"/>
                    <a:pt x="185013" y="780616"/>
                  </a:cubicBezTo>
                  <a:cubicBezTo>
                    <a:pt x="178363" y="778222"/>
                    <a:pt x="154160" y="761200"/>
                    <a:pt x="166395" y="739124"/>
                  </a:cubicBezTo>
                  <a:cubicBezTo>
                    <a:pt x="178363" y="716783"/>
                    <a:pt x="203631" y="714389"/>
                    <a:pt x="211078" y="713857"/>
                  </a:cubicBezTo>
                  <a:cubicBezTo>
                    <a:pt x="218259" y="713325"/>
                    <a:pt x="211610" y="702952"/>
                    <a:pt x="217727" y="699494"/>
                  </a:cubicBezTo>
                  <a:cubicBezTo>
                    <a:pt x="223845" y="695771"/>
                    <a:pt x="224909" y="689920"/>
                    <a:pt x="224909" y="680876"/>
                  </a:cubicBezTo>
                  <a:cubicBezTo>
                    <a:pt x="224909" y="670503"/>
                    <a:pt x="224909" y="654279"/>
                    <a:pt x="235813" y="653215"/>
                  </a:cubicBezTo>
                  <a:cubicBezTo>
                    <a:pt x="246718" y="652151"/>
                    <a:pt x="249644" y="646034"/>
                    <a:pt x="242994" y="644172"/>
                  </a:cubicBezTo>
                  <a:cubicBezTo>
                    <a:pt x="236345" y="642310"/>
                    <a:pt x="233420" y="634597"/>
                    <a:pt x="244324" y="633267"/>
                  </a:cubicBezTo>
                  <a:cubicBezTo>
                    <a:pt x="255229" y="631937"/>
                    <a:pt x="251506" y="642310"/>
                    <a:pt x="259485" y="642310"/>
                  </a:cubicBezTo>
                  <a:cubicBezTo>
                    <a:pt x="267198" y="642310"/>
                    <a:pt x="280497" y="629012"/>
                    <a:pt x="270390" y="621298"/>
                  </a:cubicBezTo>
                  <a:cubicBezTo>
                    <a:pt x="260017" y="613319"/>
                    <a:pt x="257091" y="625022"/>
                    <a:pt x="251772" y="626086"/>
                  </a:cubicBezTo>
                  <a:cubicBezTo>
                    <a:pt x="246452" y="627416"/>
                    <a:pt x="242197" y="618905"/>
                    <a:pt x="236611" y="618905"/>
                  </a:cubicBezTo>
                  <a:cubicBezTo>
                    <a:pt x="231292" y="618905"/>
                    <a:pt x="234749" y="603744"/>
                    <a:pt x="232356" y="598425"/>
                  </a:cubicBezTo>
                  <a:cubicBezTo>
                    <a:pt x="229962" y="593105"/>
                    <a:pt x="226238" y="579807"/>
                    <a:pt x="231026" y="573157"/>
                  </a:cubicBezTo>
                  <a:cubicBezTo>
                    <a:pt x="235813" y="566508"/>
                    <a:pt x="256293" y="583530"/>
                    <a:pt x="274379" y="584594"/>
                  </a:cubicBezTo>
                  <a:cubicBezTo>
                    <a:pt x="292466" y="585924"/>
                    <a:pt x="305764" y="575551"/>
                    <a:pt x="305764" y="568902"/>
                  </a:cubicBezTo>
                  <a:cubicBezTo>
                    <a:pt x="305764" y="562253"/>
                    <a:pt x="297253" y="550284"/>
                    <a:pt x="308158" y="543102"/>
                  </a:cubicBezTo>
                  <a:cubicBezTo>
                    <a:pt x="319063" y="535921"/>
                    <a:pt x="310020" y="533528"/>
                    <a:pt x="307094" y="523687"/>
                  </a:cubicBezTo>
                  <a:cubicBezTo>
                    <a:pt x="304168" y="514112"/>
                    <a:pt x="311881" y="507994"/>
                    <a:pt x="316669" y="512782"/>
                  </a:cubicBezTo>
                  <a:cubicBezTo>
                    <a:pt x="321456" y="517569"/>
                    <a:pt x="357097" y="514644"/>
                    <a:pt x="386620" y="508526"/>
                  </a:cubicBezTo>
                  <a:cubicBezTo>
                    <a:pt x="416143" y="502409"/>
                    <a:pt x="436623" y="491770"/>
                    <a:pt x="438484" y="483259"/>
                  </a:cubicBezTo>
                  <a:cubicBezTo>
                    <a:pt x="440346" y="474748"/>
                    <a:pt x="458964" y="455066"/>
                    <a:pt x="463220" y="447619"/>
                  </a:cubicBezTo>
                  <a:cubicBezTo>
                    <a:pt x="467475" y="440437"/>
                    <a:pt x="463752" y="431394"/>
                    <a:pt x="451783" y="429532"/>
                  </a:cubicBezTo>
                  <a:cubicBezTo>
                    <a:pt x="439814" y="427671"/>
                    <a:pt x="440346" y="413840"/>
                    <a:pt x="446996" y="406127"/>
                  </a:cubicBezTo>
                  <a:cubicBezTo>
                    <a:pt x="453645" y="398147"/>
                    <a:pt x="443272" y="390966"/>
                    <a:pt x="431835" y="389902"/>
                  </a:cubicBezTo>
                  <a:cubicBezTo>
                    <a:pt x="420398" y="388838"/>
                    <a:pt x="402312" y="380859"/>
                    <a:pt x="412419" y="371284"/>
                  </a:cubicBezTo>
                  <a:cubicBezTo>
                    <a:pt x="417473" y="366497"/>
                    <a:pt x="419866" y="367561"/>
                    <a:pt x="422260" y="369688"/>
                  </a:cubicBezTo>
                  <a:cubicBezTo>
                    <a:pt x="423856" y="365167"/>
                    <a:pt x="425718" y="359581"/>
                    <a:pt x="424388" y="358252"/>
                  </a:cubicBezTo>
                  <a:cubicBezTo>
                    <a:pt x="421994" y="355858"/>
                    <a:pt x="415877" y="358784"/>
                    <a:pt x="416409" y="341761"/>
                  </a:cubicBezTo>
                  <a:cubicBezTo>
                    <a:pt x="416941" y="324739"/>
                    <a:pt x="423058" y="328463"/>
                    <a:pt x="423856" y="306387"/>
                  </a:cubicBezTo>
                  <a:cubicBezTo>
                    <a:pt x="424388" y="284311"/>
                    <a:pt x="432899" y="271545"/>
                    <a:pt x="432899" y="260108"/>
                  </a:cubicBezTo>
                  <a:cubicBezTo>
                    <a:pt x="432899" y="248405"/>
                    <a:pt x="453645" y="235106"/>
                    <a:pt x="465348" y="216222"/>
                  </a:cubicBezTo>
                  <a:cubicBezTo>
                    <a:pt x="477050" y="197338"/>
                    <a:pt x="502052" y="173401"/>
                    <a:pt x="512425" y="166751"/>
                  </a:cubicBezTo>
                  <a:cubicBezTo>
                    <a:pt x="522798" y="160102"/>
                    <a:pt x="543012" y="154517"/>
                    <a:pt x="545405" y="148399"/>
                  </a:cubicBezTo>
                  <a:cubicBezTo>
                    <a:pt x="548597" y="142016"/>
                    <a:pt x="546203" y="109035"/>
                    <a:pt x="541416" y="106376"/>
                  </a:cubicBezTo>
                  <a:close/>
                </a:path>
              </a:pathLst>
            </a:custGeom>
            <a:grpFill/>
            <a:ln w="6350" cap="flat">
              <a:solidFill>
                <a:schemeClr val="bg1"/>
              </a:solidFill>
              <a:prstDash val="solid"/>
              <a:miter/>
            </a:ln>
          </p:spPr>
          <p:txBody>
            <a:bodyPr rtlCol="0" anchor="ctr"/>
            <a:lstStyle/>
            <a:p>
              <a:endParaRPr lang="en-GB"/>
            </a:p>
          </p:txBody>
        </p:sp>
        <p:sp>
          <p:nvSpPr>
            <p:cNvPr id="497" name="Freeform: Shape 496">
              <a:extLst>
                <a:ext uri="{FF2B5EF4-FFF2-40B4-BE49-F238E27FC236}">
                  <a16:creationId xmlns:a16="http://schemas.microsoft.com/office/drawing/2014/main" id="{C9CD4FA5-2AC4-4B21-8623-7DE0962142B2}"/>
                </a:ext>
              </a:extLst>
            </p:cNvPr>
            <p:cNvSpPr/>
            <p:nvPr/>
          </p:nvSpPr>
          <p:spPr>
            <a:xfrm>
              <a:off x="3721635" y="4865234"/>
              <a:ext cx="237009" cy="1222097"/>
            </a:xfrm>
            <a:custGeom>
              <a:avLst/>
              <a:gdLst>
                <a:gd name="connsiteX0" fmla="*/ 104289 w 237009"/>
                <a:gd name="connsiteY0" fmla="*/ 1086167 h 1222097"/>
                <a:gd name="connsiteX1" fmla="*/ 91257 w 237009"/>
                <a:gd name="connsiteY1" fmla="*/ 1074730 h 1222097"/>
                <a:gd name="connsiteX2" fmla="*/ 89661 w 237009"/>
                <a:gd name="connsiteY2" fmla="*/ 1043611 h 1222097"/>
                <a:gd name="connsiteX3" fmla="*/ 64394 w 237009"/>
                <a:gd name="connsiteY3" fmla="*/ 1035366 h 1222097"/>
                <a:gd name="connsiteX4" fmla="*/ 59606 w 237009"/>
                <a:gd name="connsiteY4" fmla="*/ 1017280 h 1222097"/>
                <a:gd name="connsiteX5" fmla="*/ 58808 w 237009"/>
                <a:gd name="connsiteY5" fmla="*/ 992012 h 1222097"/>
                <a:gd name="connsiteX6" fmla="*/ 73437 w 237009"/>
                <a:gd name="connsiteY6" fmla="*/ 974192 h 1222097"/>
                <a:gd name="connsiteX7" fmla="*/ 84873 w 237009"/>
                <a:gd name="connsiteY7" fmla="*/ 955574 h 1222097"/>
                <a:gd name="connsiteX8" fmla="*/ 84076 w 237009"/>
                <a:gd name="connsiteY8" fmla="*/ 934297 h 1222097"/>
                <a:gd name="connsiteX9" fmla="*/ 95512 w 237009"/>
                <a:gd name="connsiteY9" fmla="*/ 916476 h 1222097"/>
                <a:gd name="connsiteX10" fmla="*/ 103757 w 237009"/>
                <a:gd name="connsiteY10" fmla="*/ 897592 h 1222097"/>
                <a:gd name="connsiteX11" fmla="*/ 104555 w 237009"/>
                <a:gd name="connsiteY11" fmla="*/ 876314 h 1222097"/>
                <a:gd name="connsiteX12" fmla="*/ 108545 w 237009"/>
                <a:gd name="connsiteY12" fmla="*/ 855037 h 1222097"/>
                <a:gd name="connsiteX13" fmla="*/ 104555 w 237009"/>
                <a:gd name="connsiteY13" fmla="*/ 836950 h 1222097"/>
                <a:gd name="connsiteX14" fmla="*/ 115194 w 237009"/>
                <a:gd name="connsiteY14" fmla="*/ 831365 h 1222097"/>
                <a:gd name="connsiteX15" fmla="*/ 111205 w 237009"/>
                <a:gd name="connsiteY15" fmla="*/ 819130 h 1222097"/>
                <a:gd name="connsiteX16" fmla="*/ 102960 w 237009"/>
                <a:gd name="connsiteY16" fmla="*/ 805300 h 1222097"/>
                <a:gd name="connsiteX17" fmla="*/ 98970 w 237009"/>
                <a:gd name="connsiteY17" fmla="*/ 788278 h 1222097"/>
                <a:gd name="connsiteX18" fmla="*/ 96576 w 237009"/>
                <a:gd name="connsiteY18" fmla="*/ 773649 h 1222097"/>
                <a:gd name="connsiteX19" fmla="*/ 100566 w 237009"/>
                <a:gd name="connsiteY19" fmla="*/ 745190 h 1222097"/>
                <a:gd name="connsiteX20" fmla="*/ 102162 w 237009"/>
                <a:gd name="connsiteY20" fmla="*/ 715933 h 1222097"/>
                <a:gd name="connsiteX21" fmla="*/ 96576 w 237009"/>
                <a:gd name="connsiteY21" fmla="*/ 697315 h 1222097"/>
                <a:gd name="connsiteX22" fmla="*/ 104024 w 237009"/>
                <a:gd name="connsiteY22" fmla="*/ 678431 h 1222097"/>
                <a:gd name="connsiteX23" fmla="*/ 111471 w 237009"/>
                <a:gd name="connsiteY23" fmla="*/ 661408 h 1222097"/>
                <a:gd name="connsiteX24" fmla="*/ 113066 w 237009"/>
                <a:gd name="connsiteY24" fmla="*/ 640929 h 1222097"/>
                <a:gd name="connsiteX25" fmla="*/ 128493 w 237009"/>
                <a:gd name="connsiteY25" fmla="*/ 630290 h 1222097"/>
                <a:gd name="connsiteX26" fmla="*/ 121844 w 237009"/>
                <a:gd name="connsiteY26" fmla="*/ 614863 h 1222097"/>
                <a:gd name="connsiteX27" fmla="*/ 121046 w 237009"/>
                <a:gd name="connsiteY27" fmla="*/ 578957 h 1222097"/>
                <a:gd name="connsiteX28" fmla="*/ 141526 w 237009"/>
                <a:gd name="connsiteY28" fmla="*/ 552094 h 1222097"/>
                <a:gd name="connsiteX29" fmla="*/ 141526 w 237009"/>
                <a:gd name="connsiteY29" fmla="*/ 517783 h 1222097"/>
                <a:gd name="connsiteX30" fmla="*/ 149771 w 237009"/>
                <a:gd name="connsiteY30" fmla="*/ 498101 h 1222097"/>
                <a:gd name="connsiteX31" fmla="*/ 157218 w 237009"/>
                <a:gd name="connsiteY31" fmla="*/ 475228 h 1222097"/>
                <a:gd name="connsiteX32" fmla="*/ 150835 w 237009"/>
                <a:gd name="connsiteY32" fmla="*/ 451556 h 1222097"/>
                <a:gd name="connsiteX33" fmla="*/ 141791 w 237009"/>
                <a:gd name="connsiteY33" fmla="*/ 424693 h 1222097"/>
                <a:gd name="connsiteX34" fmla="*/ 141791 w 237009"/>
                <a:gd name="connsiteY34" fmla="*/ 395436 h 1222097"/>
                <a:gd name="connsiteX35" fmla="*/ 153228 w 237009"/>
                <a:gd name="connsiteY35" fmla="*/ 374158 h 1222097"/>
                <a:gd name="connsiteX36" fmla="*/ 153228 w 237009"/>
                <a:gd name="connsiteY36" fmla="*/ 346497 h 1222097"/>
                <a:gd name="connsiteX37" fmla="*/ 160676 w 237009"/>
                <a:gd name="connsiteY37" fmla="*/ 331869 h 1222097"/>
                <a:gd name="connsiteX38" fmla="*/ 172910 w 237009"/>
                <a:gd name="connsiteY38" fmla="*/ 307399 h 1222097"/>
                <a:gd name="connsiteX39" fmla="*/ 181156 w 237009"/>
                <a:gd name="connsiteY39" fmla="*/ 284525 h 1222097"/>
                <a:gd name="connsiteX40" fmla="*/ 197380 w 237009"/>
                <a:gd name="connsiteY40" fmla="*/ 271493 h 1222097"/>
                <a:gd name="connsiteX41" fmla="*/ 196582 w 237009"/>
                <a:gd name="connsiteY41" fmla="*/ 253407 h 1222097"/>
                <a:gd name="connsiteX42" fmla="*/ 194188 w 237009"/>
                <a:gd name="connsiteY42" fmla="*/ 224150 h 1222097"/>
                <a:gd name="connsiteX43" fmla="*/ 195784 w 237009"/>
                <a:gd name="connsiteY43" fmla="*/ 204468 h 1222097"/>
                <a:gd name="connsiteX44" fmla="*/ 226903 w 237009"/>
                <a:gd name="connsiteY44" fmla="*/ 179998 h 1222097"/>
                <a:gd name="connsiteX45" fmla="*/ 232488 w 237009"/>
                <a:gd name="connsiteY45" fmla="*/ 148348 h 1222097"/>
                <a:gd name="connsiteX46" fmla="*/ 215466 w 237009"/>
                <a:gd name="connsiteY46" fmla="*/ 153667 h 1222097"/>
                <a:gd name="connsiteX47" fmla="*/ 209083 w 237009"/>
                <a:gd name="connsiteY47" fmla="*/ 123878 h 1222097"/>
                <a:gd name="connsiteX48" fmla="*/ 199508 w 237009"/>
                <a:gd name="connsiteY48" fmla="*/ 98876 h 1222097"/>
                <a:gd name="connsiteX49" fmla="*/ 189933 w 237009"/>
                <a:gd name="connsiteY49" fmla="*/ 76269 h 1222097"/>
                <a:gd name="connsiteX50" fmla="*/ 195518 w 237009"/>
                <a:gd name="connsiteY50" fmla="*/ 57119 h 1222097"/>
                <a:gd name="connsiteX51" fmla="*/ 184347 w 237009"/>
                <a:gd name="connsiteY51" fmla="*/ 41959 h 1222097"/>
                <a:gd name="connsiteX52" fmla="*/ 177964 w 237009"/>
                <a:gd name="connsiteY52" fmla="*/ 12967 h 1222097"/>
                <a:gd name="connsiteX53" fmla="*/ 165995 w 237009"/>
                <a:gd name="connsiteY53" fmla="*/ 999 h 1222097"/>
                <a:gd name="connsiteX54" fmla="*/ 154824 w 237009"/>
                <a:gd name="connsiteY54" fmla="*/ 22808 h 1222097"/>
                <a:gd name="connsiteX55" fmla="*/ 148973 w 237009"/>
                <a:gd name="connsiteY55" fmla="*/ 27064 h 1222097"/>
                <a:gd name="connsiteX56" fmla="*/ 149239 w 237009"/>
                <a:gd name="connsiteY56" fmla="*/ 51533 h 1222097"/>
                <a:gd name="connsiteX57" fmla="*/ 151101 w 237009"/>
                <a:gd name="connsiteY57" fmla="*/ 121484 h 1222097"/>
                <a:gd name="connsiteX58" fmla="*/ 140196 w 237009"/>
                <a:gd name="connsiteY58" fmla="*/ 162444 h 1222097"/>
                <a:gd name="connsiteX59" fmla="*/ 143919 w 237009"/>
                <a:gd name="connsiteY59" fmla="*/ 178136 h 1222097"/>
                <a:gd name="connsiteX60" fmla="*/ 140994 w 237009"/>
                <a:gd name="connsiteY60" fmla="*/ 214309 h 1222097"/>
                <a:gd name="connsiteX61" fmla="*/ 129025 w 237009"/>
                <a:gd name="connsiteY61" fmla="*/ 276280 h 1222097"/>
                <a:gd name="connsiteX62" fmla="*/ 121844 w 237009"/>
                <a:gd name="connsiteY62" fmla="*/ 304739 h 1222097"/>
                <a:gd name="connsiteX63" fmla="*/ 109875 w 237009"/>
                <a:gd name="connsiteY63" fmla="*/ 328145 h 1222097"/>
                <a:gd name="connsiteX64" fmla="*/ 120248 w 237009"/>
                <a:gd name="connsiteY64" fmla="*/ 360593 h 1222097"/>
                <a:gd name="connsiteX65" fmla="*/ 109875 w 237009"/>
                <a:gd name="connsiteY65" fmla="*/ 390116 h 1222097"/>
                <a:gd name="connsiteX66" fmla="*/ 109875 w 237009"/>
                <a:gd name="connsiteY66" fmla="*/ 449694 h 1222097"/>
                <a:gd name="connsiteX67" fmla="*/ 103757 w 237009"/>
                <a:gd name="connsiteY67" fmla="*/ 468312 h 1222097"/>
                <a:gd name="connsiteX68" fmla="*/ 94182 w 237009"/>
                <a:gd name="connsiteY68" fmla="*/ 502091 h 1222097"/>
                <a:gd name="connsiteX69" fmla="*/ 73171 w 237009"/>
                <a:gd name="connsiteY69" fmla="*/ 559807 h 1222097"/>
                <a:gd name="connsiteX70" fmla="*/ 60404 w 237009"/>
                <a:gd name="connsiteY70" fmla="*/ 581351 h 1222097"/>
                <a:gd name="connsiteX71" fmla="*/ 56680 w 237009"/>
                <a:gd name="connsiteY71" fmla="*/ 601299 h 1222097"/>
                <a:gd name="connsiteX72" fmla="*/ 60404 w 237009"/>
                <a:gd name="connsiteY72" fmla="*/ 635609 h 1222097"/>
                <a:gd name="connsiteX73" fmla="*/ 61468 w 237009"/>
                <a:gd name="connsiteY73" fmla="*/ 663270 h 1222097"/>
                <a:gd name="connsiteX74" fmla="*/ 52957 w 237009"/>
                <a:gd name="connsiteY74" fmla="*/ 686144 h 1222097"/>
                <a:gd name="connsiteX75" fmla="*/ 49233 w 237009"/>
                <a:gd name="connsiteY75" fmla="*/ 718061 h 1222097"/>
                <a:gd name="connsiteX76" fmla="*/ 46839 w 237009"/>
                <a:gd name="connsiteY76" fmla="*/ 734285 h 1222097"/>
                <a:gd name="connsiteX77" fmla="*/ 35402 w 237009"/>
                <a:gd name="connsiteY77" fmla="*/ 763808 h 1222097"/>
                <a:gd name="connsiteX78" fmla="*/ 48169 w 237009"/>
                <a:gd name="connsiteY78" fmla="*/ 781894 h 1222097"/>
                <a:gd name="connsiteX79" fmla="*/ 60138 w 237009"/>
                <a:gd name="connsiteY79" fmla="*/ 732955 h 1222097"/>
                <a:gd name="connsiteX80" fmla="*/ 70511 w 237009"/>
                <a:gd name="connsiteY80" fmla="*/ 722582 h 1222097"/>
                <a:gd name="connsiteX81" fmla="*/ 77692 w 237009"/>
                <a:gd name="connsiteY81" fmla="*/ 732955 h 1222097"/>
                <a:gd name="connsiteX82" fmla="*/ 79554 w 237009"/>
                <a:gd name="connsiteY82" fmla="*/ 744924 h 1222097"/>
                <a:gd name="connsiteX83" fmla="*/ 77160 w 237009"/>
                <a:gd name="connsiteY83" fmla="*/ 767797 h 1222097"/>
                <a:gd name="connsiteX84" fmla="*/ 70511 w 237009"/>
                <a:gd name="connsiteY84" fmla="*/ 789341 h 1222097"/>
                <a:gd name="connsiteX85" fmla="*/ 65723 w 237009"/>
                <a:gd name="connsiteY85" fmla="*/ 806896 h 1222097"/>
                <a:gd name="connsiteX86" fmla="*/ 67053 w 237009"/>
                <a:gd name="connsiteY86" fmla="*/ 820194 h 1222097"/>
                <a:gd name="connsiteX87" fmla="*/ 66521 w 237009"/>
                <a:gd name="connsiteY87" fmla="*/ 831631 h 1222097"/>
                <a:gd name="connsiteX88" fmla="*/ 67851 w 237009"/>
                <a:gd name="connsiteY88" fmla="*/ 847855 h 1222097"/>
                <a:gd name="connsiteX89" fmla="*/ 54021 w 237009"/>
                <a:gd name="connsiteY89" fmla="*/ 855568 h 1222097"/>
                <a:gd name="connsiteX90" fmla="*/ 56414 w 237009"/>
                <a:gd name="connsiteY90" fmla="*/ 873655 h 1222097"/>
                <a:gd name="connsiteX91" fmla="*/ 38860 w 237009"/>
                <a:gd name="connsiteY91" fmla="*/ 866474 h 1222097"/>
                <a:gd name="connsiteX92" fmla="*/ 50829 w 237009"/>
                <a:gd name="connsiteY92" fmla="*/ 848387 h 1222097"/>
                <a:gd name="connsiteX93" fmla="*/ 36466 w 237009"/>
                <a:gd name="connsiteY93" fmla="*/ 828439 h 1222097"/>
                <a:gd name="connsiteX94" fmla="*/ 45510 w 237009"/>
                <a:gd name="connsiteY94" fmla="*/ 850249 h 1222097"/>
                <a:gd name="connsiteX95" fmla="*/ 31147 w 237009"/>
                <a:gd name="connsiteY95" fmla="*/ 856898 h 1222097"/>
                <a:gd name="connsiteX96" fmla="*/ 15455 w 237009"/>
                <a:gd name="connsiteY96" fmla="*/ 868335 h 1222097"/>
                <a:gd name="connsiteX97" fmla="*/ 16784 w 237009"/>
                <a:gd name="connsiteY97" fmla="*/ 881634 h 1222097"/>
                <a:gd name="connsiteX98" fmla="*/ 28 w 237009"/>
                <a:gd name="connsiteY98" fmla="*/ 897858 h 1222097"/>
                <a:gd name="connsiteX99" fmla="*/ 6677 w 237009"/>
                <a:gd name="connsiteY99" fmla="*/ 899188 h 1222097"/>
                <a:gd name="connsiteX100" fmla="*/ 19444 w 237009"/>
                <a:gd name="connsiteY100" fmla="*/ 899188 h 1222097"/>
                <a:gd name="connsiteX101" fmla="*/ 35137 w 237009"/>
                <a:gd name="connsiteY101" fmla="*/ 901050 h 1222097"/>
                <a:gd name="connsiteX102" fmla="*/ 37530 w 237009"/>
                <a:gd name="connsiteY102" fmla="*/ 914880 h 1222097"/>
                <a:gd name="connsiteX103" fmla="*/ 29019 w 237009"/>
                <a:gd name="connsiteY103" fmla="*/ 931903 h 1222097"/>
                <a:gd name="connsiteX104" fmla="*/ 54287 w 237009"/>
                <a:gd name="connsiteY104" fmla="*/ 934297 h 1222097"/>
                <a:gd name="connsiteX105" fmla="*/ 54819 w 237009"/>
                <a:gd name="connsiteY105" fmla="*/ 945201 h 1222097"/>
                <a:gd name="connsiteX106" fmla="*/ 36732 w 237009"/>
                <a:gd name="connsiteY106" fmla="*/ 940946 h 1222097"/>
                <a:gd name="connsiteX107" fmla="*/ 20508 w 237009"/>
                <a:gd name="connsiteY107" fmla="*/ 942009 h 1222097"/>
                <a:gd name="connsiteX108" fmla="*/ 2422 w 237009"/>
                <a:gd name="connsiteY108" fmla="*/ 957170 h 1222097"/>
                <a:gd name="connsiteX109" fmla="*/ 12795 w 237009"/>
                <a:gd name="connsiteY109" fmla="*/ 969139 h 1222097"/>
                <a:gd name="connsiteX110" fmla="*/ 26093 w 237009"/>
                <a:gd name="connsiteY110" fmla="*/ 960628 h 1222097"/>
                <a:gd name="connsiteX111" fmla="*/ 37530 w 237009"/>
                <a:gd name="connsiteY111" fmla="*/ 961691 h 1222097"/>
                <a:gd name="connsiteX112" fmla="*/ 23700 w 237009"/>
                <a:gd name="connsiteY112" fmla="*/ 973128 h 1222097"/>
                <a:gd name="connsiteX113" fmla="*/ 9337 w 237009"/>
                <a:gd name="connsiteY113" fmla="*/ 989353 h 1222097"/>
                <a:gd name="connsiteX114" fmla="*/ 15455 w 237009"/>
                <a:gd name="connsiteY114" fmla="*/ 1000790 h 1222097"/>
                <a:gd name="connsiteX115" fmla="*/ 22104 w 237009"/>
                <a:gd name="connsiteY115" fmla="*/ 1009301 h 1222097"/>
                <a:gd name="connsiteX116" fmla="*/ 30615 w 237009"/>
                <a:gd name="connsiteY116" fmla="*/ 998396 h 1222097"/>
                <a:gd name="connsiteX117" fmla="*/ 42052 w 237009"/>
                <a:gd name="connsiteY117" fmla="*/ 985629 h 1222097"/>
                <a:gd name="connsiteX118" fmla="*/ 38328 w 237009"/>
                <a:gd name="connsiteY118" fmla="*/ 1004779 h 1222097"/>
                <a:gd name="connsiteX119" fmla="*/ 34073 w 237009"/>
                <a:gd name="connsiteY119" fmla="*/ 1025259 h 1222097"/>
                <a:gd name="connsiteX120" fmla="*/ 26891 w 237009"/>
                <a:gd name="connsiteY120" fmla="*/ 1035632 h 1222097"/>
                <a:gd name="connsiteX121" fmla="*/ 17848 w 237009"/>
                <a:gd name="connsiteY121" fmla="*/ 1042813 h 1222097"/>
                <a:gd name="connsiteX122" fmla="*/ 17316 w 237009"/>
                <a:gd name="connsiteY122" fmla="*/ 1059037 h 1222097"/>
                <a:gd name="connsiteX123" fmla="*/ 31679 w 237009"/>
                <a:gd name="connsiteY123" fmla="*/ 1054782 h 1222097"/>
                <a:gd name="connsiteX124" fmla="*/ 45510 w 237009"/>
                <a:gd name="connsiteY124" fmla="*/ 1055314 h 1222097"/>
                <a:gd name="connsiteX125" fmla="*/ 50829 w 237009"/>
                <a:gd name="connsiteY125" fmla="*/ 1064357 h 1222097"/>
                <a:gd name="connsiteX126" fmla="*/ 38062 w 237009"/>
                <a:gd name="connsiteY126" fmla="*/ 1077124 h 1222097"/>
                <a:gd name="connsiteX127" fmla="*/ 54287 w 237009"/>
                <a:gd name="connsiteY127" fmla="*/ 1078985 h 1222097"/>
                <a:gd name="connsiteX128" fmla="*/ 63330 w 237009"/>
                <a:gd name="connsiteY128" fmla="*/ 1076060 h 1222097"/>
                <a:gd name="connsiteX129" fmla="*/ 80884 w 237009"/>
                <a:gd name="connsiteY129" fmla="*/ 1082177 h 1222097"/>
                <a:gd name="connsiteX130" fmla="*/ 56680 w 237009"/>
                <a:gd name="connsiteY130" fmla="*/ 1091752 h 1222097"/>
                <a:gd name="connsiteX131" fmla="*/ 48967 w 237009"/>
                <a:gd name="connsiteY131" fmla="*/ 1107976 h 1222097"/>
                <a:gd name="connsiteX132" fmla="*/ 68915 w 237009"/>
                <a:gd name="connsiteY132" fmla="*/ 1101327 h 1222097"/>
                <a:gd name="connsiteX133" fmla="*/ 110407 w 237009"/>
                <a:gd name="connsiteY133" fmla="*/ 1103721 h 1222097"/>
                <a:gd name="connsiteX134" fmla="*/ 93651 w 237009"/>
                <a:gd name="connsiteY134" fmla="*/ 1109040 h 1222097"/>
                <a:gd name="connsiteX135" fmla="*/ 76894 w 237009"/>
                <a:gd name="connsiteY135" fmla="*/ 1111966 h 1222097"/>
                <a:gd name="connsiteX136" fmla="*/ 61734 w 237009"/>
                <a:gd name="connsiteY136" fmla="*/ 1121541 h 1222097"/>
                <a:gd name="connsiteX137" fmla="*/ 62266 w 237009"/>
                <a:gd name="connsiteY137" fmla="*/ 1132446 h 1222097"/>
                <a:gd name="connsiteX138" fmla="*/ 87001 w 237009"/>
                <a:gd name="connsiteY138" fmla="*/ 1122073 h 1222097"/>
                <a:gd name="connsiteX139" fmla="*/ 117854 w 237009"/>
                <a:gd name="connsiteY139" fmla="*/ 1115956 h 1222097"/>
                <a:gd name="connsiteX140" fmla="*/ 97374 w 237009"/>
                <a:gd name="connsiteY140" fmla="*/ 1127393 h 1222097"/>
                <a:gd name="connsiteX141" fmla="*/ 83544 w 237009"/>
                <a:gd name="connsiteY141" fmla="*/ 1140691 h 1222097"/>
                <a:gd name="connsiteX142" fmla="*/ 54553 w 237009"/>
                <a:gd name="connsiteY142" fmla="*/ 1137233 h 1222097"/>
                <a:gd name="connsiteX143" fmla="*/ 57478 w 237009"/>
                <a:gd name="connsiteY143" fmla="*/ 1155320 h 1222097"/>
                <a:gd name="connsiteX144" fmla="*/ 80884 w 237009"/>
                <a:gd name="connsiteY144" fmla="*/ 1160639 h 1222097"/>
                <a:gd name="connsiteX145" fmla="*/ 98438 w 237009"/>
                <a:gd name="connsiteY145" fmla="*/ 1167820 h 1222097"/>
                <a:gd name="connsiteX146" fmla="*/ 93651 w 237009"/>
                <a:gd name="connsiteY146" fmla="*/ 1158777 h 1222097"/>
                <a:gd name="connsiteX147" fmla="*/ 104555 w 237009"/>
                <a:gd name="connsiteY147" fmla="*/ 1150798 h 1222097"/>
                <a:gd name="connsiteX148" fmla="*/ 125567 w 237009"/>
                <a:gd name="connsiteY148" fmla="*/ 1131648 h 1222097"/>
                <a:gd name="connsiteX149" fmla="*/ 149771 w 237009"/>
                <a:gd name="connsiteY149" fmla="*/ 1105849 h 1222097"/>
                <a:gd name="connsiteX150" fmla="*/ 146047 w 237009"/>
                <a:gd name="connsiteY150" fmla="*/ 1119147 h 1222097"/>
                <a:gd name="connsiteX151" fmla="*/ 141791 w 237009"/>
                <a:gd name="connsiteY151" fmla="*/ 1134840 h 1222097"/>
                <a:gd name="connsiteX152" fmla="*/ 166527 w 237009"/>
                <a:gd name="connsiteY152" fmla="*/ 1136169 h 1222097"/>
                <a:gd name="connsiteX153" fmla="*/ 151367 w 237009"/>
                <a:gd name="connsiteY153" fmla="*/ 1148138 h 1222097"/>
                <a:gd name="connsiteX154" fmla="*/ 152696 w 237009"/>
                <a:gd name="connsiteY154" fmla="*/ 1167288 h 1222097"/>
                <a:gd name="connsiteX155" fmla="*/ 141260 w 237009"/>
                <a:gd name="connsiteY155" fmla="*/ 1144947 h 1222097"/>
                <a:gd name="connsiteX156" fmla="*/ 135940 w 237009"/>
                <a:gd name="connsiteY156" fmla="*/ 1161703 h 1222097"/>
                <a:gd name="connsiteX157" fmla="*/ 122642 w 237009"/>
                <a:gd name="connsiteY157" fmla="*/ 1156915 h 1222097"/>
                <a:gd name="connsiteX158" fmla="*/ 115460 w 237009"/>
                <a:gd name="connsiteY158" fmla="*/ 1167288 h 1222097"/>
                <a:gd name="connsiteX159" fmla="*/ 101630 w 237009"/>
                <a:gd name="connsiteY159" fmla="*/ 1178193 h 1222097"/>
                <a:gd name="connsiteX160" fmla="*/ 121578 w 237009"/>
                <a:gd name="connsiteY160" fmla="*/ 1182449 h 1222097"/>
                <a:gd name="connsiteX161" fmla="*/ 135408 w 237009"/>
                <a:gd name="connsiteY161" fmla="*/ 1206652 h 1222097"/>
                <a:gd name="connsiteX162" fmla="*/ 144983 w 237009"/>
                <a:gd name="connsiteY162" fmla="*/ 1185641 h 1222097"/>
                <a:gd name="connsiteX163" fmla="*/ 164399 w 237009"/>
                <a:gd name="connsiteY163" fmla="*/ 1210908 h 1222097"/>
                <a:gd name="connsiteX164" fmla="*/ 173974 w 237009"/>
                <a:gd name="connsiteY164" fmla="*/ 1201333 h 1222097"/>
                <a:gd name="connsiteX165" fmla="*/ 202433 w 237009"/>
                <a:gd name="connsiteY165" fmla="*/ 1221813 h 1222097"/>
                <a:gd name="connsiteX166" fmla="*/ 198710 w 237009"/>
                <a:gd name="connsiteY166" fmla="*/ 1203727 h 1222097"/>
                <a:gd name="connsiteX167" fmla="*/ 214402 w 237009"/>
                <a:gd name="connsiteY167" fmla="*/ 1203727 h 1222097"/>
                <a:gd name="connsiteX168" fmla="*/ 232488 w 237009"/>
                <a:gd name="connsiteY168" fmla="*/ 1201333 h 1222097"/>
                <a:gd name="connsiteX169" fmla="*/ 237010 w 237009"/>
                <a:gd name="connsiteY169" fmla="*/ 1199471 h 1222097"/>
                <a:gd name="connsiteX170" fmla="*/ 191262 w 237009"/>
                <a:gd name="connsiteY170" fmla="*/ 1197077 h 1222097"/>
                <a:gd name="connsiteX171" fmla="*/ 190996 w 237009"/>
                <a:gd name="connsiteY171" fmla="*/ 1107711 h 1222097"/>
                <a:gd name="connsiteX172" fmla="*/ 189135 w 237009"/>
                <a:gd name="connsiteY172" fmla="*/ 1107445 h 1222097"/>
                <a:gd name="connsiteX173" fmla="*/ 166793 w 237009"/>
                <a:gd name="connsiteY173" fmla="*/ 1097072 h 1222097"/>
                <a:gd name="connsiteX174" fmla="*/ 169985 w 237009"/>
                <a:gd name="connsiteY174" fmla="*/ 1093082 h 1222097"/>
                <a:gd name="connsiteX175" fmla="*/ 155356 w 237009"/>
                <a:gd name="connsiteY175" fmla="*/ 1084571 h 1222097"/>
                <a:gd name="connsiteX176" fmla="*/ 104289 w 237009"/>
                <a:gd name="connsiteY176" fmla="*/ 1086167 h 122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237009" h="1222097">
                  <a:moveTo>
                    <a:pt x="104289" y="1086167"/>
                  </a:moveTo>
                  <a:cubicBezTo>
                    <a:pt x="97640" y="1086965"/>
                    <a:pt x="95246" y="1074730"/>
                    <a:pt x="91257" y="1074730"/>
                  </a:cubicBezTo>
                  <a:cubicBezTo>
                    <a:pt x="87267" y="1074730"/>
                    <a:pt x="86469" y="1053452"/>
                    <a:pt x="89661" y="1043611"/>
                  </a:cubicBezTo>
                  <a:cubicBezTo>
                    <a:pt x="92853" y="1033770"/>
                    <a:pt x="70777" y="1038824"/>
                    <a:pt x="64394" y="1035366"/>
                  </a:cubicBezTo>
                  <a:cubicBezTo>
                    <a:pt x="58010" y="1032174"/>
                    <a:pt x="66787" y="1025525"/>
                    <a:pt x="59606" y="1017280"/>
                  </a:cubicBezTo>
                  <a:cubicBezTo>
                    <a:pt x="52159" y="1009035"/>
                    <a:pt x="58010" y="997598"/>
                    <a:pt x="58808" y="992012"/>
                  </a:cubicBezTo>
                  <a:cubicBezTo>
                    <a:pt x="59606" y="986427"/>
                    <a:pt x="64394" y="974192"/>
                    <a:pt x="73437" y="974192"/>
                  </a:cubicBezTo>
                  <a:cubicBezTo>
                    <a:pt x="82480" y="974192"/>
                    <a:pt x="75830" y="961160"/>
                    <a:pt x="84873" y="955574"/>
                  </a:cubicBezTo>
                  <a:cubicBezTo>
                    <a:pt x="93916" y="949989"/>
                    <a:pt x="76628" y="940148"/>
                    <a:pt x="84076" y="934297"/>
                  </a:cubicBezTo>
                  <a:cubicBezTo>
                    <a:pt x="91523" y="928711"/>
                    <a:pt x="84076" y="918072"/>
                    <a:pt x="95512" y="916476"/>
                  </a:cubicBezTo>
                  <a:cubicBezTo>
                    <a:pt x="106949" y="914880"/>
                    <a:pt x="95512" y="900252"/>
                    <a:pt x="103757" y="897592"/>
                  </a:cubicBezTo>
                  <a:cubicBezTo>
                    <a:pt x="112003" y="895198"/>
                    <a:pt x="102162" y="886155"/>
                    <a:pt x="104555" y="876314"/>
                  </a:cubicBezTo>
                  <a:cubicBezTo>
                    <a:pt x="106949" y="866474"/>
                    <a:pt x="97906" y="859026"/>
                    <a:pt x="108545" y="855037"/>
                  </a:cubicBezTo>
                  <a:cubicBezTo>
                    <a:pt x="119184" y="851047"/>
                    <a:pt x="111737" y="842802"/>
                    <a:pt x="104555" y="836950"/>
                  </a:cubicBezTo>
                  <a:cubicBezTo>
                    <a:pt x="97108" y="831365"/>
                    <a:pt x="106151" y="831365"/>
                    <a:pt x="115194" y="831365"/>
                  </a:cubicBezTo>
                  <a:cubicBezTo>
                    <a:pt x="124237" y="831365"/>
                    <a:pt x="119184" y="816736"/>
                    <a:pt x="111205" y="819130"/>
                  </a:cubicBezTo>
                  <a:cubicBezTo>
                    <a:pt x="101630" y="822056"/>
                    <a:pt x="95778" y="812747"/>
                    <a:pt x="102960" y="805300"/>
                  </a:cubicBezTo>
                  <a:cubicBezTo>
                    <a:pt x="110407" y="797852"/>
                    <a:pt x="96576" y="793065"/>
                    <a:pt x="98970" y="788278"/>
                  </a:cubicBezTo>
                  <a:cubicBezTo>
                    <a:pt x="101364" y="783490"/>
                    <a:pt x="101364" y="776841"/>
                    <a:pt x="96576" y="773649"/>
                  </a:cubicBezTo>
                  <a:cubicBezTo>
                    <a:pt x="91789" y="770457"/>
                    <a:pt x="94980" y="745988"/>
                    <a:pt x="100566" y="745190"/>
                  </a:cubicBezTo>
                  <a:cubicBezTo>
                    <a:pt x="106151" y="744392"/>
                    <a:pt x="102162" y="722316"/>
                    <a:pt x="102162" y="715933"/>
                  </a:cubicBezTo>
                  <a:cubicBezTo>
                    <a:pt x="102162" y="709550"/>
                    <a:pt x="95512" y="702900"/>
                    <a:pt x="96576" y="697315"/>
                  </a:cubicBezTo>
                  <a:cubicBezTo>
                    <a:pt x="97374" y="691463"/>
                    <a:pt x="104024" y="689868"/>
                    <a:pt x="104024" y="678431"/>
                  </a:cubicBezTo>
                  <a:cubicBezTo>
                    <a:pt x="104024" y="666994"/>
                    <a:pt x="106417" y="662206"/>
                    <a:pt x="111471" y="661408"/>
                  </a:cubicBezTo>
                  <a:cubicBezTo>
                    <a:pt x="116258" y="660611"/>
                    <a:pt x="112269" y="647578"/>
                    <a:pt x="113066" y="640929"/>
                  </a:cubicBezTo>
                  <a:cubicBezTo>
                    <a:pt x="113864" y="634279"/>
                    <a:pt x="126897" y="640929"/>
                    <a:pt x="128493" y="630290"/>
                  </a:cubicBezTo>
                  <a:cubicBezTo>
                    <a:pt x="130089" y="619651"/>
                    <a:pt x="120248" y="621247"/>
                    <a:pt x="121844" y="614863"/>
                  </a:cubicBezTo>
                  <a:cubicBezTo>
                    <a:pt x="123705" y="607150"/>
                    <a:pt x="121046" y="597043"/>
                    <a:pt x="121046" y="578957"/>
                  </a:cubicBezTo>
                  <a:cubicBezTo>
                    <a:pt x="121046" y="561137"/>
                    <a:pt x="135674" y="556881"/>
                    <a:pt x="141526" y="552094"/>
                  </a:cubicBezTo>
                  <a:cubicBezTo>
                    <a:pt x="147111" y="547306"/>
                    <a:pt x="134078" y="521241"/>
                    <a:pt x="141526" y="517783"/>
                  </a:cubicBezTo>
                  <a:cubicBezTo>
                    <a:pt x="148973" y="514592"/>
                    <a:pt x="143919" y="502357"/>
                    <a:pt x="149771" y="498101"/>
                  </a:cubicBezTo>
                  <a:cubicBezTo>
                    <a:pt x="155622" y="494112"/>
                    <a:pt x="153760" y="485069"/>
                    <a:pt x="157218" y="475228"/>
                  </a:cubicBezTo>
                  <a:cubicBezTo>
                    <a:pt x="160410" y="465387"/>
                    <a:pt x="150835" y="460599"/>
                    <a:pt x="150835" y="451556"/>
                  </a:cubicBezTo>
                  <a:cubicBezTo>
                    <a:pt x="150835" y="442513"/>
                    <a:pt x="149239" y="434268"/>
                    <a:pt x="141791" y="424693"/>
                  </a:cubicBezTo>
                  <a:cubicBezTo>
                    <a:pt x="134344" y="414852"/>
                    <a:pt x="137004" y="395436"/>
                    <a:pt x="141791" y="395436"/>
                  </a:cubicBezTo>
                  <a:cubicBezTo>
                    <a:pt x="146579" y="395436"/>
                    <a:pt x="144185" y="376818"/>
                    <a:pt x="153228" y="374158"/>
                  </a:cubicBezTo>
                  <a:cubicBezTo>
                    <a:pt x="162271" y="371765"/>
                    <a:pt x="157218" y="357934"/>
                    <a:pt x="153228" y="346497"/>
                  </a:cubicBezTo>
                  <a:cubicBezTo>
                    <a:pt x="149239" y="335060"/>
                    <a:pt x="160676" y="340911"/>
                    <a:pt x="160676" y="331869"/>
                  </a:cubicBezTo>
                  <a:cubicBezTo>
                    <a:pt x="160676" y="322826"/>
                    <a:pt x="165463" y="310591"/>
                    <a:pt x="172910" y="307399"/>
                  </a:cubicBezTo>
                  <a:cubicBezTo>
                    <a:pt x="180357" y="304207"/>
                    <a:pt x="181156" y="290377"/>
                    <a:pt x="181156" y="284525"/>
                  </a:cubicBezTo>
                  <a:cubicBezTo>
                    <a:pt x="181156" y="278940"/>
                    <a:pt x="191794" y="276280"/>
                    <a:pt x="197380" y="271493"/>
                  </a:cubicBezTo>
                  <a:cubicBezTo>
                    <a:pt x="202965" y="266705"/>
                    <a:pt x="187539" y="258460"/>
                    <a:pt x="196582" y="253407"/>
                  </a:cubicBezTo>
                  <a:cubicBezTo>
                    <a:pt x="205625" y="248619"/>
                    <a:pt x="189135" y="228139"/>
                    <a:pt x="194188" y="224150"/>
                  </a:cubicBezTo>
                  <a:cubicBezTo>
                    <a:pt x="198976" y="219894"/>
                    <a:pt x="194986" y="211117"/>
                    <a:pt x="195784" y="204468"/>
                  </a:cubicBezTo>
                  <a:cubicBezTo>
                    <a:pt x="196582" y="198084"/>
                    <a:pt x="223445" y="185850"/>
                    <a:pt x="226903" y="179998"/>
                  </a:cubicBezTo>
                  <a:cubicBezTo>
                    <a:pt x="229296" y="175743"/>
                    <a:pt x="231690" y="161114"/>
                    <a:pt x="232488" y="148348"/>
                  </a:cubicBezTo>
                  <a:cubicBezTo>
                    <a:pt x="223977" y="153667"/>
                    <a:pt x="216796" y="156859"/>
                    <a:pt x="215466" y="153667"/>
                  </a:cubicBezTo>
                  <a:cubicBezTo>
                    <a:pt x="213072" y="148081"/>
                    <a:pt x="216264" y="131059"/>
                    <a:pt x="209083" y="123878"/>
                  </a:cubicBezTo>
                  <a:cubicBezTo>
                    <a:pt x="201901" y="116697"/>
                    <a:pt x="206689" y="102068"/>
                    <a:pt x="199508" y="98876"/>
                  </a:cubicBezTo>
                  <a:cubicBezTo>
                    <a:pt x="192326" y="95685"/>
                    <a:pt x="183549" y="81056"/>
                    <a:pt x="189933" y="76269"/>
                  </a:cubicBezTo>
                  <a:cubicBezTo>
                    <a:pt x="196316" y="71481"/>
                    <a:pt x="189933" y="61906"/>
                    <a:pt x="195518" y="57119"/>
                  </a:cubicBezTo>
                  <a:cubicBezTo>
                    <a:pt x="201103" y="52331"/>
                    <a:pt x="192326" y="51533"/>
                    <a:pt x="184347" y="41959"/>
                  </a:cubicBezTo>
                  <a:cubicBezTo>
                    <a:pt x="176368" y="32383"/>
                    <a:pt x="187539" y="20149"/>
                    <a:pt x="177964" y="12967"/>
                  </a:cubicBezTo>
                  <a:cubicBezTo>
                    <a:pt x="168389" y="5786"/>
                    <a:pt x="168389" y="-2991"/>
                    <a:pt x="165995" y="999"/>
                  </a:cubicBezTo>
                  <a:cubicBezTo>
                    <a:pt x="163601" y="4988"/>
                    <a:pt x="162803" y="18819"/>
                    <a:pt x="154824" y="22808"/>
                  </a:cubicBezTo>
                  <a:cubicBezTo>
                    <a:pt x="153494" y="23340"/>
                    <a:pt x="151367" y="24936"/>
                    <a:pt x="148973" y="27064"/>
                  </a:cubicBezTo>
                  <a:cubicBezTo>
                    <a:pt x="148973" y="33713"/>
                    <a:pt x="146579" y="44884"/>
                    <a:pt x="149239" y="51533"/>
                  </a:cubicBezTo>
                  <a:cubicBezTo>
                    <a:pt x="152962" y="60577"/>
                    <a:pt x="154558" y="104462"/>
                    <a:pt x="151101" y="121484"/>
                  </a:cubicBezTo>
                  <a:cubicBezTo>
                    <a:pt x="147377" y="138240"/>
                    <a:pt x="143919" y="152337"/>
                    <a:pt x="140196" y="162444"/>
                  </a:cubicBezTo>
                  <a:cubicBezTo>
                    <a:pt x="136472" y="172817"/>
                    <a:pt x="148707" y="173349"/>
                    <a:pt x="143919" y="178136"/>
                  </a:cubicBezTo>
                  <a:cubicBezTo>
                    <a:pt x="139132" y="182924"/>
                    <a:pt x="140994" y="194893"/>
                    <a:pt x="140994" y="214309"/>
                  </a:cubicBezTo>
                  <a:cubicBezTo>
                    <a:pt x="140994" y="233725"/>
                    <a:pt x="129557" y="266173"/>
                    <a:pt x="129025" y="276280"/>
                  </a:cubicBezTo>
                  <a:cubicBezTo>
                    <a:pt x="128493" y="286653"/>
                    <a:pt x="120514" y="293036"/>
                    <a:pt x="121844" y="304739"/>
                  </a:cubicBezTo>
                  <a:cubicBezTo>
                    <a:pt x="123173" y="316176"/>
                    <a:pt x="116524" y="322826"/>
                    <a:pt x="109875" y="328145"/>
                  </a:cubicBezTo>
                  <a:cubicBezTo>
                    <a:pt x="103225" y="333464"/>
                    <a:pt x="120780" y="351019"/>
                    <a:pt x="120248" y="360593"/>
                  </a:cubicBezTo>
                  <a:cubicBezTo>
                    <a:pt x="119716" y="370168"/>
                    <a:pt x="106949" y="374424"/>
                    <a:pt x="109875" y="390116"/>
                  </a:cubicBezTo>
                  <a:cubicBezTo>
                    <a:pt x="113598" y="409533"/>
                    <a:pt x="109875" y="443045"/>
                    <a:pt x="109875" y="449694"/>
                  </a:cubicBezTo>
                  <a:cubicBezTo>
                    <a:pt x="109875" y="456344"/>
                    <a:pt x="102162" y="455546"/>
                    <a:pt x="103757" y="468312"/>
                  </a:cubicBezTo>
                  <a:cubicBezTo>
                    <a:pt x="105619" y="481079"/>
                    <a:pt x="96044" y="484005"/>
                    <a:pt x="94182" y="502091"/>
                  </a:cubicBezTo>
                  <a:cubicBezTo>
                    <a:pt x="92321" y="520177"/>
                    <a:pt x="78490" y="545977"/>
                    <a:pt x="73171" y="559807"/>
                  </a:cubicBezTo>
                  <a:cubicBezTo>
                    <a:pt x="67851" y="573637"/>
                    <a:pt x="67851" y="581351"/>
                    <a:pt x="60404" y="581351"/>
                  </a:cubicBezTo>
                  <a:cubicBezTo>
                    <a:pt x="53223" y="581351"/>
                    <a:pt x="51361" y="589330"/>
                    <a:pt x="56680" y="601299"/>
                  </a:cubicBezTo>
                  <a:cubicBezTo>
                    <a:pt x="62000" y="613267"/>
                    <a:pt x="52957" y="623640"/>
                    <a:pt x="60404" y="635609"/>
                  </a:cubicBezTo>
                  <a:cubicBezTo>
                    <a:pt x="67585" y="647578"/>
                    <a:pt x="65191" y="651833"/>
                    <a:pt x="61468" y="663270"/>
                  </a:cubicBezTo>
                  <a:cubicBezTo>
                    <a:pt x="57744" y="674707"/>
                    <a:pt x="52957" y="675239"/>
                    <a:pt x="52957" y="686144"/>
                  </a:cubicBezTo>
                  <a:cubicBezTo>
                    <a:pt x="52957" y="697049"/>
                    <a:pt x="44446" y="706092"/>
                    <a:pt x="49233" y="718061"/>
                  </a:cubicBezTo>
                  <a:cubicBezTo>
                    <a:pt x="54021" y="730029"/>
                    <a:pt x="52957" y="734285"/>
                    <a:pt x="46839" y="734285"/>
                  </a:cubicBezTo>
                  <a:cubicBezTo>
                    <a:pt x="40722" y="734285"/>
                    <a:pt x="37796" y="743860"/>
                    <a:pt x="35402" y="763808"/>
                  </a:cubicBezTo>
                  <a:cubicBezTo>
                    <a:pt x="33009" y="783756"/>
                    <a:pt x="33541" y="782958"/>
                    <a:pt x="48169" y="781894"/>
                  </a:cubicBezTo>
                  <a:cubicBezTo>
                    <a:pt x="62532" y="780564"/>
                    <a:pt x="51095" y="732955"/>
                    <a:pt x="60138" y="732955"/>
                  </a:cubicBezTo>
                  <a:cubicBezTo>
                    <a:pt x="69181" y="732955"/>
                    <a:pt x="61202" y="724976"/>
                    <a:pt x="70511" y="722582"/>
                  </a:cubicBezTo>
                  <a:cubicBezTo>
                    <a:pt x="79554" y="720189"/>
                    <a:pt x="71575" y="731093"/>
                    <a:pt x="77692" y="732955"/>
                  </a:cubicBezTo>
                  <a:cubicBezTo>
                    <a:pt x="83810" y="734817"/>
                    <a:pt x="88065" y="739604"/>
                    <a:pt x="79554" y="744924"/>
                  </a:cubicBezTo>
                  <a:cubicBezTo>
                    <a:pt x="71043" y="750243"/>
                    <a:pt x="81416" y="761148"/>
                    <a:pt x="77160" y="767797"/>
                  </a:cubicBezTo>
                  <a:cubicBezTo>
                    <a:pt x="72905" y="774447"/>
                    <a:pt x="66787" y="781628"/>
                    <a:pt x="70511" y="789341"/>
                  </a:cubicBezTo>
                  <a:cubicBezTo>
                    <a:pt x="74235" y="797321"/>
                    <a:pt x="66255" y="796523"/>
                    <a:pt x="65723" y="806896"/>
                  </a:cubicBezTo>
                  <a:cubicBezTo>
                    <a:pt x="65191" y="817002"/>
                    <a:pt x="71043" y="817800"/>
                    <a:pt x="67053" y="820194"/>
                  </a:cubicBezTo>
                  <a:cubicBezTo>
                    <a:pt x="62798" y="822588"/>
                    <a:pt x="72373" y="830567"/>
                    <a:pt x="66521" y="831631"/>
                  </a:cubicBezTo>
                  <a:cubicBezTo>
                    <a:pt x="60404" y="832695"/>
                    <a:pt x="64128" y="840674"/>
                    <a:pt x="67851" y="847855"/>
                  </a:cubicBezTo>
                  <a:cubicBezTo>
                    <a:pt x="71575" y="855037"/>
                    <a:pt x="60138" y="850781"/>
                    <a:pt x="54021" y="855568"/>
                  </a:cubicBezTo>
                  <a:cubicBezTo>
                    <a:pt x="47903" y="860356"/>
                    <a:pt x="60138" y="867005"/>
                    <a:pt x="56414" y="873655"/>
                  </a:cubicBezTo>
                  <a:cubicBezTo>
                    <a:pt x="52691" y="880304"/>
                    <a:pt x="43116" y="869931"/>
                    <a:pt x="38860" y="866474"/>
                  </a:cubicBezTo>
                  <a:cubicBezTo>
                    <a:pt x="34605" y="863016"/>
                    <a:pt x="45510" y="855568"/>
                    <a:pt x="50829" y="848387"/>
                  </a:cubicBezTo>
                  <a:cubicBezTo>
                    <a:pt x="56148" y="841206"/>
                    <a:pt x="45510" y="824982"/>
                    <a:pt x="36466" y="828439"/>
                  </a:cubicBezTo>
                  <a:cubicBezTo>
                    <a:pt x="27423" y="832163"/>
                    <a:pt x="45510" y="842270"/>
                    <a:pt x="45510" y="850249"/>
                  </a:cubicBezTo>
                  <a:cubicBezTo>
                    <a:pt x="45510" y="858228"/>
                    <a:pt x="30349" y="848387"/>
                    <a:pt x="31147" y="856898"/>
                  </a:cubicBezTo>
                  <a:cubicBezTo>
                    <a:pt x="31679" y="865410"/>
                    <a:pt x="20774" y="862218"/>
                    <a:pt x="15455" y="868335"/>
                  </a:cubicBezTo>
                  <a:cubicBezTo>
                    <a:pt x="10135" y="874453"/>
                    <a:pt x="22636" y="879772"/>
                    <a:pt x="16784" y="881634"/>
                  </a:cubicBezTo>
                  <a:cubicBezTo>
                    <a:pt x="10667" y="883495"/>
                    <a:pt x="560" y="891741"/>
                    <a:pt x="28" y="897858"/>
                  </a:cubicBezTo>
                  <a:cubicBezTo>
                    <a:pt x="-504" y="903976"/>
                    <a:pt x="6677" y="905040"/>
                    <a:pt x="6677" y="899188"/>
                  </a:cubicBezTo>
                  <a:cubicBezTo>
                    <a:pt x="6677" y="893071"/>
                    <a:pt x="16253" y="891475"/>
                    <a:pt x="19444" y="899188"/>
                  </a:cubicBezTo>
                  <a:cubicBezTo>
                    <a:pt x="22370" y="907167"/>
                    <a:pt x="26625" y="899188"/>
                    <a:pt x="35137" y="901050"/>
                  </a:cubicBezTo>
                  <a:cubicBezTo>
                    <a:pt x="43648" y="902912"/>
                    <a:pt x="42318" y="915412"/>
                    <a:pt x="37530" y="914880"/>
                  </a:cubicBezTo>
                  <a:cubicBezTo>
                    <a:pt x="32743" y="914349"/>
                    <a:pt x="27955" y="922860"/>
                    <a:pt x="29019" y="931903"/>
                  </a:cubicBezTo>
                  <a:cubicBezTo>
                    <a:pt x="30083" y="940946"/>
                    <a:pt x="47105" y="931903"/>
                    <a:pt x="54287" y="934297"/>
                  </a:cubicBezTo>
                  <a:cubicBezTo>
                    <a:pt x="61468" y="936690"/>
                    <a:pt x="59074" y="949457"/>
                    <a:pt x="54819" y="945201"/>
                  </a:cubicBezTo>
                  <a:cubicBezTo>
                    <a:pt x="50563" y="940946"/>
                    <a:pt x="40988" y="933764"/>
                    <a:pt x="36732" y="940946"/>
                  </a:cubicBezTo>
                  <a:cubicBezTo>
                    <a:pt x="32477" y="948127"/>
                    <a:pt x="25828" y="944669"/>
                    <a:pt x="20508" y="942009"/>
                  </a:cubicBezTo>
                  <a:cubicBezTo>
                    <a:pt x="15189" y="939616"/>
                    <a:pt x="-4227" y="952382"/>
                    <a:pt x="2422" y="957170"/>
                  </a:cubicBezTo>
                  <a:cubicBezTo>
                    <a:pt x="9071" y="961957"/>
                    <a:pt x="8539" y="969937"/>
                    <a:pt x="12795" y="969139"/>
                  </a:cubicBezTo>
                  <a:cubicBezTo>
                    <a:pt x="17050" y="968607"/>
                    <a:pt x="23700" y="965415"/>
                    <a:pt x="26093" y="960628"/>
                  </a:cubicBezTo>
                  <a:cubicBezTo>
                    <a:pt x="28487" y="955840"/>
                    <a:pt x="36998" y="951053"/>
                    <a:pt x="37530" y="961691"/>
                  </a:cubicBezTo>
                  <a:cubicBezTo>
                    <a:pt x="38062" y="972596"/>
                    <a:pt x="26093" y="967011"/>
                    <a:pt x="23700" y="973128"/>
                  </a:cubicBezTo>
                  <a:cubicBezTo>
                    <a:pt x="21306" y="979246"/>
                    <a:pt x="16518" y="984033"/>
                    <a:pt x="9337" y="989353"/>
                  </a:cubicBezTo>
                  <a:cubicBezTo>
                    <a:pt x="2156" y="994672"/>
                    <a:pt x="9337" y="1003981"/>
                    <a:pt x="15455" y="1000790"/>
                  </a:cubicBezTo>
                  <a:cubicBezTo>
                    <a:pt x="21572" y="997598"/>
                    <a:pt x="13593" y="1007971"/>
                    <a:pt x="22104" y="1009301"/>
                  </a:cubicBezTo>
                  <a:cubicBezTo>
                    <a:pt x="29817" y="1010365"/>
                    <a:pt x="32477" y="1004513"/>
                    <a:pt x="30615" y="998396"/>
                  </a:cubicBezTo>
                  <a:cubicBezTo>
                    <a:pt x="28753" y="992278"/>
                    <a:pt x="34871" y="979246"/>
                    <a:pt x="42052" y="985629"/>
                  </a:cubicBezTo>
                  <a:cubicBezTo>
                    <a:pt x="49233" y="992278"/>
                    <a:pt x="38328" y="998928"/>
                    <a:pt x="38328" y="1004779"/>
                  </a:cubicBezTo>
                  <a:cubicBezTo>
                    <a:pt x="38328" y="1010896"/>
                    <a:pt x="34073" y="1018610"/>
                    <a:pt x="34073" y="1025259"/>
                  </a:cubicBezTo>
                  <a:cubicBezTo>
                    <a:pt x="34073" y="1031908"/>
                    <a:pt x="26360" y="1028185"/>
                    <a:pt x="26891" y="1035632"/>
                  </a:cubicBezTo>
                  <a:cubicBezTo>
                    <a:pt x="27423" y="1042813"/>
                    <a:pt x="10135" y="1038026"/>
                    <a:pt x="17848" y="1042813"/>
                  </a:cubicBezTo>
                  <a:cubicBezTo>
                    <a:pt x="25562" y="1047601"/>
                    <a:pt x="13061" y="1054250"/>
                    <a:pt x="17316" y="1059037"/>
                  </a:cubicBezTo>
                  <a:cubicBezTo>
                    <a:pt x="21572" y="1063825"/>
                    <a:pt x="25030" y="1052388"/>
                    <a:pt x="31679" y="1054782"/>
                  </a:cubicBezTo>
                  <a:cubicBezTo>
                    <a:pt x="38328" y="1057176"/>
                    <a:pt x="36998" y="1059037"/>
                    <a:pt x="45510" y="1055314"/>
                  </a:cubicBezTo>
                  <a:cubicBezTo>
                    <a:pt x="54021" y="1051590"/>
                    <a:pt x="58808" y="1061963"/>
                    <a:pt x="50829" y="1064357"/>
                  </a:cubicBezTo>
                  <a:cubicBezTo>
                    <a:pt x="43116" y="1066751"/>
                    <a:pt x="34605" y="1075794"/>
                    <a:pt x="38062" y="1077124"/>
                  </a:cubicBezTo>
                  <a:cubicBezTo>
                    <a:pt x="41786" y="1078454"/>
                    <a:pt x="51893" y="1071006"/>
                    <a:pt x="54287" y="1078985"/>
                  </a:cubicBezTo>
                  <a:cubicBezTo>
                    <a:pt x="56680" y="1086699"/>
                    <a:pt x="62798" y="1084305"/>
                    <a:pt x="63330" y="1076060"/>
                  </a:cubicBezTo>
                  <a:cubicBezTo>
                    <a:pt x="63862" y="1067549"/>
                    <a:pt x="78490" y="1074730"/>
                    <a:pt x="80884" y="1082177"/>
                  </a:cubicBezTo>
                  <a:cubicBezTo>
                    <a:pt x="83278" y="1089358"/>
                    <a:pt x="65723" y="1093614"/>
                    <a:pt x="56680" y="1091752"/>
                  </a:cubicBezTo>
                  <a:cubicBezTo>
                    <a:pt x="47637" y="1089890"/>
                    <a:pt x="42850" y="1100263"/>
                    <a:pt x="48967" y="1107976"/>
                  </a:cubicBezTo>
                  <a:cubicBezTo>
                    <a:pt x="55085" y="1115690"/>
                    <a:pt x="62266" y="1107976"/>
                    <a:pt x="68915" y="1101327"/>
                  </a:cubicBezTo>
                  <a:cubicBezTo>
                    <a:pt x="75564" y="1094678"/>
                    <a:pt x="108013" y="1096540"/>
                    <a:pt x="110407" y="1103721"/>
                  </a:cubicBezTo>
                  <a:cubicBezTo>
                    <a:pt x="112801" y="1110902"/>
                    <a:pt x="95246" y="1105051"/>
                    <a:pt x="93651" y="1109040"/>
                  </a:cubicBezTo>
                  <a:cubicBezTo>
                    <a:pt x="91789" y="1113296"/>
                    <a:pt x="78490" y="1116754"/>
                    <a:pt x="76894" y="1111966"/>
                  </a:cubicBezTo>
                  <a:cubicBezTo>
                    <a:pt x="75032" y="1107179"/>
                    <a:pt x="62532" y="1113828"/>
                    <a:pt x="61734" y="1121541"/>
                  </a:cubicBezTo>
                  <a:cubicBezTo>
                    <a:pt x="61202" y="1129254"/>
                    <a:pt x="51361" y="1129254"/>
                    <a:pt x="62266" y="1132446"/>
                  </a:cubicBezTo>
                  <a:cubicBezTo>
                    <a:pt x="73171" y="1135372"/>
                    <a:pt x="70245" y="1121009"/>
                    <a:pt x="87001" y="1122073"/>
                  </a:cubicBezTo>
                  <a:cubicBezTo>
                    <a:pt x="103757" y="1123403"/>
                    <a:pt x="112801" y="1106381"/>
                    <a:pt x="117854" y="1115956"/>
                  </a:cubicBezTo>
                  <a:cubicBezTo>
                    <a:pt x="122642" y="1125531"/>
                    <a:pt x="104024" y="1133510"/>
                    <a:pt x="97374" y="1127393"/>
                  </a:cubicBezTo>
                  <a:cubicBezTo>
                    <a:pt x="90725" y="1121275"/>
                    <a:pt x="83012" y="1131648"/>
                    <a:pt x="83544" y="1140691"/>
                  </a:cubicBezTo>
                  <a:cubicBezTo>
                    <a:pt x="84076" y="1149734"/>
                    <a:pt x="64128" y="1138297"/>
                    <a:pt x="54553" y="1137233"/>
                  </a:cubicBezTo>
                  <a:cubicBezTo>
                    <a:pt x="44978" y="1135904"/>
                    <a:pt x="49233" y="1146277"/>
                    <a:pt x="57478" y="1155320"/>
                  </a:cubicBezTo>
                  <a:cubicBezTo>
                    <a:pt x="65989" y="1164363"/>
                    <a:pt x="70777" y="1154256"/>
                    <a:pt x="80884" y="1160639"/>
                  </a:cubicBezTo>
                  <a:cubicBezTo>
                    <a:pt x="91257" y="1167288"/>
                    <a:pt x="91257" y="1174470"/>
                    <a:pt x="98438" y="1167820"/>
                  </a:cubicBezTo>
                  <a:cubicBezTo>
                    <a:pt x="105619" y="1161171"/>
                    <a:pt x="98438" y="1161703"/>
                    <a:pt x="93651" y="1158777"/>
                  </a:cubicBezTo>
                  <a:cubicBezTo>
                    <a:pt x="88863" y="1155586"/>
                    <a:pt x="93119" y="1145478"/>
                    <a:pt x="104555" y="1150798"/>
                  </a:cubicBezTo>
                  <a:cubicBezTo>
                    <a:pt x="115992" y="1156117"/>
                    <a:pt x="129291" y="1146011"/>
                    <a:pt x="125567" y="1131648"/>
                  </a:cubicBezTo>
                  <a:cubicBezTo>
                    <a:pt x="121844" y="1117285"/>
                    <a:pt x="135940" y="1110636"/>
                    <a:pt x="149771" y="1105849"/>
                  </a:cubicBezTo>
                  <a:cubicBezTo>
                    <a:pt x="163601" y="1101061"/>
                    <a:pt x="156420" y="1114892"/>
                    <a:pt x="146047" y="1119147"/>
                  </a:cubicBezTo>
                  <a:cubicBezTo>
                    <a:pt x="135674" y="1123403"/>
                    <a:pt x="134078" y="1126329"/>
                    <a:pt x="141791" y="1134840"/>
                  </a:cubicBezTo>
                  <a:cubicBezTo>
                    <a:pt x="149505" y="1143351"/>
                    <a:pt x="159878" y="1129520"/>
                    <a:pt x="166527" y="1136169"/>
                  </a:cubicBezTo>
                  <a:cubicBezTo>
                    <a:pt x="173176" y="1142819"/>
                    <a:pt x="154558" y="1141489"/>
                    <a:pt x="151367" y="1148138"/>
                  </a:cubicBezTo>
                  <a:cubicBezTo>
                    <a:pt x="148441" y="1154788"/>
                    <a:pt x="162803" y="1162501"/>
                    <a:pt x="152696" y="1167288"/>
                  </a:cubicBezTo>
                  <a:cubicBezTo>
                    <a:pt x="142590" y="1172076"/>
                    <a:pt x="147377" y="1147340"/>
                    <a:pt x="141260" y="1144947"/>
                  </a:cubicBezTo>
                  <a:cubicBezTo>
                    <a:pt x="135142" y="1142553"/>
                    <a:pt x="129823" y="1148138"/>
                    <a:pt x="135940" y="1161703"/>
                  </a:cubicBezTo>
                  <a:cubicBezTo>
                    <a:pt x="142058" y="1175534"/>
                    <a:pt x="128759" y="1163565"/>
                    <a:pt x="122642" y="1156915"/>
                  </a:cubicBezTo>
                  <a:cubicBezTo>
                    <a:pt x="116524" y="1150266"/>
                    <a:pt x="108279" y="1159841"/>
                    <a:pt x="115460" y="1167288"/>
                  </a:cubicBezTo>
                  <a:cubicBezTo>
                    <a:pt x="122642" y="1174470"/>
                    <a:pt x="101630" y="1166756"/>
                    <a:pt x="101630" y="1178193"/>
                  </a:cubicBezTo>
                  <a:cubicBezTo>
                    <a:pt x="101630" y="1189630"/>
                    <a:pt x="110673" y="1180055"/>
                    <a:pt x="121578" y="1182449"/>
                  </a:cubicBezTo>
                  <a:cubicBezTo>
                    <a:pt x="132482" y="1184843"/>
                    <a:pt x="127695" y="1200535"/>
                    <a:pt x="135408" y="1206652"/>
                  </a:cubicBezTo>
                  <a:cubicBezTo>
                    <a:pt x="143121" y="1212770"/>
                    <a:pt x="136472" y="1187236"/>
                    <a:pt x="144983" y="1185641"/>
                  </a:cubicBezTo>
                  <a:cubicBezTo>
                    <a:pt x="153494" y="1183779"/>
                    <a:pt x="145515" y="1204791"/>
                    <a:pt x="164399" y="1210908"/>
                  </a:cubicBezTo>
                  <a:cubicBezTo>
                    <a:pt x="183017" y="1217025"/>
                    <a:pt x="165729" y="1207450"/>
                    <a:pt x="173974" y="1201333"/>
                  </a:cubicBezTo>
                  <a:cubicBezTo>
                    <a:pt x="182485" y="1195216"/>
                    <a:pt x="193124" y="1219419"/>
                    <a:pt x="202433" y="1221813"/>
                  </a:cubicBezTo>
                  <a:cubicBezTo>
                    <a:pt x="211476" y="1224207"/>
                    <a:pt x="205359" y="1210908"/>
                    <a:pt x="198710" y="1203727"/>
                  </a:cubicBezTo>
                  <a:cubicBezTo>
                    <a:pt x="192060" y="1196545"/>
                    <a:pt x="205359" y="1200801"/>
                    <a:pt x="214402" y="1203727"/>
                  </a:cubicBezTo>
                  <a:cubicBezTo>
                    <a:pt x="223445" y="1206918"/>
                    <a:pt x="230626" y="1207982"/>
                    <a:pt x="232488" y="1201333"/>
                  </a:cubicBezTo>
                  <a:cubicBezTo>
                    <a:pt x="233286" y="1198939"/>
                    <a:pt x="234882" y="1198939"/>
                    <a:pt x="237010" y="1199471"/>
                  </a:cubicBezTo>
                  <a:cubicBezTo>
                    <a:pt x="227701" y="1193354"/>
                    <a:pt x="195518" y="1197875"/>
                    <a:pt x="191262" y="1197077"/>
                  </a:cubicBezTo>
                  <a:cubicBezTo>
                    <a:pt x="187007" y="1196280"/>
                    <a:pt x="190199" y="1124201"/>
                    <a:pt x="190996" y="1107711"/>
                  </a:cubicBezTo>
                  <a:cubicBezTo>
                    <a:pt x="190465" y="1107445"/>
                    <a:pt x="189667" y="1107445"/>
                    <a:pt x="189135" y="1107445"/>
                  </a:cubicBezTo>
                  <a:cubicBezTo>
                    <a:pt x="181421" y="1107445"/>
                    <a:pt x="163867" y="1109306"/>
                    <a:pt x="166793" y="1097072"/>
                  </a:cubicBezTo>
                  <a:cubicBezTo>
                    <a:pt x="167325" y="1094944"/>
                    <a:pt x="168389" y="1093614"/>
                    <a:pt x="169985" y="1093082"/>
                  </a:cubicBezTo>
                  <a:cubicBezTo>
                    <a:pt x="166527" y="1089890"/>
                    <a:pt x="161474" y="1086167"/>
                    <a:pt x="155356" y="1084571"/>
                  </a:cubicBezTo>
                  <a:cubicBezTo>
                    <a:pt x="140196" y="1082177"/>
                    <a:pt x="110939" y="1085369"/>
                    <a:pt x="104289" y="1086167"/>
                  </a:cubicBezTo>
                  <a:close/>
                </a:path>
              </a:pathLst>
            </a:custGeom>
            <a:grpFill/>
            <a:ln w="6350" cap="flat">
              <a:solidFill>
                <a:schemeClr val="bg1"/>
              </a:solidFill>
              <a:prstDash val="solid"/>
              <a:miter/>
            </a:ln>
          </p:spPr>
          <p:txBody>
            <a:bodyPr rtlCol="0" anchor="ctr"/>
            <a:lstStyle/>
            <a:p>
              <a:endParaRPr lang="en-GB"/>
            </a:p>
          </p:txBody>
        </p:sp>
        <p:sp>
          <p:nvSpPr>
            <p:cNvPr id="498" name="Freeform: Shape 497">
              <a:extLst>
                <a:ext uri="{FF2B5EF4-FFF2-40B4-BE49-F238E27FC236}">
                  <a16:creationId xmlns:a16="http://schemas.microsoft.com/office/drawing/2014/main" id="{5C016CA4-F529-4A71-B883-6311E2B2518E}"/>
                </a:ext>
              </a:extLst>
            </p:cNvPr>
            <p:cNvSpPr/>
            <p:nvPr/>
          </p:nvSpPr>
          <p:spPr>
            <a:xfrm>
              <a:off x="4070885" y="4916436"/>
              <a:ext cx="234955" cy="238248"/>
            </a:xfrm>
            <a:custGeom>
              <a:avLst/>
              <a:gdLst>
                <a:gd name="connsiteX0" fmla="*/ 231396 w 234955"/>
                <a:gd name="connsiteY0" fmla="*/ 130392 h 238248"/>
                <a:gd name="connsiteX1" fmla="*/ 208523 w 234955"/>
                <a:gd name="connsiteY1" fmla="*/ 135179 h 238248"/>
                <a:gd name="connsiteX2" fmla="*/ 195490 w 234955"/>
                <a:gd name="connsiteY2" fmla="*/ 105124 h 238248"/>
                <a:gd name="connsiteX3" fmla="*/ 176606 w 234955"/>
                <a:gd name="connsiteY3" fmla="*/ 82250 h 238248"/>
                <a:gd name="connsiteX4" fmla="*/ 152934 w 234955"/>
                <a:gd name="connsiteY4" fmla="*/ 79857 h 238248"/>
                <a:gd name="connsiteX5" fmla="*/ 139104 w 234955"/>
                <a:gd name="connsiteY5" fmla="*/ 57781 h 238248"/>
                <a:gd name="connsiteX6" fmla="*/ 134050 w 234955"/>
                <a:gd name="connsiteY6" fmla="*/ 24269 h 238248"/>
                <a:gd name="connsiteX7" fmla="*/ 132986 w 234955"/>
                <a:gd name="connsiteY7" fmla="*/ 9640 h 238248"/>
                <a:gd name="connsiteX8" fmla="*/ 128465 w 234955"/>
                <a:gd name="connsiteY8" fmla="*/ 11236 h 238248"/>
                <a:gd name="connsiteX9" fmla="*/ 102665 w 234955"/>
                <a:gd name="connsiteY9" fmla="*/ 65 h 238248"/>
                <a:gd name="connsiteX10" fmla="*/ 71281 w 234955"/>
                <a:gd name="connsiteY10" fmla="*/ 3257 h 238248"/>
                <a:gd name="connsiteX11" fmla="*/ 38300 w 234955"/>
                <a:gd name="connsiteY11" fmla="*/ 8842 h 238248"/>
                <a:gd name="connsiteX12" fmla="*/ 17288 w 234955"/>
                <a:gd name="connsiteY12" fmla="*/ 34642 h 238248"/>
                <a:gd name="connsiteX13" fmla="*/ 9309 w 234955"/>
                <a:gd name="connsiteY13" fmla="*/ 76399 h 238248"/>
                <a:gd name="connsiteX14" fmla="*/ 0 w 234955"/>
                <a:gd name="connsiteY14" fmla="*/ 76133 h 238248"/>
                <a:gd name="connsiteX15" fmla="*/ 37768 w 234955"/>
                <a:gd name="connsiteY15" fmla="*/ 114699 h 238248"/>
                <a:gd name="connsiteX16" fmla="*/ 68089 w 234955"/>
                <a:gd name="connsiteY16" fmla="*/ 133583 h 238248"/>
                <a:gd name="connsiteX17" fmla="*/ 98410 w 234955"/>
                <a:gd name="connsiteY17" fmla="*/ 149010 h 238248"/>
                <a:gd name="connsiteX18" fmla="*/ 148945 w 234955"/>
                <a:gd name="connsiteY18" fmla="*/ 174277 h 238248"/>
                <a:gd name="connsiteX19" fmla="*/ 127667 w 234955"/>
                <a:gd name="connsiteY19" fmla="*/ 210981 h 238248"/>
                <a:gd name="connsiteX20" fmla="*/ 118624 w 234955"/>
                <a:gd name="connsiteY20" fmla="*/ 229067 h 238248"/>
                <a:gd name="connsiteX21" fmla="*/ 143891 w 234955"/>
                <a:gd name="connsiteY21" fmla="*/ 234653 h 238248"/>
                <a:gd name="connsiteX22" fmla="*/ 169957 w 234955"/>
                <a:gd name="connsiteY22" fmla="*/ 237047 h 238248"/>
                <a:gd name="connsiteX23" fmla="*/ 193628 w 234955"/>
                <a:gd name="connsiteY23" fmla="*/ 232259 h 238248"/>
                <a:gd name="connsiteX24" fmla="*/ 214906 w 234955"/>
                <a:gd name="connsiteY24" fmla="*/ 221620 h 238248"/>
                <a:gd name="connsiteX25" fmla="*/ 228736 w 234955"/>
                <a:gd name="connsiteY25" fmla="*/ 181724 h 238248"/>
                <a:gd name="connsiteX26" fmla="*/ 231396 w 234955"/>
                <a:gd name="connsiteY26" fmla="*/ 130392 h 23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5" h="238248">
                  <a:moveTo>
                    <a:pt x="231396" y="130392"/>
                  </a:moveTo>
                  <a:cubicBezTo>
                    <a:pt x="221555" y="125604"/>
                    <a:pt x="211714" y="135179"/>
                    <a:pt x="208523" y="135179"/>
                  </a:cubicBezTo>
                  <a:cubicBezTo>
                    <a:pt x="205331" y="135179"/>
                    <a:pt x="197884" y="113901"/>
                    <a:pt x="195490" y="105124"/>
                  </a:cubicBezTo>
                  <a:cubicBezTo>
                    <a:pt x="193096" y="96081"/>
                    <a:pt x="183255" y="78261"/>
                    <a:pt x="176606" y="82250"/>
                  </a:cubicBezTo>
                  <a:cubicBezTo>
                    <a:pt x="169957" y="86240"/>
                    <a:pt x="171818" y="80655"/>
                    <a:pt x="152934" y="79857"/>
                  </a:cubicBezTo>
                  <a:cubicBezTo>
                    <a:pt x="134050" y="79059"/>
                    <a:pt x="134848" y="75867"/>
                    <a:pt x="139104" y="57781"/>
                  </a:cubicBezTo>
                  <a:cubicBezTo>
                    <a:pt x="143093" y="39961"/>
                    <a:pt x="126869" y="28524"/>
                    <a:pt x="134050" y="24269"/>
                  </a:cubicBezTo>
                  <a:cubicBezTo>
                    <a:pt x="139636" y="21077"/>
                    <a:pt x="139104" y="17619"/>
                    <a:pt x="132986" y="9640"/>
                  </a:cubicBezTo>
                  <a:cubicBezTo>
                    <a:pt x="131390" y="10704"/>
                    <a:pt x="129795" y="11236"/>
                    <a:pt x="128465" y="11236"/>
                  </a:cubicBezTo>
                  <a:cubicBezTo>
                    <a:pt x="122081" y="11236"/>
                    <a:pt x="114102" y="65"/>
                    <a:pt x="102665" y="65"/>
                  </a:cubicBezTo>
                  <a:cubicBezTo>
                    <a:pt x="91495" y="65"/>
                    <a:pt x="79260" y="-733"/>
                    <a:pt x="71281" y="3257"/>
                  </a:cubicBezTo>
                  <a:cubicBezTo>
                    <a:pt x="63302" y="7246"/>
                    <a:pt x="47875" y="2459"/>
                    <a:pt x="38300" y="8842"/>
                  </a:cubicBezTo>
                  <a:cubicBezTo>
                    <a:pt x="28725" y="15225"/>
                    <a:pt x="16490" y="28790"/>
                    <a:pt x="17288" y="34642"/>
                  </a:cubicBezTo>
                  <a:cubicBezTo>
                    <a:pt x="18086" y="40227"/>
                    <a:pt x="14097" y="74803"/>
                    <a:pt x="9309" y="76399"/>
                  </a:cubicBezTo>
                  <a:cubicBezTo>
                    <a:pt x="7979" y="76931"/>
                    <a:pt x="4255" y="76665"/>
                    <a:pt x="0" y="76133"/>
                  </a:cubicBezTo>
                  <a:cubicBezTo>
                    <a:pt x="6383" y="87304"/>
                    <a:pt x="25533" y="107252"/>
                    <a:pt x="37768" y="114699"/>
                  </a:cubicBezTo>
                  <a:cubicBezTo>
                    <a:pt x="52397" y="123742"/>
                    <a:pt x="51599" y="131722"/>
                    <a:pt x="68089" y="133583"/>
                  </a:cubicBezTo>
                  <a:cubicBezTo>
                    <a:pt x="84313" y="135179"/>
                    <a:pt x="92559" y="141828"/>
                    <a:pt x="98410" y="149010"/>
                  </a:cubicBezTo>
                  <a:cubicBezTo>
                    <a:pt x="103995" y="156457"/>
                    <a:pt x="145753" y="168426"/>
                    <a:pt x="148945" y="174277"/>
                  </a:cubicBezTo>
                  <a:cubicBezTo>
                    <a:pt x="152136" y="179863"/>
                    <a:pt x="127667" y="196353"/>
                    <a:pt x="127667" y="210981"/>
                  </a:cubicBezTo>
                  <a:cubicBezTo>
                    <a:pt x="127667" y="225610"/>
                    <a:pt x="118624" y="224014"/>
                    <a:pt x="118624" y="229067"/>
                  </a:cubicBezTo>
                  <a:cubicBezTo>
                    <a:pt x="118624" y="233855"/>
                    <a:pt x="137508" y="230663"/>
                    <a:pt x="143891" y="234653"/>
                  </a:cubicBezTo>
                  <a:cubicBezTo>
                    <a:pt x="150540" y="238642"/>
                    <a:pt x="161711" y="232259"/>
                    <a:pt x="169957" y="237047"/>
                  </a:cubicBezTo>
                  <a:cubicBezTo>
                    <a:pt x="178202" y="241834"/>
                    <a:pt x="186979" y="230663"/>
                    <a:pt x="193628" y="232259"/>
                  </a:cubicBezTo>
                  <a:cubicBezTo>
                    <a:pt x="200012" y="233855"/>
                    <a:pt x="206661" y="220822"/>
                    <a:pt x="214906" y="221620"/>
                  </a:cubicBezTo>
                  <a:cubicBezTo>
                    <a:pt x="223151" y="222418"/>
                    <a:pt x="230332" y="193161"/>
                    <a:pt x="228736" y="181724"/>
                  </a:cubicBezTo>
                  <a:cubicBezTo>
                    <a:pt x="227406" y="170554"/>
                    <a:pt x="241237" y="135445"/>
                    <a:pt x="231396" y="130392"/>
                  </a:cubicBezTo>
                  <a:close/>
                </a:path>
              </a:pathLst>
            </a:custGeom>
            <a:grpFill/>
            <a:ln w="6350" cap="flat">
              <a:solidFill>
                <a:schemeClr val="bg1"/>
              </a:solidFill>
              <a:prstDash val="solid"/>
              <a:miter/>
            </a:ln>
          </p:spPr>
          <p:txBody>
            <a:bodyPr rtlCol="0" anchor="ctr"/>
            <a:lstStyle/>
            <a:p>
              <a:endParaRPr lang="en-GB"/>
            </a:p>
          </p:txBody>
        </p:sp>
        <p:sp>
          <p:nvSpPr>
            <p:cNvPr id="499" name="Freeform: Shape 498">
              <a:extLst>
                <a:ext uri="{FF2B5EF4-FFF2-40B4-BE49-F238E27FC236}">
                  <a16:creationId xmlns:a16="http://schemas.microsoft.com/office/drawing/2014/main" id="{AF90B03E-5ED7-43F6-AB25-B45483E8CBE0}"/>
                </a:ext>
              </a:extLst>
            </p:cNvPr>
            <p:cNvSpPr/>
            <p:nvPr/>
          </p:nvSpPr>
          <p:spPr>
            <a:xfrm>
              <a:off x="3442247" y="4075616"/>
              <a:ext cx="87916" cy="73022"/>
            </a:xfrm>
            <a:custGeom>
              <a:avLst/>
              <a:gdLst>
                <a:gd name="connsiteX0" fmla="*/ 83661 w 87916"/>
                <a:gd name="connsiteY0" fmla="*/ 58128 h 73022"/>
                <a:gd name="connsiteX1" fmla="*/ 87916 w 87916"/>
                <a:gd name="connsiteY1" fmla="*/ 40840 h 73022"/>
                <a:gd name="connsiteX2" fmla="*/ 61053 w 87916"/>
                <a:gd name="connsiteY2" fmla="*/ 7327 h 73022"/>
                <a:gd name="connsiteX3" fmla="*/ 47488 w 87916"/>
                <a:gd name="connsiteY3" fmla="*/ 5731 h 73022"/>
                <a:gd name="connsiteX4" fmla="*/ 20625 w 87916"/>
                <a:gd name="connsiteY4" fmla="*/ 1210 h 73022"/>
                <a:gd name="connsiteX5" fmla="*/ 5731 w 87916"/>
                <a:gd name="connsiteY5" fmla="*/ 412 h 73022"/>
                <a:gd name="connsiteX6" fmla="*/ 3603 w 87916"/>
                <a:gd name="connsiteY6" fmla="*/ 11051 h 73022"/>
                <a:gd name="connsiteX7" fmla="*/ 10784 w 87916"/>
                <a:gd name="connsiteY7" fmla="*/ 34456 h 73022"/>
                <a:gd name="connsiteX8" fmla="*/ 26477 w 87916"/>
                <a:gd name="connsiteY8" fmla="*/ 31531 h 73022"/>
                <a:gd name="connsiteX9" fmla="*/ 38445 w 87916"/>
                <a:gd name="connsiteY9" fmla="*/ 41904 h 73022"/>
                <a:gd name="connsiteX10" fmla="*/ 57595 w 87916"/>
                <a:gd name="connsiteY10" fmla="*/ 58660 h 73022"/>
                <a:gd name="connsiteX11" fmla="*/ 73288 w 87916"/>
                <a:gd name="connsiteY11" fmla="*/ 72490 h 73022"/>
                <a:gd name="connsiteX12" fmla="*/ 79937 w 87916"/>
                <a:gd name="connsiteY12" fmla="*/ 73022 h 73022"/>
                <a:gd name="connsiteX13" fmla="*/ 83661 w 87916"/>
                <a:gd name="connsiteY13" fmla="*/ 58128 h 73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916" h="73022">
                  <a:moveTo>
                    <a:pt x="83661" y="58128"/>
                  </a:moveTo>
                  <a:cubicBezTo>
                    <a:pt x="82863" y="54936"/>
                    <a:pt x="83395" y="46957"/>
                    <a:pt x="87916" y="40840"/>
                  </a:cubicBezTo>
                  <a:cubicBezTo>
                    <a:pt x="78075" y="30201"/>
                    <a:pt x="66904" y="15838"/>
                    <a:pt x="61053" y="7327"/>
                  </a:cubicBezTo>
                  <a:cubicBezTo>
                    <a:pt x="55467" y="8125"/>
                    <a:pt x="50414" y="8125"/>
                    <a:pt x="47488" y="5731"/>
                  </a:cubicBezTo>
                  <a:cubicBezTo>
                    <a:pt x="41637" y="1210"/>
                    <a:pt x="26477" y="4135"/>
                    <a:pt x="20625" y="1210"/>
                  </a:cubicBezTo>
                  <a:cubicBezTo>
                    <a:pt x="17433" y="-386"/>
                    <a:pt x="11582" y="-120"/>
                    <a:pt x="5731" y="412"/>
                  </a:cubicBezTo>
                  <a:cubicBezTo>
                    <a:pt x="7061" y="4933"/>
                    <a:pt x="6529" y="9189"/>
                    <a:pt x="3603" y="11051"/>
                  </a:cubicBezTo>
                  <a:cubicBezTo>
                    <a:pt x="-1717" y="14774"/>
                    <a:pt x="-2515" y="29137"/>
                    <a:pt x="10784" y="34456"/>
                  </a:cubicBezTo>
                  <a:cubicBezTo>
                    <a:pt x="24083" y="39776"/>
                    <a:pt x="19827" y="31531"/>
                    <a:pt x="26477" y="31531"/>
                  </a:cubicBezTo>
                  <a:cubicBezTo>
                    <a:pt x="33126" y="31531"/>
                    <a:pt x="32594" y="41904"/>
                    <a:pt x="38445" y="41904"/>
                  </a:cubicBezTo>
                  <a:cubicBezTo>
                    <a:pt x="44563" y="41904"/>
                    <a:pt x="58393" y="49085"/>
                    <a:pt x="57595" y="58660"/>
                  </a:cubicBezTo>
                  <a:cubicBezTo>
                    <a:pt x="57063" y="68235"/>
                    <a:pt x="62383" y="72490"/>
                    <a:pt x="73288" y="72490"/>
                  </a:cubicBezTo>
                  <a:cubicBezTo>
                    <a:pt x="75149" y="72490"/>
                    <a:pt x="77543" y="72756"/>
                    <a:pt x="79937" y="73022"/>
                  </a:cubicBezTo>
                  <a:cubicBezTo>
                    <a:pt x="81799" y="66639"/>
                    <a:pt x="84458" y="61586"/>
                    <a:pt x="83661" y="58128"/>
                  </a:cubicBezTo>
                  <a:close/>
                </a:path>
              </a:pathLst>
            </a:custGeom>
            <a:grpFill/>
            <a:ln w="6350" cap="flat">
              <a:solidFill>
                <a:schemeClr val="bg1"/>
              </a:solidFill>
              <a:prstDash val="solid"/>
              <a:miter/>
            </a:ln>
          </p:spPr>
          <p:txBody>
            <a:bodyPr rtlCol="0" anchor="ctr"/>
            <a:lstStyle/>
            <a:p>
              <a:endParaRPr lang="en-GB"/>
            </a:p>
          </p:txBody>
        </p:sp>
        <p:sp>
          <p:nvSpPr>
            <p:cNvPr id="500" name="Freeform: Shape 499">
              <a:extLst>
                <a:ext uri="{FF2B5EF4-FFF2-40B4-BE49-F238E27FC236}">
                  <a16:creationId xmlns:a16="http://schemas.microsoft.com/office/drawing/2014/main" id="{B0E0F3ED-E6B3-4960-9EF3-985E0DF7B662}"/>
                </a:ext>
              </a:extLst>
            </p:cNvPr>
            <p:cNvSpPr/>
            <p:nvPr/>
          </p:nvSpPr>
          <p:spPr>
            <a:xfrm>
              <a:off x="3521918" y="4114099"/>
              <a:ext cx="158519" cy="67452"/>
            </a:xfrm>
            <a:custGeom>
              <a:avLst/>
              <a:gdLst>
                <a:gd name="connsiteX0" fmla="*/ 142029 w 158519"/>
                <a:gd name="connsiteY0" fmla="*/ 19645 h 67452"/>
                <a:gd name="connsiteX1" fmla="*/ 103995 w 158519"/>
                <a:gd name="connsiteY1" fmla="*/ 1559 h 67452"/>
                <a:gd name="connsiteX2" fmla="*/ 65429 w 158519"/>
                <a:gd name="connsiteY2" fmla="*/ 15921 h 67452"/>
                <a:gd name="connsiteX3" fmla="*/ 22076 w 158519"/>
                <a:gd name="connsiteY3" fmla="*/ 14591 h 67452"/>
                <a:gd name="connsiteX4" fmla="*/ 7979 w 158519"/>
                <a:gd name="connsiteY4" fmla="*/ 2091 h 67452"/>
                <a:gd name="connsiteX5" fmla="*/ 3724 w 158519"/>
                <a:gd name="connsiteY5" fmla="*/ 19379 h 67452"/>
                <a:gd name="connsiteX6" fmla="*/ 0 w 158519"/>
                <a:gd name="connsiteY6" fmla="*/ 34273 h 67452"/>
                <a:gd name="connsiteX7" fmla="*/ 35108 w 158519"/>
                <a:gd name="connsiteY7" fmla="*/ 49966 h 67452"/>
                <a:gd name="connsiteX8" fmla="*/ 55056 w 158519"/>
                <a:gd name="connsiteY8" fmla="*/ 63264 h 67452"/>
                <a:gd name="connsiteX9" fmla="*/ 76068 w 158519"/>
                <a:gd name="connsiteY9" fmla="*/ 57945 h 67452"/>
                <a:gd name="connsiteX10" fmla="*/ 68355 w 158519"/>
                <a:gd name="connsiteY10" fmla="*/ 42784 h 67452"/>
                <a:gd name="connsiteX11" fmla="*/ 82717 w 158519"/>
                <a:gd name="connsiteY11" fmla="*/ 29486 h 67452"/>
                <a:gd name="connsiteX12" fmla="*/ 112772 w 158519"/>
                <a:gd name="connsiteY12" fmla="*/ 19911 h 67452"/>
                <a:gd name="connsiteX13" fmla="*/ 120486 w 158519"/>
                <a:gd name="connsiteY13" fmla="*/ 38529 h 67452"/>
                <a:gd name="connsiteX14" fmla="*/ 136444 w 158519"/>
                <a:gd name="connsiteY14" fmla="*/ 66722 h 67452"/>
                <a:gd name="connsiteX15" fmla="*/ 154796 w 158519"/>
                <a:gd name="connsiteY15" fmla="*/ 48902 h 67452"/>
                <a:gd name="connsiteX16" fmla="*/ 158520 w 158519"/>
                <a:gd name="connsiteY16" fmla="*/ 40391 h 67452"/>
                <a:gd name="connsiteX17" fmla="*/ 142029 w 158519"/>
                <a:gd name="connsiteY17" fmla="*/ 19645 h 6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8519" h="67452">
                  <a:moveTo>
                    <a:pt x="142029" y="19645"/>
                  </a:moveTo>
                  <a:cubicBezTo>
                    <a:pt x="132454" y="5282"/>
                    <a:pt x="114900" y="6346"/>
                    <a:pt x="103995" y="1559"/>
                  </a:cubicBezTo>
                  <a:cubicBezTo>
                    <a:pt x="93090" y="-3229"/>
                    <a:pt x="79260" y="3421"/>
                    <a:pt x="65429" y="15921"/>
                  </a:cubicBezTo>
                  <a:cubicBezTo>
                    <a:pt x="51599" y="28688"/>
                    <a:pt x="34044" y="21241"/>
                    <a:pt x="22076" y="14591"/>
                  </a:cubicBezTo>
                  <a:cubicBezTo>
                    <a:pt x="18618" y="12730"/>
                    <a:pt x="13565" y="7942"/>
                    <a:pt x="7979" y="2091"/>
                  </a:cubicBezTo>
                  <a:cubicBezTo>
                    <a:pt x="3458" y="8208"/>
                    <a:pt x="2926" y="16187"/>
                    <a:pt x="3724" y="19379"/>
                  </a:cubicBezTo>
                  <a:cubicBezTo>
                    <a:pt x="4787" y="22570"/>
                    <a:pt x="1862" y="27890"/>
                    <a:pt x="0" y="34273"/>
                  </a:cubicBezTo>
                  <a:cubicBezTo>
                    <a:pt x="11969" y="35869"/>
                    <a:pt x="27395" y="40923"/>
                    <a:pt x="35108" y="49966"/>
                  </a:cubicBezTo>
                  <a:cubicBezTo>
                    <a:pt x="44151" y="60871"/>
                    <a:pt x="49471" y="53423"/>
                    <a:pt x="55056" y="63264"/>
                  </a:cubicBezTo>
                  <a:cubicBezTo>
                    <a:pt x="60376" y="72839"/>
                    <a:pt x="73142" y="63796"/>
                    <a:pt x="76068" y="57945"/>
                  </a:cubicBezTo>
                  <a:cubicBezTo>
                    <a:pt x="78994" y="51827"/>
                    <a:pt x="69419" y="49434"/>
                    <a:pt x="68355" y="42784"/>
                  </a:cubicBezTo>
                  <a:cubicBezTo>
                    <a:pt x="67291" y="36135"/>
                    <a:pt x="80324" y="38529"/>
                    <a:pt x="82717" y="29486"/>
                  </a:cubicBezTo>
                  <a:cubicBezTo>
                    <a:pt x="85111" y="20443"/>
                    <a:pt x="104527" y="16187"/>
                    <a:pt x="112772" y="19911"/>
                  </a:cubicBezTo>
                  <a:cubicBezTo>
                    <a:pt x="121283" y="23634"/>
                    <a:pt x="128465" y="29486"/>
                    <a:pt x="120486" y="38529"/>
                  </a:cubicBezTo>
                  <a:cubicBezTo>
                    <a:pt x="114634" y="45178"/>
                    <a:pt x="126603" y="57413"/>
                    <a:pt x="136444" y="66722"/>
                  </a:cubicBezTo>
                  <a:cubicBezTo>
                    <a:pt x="143359" y="59541"/>
                    <a:pt x="151338" y="51296"/>
                    <a:pt x="154796" y="48902"/>
                  </a:cubicBezTo>
                  <a:cubicBezTo>
                    <a:pt x="156658" y="47572"/>
                    <a:pt x="157722" y="44380"/>
                    <a:pt x="158520" y="40391"/>
                  </a:cubicBezTo>
                  <a:cubicBezTo>
                    <a:pt x="154264" y="38795"/>
                    <a:pt x="148679" y="29752"/>
                    <a:pt x="142029" y="19645"/>
                  </a:cubicBezTo>
                  <a:close/>
                </a:path>
              </a:pathLst>
            </a:custGeom>
            <a:grpFill/>
            <a:ln w="6350" cap="flat">
              <a:solidFill>
                <a:schemeClr val="bg1"/>
              </a:solidFill>
              <a:prstDash val="solid"/>
              <a:miter/>
            </a:ln>
          </p:spPr>
          <p:txBody>
            <a:bodyPr rtlCol="0" anchor="ctr"/>
            <a:lstStyle/>
            <a:p>
              <a:endParaRPr lang="en-GB"/>
            </a:p>
          </p:txBody>
        </p:sp>
        <p:sp>
          <p:nvSpPr>
            <p:cNvPr id="501" name="Freeform: Shape 500">
              <a:extLst>
                <a:ext uri="{FF2B5EF4-FFF2-40B4-BE49-F238E27FC236}">
                  <a16:creationId xmlns:a16="http://schemas.microsoft.com/office/drawing/2014/main" id="{7DB4D6C1-D42B-4FA5-80C4-C2743C8E04DD}"/>
                </a:ext>
              </a:extLst>
            </p:cNvPr>
            <p:cNvSpPr/>
            <p:nvPr/>
          </p:nvSpPr>
          <p:spPr>
            <a:xfrm>
              <a:off x="3629637" y="4036347"/>
              <a:ext cx="324186" cy="458056"/>
            </a:xfrm>
            <a:custGeom>
              <a:avLst/>
              <a:gdLst>
                <a:gd name="connsiteX0" fmla="*/ 51067 w 324186"/>
                <a:gd name="connsiteY0" fmla="*/ 333581 h 458056"/>
                <a:gd name="connsiteX1" fmla="*/ 71813 w 324186"/>
                <a:gd name="connsiteY1" fmla="*/ 333581 h 458056"/>
                <a:gd name="connsiteX2" fmla="*/ 91229 w 324186"/>
                <a:gd name="connsiteY2" fmla="*/ 348741 h 458056"/>
                <a:gd name="connsiteX3" fmla="*/ 92558 w 324186"/>
                <a:gd name="connsiteY3" fmla="*/ 350071 h 458056"/>
                <a:gd name="connsiteX4" fmla="*/ 115964 w 324186"/>
                <a:gd name="connsiteY4" fmla="*/ 349273 h 458056"/>
                <a:gd name="connsiteX5" fmla="*/ 131922 w 324186"/>
                <a:gd name="connsiteY5" fmla="*/ 371881 h 458056"/>
                <a:gd name="connsiteX6" fmla="*/ 148945 w 324186"/>
                <a:gd name="connsiteY6" fmla="*/ 388903 h 458056"/>
                <a:gd name="connsiteX7" fmla="*/ 159317 w 324186"/>
                <a:gd name="connsiteY7" fmla="*/ 405926 h 458056"/>
                <a:gd name="connsiteX8" fmla="*/ 190436 w 324186"/>
                <a:gd name="connsiteY8" fmla="*/ 409649 h 458056"/>
                <a:gd name="connsiteX9" fmla="*/ 206395 w 324186"/>
                <a:gd name="connsiteY9" fmla="*/ 407787 h 458056"/>
                <a:gd name="connsiteX10" fmla="*/ 224481 w 324186"/>
                <a:gd name="connsiteY10" fmla="*/ 406724 h 458056"/>
                <a:gd name="connsiteX11" fmla="*/ 244429 w 324186"/>
                <a:gd name="connsiteY11" fmla="*/ 422682 h 458056"/>
                <a:gd name="connsiteX12" fmla="*/ 230332 w 324186"/>
                <a:gd name="connsiteY12" fmla="*/ 445290 h 458056"/>
                <a:gd name="connsiteX13" fmla="*/ 246557 w 324186"/>
                <a:gd name="connsiteY13" fmla="*/ 458056 h 458056"/>
                <a:gd name="connsiteX14" fmla="*/ 247886 w 324186"/>
                <a:gd name="connsiteY14" fmla="*/ 458056 h 458056"/>
                <a:gd name="connsiteX15" fmla="*/ 258259 w 324186"/>
                <a:gd name="connsiteY15" fmla="*/ 421086 h 458056"/>
                <a:gd name="connsiteX16" fmla="*/ 263845 w 324186"/>
                <a:gd name="connsiteY16" fmla="*/ 384116 h 458056"/>
                <a:gd name="connsiteX17" fmla="*/ 246557 w 324186"/>
                <a:gd name="connsiteY17" fmla="*/ 339964 h 458056"/>
                <a:gd name="connsiteX18" fmla="*/ 264909 w 324186"/>
                <a:gd name="connsiteY18" fmla="*/ 325336 h 458056"/>
                <a:gd name="connsiteX19" fmla="*/ 259589 w 324186"/>
                <a:gd name="connsiteY19" fmla="*/ 314165 h 458056"/>
                <a:gd name="connsiteX20" fmla="*/ 252408 w 324186"/>
                <a:gd name="connsiteY20" fmla="*/ 299271 h 458056"/>
                <a:gd name="connsiteX21" fmla="*/ 293368 w 324186"/>
                <a:gd name="connsiteY21" fmla="*/ 296345 h 458056"/>
                <a:gd name="connsiteX22" fmla="*/ 323689 w 324186"/>
                <a:gd name="connsiteY22" fmla="*/ 286238 h 458056"/>
                <a:gd name="connsiteX23" fmla="*/ 318901 w 324186"/>
                <a:gd name="connsiteY23" fmla="*/ 272407 h 458056"/>
                <a:gd name="connsiteX24" fmla="*/ 319965 w 324186"/>
                <a:gd name="connsiteY24" fmla="*/ 251927 h 458056"/>
                <a:gd name="connsiteX25" fmla="*/ 309326 w 324186"/>
                <a:gd name="connsiteY25" fmla="*/ 230916 h 458056"/>
                <a:gd name="connsiteX26" fmla="*/ 315709 w 324186"/>
                <a:gd name="connsiteY26" fmla="*/ 181179 h 458056"/>
                <a:gd name="connsiteX27" fmla="*/ 283793 w 324186"/>
                <a:gd name="connsiteY27" fmla="*/ 172668 h 458056"/>
                <a:gd name="connsiteX28" fmla="*/ 245759 w 324186"/>
                <a:gd name="connsiteY28" fmla="*/ 156177 h 458056"/>
                <a:gd name="connsiteX29" fmla="*/ 199213 w 324186"/>
                <a:gd name="connsiteY29" fmla="*/ 152188 h 458056"/>
                <a:gd name="connsiteX30" fmla="*/ 181659 w 324186"/>
                <a:gd name="connsiteY30" fmla="*/ 116281 h 458056"/>
                <a:gd name="connsiteX31" fmla="*/ 169690 w 324186"/>
                <a:gd name="connsiteY31" fmla="*/ 98461 h 458056"/>
                <a:gd name="connsiteX32" fmla="*/ 156924 w 324186"/>
                <a:gd name="connsiteY32" fmla="*/ 92610 h 458056"/>
                <a:gd name="connsiteX33" fmla="*/ 160913 w 324186"/>
                <a:gd name="connsiteY33" fmla="*/ 80109 h 458056"/>
                <a:gd name="connsiteX34" fmla="*/ 164903 w 324186"/>
                <a:gd name="connsiteY34" fmla="*/ 59895 h 458056"/>
                <a:gd name="connsiteX35" fmla="*/ 188840 w 324186"/>
                <a:gd name="connsiteY35" fmla="*/ 29043 h 458056"/>
                <a:gd name="connsiteX36" fmla="*/ 197086 w 324186"/>
                <a:gd name="connsiteY36" fmla="*/ 23723 h 458056"/>
                <a:gd name="connsiteX37" fmla="*/ 203735 w 324186"/>
                <a:gd name="connsiteY37" fmla="*/ 18404 h 458056"/>
                <a:gd name="connsiteX38" fmla="*/ 210384 w 324186"/>
                <a:gd name="connsiteY38" fmla="*/ 1381 h 458056"/>
                <a:gd name="connsiteX39" fmla="*/ 179531 w 324186"/>
                <a:gd name="connsiteY39" fmla="*/ 16010 h 458056"/>
                <a:gd name="connsiteX40" fmla="*/ 156126 w 324186"/>
                <a:gd name="connsiteY40" fmla="*/ 29840 h 458056"/>
                <a:gd name="connsiteX41" fmla="*/ 131390 w 324186"/>
                <a:gd name="connsiteY41" fmla="*/ 37554 h 458056"/>
                <a:gd name="connsiteX42" fmla="*/ 118624 w 324186"/>
                <a:gd name="connsiteY42" fmla="*/ 35692 h 458056"/>
                <a:gd name="connsiteX43" fmla="*/ 93356 w 324186"/>
                <a:gd name="connsiteY43" fmla="*/ 59097 h 458056"/>
                <a:gd name="connsiteX44" fmla="*/ 83781 w 324186"/>
                <a:gd name="connsiteY44" fmla="*/ 84897 h 458056"/>
                <a:gd name="connsiteX45" fmla="*/ 56652 w 324186"/>
                <a:gd name="connsiteY45" fmla="*/ 116281 h 458056"/>
                <a:gd name="connsiteX46" fmla="*/ 50801 w 324186"/>
                <a:gd name="connsiteY46" fmla="*/ 117611 h 458056"/>
                <a:gd name="connsiteX47" fmla="*/ 47077 w 324186"/>
                <a:gd name="connsiteY47" fmla="*/ 126123 h 458056"/>
                <a:gd name="connsiteX48" fmla="*/ 28725 w 324186"/>
                <a:gd name="connsiteY48" fmla="*/ 143943 h 458056"/>
                <a:gd name="connsiteX49" fmla="*/ 37502 w 324186"/>
                <a:gd name="connsiteY49" fmla="*/ 152454 h 458056"/>
                <a:gd name="connsiteX50" fmla="*/ 42822 w 324186"/>
                <a:gd name="connsiteY50" fmla="*/ 173465 h 458056"/>
                <a:gd name="connsiteX51" fmla="*/ 42822 w 324186"/>
                <a:gd name="connsiteY51" fmla="*/ 188626 h 458056"/>
                <a:gd name="connsiteX52" fmla="*/ 47609 w 324186"/>
                <a:gd name="connsiteY52" fmla="*/ 230916 h 458056"/>
                <a:gd name="connsiteX53" fmla="*/ 41492 w 324186"/>
                <a:gd name="connsiteY53" fmla="*/ 254321 h 458056"/>
                <a:gd name="connsiteX54" fmla="*/ 19150 w 324186"/>
                <a:gd name="connsiteY54" fmla="*/ 272407 h 458056"/>
                <a:gd name="connsiteX55" fmla="*/ 5319 w 324186"/>
                <a:gd name="connsiteY55" fmla="*/ 289962 h 458056"/>
                <a:gd name="connsiteX56" fmla="*/ 0 w 324186"/>
                <a:gd name="connsiteY56" fmla="*/ 301398 h 458056"/>
                <a:gd name="connsiteX57" fmla="*/ 33512 w 324186"/>
                <a:gd name="connsiteY57" fmla="*/ 320283 h 458056"/>
                <a:gd name="connsiteX58" fmla="*/ 51067 w 324186"/>
                <a:gd name="connsiteY58" fmla="*/ 333581 h 45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24186" h="458056">
                  <a:moveTo>
                    <a:pt x="51067" y="333581"/>
                  </a:moveTo>
                  <a:cubicBezTo>
                    <a:pt x="58514" y="338103"/>
                    <a:pt x="69153" y="336773"/>
                    <a:pt x="71813" y="333581"/>
                  </a:cubicBezTo>
                  <a:cubicBezTo>
                    <a:pt x="74206" y="330389"/>
                    <a:pt x="81122" y="337305"/>
                    <a:pt x="91229" y="348741"/>
                  </a:cubicBezTo>
                  <a:cubicBezTo>
                    <a:pt x="91761" y="349273"/>
                    <a:pt x="92026" y="349540"/>
                    <a:pt x="92558" y="350071"/>
                  </a:cubicBezTo>
                  <a:cubicBezTo>
                    <a:pt x="101070" y="348210"/>
                    <a:pt x="111708" y="346614"/>
                    <a:pt x="115964" y="349273"/>
                  </a:cubicBezTo>
                  <a:cubicBezTo>
                    <a:pt x="123411" y="354061"/>
                    <a:pt x="121549" y="371083"/>
                    <a:pt x="131922" y="371881"/>
                  </a:cubicBezTo>
                  <a:cubicBezTo>
                    <a:pt x="142295" y="372945"/>
                    <a:pt x="150008" y="383318"/>
                    <a:pt x="148945" y="388903"/>
                  </a:cubicBezTo>
                  <a:cubicBezTo>
                    <a:pt x="147881" y="394489"/>
                    <a:pt x="160381" y="397415"/>
                    <a:pt x="159317" y="405926"/>
                  </a:cubicBezTo>
                  <a:cubicBezTo>
                    <a:pt x="158254" y="414437"/>
                    <a:pt x="186713" y="412575"/>
                    <a:pt x="190436" y="409649"/>
                  </a:cubicBezTo>
                  <a:cubicBezTo>
                    <a:pt x="194160" y="406724"/>
                    <a:pt x="201873" y="404862"/>
                    <a:pt x="206395" y="407787"/>
                  </a:cubicBezTo>
                  <a:cubicBezTo>
                    <a:pt x="211182" y="410713"/>
                    <a:pt x="219693" y="404862"/>
                    <a:pt x="224481" y="406724"/>
                  </a:cubicBezTo>
                  <a:cubicBezTo>
                    <a:pt x="229268" y="408585"/>
                    <a:pt x="248152" y="416299"/>
                    <a:pt x="244429" y="422682"/>
                  </a:cubicBezTo>
                  <a:cubicBezTo>
                    <a:pt x="240705" y="429331"/>
                    <a:pt x="227406" y="439704"/>
                    <a:pt x="230332" y="445290"/>
                  </a:cubicBezTo>
                  <a:cubicBezTo>
                    <a:pt x="232460" y="449811"/>
                    <a:pt x="242567" y="452471"/>
                    <a:pt x="246557" y="458056"/>
                  </a:cubicBezTo>
                  <a:cubicBezTo>
                    <a:pt x="247088" y="458056"/>
                    <a:pt x="247354" y="458056"/>
                    <a:pt x="247886" y="458056"/>
                  </a:cubicBezTo>
                  <a:cubicBezTo>
                    <a:pt x="255068" y="456460"/>
                    <a:pt x="258259" y="429065"/>
                    <a:pt x="258259" y="421086"/>
                  </a:cubicBezTo>
                  <a:cubicBezTo>
                    <a:pt x="258259" y="413107"/>
                    <a:pt x="261451" y="392095"/>
                    <a:pt x="263845" y="384116"/>
                  </a:cubicBezTo>
                  <a:cubicBezTo>
                    <a:pt x="268366" y="368424"/>
                    <a:pt x="246557" y="357252"/>
                    <a:pt x="246557" y="339964"/>
                  </a:cubicBezTo>
                  <a:cubicBezTo>
                    <a:pt x="246557" y="322942"/>
                    <a:pt x="255334" y="332251"/>
                    <a:pt x="264909" y="325336"/>
                  </a:cubicBezTo>
                  <a:cubicBezTo>
                    <a:pt x="274750" y="318155"/>
                    <a:pt x="264377" y="315229"/>
                    <a:pt x="259589" y="314165"/>
                  </a:cubicBezTo>
                  <a:cubicBezTo>
                    <a:pt x="254802" y="313101"/>
                    <a:pt x="250812" y="304324"/>
                    <a:pt x="252408" y="299271"/>
                  </a:cubicBezTo>
                  <a:cubicBezTo>
                    <a:pt x="254004" y="294217"/>
                    <a:pt x="284059" y="296345"/>
                    <a:pt x="293368" y="296345"/>
                  </a:cubicBezTo>
                  <a:cubicBezTo>
                    <a:pt x="302943" y="296345"/>
                    <a:pt x="323423" y="287568"/>
                    <a:pt x="323689" y="286238"/>
                  </a:cubicBezTo>
                  <a:cubicBezTo>
                    <a:pt x="323954" y="284908"/>
                    <a:pt x="326082" y="277993"/>
                    <a:pt x="318901" y="272407"/>
                  </a:cubicBezTo>
                  <a:cubicBezTo>
                    <a:pt x="311454" y="266822"/>
                    <a:pt x="314380" y="258577"/>
                    <a:pt x="319965" y="251927"/>
                  </a:cubicBezTo>
                  <a:cubicBezTo>
                    <a:pt x="325550" y="245544"/>
                    <a:pt x="316507" y="238895"/>
                    <a:pt x="309326" y="230916"/>
                  </a:cubicBezTo>
                  <a:cubicBezTo>
                    <a:pt x="302145" y="222936"/>
                    <a:pt x="307730" y="194477"/>
                    <a:pt x="315709" y="181179"/>
                  </a:cubicBezTo>
                  <a:cubicBezTo>
                    <a:pt x="323954" y="167880"/>
                    <a:pt x="299219" y="170806"/>
                    <a:pt x="283793" y="172668"/>
                  </a:cubicBezTo>
                  <a:cubicBezTo>
                    <a:pt x="268632" y="174529"/>
                    <a:pt x="255600" y="168678"/>
                    <a:pt x="245759" y="156177"/>
                  </a:cubicBezTo>
                  <a:cubicBezTo>
                    <a:pt x="235918" y="143677"/>
                    <a:pt x="222619" y="151656"/>
                    <a:pt x="199213" y="152188"/>
                  </a:cubicBezTo>
                  <a:cubicBezTo>
                    <a:pt x="175808" y="152720"/>
                    <a:pt x="180329" y="126388"/>
                    <a:pt x="181659" y="116281"/>
                  </a:cubicBezTo>
                  <a:cubicBezTo>
                    <a:pt x="182723" y="106175"/>
                    <a:pt x="169690" y="104845"/>
                    <a:pt x="169690" y="98461"/>
                  </a:cubicBezTo>
                  <a:cubicBezTo>
                    <a:pt x="169690" y="92078"/>
                    <a:pt x="162775" y="92078"/>
                    <a:pt x="156924" y="92610"/>
                  </a:cubicBezTo>
                  <a:cubicBezTo>
                    <a:pt x="151072" y="93142"/>
                    <a:pt x="156924" y="85429"/>
                    <a:pt x="160913" y="80109"/>
                  </a:cubicBezTo>
                  <a:cubicBezTo>
                    <a:pt x="164903" y="74790"/>
                    <a:pt x="164637" y="70800"/>
                    <a:pt x="164903" y="59895"/>
                  </a:cubicBezTo>
                  <a:cubicBezTo>
                    <a:pt x="165169" y="48991"/>
                    <a:pt x="180861" y="39947"/>
                    <a:pt x="188840" y="29043"/>
                  </a:cubicBezTo>
                  <a:cubicBezTo>
                    <a:pt x="190702" y="26383"/>
                    <a:pt x="193628" y="24787"/>
                    <a:pt x="197086" y="23723"/>
                  </a:cubicBezTo>
                  <a:cubicBezTo>
                    <a:pt x="198150" y="21329"/>
                    <a:pt x="200011" y="19201"/>
                    <a:pt x="203735" y="18404"/>
                  </a:cubicBezTo>
                  <a:cubicBezTo>
                    <a:pt x="215704" y="16010"/>
                    <a:pt x="221821" y="8031"/>
                    <a:pt x="210384" y="1381"/>
                  </a:cubicBezTo>
                  <a:cubicBezTo>
                    <a:pt x="198947" y="-5268"/>
                    <a:pt x="192298" y="14148"/>
                    <a:pt x="179531" y="16010"/>
                  </a:cubicBezTo>
                  <a:cubicBezTo>
                    <a:pt x="166765" y="17872"/>
                    <a:pt x="164371" y="25585"/>
                    <a:pt x="156126" y="29840"/>
                  </a:cubicBezTo>
                  <a:cubicBezTo>
                    <a:pt x="147615" y="34096"/>
                    <a:pt x="131922" y="30372"/>
                    <a:pt x="131390" y="37554"/>
                  </a:cubicBezTo>
                  <a:cubicBezTo>
                    <a:pt x="130592" y="45533"/>
                    <a:pt x="126071" y="37554"/>
                    <a:pt x="118624" y="35692"/>
                  </a:cubicBezTo>
                  <a:cubicBezTo>
                    <a:pt x="111442" y="33830"/>
                    <a:pt x="92824" y="50054"/>
                    <a:pt x="93356" y="59097"/>
                  </a:cubicBezTo>
                  <a:cubicBezTo>
                    <a:pt x="93888" y="68140"/>
                    <a:pt x="97080" y="76651"/>
                    <a:pt x="83781" y="84897"/>
                  </a:cubicBezTo>
                  <a:cubicBezTo>
                    <a:pt x="70483" y="93408"/>
                    <a:pt x="62769" y="109100"/>
                    <a:pt x="56652" y="116281"/>
                  </a:cubicBezTo>
                  <a:cubicBezTo>
                    <a:pt x="54790" y="118409"/>
                    <a:pt x="52928" y="118675"/>
                    <a:pt x="50801" y="117611"/>
                  </a:cubicBezTo>
                  <a:cubicBezTo>
                    <a:pt x="50003" y="121601"/>
                    <a:pt x="48939" y="124793"/>
                    <a:pt x="47077" y="126123"/>
                  </a:cubicBezTo>
                  <a:cubicBezTo>
                    <a:pt x="43619" y="128516"/>
                    <a:pt x="35640" y="136761"/>
                    <a:pt x="28725" y="143943"/>
                  </a:cubicBezTo>
                  <a:cubicBezTo>
                    <a:pt x="32183" y="147134"/>
                    <a:pt x="35374" y="150060"/>
                    <a:pt x="37502" y="152454"/>
                  </a:cubicBezTo>
                  <a:cubicBezTo>
                    <a:pt x="46013" y="161497"/>
                    <a:pt x="40428" y="168678"/>
                    <a:pt x="42822" y="173465"/>
                  </a:cubicBezTo>
                  <a:cubicBezTo>
                    <a:pt x="45215" y="178253"/>
                    <a:pt x="47609" y="185434"/>
                    <a:pt x="42822" y="188626"/>
                  </a:cubicBezTo>
                  <a:cubicBezTo>
                    <a:pt x="38034" y="191552"/>
                    <a:pt x="42290" y="224798"/>
                    <a:pt x="47609" y="230916"/>
                  </a:cubicBezTo>
                  <a:cubicBezTo>
                    <a:pt x="52928" y="237033"/>
                    <a:pt x="47609" y="242352"/>
                    <a:pt x="41492" y="254321"/>
                  </a:cubicBezTo>
                  <a:cubicBezTo>
                    <a:pt x="35374" y="266290"/>
                    <a:pt x="30055" y="271875"/>
                    <a:pt x="19150" y="272407"/>
                  </a:cubicBezTo>
                  <a:cubicBezTo>
                    <a:pt x="8245" y="272939"/>
                    <a:pt x="8777" y="289962"/>
                    <a:pt x="5319" y="289962"/>
                  </a:cubicBezTo>
                  <a:cubicBezTo>
                    <a:pt x="2394" y="289962"/>
                    <a:pt x="266" y="296079"/>
                    <a:pt x="0" y="301398"/>
                  </a:cubicBezTo>
                  <a:cubicBezTo>
                    <a:pt x="10107" y="309910"/>
                    <a:pt x="28193" y="320283"/>
                    <a:pt x="33512" y="320283"/>
                  </a:cubicBezTo>
                  <a:cubicBezTo>
                    <a:pt x="39630" y="321080"/>
                    <a:pt x="43619" y="329059"/>
                    <a:pt x="51067" y="333581"/>
                  </a:cubicBezTo>
                  <a:close/>
                </a:path>
              </a:pathLst>
            </a:custGeom>
            <a:grpFill/>
            <a:ln w="6350" cap="flat">
              <a:solidFill>
                <a:schemeClr val="bg1"/>
              </a:solidFill>
              <a:prstDash val="solid"/>
              <a:miter/>
            </a:ln>
          </p:spPr>
          <p:txBody>
            <a:bodyPr rtlCol="0" anchor="ctr"/>
            <a:lstStyle/>
            <a:p>
              <a:endParaRPr lang="en-GB"/>
            </a:p>
          </p:txBody>
        </p:sp>
        <p:sp>
          <p:nvSpPr>
            <p:cNvPr id="502" name="Freeform: Shape 501">
              <a:extLst>
                <a:ext uri="{FF2B5EF4-FFF2-40B4-BE49-F238E27FC236}">
                  <a16:creationId xmlns:a16="http://schemas.microsoft.com/office/drawing/2014/main" id="{4D98FB04-5BF2-4A3F-BA4D-216EF31E6068}"/>
                </a:ext>
              </a:extLst>
            </p:cNvPr>
            <p:cNvSpPr/>
            <p:nvPr/>
          </p:nvSpPr>
          <p:spPr>
            <a:xfrm>
              <a:off x="3886827" y="4649973"/>
              <a:ext cx="329796" cy="369949"/>
            </a:xfrm>
            <a:custGeom>
              <a:avLst/>
              <a:gdLst>
                <a:gd name="connsiteX0" fmla="*/ 328747 w 329796"/>
                <a:gd name="connsiteY0" fmla="*/ 222643 h 369949"/>
                <a:gd name="connsiteX1" fmla="*/ 312788 w 329796"/>
                <a:gd name="connsiteY1" fmla="*/ 196046 h 369949"/>
                <a:gd name="connsiteX2" fmla="*/ 290181 w 329796"/>
                <a:gd name="connsiteY2" fmla="*/ 182215 h 369949"/>
                <a:gd name="connsiteX3" fmla="*/ 260392 w 329796"/>
                <a:gd name="connsiteY3" fmla="*/ 168650 h 369949"/>
                <a:gd name="connsiteX4" fmla="*/ 257200 w 329796"/>
                <a:gd name="connsiteY4" fmla="*/ 146043 h 369949"/>
                <a:gd name="connsiteX5" fmla="*/ 253210 w 329796"/>
                <a:gd name="connsiteY5" fmla="*/ 125031 h 369949"/>
                <a:gd name="connsiteX6" fmla="*/ 242837 w 329796"/>
                <a:gd name="connsiteY6" fmla="*/ 106679 h 369949"/>
                <a:gd name="connsiteX7" fmla="*/ 213049 w 329796"/>
                <a:gd name="connsiteY7" fmla="*/ 100295 h 369949"/>
                <a:gd name="connsiteX8" fmla="*/ 190707 w 329796"/>
                <a:gd name="connsiteY8" fmla="*/ 89922 h 369949"/>
                <a:gd name="connsiteX9" fmla="*/ 179536 w 329796"/>
                <a:gd name="connsiteY9" fmla="*/ 80347 h 369949"/>
                <a:gd name="connsiteX10" fmla="*/ 160386 w 329796"/>
                <a:gd name="connsiteY10" fmla="*/ 76358 h 369949"/>
                <a:gd name="connsiteX11" fmla="*/ 128203 w 329796"/>
                <a:gd name="connsiteY11" fmla="*/ 56942 h 369949"/>
                <a:gd name="connsiteX12" fmla="*/ 119426 w 329796"/>
                <a:gd name="connsiteY12" fmla="*/ 4013 h 369949"/>
                <a:gd name="connsiteX13" fmla="*/ 93627 w 329796"/>
                <a:gd name="connsiteY13" fmla="*/ 2417 h 369949"/>
                <a:gd name="connsiteX14" fmla="*/ 61444 w 329796"/>
                <a:gd name="connsiteY14" fmla="*/ 16780 h 369949"/>
                <a:gd name="connsiteX15" fmla="*/ 38039 w 329796"/>
                <a:gd name="connsiteY15" fmla="*/ 28749 h 369949"/>
                <a:gd name="connsiteX16" fmla="*/ 14633 w 329796"/>
                <a:gd name="connsiteY16" fmla="*/ 34334 h 369949"/>
                <a:gd name="connsiteX17" fmla="*/ 5590 w 329796"/>
                <a:gd name="connsiteY17" fmla="*/ 32206 h 369949"/>
                <a:gd name="connsiteX18" fmla="*/ 24208 w 329796"/>
                <a:gd name="connsiteY18" fmla="*/ 70506 h 369949"/>
                <a:gd name="connsiteX19" fmla="*/ 17027 w 329796"/>
                <a:gd name="connsiteY19" fmla="*/ 84869 h 369949"/>
                <a:gd name="connsiteX20" fmla="*/ 19421 w 329796"/>
                <a:gd name="connsiteY20" fmla="*/ 123435 h 369949"/>
                <a:gd name="connsiteX21" fmla="*/ 13037 w 329796"/>
                <a:gd name="connsiteY21" fmla="*/ 145777 h 369949"/>
                <a:gd name="connsiteX22" fmla="*/ 6654 w 329796"/>
                <a:gd name="connsiteY22" fmla="*/ 169182 h 369949"/>
                <a:gd name="connsiteX23" fmla="*/ 17027 w 329796"/>
                <a:gd name="connsiteY23" fmla="*/ 181949 h 369949"/>
                <a:gd name="connsiteX24" fmla="*/ 2664 w 329796"/>
                <a:gd name="connsiteY24" fmla="*/ 203759 h 369949"/>
                <a:gd name="connsiteX25" fmla="*/ 271 w 329796"/>
                <a:gd name="connsiteY25" fmla="*/ 214930 h 369949"/>
                <a:gd name="connsiteX26" fmla="*/ 11441 w 329796"/>
                <a:gd name="connsiteY26" fmla="*/ 227962 h 369949"/>
                <a:gd name="connsiteX27" fmla="*/ 17825 w 329796"/>
                <a:gd name="connsiteY27" fmla="*/ 256953 h 369949"/>
                <a:gd name="connsiteX28" fmla="*/ 28996 w 329796"/>
                <a:gd name="connsiteY28" fmla="*/ 272114 h 369949"/>
                <a:gd name="connsiteX29" fmla="*/ 23410 w 329796"/>
                <a:gd name="connsiteY29" fmla="*/ 291264 h 369949"/>
                <a:gd name="connsiteX30" fmla="*/ 32985 w 329796"/>
                <a:gd name="connsiteY30" fmla="*/ 313871 h 369949"/>
                <a:gd name="connsiteX31" fmla="*/ 42560 w 329796"/>
                <a:gd name="connsiteY31" fmla="*/ 338873 h 369949"/>
                <a:gd name="connsiteX32" fmla="*/ 48944 w 329796"/>
                <a:gd name="connsiteY32" fmla="*/ 368662 h 369949"/>
                <a:gd name="connsiteX33" fmla="*/ 85914 w 329796"/>
                <a:gd name="connsiteY33" fmla="*/ 346852 h 369949"/>
                <a:gd name="connsiteX34" fmla="*/ 110117 w 329796"/>
                <a:gd name="connsiteY34" fmla="*/ 346054 h 369949"/>
                <a:gd name="connsiteX35" fmla="*/ 141502 w 329796"/>
                <a:gd name="connsiteY35" fmla="*/ 358821 h 369949"/>
                <a:gd name="connsiteX36" fmla="*/ 157460 w 329796"/>
                <a:gd name="connsiteY36" fmla="*/ 342862 h 369949"/>
                <a:gd name="connsiteX37" fmla="*/ 193632 w 329796"/>
                <a:gd name="connsiteY37" fmla="*/ 342862 h 369949"/>
                <a:gd name="connsiteX38" fmla="*/ 201612 w 329796"/>
                <a:gd name="connsiteY38" fmla="*/ 301105 h 369949"/>
                <a:gd name="connsiteX39" fmla="*/ 222623 w 329796"/>
                <a:gd name="connsiteY39" fmla="*/ 275305 h 369949"/>
                <a:gd name="connsiteX40" fmla="*/ 255604 w 329796"/>
                <a:gd name="connsiteY40" fmla="*/ 269720 h 369949"/>
                <a:gd name="connsiteX41" fmla="*/ 286989 w 329796"/>
                <a:gd name="connsiteY41" fmla="*/ 266528 h 369949"/>
                <a:gd name="connsiteX42" fmla="*/ 312788 w 329796"/>
                <a:gd name="connsiteY42" fmla="*/ 277699 h 369949"/>
                <a:gd name="connsiteX43" fmla="*/ 325555 w 329796"/>
                <a:gd name="connsiteY43" fmla="*/ 257485 h 369949"/>
                <a:gd name="connsiteX44" fmla="*/ 328747 w 329796"/>
                <a:gd name="connsiteY44" fmla="*/ 222643 h 3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9796" h="369949">
                  <a:moveTo>
                    <a:pt x="328747" y="222643"/>
                  </a:moveTo>
                  <a:cubicBezTo>
                    <a:pt x="324757" y="210674"/>
                    <a:pt x="312788" y="209078"/>
                    <a:pt x="312788" y="196046"/>
                  </a:cubicBezTo>
                  <a:cubicBezTo>
                    <a:pt x="312788" y="183279"/>
                    <a:pt x="308001" y="181683"/>
                    <a:pt x="290181" y="182215"/>
                  </a:cubicBezTo>
                  <a:cubicBezTo>
                    <a:pt x="272626" y="183013"/>
                    <a:pt x="261189" y="179023"/>
                    <a:pt x="260392" y="168650"/>
                  </a:cubicBezTo>
                  <a:cubicBezTo>
                    <a:pt x="259594" y="158277"/>
                    <a:pt x="249221" y="150298"/>
                    <a:pt x="257200" y="146043"/>
                  </a:cubicBezTo>
                  <a:cubicBezTo>
                    <a:pt x="265179" y="142053"/>
                    <a:pt x="251615" y="134872"/>
                    <a:pt x="253210" y="125031"/>
                  </a:cubicBezTo>
                  <a:cubicBezTo>
                    <a:pt x="254806" y="115456"/>
                    <a:pt x="248423" y="111466"/>
                    <a:pt x="242837" y="106679"/>
                  </a:cubicBezTo>
                  <a:cubicBezTo>
                    <a:pt x="237252" y="101891"/>
                    <a:pt x="213049" y="109072"/>
                    <a:pt x="213049" y="100295"/>
                  </a:cubicBezTo>
                  <a:cubicBezTo>
                    <a:pt x="213049" y="91518"/>
                    <a:pt x="198686" y="89922"/>
                    <a:pt x="190707" y="89922"/>
                  </a:cubicBezTo>
                  <a:cubicBezTo>
                    <a:pt x="182728" y="89922"/>
                    <a:pt x="188313" y="79549"/>
                    <a:pt x="179536" y="80347"/>
                  </a:cubicBezTo>
                  <a:cubicBezTo>
                    <a:pt x="170759" y="81145"/>
                    <a:pt x="172355" y="74762"/>
                    <a:pt x="160386" y="76358"/>
                  </a:cubicBezTo>
                  <a:cubicBezTo>
                    <a:pt x="148417" y="77954"/>
                    <a:pt x="140970" y="72368"/>
                    <a:pt x="128203" y="56942"/>
                  </a:cubicBezTo>
                  <a:cubicBezTo>
                    <a:pt x="115437" y="41781"/>
                    <a:pt x="117033" y="11992"/>
                    <a:pt x="119426" y="4013"/>
                  </a:cubicBezTo>
                  <a:cubicBezTo>
                    <a:pt x="121820" y="-3966"/>
                    <a:pt x="104266" y="2417"/>
                    <a:pt x="93627" y="2417"/>
                  </a:cubicBezTo>
                  <a:cubicBezTo>
                    <a:pt x="83254" y="2417"/>
                    <a:pt x="72615" y="10397"/>
                    <a:pt x="61444" y="16780"/>
                  </a:cubicBezTo>
                  <a:cubicBezTo>
                    <a:pt x="50273" y="23163"/>
                    <a:pt x="43890" y="23163"/>
                    <a:pt x="38039" y="28749"/>
                  </a:cubicBezTo>
                  <a:cubicBezTo>
                    <a:pt x="32453" y="34334"/>
                    <a:pt x="23676" y="37526"/>
                    <a:pt x="14633" y="34334"/>
                  </a:cubicBezTo>
                  <a:cubicBezTo>
                    <a:pt x="12239" y="33536"/>
                    <a:pt x="9048" y="32738"/>
                    <a:pt x="5590" y="32206"/>
                  </a:cubicBezTo>
                  <a:cubicBezTo>
                    <a:pt x="10377" y="43909"/>
                    <a:pt x="21814" y="63325"/>
                    <a:pt x="24208" y="70506"/>
                  </a:cubicBezTo>
                  <a:cubicBezTo>
                    <a:pt x="27400" y="79284"/>
                    <a:pt x="20218" y="81677"/>
                    <a:pt x="17027" y="84869"/>
                  </a:cubicBezTo>
                  <a:cubicBezTo>
                    <a:pt x="13835" y="88060"/>
                    <a:pt x="18623" y="117052"/>
                    <a:pt x="19421" y="123435"/>
                  </a:cubicBezTo>
                  <a:cubicBezTo>
                    <a:pt x="20218" y="129818"/>
                    <a:pt x="8250" y="141787"/>
                    <a:pt x="13037" y="145777"/>
                  </a:cubicBezTo>
                  <a:cubicBezTo>
                    <a:pt x="17825" y="149766"/>
                    <a:pt x="6654" y="161735"/>
                    <a:pt x="6654" y="169182"/>
                  </a:cubicBezTo>
                  <a:cubicBezTo>
                    <a:pt x="6654" y="176364"/>
                    <a:pt x="17027" y="176364"/>
                    <a:pt x="17027" y="181949"/>
                  </a:cubicBezTo>
                  <a:cubicBezTo>
                    <a:pt x="17027" y="187534"/>
                    <a:pt x="8250" y="200567"/>
                    <a:pt x="2664" y="203759"/>
                  </a:cubicBezTo>
                  <a:cubicBezTo>
                    <a:pt x="-261" y="205355"/>
                    <a:pt x="-261" y="210142"/>
                    <a:pt x="271" y="214930"/>
                  </a:cubicBezTo>
                  <a:cubicBezTo>
                    <a:pt x="1866" y="214397"/>
                    <a:pt x="3196" y="221579"/>
                    <a:pt x="11441" y="227962"/>
                  </a:cubicBezTo>
                  <a:cubicBezTo>
                    <a:pt x="21016" y="235143"/>
                    <a:pt x="9845" y="247112"/>
                    <a:pt x="17825" y="256953"/>
                  </a:cubicBezTo>
                  <a:cubicBezTo>
                    <a:pt x="25804" y="266528"/>
                    <a:pt x="34581" y="267326"/>
                    <a:pt x="28996" y="272114"/>
                  </a:cubicBezTo>
                  <a:cubicBezTo>
                    <a:pt x="23410" y="276901"/>
                    <a:pt x="29793" y="286476"/>
                    <a:pt x="23410" y="291264"/>
                  </a:cubicBezTo>
                  <a:cubicBezTo>
                    <a:pt x="17027" y="296051"/>
                    <a:pt x="25804" y="310680"/>
                    <a:pt x="32985" y="313871"/>
                  </a:cubicBezTo>
                  <a:cubicBezTo>
                    <a:pt x="40166" y="317063"/>
                    <a:pt x="35379" y="331425"/>
                    <a:pt x="42560" y="338873"/>
                  </a:cubicBezTo>
                  <a:cubicBezTo>
                    <a:pt x="49741" y="346054"/>
                    <a:pt x="46550" y="363076"/>
                    <a:pt x="48944" y="368662"/>
                  </a:cubicBezTo>
                  <a:cubicBezTo>
                    <a:pt x="51337" y="374247"/>
                    <a:pt x="73147" y="360682"/>
                    <a:pt x="85914" y="346852"/>
                  </a:cubicBezTo>
                  <a:cubicBezTo>
                    <a:pt x="98680" y="333287"/>
                    <a:pt x="97882" y="344458"/>
                    <a:pt x="110117" y="346054"/>
                  </a:cubicBezTo>
                  <a:cubicBezTo>
                    <a:pt x="122086" y="347650"/>
                    <a:pt x="135916" y="347650"/>
                    <a:pt x="141502" y="358821"/>
                  </a:cubicBezTo>
                  <a:cubicBezTo>
                    <a:pt x="147087" y="369991"/>
                    <a:pt x="153471" y="347650"/>
                    <a:pt x="157460" y="342862"/>
                  </a:cubicBezTo>
                  <a:cubicBezTo>
                    <a:pt x="161450" y="338075"/>
                    <a:pt x="188845" y="344458"/>
                    <a:pt x="193632" y="342862"/>
                  </a:cubicBezTo>
                  <a:cubicBezTo>
                    <a:pt x="198420" y="341267"/>
                    <a:pt x="202410" y="306690"/>
                    <a:pt x="201612" y="301105"/>
                  </a:cubicBezTo>
                  <a:cubicBezTo>
                    <a:pt x="200814" y="295519"/>
                    <a:pt x="212783" y="281955"/>
                    <a:pt x="222623" y="275305"/>
                  </a:cubicBezTo>
                  <a:cubicBezTo>
                    <a:pt x="232198" y="268922"/>
                    <a:pt x="247625" y="273709"/>
                    <a:pt x="255604" y="269720"/>
                  </a:cubicBezTo>
                  <a:cubicBezTo>
                    <a:pt x="263583" y="265730"/>
                    <a:pt x="275818" y="266528"/>
                    <a:pt x="286989" y="266528"/>
                  </a:cubicBezTo>
                  <a:cubicBezTo>
                    <a:pt x="298160" y="266528"/>
                    <a:pt x="306139" y="277699"/>
                    <a:pt x="312788" y="277699"/>
                  </a:cubicBezTo>
                  <a:cubicBezTo>
                    <a:pt x="319172" y="277699"/>
                    <a:pt x="327151" y="267326"/>
                    <a:pt x="325555" y="257485"/>
                  </a:cubicBezTo>
                  <a:cubicBezTo>
                    <a:pt x="323959" y="248176"/>
                    <a:pt x="332736" y="234612"/>
                    <a:pt x="328747" y="222643"/>
                  </a:cubicBezTo>
                  <a:close/>
                </a:path>
              </a:pathLst>
            </a:custGeom>
            <a:grpFill/>
            <a:ln w="6350" cap="flat">
              <a:solidFill>
                <a:schemeClr val="bg1"/>
              </a:solidFill>
              <a:prstDash val="solid"/>
              <a:miter/>
            </a:ln>
          </p:spPr>
          <p:txBody>
            <a:bodyPr rtlCol="0" anchor="ctr"/>
            <a:lstStyle/>
            <a:p>
              <a:endParaRPr lang="en-GB"/>
            </a:p>
          </p:txBody>
        </p:sp>
        <p:sp>
          <p:nvSpPr>
            <p:cNvPr id="503" name="Freeform: Shape 502">
              <a:extLst>
                <a:ext uri="{FF2B5EF4-FFF2-40B4-BE49-F238E27FC236}">
                  <a16:creationId xmlns:a16="http://schemas.microsoft.com/office/drawing/2014/main" id="{32C4F131-10EE-44DF-AB37-D6E4B5FA6B7B}"/>
                </a:ext>
              </a:extLst>
            </p:cNvPr>
            <p:cNvSpPr/>
            <p:nvPr/>
          </p:nvSpPr>
          <p:spPr>
            <a:xfrm>
              <a:off x="3566632" y="4385277"/>
              <a:ext cx="345203" cy="507553"/>
            </a:xfrm>
            <a:custGeom>
              <a:avLst/>
              <a:gdLst>
                <a:gd name="connsiteX0" fmla="*/ 319668 w 345203"/>
                <a:gd name="connsiteY0" fmla="*/ 480956 h 507553"/>
                <a:gd name="connsiteX1" fmla="*/ 320466 w 345203"/>
                <a:gd name="connsiteY1" fmla="*/ 480158 h 507553"/>
                <a:gd name="connsiteX2" fmla="*/ 322860 w 345203"/>
                <a:gd name="connsiteY2" fmla="*/ 468987 h 507553"/>
                <a:gd name="connsiteX3" fmla="*/ 337222 w 345203"/>
                <a:gd name="connsiteY3" fmla="*/ 447177 h 507553"/>
                <a:gd name="connsiteX4" fmla="*/ 326850 w 345203"/>
                <a:gd name="connsiteY4" fmla="*/ 434411 h 507553"/>
                <a:gd name="connsiteX5" fmla="*/ 333233 w 345203"/>
                <a:gd name="connsiteY5" fmla="*/ 411005 h 507553"/>
                <a:gd name="connsiteX6" fmla="*/ 339616 w 345203"/>
                <a:gd name="connsiteY6" fmla="*/ 388664 h 507553"/>
                <a:gd name="connsiteX7" fmla="*/ 337222 w 345203"/>
                <a:gd name="connsiteY7" fmla="*/ 350097 h 507553"/>
                <a:gd name="connsiteX8" fmla="*/ 344404 w 345203"/>
                <a:gd name="connsiteY8" fmla="*/ 335735 h 507553"/>
                <a:gd name="connsiteX9" fmla="*/ 325786 w 345203"/>
                <a:gd name="connsiteY9" fmla="*/ 297435 h 507553"/>
                <a:gd name="connsiteX10" fmla="*/ 299454 w 345203"/>
                <a:gd name="connsiteY10" fmla="*/ 298765 h 507553"/>
                <a:gd name="connsiteX11" fmla="*/ 293071 w 345203"/>
                <a:gd name="connsiteY11" fmla="*/ 263390 h 507553"/>
                <a:gd name="connsiteX12" fmla="*/ 281102 w 345203"/>
                <a:gd name="connsiteY12" fmla="*/ 265784 h 507553"/>
                <a:gd name="connsiteX13" fmla="*/ 252111 w 345203"/>
                <a:gd name="connsiteY13" fmla="*/ 269774 h 507553"/>
                <a:gd name="connsiteX14" fmla="*/ 237749 w 345203"/>
                <a:gd name="connsiteY14" fmla="*/ 254614 h 507553"/>
                <a:gd name="connsiteX15" fmla="*/ 224184 w 345203"/>
                <a:gd name="connsiteY15" fmla="*/ 244241 h 507553"/>
                <a:gd name="connsiteX16" fmla="*/ 213013 w 345203"/>
                <a:gd name="connsiteY16" fmla="*/ 220835 h 507553"/>
                <a:gd name="connsiteX17" fmla="*/ 205832 w 345203"/>
                <a:gd name="connsiteY17" fmla="*/ 197429 h 507553"/>
                <a:gd name="connsiteX18" fmla="*/ 209822 w 345203"/>
                <a:gd name="connsiteY18" fmla="*/ 179875 h 507553"/>
                <a:gd name="connsiteX19" fmla="*/ 221790 w 345203"/>
                <a:gd name="connsiteY19" fmla="*/ 165513 h 507553"/>
                <a:gd name="connsiteX20" fmla="*/ 230568 w 345203"/>
                <a:gd name="connsiteY20" fmla="*/ 139713 h 507553"/>
                <a:gd name="connsiteX21" fmla="*/ 254771 w 345203"/>
                <a:gd name="connsiteY21" fmla="*/ 123755 h 507553"/>
                <a:gd name="connsiteX22" fmla="*/ 287752 w 345203"/>
                <a:gd name="connsiteY22" fmla="*/ 111786 h 507553"/>
                <a:gd name="connsiteX23" fmla="*/ 309827 w 345203"/>
                <a:gd name="connsiteY23" fmla="*/ 110190 h 507553"/>
                <a:gd name="connsiteX24" fmla="*/ 293603 w 345203"/>
                <a:gd name="connsiteY24" fmla="*/ 97424 h 507553"/>
                <a:gd name="connsiteX25" fmla="*/ 307700 w 345203"/>
                <a:gd name="connsiteY25" fmla="*/ 74816 h 507553"/>
                <a:gd name="connsiteX26" fmla="*/ 287752 w 345203"/>
                <a:gd name="connsiteY26" fmla="*/ 58858 h 507553"/>
                <a:gd name="connsiteX27" fmla="*/ 269666 w 345203"/>
                <a:gd name="connsiteY27" fmla="*/ 59921 h 507553"/>
                <a:gd name="connsiteX28" fmla="*/ 253707 w 345203"/>
                <a:gd name="connsiteY28" fmla="*/ 61783 h 507553"/>
                <a:gd name="connsiteX29" fmla="*/ 222588 w 345203"/>
                <a:gd name="connsiteY29" fmla="*/ 58060 h 507553"/>
                <a:gd name="connsiteX30" fmla="*/ 212215 w 345203"/>
                <a:gd name="connsiteY30" fmla="*/ 41037 h 507553"/>
                <a:gd name="connsiteX31" fmla="*/ 195193 w 345203"/>
                <a:gd name="connsiteY31" fmla="*/ 24015 h 507553"/>
                <a:gd name="connsiteX32" fmla="*/ 179235 w 345203"/>
                <a:gd name="connsiteY32" fmla="*/ 1408 h 507553"/>
                <a:gd name="connsiteX33" fmla="*/ 155829 w 345203"/>
                <a:gd name="connsiteY33" fmla="*/ 2206 h 507553"/>
                <a:gd name="connsiteX34" fmla="*/ 162213 w 345203"/>
                <a:gd name="connsiteY34" fmla="*/ 21621 h 507553"/>
                <a:gd name="connsiteX35" fmla="*/ 147052 w 345203"/>
                <a:gd name="connsiteY35" fmla="*/ 49283 h 507553"/>
                <a:gd name="connsiteX36" fmla="*/ 93592 w 345203"/>
                <a:gd name="connsiteY36" fmla="*/ 78274 h 507553"/>
                <a:gd name="connsiteX37" fmla="*/ 69122 w 345203"/>
                <a:gd name="connsiteY37" fmla="*/ 121627 h 507553"/>
                <a:gd name="connsiteX38" fmla="*/ 49706 w 345203"/>
                <a:gd name="connsiteY38" fmla="*/ 122957 h 507553"/>
                <a:gd name="connsiteX39" fmla="*/ 28960 w 345203"/>
                <a:gd name="connsiteY39" fmla="*/ 117371 h 507553"/>
                <a:gd name="connsiteX40" fmla="*/ 28960 w 345203"/>
                <a:gd name="connsiteY40" fmla="*/ 103541 h 507553"/>
                <a:gd name="connsiteX41" fmla="*/ 23641 w 345203"/>
                <a:gd name="connsiteY41" fmla="*/ 89711 h 507553"/>
                <a:gd name="connsiteX42" fmla="*/ 1033 w 345203"/>
                <a:gd name="connsiteY42" fmla="*/ 113382 h 507553"/>
                <a:gd name="connsiteX43" fmla="*/ 11406 w 345203"/>
                <a:gd name="connsiteY43" fmla="*/ 150618 h 507553"/>
                <a:gd name="connsiteX44" fmla="*/ 2895 w 345203"/>
                <a:gd name="connsiteY44" fmla="*/ 157800 h 507553"/>
                <a:gd name="connsiteX45" fmla="*/ 32418 w 345203"/>
                <a:gd name="connsiteY45" fmla="*/ 181205 h 507553"/>
                <a:gd name="connsiteX46" fmla="*/ 59547 w 345203"/>
                <a:gd name="connsiteY46" fmla="*/ 218441 h 507553"/>
                <a:gd name="connsiteX47" fmla="*/ 78697 w 345203"/>
                <a:gd name="connsiteY47" fmla="*/ 259933 h 507553"/>
                <a:gd name="connsiteX48" fmla="*/ 120987 w 345203"/>
                <a:gd name="connsiteY48" fmla="*/ 339991 h 507553"/>
                <a:gd name="connsiteX49" fmla="*/ 137211 w 345203"/>
                <a:gd name="connsiteY49" fmla="*/ 374833 h 507553"/>
                <a:gd name="connsiteX50" fmla="*/ 147584 w 345203"/>
                <a:gd name="connsiteY50" fmla="*/ 399569 h 507553"/>
                <a:gd name="connsiteX51" fmla="*/ 190406 w 345203"/>
                <a:gd name="connsiteY51" fmla="*/ 429623 h 507553"/>
                <a:gd name="connsiteX52" fmla="*/ 268867 w 345203"/>
                <a:gd name="connsiteY52" fmla="*/ 477764 h 507553"/>
                <a:gd name="connsiteX53" fmla="*/ 301316 w 345203"/>
                <a:gd name="connsiteY53" fmla="*/ 502500 h 507553"/>
                <a:gd name="connsiteX54" fmla="*/ 302912 w 345203"/>
                <a:gd name="connsiteY54" fmla="*/ 507553 h 507553"/>
                <a:gd name="connsiteX55" fmla="*/ 308763 w 345203"/>
                <a:gd name="connsiteY55" fmla="*/ 503298 h 507553"/>
                <a:gd name="connsiteX56" fmla="*/ 319668 w 345203"/>
                <a:gd name="connsiteY56" fmla="*/ 480956 h 50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5203" h="507553">
                  <a:moveTo>
                    <a:pt x="319668" y="480956"/>
                  </a:moveTo>
                  <a:cubicBezTo>
                    <a:pt x="319934" y="480424"/>
                    <a:pt x="320200" y="480158"/>
                    <a:pt x="320466" y="480158"/>
                  </a:cubicBezTo>
                  <a:cubicBezTo>
                    <a:pt x="319668" y="475371"/>
                    <a:pt x="319934" y="470583"/>
                    <a:pt x="322860" y="468987"/>
                  </a:cubicBezTo>
                  <a:cubicBezTo>
                    <a:pt x="328445" y="465796"/>
                    <a:pt x="337222" y="453029"/>
                    <a:pt x="337222" y="447177"/>
                  </a:cubicBezTo>
                  <a:cubicBezTo>
                    <a:pt x="337222" y="441592"/>
                    <a:pt x="326850" y="441592"/>
                    <a:pt x="326850" y="434411"/>
                  </a:cubicBezTo>
                  <a:cubicBezTo>
                    <a:pt x="326850" y="427230"/>
                    <a:pt x="338020" y="414995"/>
                    <a:pt x="333233" y="411005"/>
                  </a:cubicBezTo>
                  <a:cubicBezTo>
                    <a:pt x="328445" y="407016"/>
                    <a:pt x="340414" y="395047"/>
                    <a:pt x="339616" y="388664"/>
                  </a:cubicBezTo>
                  <a:cubicBezTo>
                    <a:pt x="338818" y="382280"/>
                    <a:pt x="334031" y="353289"/>
                    <a:pt x="337222" y="350097"/>
                  </a:cubicBezTo>
                  <a:cubicBezTo>
                    <a:pt x="340414" y="346906"/>
                    <a:pt x="347595" y="344512"/>
                    <a:pt x="344404" y="335735"/>
                  </a:cubicBezTo>
                  <a:cubicBezTo>
                    <a:pt x="341744" y="328820"/>
                    <a:pt x="330307" y="309404"/>
                    <a:pt x="325786" y="297435"/>
                  </a:cubicBezTo>
                  <a:cubicBezTo>
                    <a:pt x="316743" y="296105"/>
                    <a:pt x="305838" y="296371"/>
                    <a:pt x="299454" y="298765"/>
                  </a:cubicBezTo>
                  <a:cubicBezTo>
                    <a:pt x="290677" y="301957"/>
                    <a:pt x="293071" y="273763"/>
                    <a:pt x="293071" y="263390"/>
                  </a:cubicBezTo>
                  <a:cubicBezTo>
                    <a:pt x="293071" y="253017"/>
                    <a:pt x="284294" y="258603"/>
                    <a:pt x="281102" y="265784"/>
                  </a:cubicBezTo>
                  <a:cubicBezTo>
                    <a:pt x="277911" y="272965"/>
                    <a:pt x="265144" y="269774"/>
                    <a:pt x="252111" y="269774"/>
                  </a:cubicBezTo>
                  <a:cubicBezTo>
                    <a:pt x="239345" y="269774"/>
                    <a:pt x="245728" y="253816"/>
                    <a:pt x="237749" y="254614"/>
                  </a:cubicBezTo>
                  <a:cubicBezTo>
                    <a:pt x="229770" y="255411"/>
                    <a:pt x="223386" y="252220"/>
                    <a:pt x="224184" y="244241"/>
                  </a:cubicBezTo>
                  <a:cubicBezTo>
                    <a:pt x="224982" y="236261"/>
                    <a:pt x="218599" y="229878"/>
                    <a:pt x="213013" y="220835"/>
                  </a:cubicBezTo>
                  <a:cubicBezTo>
                    <a:pt x="207428" y="212058"/>
                    <a:pt x="201044" y="203281"/>
                    <a:pt x="205832" y="197429"/>
                  </a:cubicBezTo>
                  <a:cubicBezTo>
                    <a:pt x="210620" y="191844"/>
                    <a:pt x="202640" y="187056"/>
                    <a:pt x="209822" y="179875"/>
                  </a:cubicBezTo>
                  <a:cubicBezTo>
                    <a:pt x="217003" y="172694"/>
                    <a:pt x="224184" y="175088"/>
                    <a:pt x="221790" y="165513"/>
                  </a:cubicBezTo>
                  <a:cubicBezTo>
                    <a:pt x="219397" y="155938"/>
                    <a:pt x="229770" y="150352"/>
                    <a:pt x="230568" y="139713"/>
                  </a:cubicBezTo>
                  <a:cubicBezTo>
                    <a:pt x="231365" y="129340"/>
                    <a:pt x="243334" y="132532"/>
                    <a:pt x="254771" y="123755"/>
                  </a:cubicBezTo>
                  <a:cubicBezTo>
                    <a:pt x="265942" y="114978"/>
                    <a:pt x="278177" y="119765"/>
                    <a:pt x="287752" y="111786"/>
                  </a:cubicBezTo>
                  <a:cubicBezTo>
                    <a:pt x="296795" y="104339"/>
                    <a:pt x="302912" y="110722"/>
                    <a:pt x="309827" y="110190"/>
                  </a:cubicBezTo>
                  <a:cubicBezTo>
                    <a:pt x="305838" y="104605"/>
                    <a:pt x="295997" y="101679"/>
                    <a:pt x="293603" y="97424"/>
                  </a:cubicBezTo>
                  <a:cubicBezTo>
                    <a:pt x="290677" y="91838"/>
                    <a:pt x="303976" y="81465"/>
                    <a:pt x="307700" y="74816"/>
                  </a:cubicBezTo>
                  <a:cubicBezTo>
                    <a:pt x="311423" y="68167"/>
                    <a:pt x="292539" y="60720"/>
                    <a:pt x="287752" y="58858"/>
                  </a:cubicBezTo>
                  <a:cubicBezTo>
                    <a:pt x="282964" y="56996"/>
                    <a:pt x="274453" y="62581"/>
                    <a:pt x="269666" y="59921"/>
                  </a:cubicBezTo>
                  <a:cubicBezTo>
                    <a:pt x="264878" y="56996"/>
                    <a:pt x="257431" y="58858"/>
                    <a:pt x="253707" y="61783"/>
                  </a:cubicBezTo>
                  <a:cubicBezTo>
                    <a:pt x="249983" y="64709"/>
                    <a:pt x="221524" y="66571"/>
                    <a:pt x="222588" y="58060"/>
                  </a:cubicBezTo>
                  <a:cubicBezTo>
                    <a:pt x="223652" y="49548"/>
                    <a:pt x="211152" y="46623"/>
                    <a:pt x="212215" y="41037"/>
                  </a:cubicBezTo>
                  <a:cubicBezTo>
                    <a:pt x="213279" y="35452"/>
                    <a:pt x="205566" y="25079"/>
                    <a:pt x="195193" y="24015"/>
                  </a:cubicBezTo>
                  <a:cubicBezTo>
                    <a:pt x="184820" y="22951"/>
                    <a:pt x="186682" y="5929"/>
                    <a:pt x="179235" y="1408"/>
                  </a:cubicBezTo>
                  <a:cubicBezTo>
                    <a:pt x="174979" y="-1252"/>
                    <a:pt x="164340" y="344"/>
                    <a:pt x="155829" y="2206"/>
                  </a:cubicBezTo>
                  <a:cubicBezTo>
                    <a:pt x="164872" y="12579"/>
                    <a:pt x="168064" y="16834"/>
                    <a:pt x="162213" y="21621"/>
                  </a:cubicBezTo>
                  <a:cubicBezTo>
                    <a:pt x="154233" y="28005"/>
                    <a:pt x="162213" y="29069"/>
                    <a:pt x="147052" y="49283"/>
                  </a:cubicBezTo>
                  <a:cubicBezTo>
                    <a:pt x="131892" y="69496"/>
                    <a:pt x="106358" y="74284"/>
                    <a:pt x="93592" y="78274"/>
                  </a:cubicBezTo>
                  <a:cubicBezTo>
                    <a:pt x="81091" y="81997"/>
                    <a:pt x="76037" y="105403"/>
                    <a:pt x="69122" y="121627"/>
                  </a:cubicBezTo>
                  <a:cubicBezTo>
                    <a:pt x="62207" y="137852"/>
                    <a:pt x="56621" y="132266"/>
                    <a:pt x="49706" y="122957"/>
                  </a:cubicBezTo>
                  <a:cubicBezTo>
                    <a:pt x="42791" y="113382"/>
                    <a:pt x="37205" y="124819"/>
                    <a:pt x="28960" y="117371"/>
                  </a:cubicBezTo>
                  <a:cubicBezTo>
                    <a:pt x="20715" y="109924"/>
                    <a:pt x="24705" y="109924"/>
                    <a:pt x="28960" y="103541"/>
                  </a:cubicBezTo>
                  <a:cubicBezTo>
                    <a:pt x="31354" y="100083"/>
                    <a:pt x="28694" y="94764"/>
                    <a:pt x="23641" y="89711"/>
                  </a:cubicBezTo>
                  <a:cubicBezTo>
                    <a:pt x="14598" y="91572"/>
                    <a:pt x="5555" y="104073"/>
                    <a:pt x="1033" y="113382"/>
                  </a:cubicBezTo>
                  <a:cubicBezTo>
                    <a:pt x="-3754" y="123755"/>
                    <a:pt x="9544" y="143437"/>
                    <a:pt x="11406" y="150618"/>
                  </a:cubicBezTo>
                  <a:cubicBezTo>
                    <a:pt x="13268" y="157800"/>
                    <a:pt x="4225" y="151150"/>
                    <a:pt x="2895" y="157800"/>
                  </a:cubicBezTo>
                  <a:cubicBezTo>
                    <a:pt x="1565" y="164449"/>
                    <a:pt x="22843" y="174024"/>
                    <a:pt x="32418" y="181205"/>
                  </a:cubicBezTo>
                  <a:cubicBezTo>
                    <a:pt x="41993" y="188386"/>
                    <a:pt x="50504" y="208866"/>
                    <a:pt x="59547" y="218441"/>
                  </a:cubicBezTo>
                  <a:cubicBezTo>
                    <a:pt x="68590" y="228016"/>
                    <a:pt x="69122" y="236527"/>
                    <a:pt x="78697" y="259933"/>
                  </a:cubicBezTo>
                  <a:cubicBezTo>
                    <a:pt x="88272" y="283338"/>
                    <a:pt x="107688" y="323234"/>
                    <a:pt x="120987" y="339991"/>
                  </a:cubicBezTo>
                  <a:cubicBezTo>
                    <a:pt x="134285" y="356747"/>
                    <a:pt x="140403" y="370045"/>
                    <a:pt x="137211" y="374833"/>
                  </a:cubicBezTo>
                  <a:cubicBezTo>
                    <a:pt x="134285" y="379621"/>
                    <a:pt x="137743" y="392919"/>
                    <a:pt x="147584" y="399569"/>
                  </a:cubicBezTo>
                  <a:cubicBezTo>
                    <a:pt x="157159" y="406218"/>
                    <a:pt x="165138" y="417123"/>
                    <a:pt x="190406" y="429623"/>
                  </a:cubicBezTo>
                  <a:cubicBezTo>
                    <a:pt x="215673" y="442124"/>
                    <a:pt x="262218" y="466328"/>
                    <a:pt x="268867" y="477764"/>
                  </a:cubicBezTo>
                  <a:cubicBezTo>
                    <a:pt x="275517" y="489201"/>
                    <a:pt x="297061" y="500106"/>
                    <a:pt x="301316" y="502500"/>
                  </a:cubicBezTo>
                  <a:cubicBezTo>
                    <a:pt x="302380" y="503298"/>
                    <a:pt x="302912" y="505160"/>
                    <a:pt x="302912" y="507553"/>
                  </a:cubicBezTo>
                  <a:cubicBezTo>
                    <a:pt x="305306" y="505426"/>
                    <a:pt x="307433" y="503830"/>
                    <a:pt x="308763" y="503298"/>
                  </a:cubicBezTo>
                  <a:cubicBezTo>
                    <a:pt x="316477" y="498510"/>
                    <a:pt x="317275" y="484946"/>
                    <a:pt x="319668" y="480956"/>
                  </a:cubicBezTo>
                  <a:close/>
                </a:path>
              </a:pathLst>
            </a:custGeom>
            <a:grpFill/>
            <a:ln w="6350" cap="flat">
              <a:solidFill>
                <a:schemeClr val="bg1"/>
              </a:solidFill>
              <a:prstDash val="solid"/>
              <a:miter/>
            </a:ln>
          </p:spPr>
          <p:txBody>
            <a:bodyPr rtlCol="0" anchor="ctr"/>
            <a:lstStyle/>
            <a:p>
              <a:endParaRPr lang="en-GB"/>
            </a:p>
          </p:txBody>
        </p:sp>
        <p:sp>
          <p:nvSpPr>
            <p:cNvPr id="504" name="Freeform: Shape 503">
              <a:extLst>
                <a:ext uri="{FF2B5EF4-FFF2-40B4-BE49-F238E27FC236}">
                  <a16:creationId xmlns:a16="http://schemas.microsoft.com/office/drawing/2014/main" id="{2D6F08ED-E9DF-483C-A7C6-42A64CC7642B}"/>
                </a:ext>
              </a:extLst>
            </p:cNvPr>
            <p:cNvSpPr/>
            <p:nvPr/>
          </p:nvSpPr>
          <p:spPr>
            <a:xfrm>
              <a:off x="3784502" y="4045707"/>
              <a:ext cx="374419" cy="314682"/>
            </a:xfrm>
            <a:custGeom>
              <a:avLst/>
              <a:gdLst>
                <a:gd name="connsiteX0" fmla="*/ 34507 w 374419"/>
                <a:gd name="connsiteY0" fmla="*/ 20214 h 314682"/>
                <a:gd name="connsiteX1" fmla="*/ 10570 w 374419"/>
                <a:gd name="connsiteY1" fmla="*/ 51067 h 314682"/>
                <a:gd name="connsiteX2" fmla="*/ 6580 w 374419"/>
                <a:gd name="connsiteY2" fmla="*/ 71280 h 314682"/>
                <a:gd name="connsiteX3" fmla="*/ 2591 w 374419"/>
                <a:gd name="connsiteY3" fmla="*/ 83781 h 314682"/>
                <a:gd name="connsiteX4" fmla="*/ 15357 w 374419"/>
                <a:gd name="connsiteY4" fmla="*/ 89633 h 314682"/>
                <a:gd name="connsiteX5" fmla="*/ 27326 w 374419"/>
                <a:gd name="connsiteY5" fmla="*/ 107453 h 314682"/>
                <a:gd name="connsiteX6" fmla="*/ 44880 w 374419"/>
                <a:gd name="connsiteY6" fmla="*/ 143359 h 314682"/>
                <a:gd name="connsiteX7" fmla="*/ 91425 w 374419"/>
                <a:gd name="connsiteY7" fmla="*/ 147349 h 314682"/>
                <a:gd name="connsiteX8" fmla="*/ 129459 w 374419"/>
                <a:gd name="connsiteY8" fmla="*/ 163839 h 314682"/>
                <a:gd name="connsiteX9" fmla="*/ 161376 w 374419"/>
                <a:gd name="connsiteY9" fmla="*/ 172350 h 314682"/>
                <a:gd name="connsiteX10" fmla="*/ 154993 w 374419"/>
                <a:gd name="connsiteY10" fmla="*/ 222087 h 314682"/>
                <a:gd name="connsiteX11" fmla="*/ 165632 w 374419"/>
                <a:gd name="connsiteY11" fmla="*/ 243099 h 314682"/>
                <a:gd name="connsiteX12" fmla="*/ 164568 w 374419"/>
                <a:gd name="connsiteY12" fmla="*/ 263579 h 314682"/>
                <a:gd name="connsiteX13" fmla="*/ 169355 w 374419"/>
                <a:gd name="connsiteY13" fmla="*/ 277409 h 314682"/>
                <a:gd name="connsiteX14" fmla="*/ 165632 w 374419"/>
                <a:gd name="connsiteY14" fmla="*/ 279537 h 314682"/>
                <a:gd name="connsiteX15" fmla="*/ 186377 w 374419"/>
                <a:gd name="connsiteY15" fmla="*/ 306932 h 314682"/>
                <a:gd name="connsiteX16" fmla="*/ 202602 w 374419"/>
                <a:gd name="connsiteY16" fmla="*/ 313315 h 314682"/>
                <a:gd name="connsiteX17" fmla="*/ 217230 w 374419"/>
                <a:gd name="connsiteY17" fmla="*/ 310922 h 314682"/>
                <a:gd name="connsiteX18" fmla="*/ 236114 w 374419"/>
                <a:gd name="connsiteY18" fmla="*/ 301081 h 314682"/>
                <a:gd name="connsiteX19" fmla="*/ 253935 w 374419"/>
                <a:gd name="connsiteY19" fmla="*/ 292038 h 314682"/>
                <a:gd name="connsiteX20" fmla="*/ 269361 w 374419"/>
                <a:gd name="connsiteY20" fmla="*/ 277409 h 314682"/>
                <a:gd name="connsiteX21" fmla="*/ 272553 w 374419"/>
                <a:gd name="connsiteY21" fmla="*/ 265973 h 314682"/>
                <a:gd name="connsiteX22" fmla="*/ 258722 w 374419"/>
                <a:gd name="connsiteY22" fmla="*/ 262781 h 314682"/>
                <a:gd name="connsiteX23" fmla="*/ 251275 w 374419"/>
                <a:gd name="connsiteY23" fmla="*/ 245759 h 314682"/>
                <a:gd name="connsiteX24" fmla="*/ 240636 w 374419"/>
                <a:gd name="connsiteY24" fmla="*/ 225279 h 314682"/>
                <a:gd name="connsiteX25" fmla="*/ 258456 w 374419"/>
                <a:gd name="connsiteY25" fmla="*/ 222087 h 314682"/>
                <a:gd name="connsiteX26" fmla="*/ 282128 w 374419"/>
                <a:gd name="connsiteY26" fmla="*/ 230332 h 314682"/>
                <a:gd name="connsiteX27" fmla="*/ 292766 w 374419"/>
                <a:gd name="connsiteY27" fmla="*/ 231130 h 314682"/>
                <a:gd name="connsiteX28" fmla="*/ 311650 w 374419"/>
                <a:gd name="connsiteY28" fmla="*/ 220491 h 314682"/>
                <a:gd name="connsiteX29" fmla="*/ 345163 w 374419"/>
                <a:gd name="connsiteY29" fmla="*/ 207459 h 314682"/>
                <a:gd name="connsiteX30" fmla="*/ 352610 w 374419"/>
                <a:gd name="connsiteY30" fmla="*/ 197617 h 314682"/>
                <a:gd name="connsiteX31" fmla="*/ 334790 w 374419"/>
                <a:gd name="connsiteY31" fmla="*/ 175808 h 314682"/>
                <a:gd name="connsiteX32" fmla="*/ 337716 w 374419"/>
                <a:gd name="connsiteY32" fmla="*/ 161179 h 314682"/>
                <a:gd name="connsiteX33" fmla="*/ 350482 w 374419"/>
                <a:gd name="connsiteY33" fmla="*/ 148413 h 314682"/>
                <a:gd name="connsiteX34" fmla="*/ 354472 w 374419"/>
                <a:gd name="connsiteY34" fmla="*/ 133784 h 314682"/>
                <a:gd name="connsiteX35" fmla="*/ 364313 w 374419"/>
                <a:gd name="connsiteY35" fmla="*/ 115166 h 314682"/>
                <a:gd name="connsiteX36" fmla="*/ 374420 w 374419"/>
                <a:gd name="connsiteY36" fmla="*/ 102134 h 314682"/>
                <a:gd name="connsiteX37" fmla="*/ 335056 w 374419"/>
                <a:gd name="connsiteY37" fmla="*/ 98144 h 314682"/>
                <a:gd name="connsiteX38" fmla="*/ 342237 w 374419"/>
                <a:gd name="connsiteY38" fmla="*/ 75802 h 314682"/>
                <a:gd name="connsiteX39" fmla="*/ 301810 w 374419"/>
                <a:gd name="connsiteY39" fmla="*/ 60642 h 314682"/>
                <a:gd name="connsiteX40" fmla="*/ 305533 w 374419"/>
                <a:gd name="connsiteY40" fmla="*/ 45481 h 314682"/>
                <a:gd name="connsiteX41" fmla="*/ 282659 w 374419"/>
                <a:gd name="connsiteY41" fmla="*/ 38832 h 314682"/>
                <a:gd name="connsiteX42" fmla="*/ 230263 w 374419"/>
                <a:gd name="connsiteY42" fmla="*/ 57450 h 314682"/>
                <a:gd name="connsiteX43" fmla="*/ 178930 w 374419"/>
                <a:gd name="connsiteY43" fmla="*/ 42290 h 314682"/>
                <a:gd name="connsiteX44" fmla="*/ 143290 w 374419"/>
                <a:gd name="connsiteY44" fmla="*/ 36172 h 314682"/>
                <a:gd name="connsiteX45" fmla="*/ 122278 w 374419"/>
                <a:gd name="connsiteY45" fmla="*/ 15160 h 314682"/>
                <a:gd name="connsiteX46" fmla="*/ 99404 w 374419"/>
                <a:gd name="connsiteY46" fmla="*/ 0 h 314682"/>
                <a:gd name="connsiteX47" fmla="*/ 91691 w 374419"/>
                <a:gd name="connsiteY47" fmla="*/ 17554 h 314682"/>
                <a:gd name="connsiteX48" fmla="*/ 54987 w 374419"/>
                <a:gd name="connsiteY48" fmla="*/ 38566 h 314682"/>
                <a:gd name="connsiteX49" fmla="*/ 64030 w 374419"/>
                <a:gd name="connsiteY49" fmla="*/ 78196 h 314682"/>
                <a:gd name="connsiteX50" fmla="*/ 35039 w 374419"/>
                <a:gd name="connsiteY50" fmla="*/ 68621 h 314682"/>
                <a:gd name="connsiteX51" fmla="*/ 47008 w 374419"/>
                <a:gd name="connsiteY51" fmla="*/ 32981 h 314682"/>
                <a:gd name="connsiteX52" fmla="*/ 43284 w 374419"/>
                <a:gd name="connsiteY52" fmla="*/ 14096 h 314682"/>
                <a:gd name="connsiteX53" fmla="*/ 34507 w 374419"/>
                <a:gd name="connsiteY53" fmla="*/ 20214 h 31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74419" h="314682">
                  <a:moveTo>
                    <a:pt x="34507" y="20214"/>
                  </a:moveTo>
                  <a:cubicBezTo>
                    <a:pt x="26528" y="30853"/>
                    <a:pt x="10836" y="40162"/>
                    <a:pt x="10570" y="51067"/>
                  </a:cubicBezTo>
                  <a:cubicBezTo>
                    <a:pt x="10304" y="61971"/>
                    <a:pt x="10570" y="65961"/>
                    <a:pt x="6580" y="71280"/>
                  </a:cubicBezTo>
                  <a:cubicBezTo>
                    <a:pt x="2591" y="76334"/>
                    <a:pt x="-3527" y="84313"/>
                    <a:pt x="2591" y="83781"/>
                  </a:cubicBezTo>
                  <a:cubicBezTo>
                    <a:pt x="8708" y="83249"/>
                    <a:pt x="15357" y="83249"/>
                    <a:pt x="15357" y="89633"/>
                  </a:cubicBezTo>
                  <a:cubicBezTo>
                    <a:pt x="15357" y="96282"/>
                    <a:pt x="28390" y="97612"/>
                    <a:pt x="27326" y="107453"/>
                  </a:cubicBezTo>
                  <a:cubicBezTo>
                    <a:pt x="26262" y="117560"/>
                    <a:pt x="21740" y="143891"/>
                    <a:pt x="44880" y="143359"/>
                  </a:cubicBezTo>
                  <a:cubicBezTo>
                    <a:pt x="68286" y="142827"/>
                    <a:pt x="81584" y="134848"/>
                    <a:pt x="91425" y="147349"/>
                  </a:cubicBezTo>
                  <a:cubicBezTo>
                    <a:pt x="101266" y="159849"/>
                    <a:pt x="114299" y="165967"/>
                    <a:pt x="129459" y="163839"/>
                  </a:cubicBezTo>
                  <a:cubicBezTo>
                    <a:pt x="144620" y="161977"/>
                    <a:pt x="169355" y="159051"/>
                    <a:pt x="161376" y="172350"/>
                  </a:cubicBezTo>
                  <a:cubicBezTo>
                    <a:pt x="153131" y="185649"/>
                    <a:pt x="147811" y="214108"/>
                    <a:pt x="154993" y="222087"/>
                  </a:cubicBezTo>
                  <a:cubicBezTo>
                    <a:pt x="162174" y="230066"/>
                    <a:pt x="171217" y="236450"/>
                    <a:pt x="165632" y="243099"/>
                  </a:cubicBezTo>
                  <a:cubicBezTo>
                    <a:pt x="160046" y="249748"/>
                    <a:pt x="157121" y="257727"/>
                    <a:pt x="164568" y="263579"/>
                  </a:cubicBezTo>
                  <a:cubicBezTo>
                    <a:pt x="172015" y="269164"/>
                    <a:pt x="169887" y="276079"/>
                    <a:pt x="169355" y="277409"/>
                  </a:cubicBezTo>
                  <a:cubicBezTo>
                    <a:pt x="169355" y="277675"/>
                    <a:pt x="167759" y="278473"/>
                    <a:pt x="165632" y="279537"/>
                  </a:cubicBezTo>
                  <a:cubicBezTo>
                    <a:pt x="176537" y="290176"/>
                    <a:pt x="180260" y="302145"/>
                    <a:pt x="186377" y="306932"/>
                  </a:cubicBezTo>
                  <a:cubicBezTo>
                    <a:pt x="194623" y="313315"/>
                    <a:pt x="197016" y="316773"/>
                    <a:pt x="202602" y="313315"/>
                  </a:cubicBezTo>
                  <a:cubicBezTo>
                    <a:pt x="208187" y="310124"/>
                    <a:pt x="212443" y="307730"/>
                    <a:pt x="217230" y="310922"/>
                  </a:cubicBezTo>
                  <a:cubicBezTo>
                    <a:pt x="222018" y="314114"/>
                    <a:pt x="228667" y="307730"/>
                    <a:pt x="236114" y="301081"/>
                  </a:cubicBezTo>
                  <a:cubicBezTo>
                    <a:pt x="243562" y="294697"/>
                    <a:pt x="251541" y="300283"/>
                    <a:pt x="253935" y="292038"/>
                  </a:cubicBezTo>
                  <a:cubicBezTo>
                    <a:pt x="256328" y="283793"/>
                    <a:pt x="260584" y="279005"/>
                    <a:pt x="269361" y="277409"/>
                  </a:cubicBezTo>
                  <a:cubicBezTo>
                    <a:pt x="278404" y="275813"/>
                    <a:pt x="278404" y="265973"/>
                    <a:pt x="272553" y="265973"/>
                  </a:cubicBezTo>
                  <a:cubicBezTo>
                    <a:pt x="266967" y="265973"/>
                    <a:pt x="258722" y="273420"/>
                    <a:pt x="258722" y="262781"/>
                  </a:cubicBezTo>
                  <a:cubicBezTo>
                    <a:pt x="258722" y="252142"/>
                    <a:pt x="251275" y="254536"/>
                    <a:pt x="251275" y="245759"/>
                  </a:cubicBezTo>
                  <a:cubicBezTo>
                    <a:pt x="251275" y="236716"/>
                    <a:pt x="250477" y="231130"/>
                    <a:pt x="240636" y="225279"/>
                  </a:cubicBezTo>
                  <a:cubicBezTo>
                    <a:pt x="230795" y="219693"/>
                    <a:pt x="253669" y="217034"/>
                    <a:pt x="258456" y="222087"/>
                  </a:cubicBezTo>
                  <a:cubicBezTo>
                    <a:pt x="263244" y="226874"/>
                    <a:pt x="280532" y="222885"/>
                    <a:pt x="282128" y="230332"/>
                  </a:cubicBezTo>
                  <a:cubicBezTo>
                    <a:pt x="283723" y="237780"/>
                    <a:pt x="292766" y="240173"/>
                    <a:pt x="292766" y="231130"/>
                  </a:cubicBezTo>
                  <a:cubicBezTo>
                    <a:pt x="292766" y="222087"/>
                    <a:pt x="303405" y="218895"/>
                    <a:pt x="311650" y="220491"/>
                  </a:cubicBezTo>
                  <a:cubicBezTo>
                    <a:pt x="319896" y="222087"/>
                    <a:pt x="337716" y="209852"/>
                    <a:pt x="345163" y="207459"/>
                  </a:cubicBezTo>
                  <a:cubicBezTo>
                    <a:pt x="348887" y="206129"/>
                    <a:pt x="350482" y="201607"/>
                    <a:pt x="352610" y="197617"/>
                  </a:cubicBezTo>
                  <a:cubicBezTo>
                    <a:pt x="347291" y="190170"/>
                    <a:pt x="338780" y="178999"/>
                    <a:pt x="334790" y="175808"/>
                  </a:cubicBezTo>
                  <a:cubicBezTo>
                    <a:pt x="328939" y="171020"/>
                    <a:pt x="338780" y="168095"/>
                    <a:pt x="337716" y="161179"/>
                  </a:cubicBezTo>
                  <a:cubicBezTo>
                    <a:pt x="336652" y="154264"/>
                    <a:pt x="337716" y="149476"/>
                    <a:pt x="350482" y="148413"/>
                  </a:cubicBezTo>
                  <a:cubicBezTo>
                    <a:pt x="363249" y="147349"/>
                    <a:pt x="361121" y="137774"/>
                    <a:pt x="354472" y="133784"/>
                  </a:cubicBezTo>
                  <a:cubicBezTo>
                    <a:pt x="347557" y="129794"/>
                    <a:pt x="357398" y="119156"/>
                    <a:pt x="364313" y="115166"/>
                  </a:cubicBezTo>
                  <a:cubicBezTo>
                    <a:pt x="367239" y="113570"/>
                    <a:pt x="370962" y="108783"/>
                    <a:pt x="374420" y="102134"/>
                  </a:cubicBezTo>
                  <a:cubicBezTo>
                    <a:pt x="361388" y="97080"/>
                    <a:pt x="342769" y="97612"/>
                    <a:pt x="335056" y="98144"/>
                  </a:cubicBezTo>
                  <a:cubicBezTo>
                    <a:pt x="324683" y="98676"/>
                    <a:pt x="341706" y="86707"/>
                    <a:pt x="342237" y="75802"/>
                  </a:cubicBezTo>
                  <a:cubicBezTo>
                    <a:pt x="342769" y="64897"/>
                    <a:pt x="313246" y="63035"/>
                    <a:pt x="301810" y="60642"/>
                  </a:cubicBezTo>
                  <a:cubicBezTo>
                    <a:pt x="290373" y="58248"/>
                    <a:pt x="293298" y="46279"/>
                    <a:pt x="305533" y="45481"/>
                  </a:cubicBezTo>
                  <a:cubicBezTo>
                    <a:pt x="317502" y="44949"/>
                    <a:pt x="298884" y="36438"/>
                    <a:pt x="282659" y="38832"/>
                  </a:cubicBezTo>
                  <a:cubicBezTo>
                    <a:pt x="266435" y="41226"/>
                    <a:pt x="243562" y="50269"/>
                    <a:pt x="230263" y="57450"/>
                  </a:cubicBezTo>
                  <a:cubicBezTo>
                    <a:pt x="216964" y="64631"/>
                    <a:pt x="194091" y="36438"/>
                    <a:pt x="178930" y="42290"/>
                  </a:cubicBezTo>
                  <a:cubicBezTo>
                    <a:pt x="163770" y="48407"/>
                    <a:pt x="142758" y="48407"/>
                    <a:pt x="143290" y="36172"/>
                  </a:cubicBezTo>
                  <a:cubicBezTo>
                    <a:pt x="143822" y="24203"/>
                    <a:pt x="137173" y="13830"/>
                    <a:pt x="122278" y="15160"/>
                  </a:cubicBezTo>
                  <a:cubicBezTo>
                    <a:pt x="107118" y="16224"/>
                    <a:pt x="110841" y="0"/>
                    <a:pt x="99404" y="0"/>
                  </a:cubicBezTo>
                  <a:cubicBezTo>
                    <a:pt x="87968" y="0"/>
                    <a:pt x="99404" y="13830"/>
                    <a:pt x="91691" y="17554"/>
                  </a:cubicBezTo>
                  <a:cubicBezTo>
                    <a:pt x="83978" y="21012"/>
                    <a:pt x="56849" y="27927"/>
                    <a:pt x="54987" y="38566"/>
                  </a:cubicBezTo>
                  <a:cubicBezTo>
                    <a:pt x="53125" y="49471"/>
                    <a:pt x="69350" y="67557"/>
                    <a:pt x="64030" y="78196"/>
                  </a:cubicBezTo>
                  <a:cubicBezTo>
                    <a:pt x="58711" y="89101"/>
                    <a:pt x="40625" y="80058"/>
                    <a:pt x="35039" y="68621"/>
                  </a:cubicBezTo>
                  <a:cubicBezTo>
                    <a:pt x="29720" y="57184"/>
                    <a:pt x="50732" y="39630"/>
                    <a:pt x="47008" y="32981"/>
                  </a:cubicBezTo>
                  <a:cubicBezTo>
                    <a:pt x="44614" y="28459"/>
                    <a:pt x="41157" y="19948"/>
                    <a:pt x="43284" y="14096"/>
                  </a:cubicBezTo>
                  <a:cubicBezTo>
                    <a:pt x="39295" y="15958"/>
                    <a:pt x="36369" y="17820"/>
                    <a:pt x="34507" y="20214"/>
                  </a:cubicBezTo>
                  <a:close/>
                </a:path>
              </a:pathLst>
            </a:custGeom>
            <a:grpFill/>
            <a:ln w="6350" cap="flat">
              <a:solidFill>
                <a:schemeClr val="bg1"/>
              </a:solidFill>
              <a:prstDash val="solid"/>
              <a:miter/>
            </a:ln>
          </p:spPr>
          <p:txBody>
            <a:bodyPr rtlCol="0" anchor="ctr"/>
            <a:lstStyle/>
            <a:p>
              <a:endParaRPr lang="en-GB"/>
            </a:p>
          </p:txBody>
        </p:sp>
        <p:sp>
          <p:nvSpPr>
            <p:cNvPr id="505" name="Freeform: Shape 504">
              <a:extLst>
                <a:ext uri="{FF2B5EF4-FFF2-40B4-BE49-F238E27FC236}">
                  <a16:creationId xmlns:a16="http://schemas.microsoft.com/office/drawing/2014/main" id="{30943DB4-6162-4CF3-AE46-368C3D9C9AC2}"/>
                </a:ext>
              </a:extLst>
            </p:cNvPr>
            <p:cNvSpPr/>
            <p:nvPr/>
          </p:nvSpPr>
          <p:spPr>
            <a:xfrm>
              <a:off x="4207218" y="4209943"/>
              <a:ext cx="111819" cy="119943"/>
            </a:xfrm>
            <a:custGeom>
              <a:avLst/>
              <a:gdLst>
                <a:gd name="connsiteX0" fmla="*/ 24048 w 111819"/>
                <a:gd name="connsiteY0" fmla="*/ 23275 h 119943"/>
                <a:gd name="connsiteX1" fmla="*/ 11282 w 111819"/>
                <a:gd name="connsiteY1" fmla="*/ 36041 h 119943"/>
                <a:gd name="connsiteX2" fmla="*/ 643 w 111819"/>
                <a:gd name="connsiteY2" fmla="*/ 59447 h 119943"/>
                <a:gd name="connsiteX3" fmla="*/ 22984 w 111819"/>
                <a:gd name="connsiteY3" fmla="*/ 87640 h 119943"/>
                <a:gd name="connsiteX4" fmla="*/ 38943 w 111819"/>
                <a:gd name="connsiteY4" fmla="*/ 118227 h 119943"/>
                <a:gd name="connsiteX5" fmla="*/ 52507 w 111819"/>
                <a:gd name="connsiteY5" fmla="*/ 119025 h 119943"/>
                <a:gd name="connsiteX6" fmla="*/ 63944 w 111819"/>
                <a:gd name="connsiteY6" fmla="*/ 101737 h 119943"/>
                <a:gd name="connsiteX7" fmla="*/ 93999 w 111819"/>
                <a:gd name="connsiteY7" fmla="*/ 102534 h 119943"/>
                <a:gd name="connsiteX8" fmla="*/ 96659 w 111819"/>
                <a:gd name="connsiteY8" fmla="*/ 105992 h 119943"/>
                <a:gd name="connsiteX9" fmla="*/ 104638 w 111819"/>
                <a:gd name="connsiteY9" fmla="*/ 93225 h 119943"/>
                <a:gd name="connsiteX10" fmla="*/ 101712 w 111819"/>
                <a:gd name="connsiteY10" fmla="*/ 57053 h 119943"/>
                <a:gd name="connsiteX11" fmla="*/ 106500 w 111819"/>
                <a:gd name="connsiteY11" fmla="*/ 24870 h 119943"/>
                <a:gd name="connsiteX12" fmla="*/ 111819 w 111819"/>
                <a:gd name="connsiteY12" fmla="*/ 11040 h 119943"/>
                <a:gd name="connsiteX13" fmla="*/ 84690 w 111819"/>
                <a:gd name="connsiteY13" fmla="*/ 4922 h 119943"/>
                <a:gd name="connsiteX14" fmla="*/ 49848 w 111819"/>
                <a:gd name="connsiteY14" fmla="*/ 5454 h 119943"/>
                <a:gd name="connsiteX15" fmla="*/ 29368 w 111819"/>
                <a:gd name="connsiteY15" fmla="*/ 4922 h 119943"/>
                <a:gd name="connsiteX16" fmla="*/ 26708 w 111819"/>
                <a:gd name="connsiteY16" fmla="*/ 5720 h 119943"/>
                <a:gd name="connsiteX17" fmla="*/ 24048 w 111819"/>
                <a:gd name="connsiteY17" fmla="*/ 23275 h 11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19" h="119943">
                  <a:moveTo>
                    <a:pt x="24048" y="23275"/>
                  </a:moveTo>
                  <a:cubicBezTo>
                    <a:pt x="28038" y="30988"/>
                    <a:pt x="19261" y="34977"/>
                    <a:pt x="11282" y="36041"/>
                  </a:cubicBezTo>
                  <a:cubicBezTo>
                    <a:pt x="3568" y="37105"/>
                    <a:pt x="5430" y="54659"/>
                    <a:pt x="643" y="59447"/>
                  </a:cubicBezTo>
                  <a:cubicBezTo>
                    <a:pt x="-4145" y="64234"/>
                    <a:pt x="19261" y="77001"/>
                    <a:pt x="22984" y="87640"/>
                  </a:cubicBezTo>
                  <a:cubicBezTo>
                    <a:pt x="25378" y="94023"/>
                    <a:pt x="33092" y="107854"/>
                    <a:pt x="38943" y="118227"/>
                  </a:cubicBezTo>
                  <a:cubicBezTo>
                    <a:pt x="44262" y="119557"/>
                    <a:pt x="49582" y="120886"/>
                    <a:pt x="52507" y="119025"/>
                  </a:cubicBezTo>
                  <a:cubicBezTo>
                    <a:pt x="59955" y="115035"/>
                    <a:pt x="53305" y="100938"/>
                    <a:pt x="63944" y="101737"/>
                  </a:cubicBezTo>
                  <a:cubicBezTo>
                    <a:pt x="74583" y="102534"/>
                    <a:pt x="90009" y="95885"/>
                    <a:pt x="93999" y="102534"/>
                  </a:cubicBezTo>
                  <a:cubicBezTo>
                    <a:pt x="94797" y="103598"/>
                    <a:pt x="95595" y="104928"/>
                    <a:pt x="96659" y="105992"/>
                  </a:cubicBezTo>
                  <a:cubicBezTo>
                    <a:pt x="100116" y="100938"/>
                    <a:pt x="103840" y="95353"/>
                    <a:pt x="104638" y="93225"/>
                  </a:cubicBezTo>
                  <a:cubicBezTo>
                    <a:pt x="106500" y="89236"/>
                    <a:pt x="106500" y="68756"/>
                    <a:pt x="101712" y="57053"/>
                  </a:cubicBezTo>
                  <a:cubicBezTo>
                    <a:pt x="96925" y="45350"/>
                    <a:pt x="100648" y="29658"/>
                    <a:pt x="106500" y="24870"/>
                  </a:cubicBezTo>
                  <a:cubicBezTo>
                    <a:pt x="107830" y="23806"/>
                    <a:pt x="109691" y="18487"/>
                    <a:pt x="111819" y="11040"/>
                  </a:cubicBezTo>
                  <a:cubicBezTo>
                    <a:pt x="102244" y="7316"/>
                    <a:pt x="92669" y="3858"/>
                    <a:pt x="84690" y="4922"/>
                  </a:cubicBezTo>
                  <a:cubicBezTo>
                    <a:pt x="70328" y="6784"/>
                    <a:pt x="55167" y="13433"/>
                    <a:pt x="49848" y="5454"/>
                  </a:cubicBezTo>
                  <a:cubicBezTo>
                    <a:pt x="44528" y="-2259"/>
                    <a:pt x="36549" y="-1195"/>
                    <a:pt x="29368" y="4922"/>
                  </a:cubicBezTo>
                  <a:cubicBezTo>
                    <a:pt x="28570" y="5720"/>
                    <a:pt x="27772" y="5720"/>
                    <a:pt x="26708" y="5720"/>
                  </a:cubicBezTo>
                  <a:cubicBezTo>
                    <a:pt x="24580" y="12902"/>
                    <a:pt x="21921" y="19285"/>
                    <a:pt x="24048" y="23275"/>
                  </a:cubicBezTo>
                  <a:close/>
                </a:path>
              </a:pathLst>
            </a:custGeom>
            <a:grpFill/>
            <a:ln w="6350" cap="flat">
              <a:solidFill>
                <a:schemeClr val="bg1"/>
              </a:solidFill>
              <a:prstDash val="solid"/>
              <a:miter/>
            </a:ln>
          </p:spPr>
          <p:txBody>
            <a:bodyPr rtlCol="0" anchor="ctr"/>
            <a:lstStyle/>
            <a:p>
              <a:endParaRPr lang="en-GB"/>
            </a:p>
          </p:txBody>
        </p:sp>
        <p:sp>
          <p:nvSpPr>
            <p:cNvPr id="506" name="Freeform: Shape 505">
              <a:extLst>
                <a:ext uri="{FF2B5EF4-FFF2-40B4-BE49-F238E27FC236}">
                  <a16:creationId xmlns:a16="http://schemas.microsoft.com/office/drawing/2014/main" id="{854BF036-B6AA-4B04-B622-C91838B6FE2F}"/>
                </a:ext>
              </a:extLst>
            </p:cNvPr>
            <p:cNvSpPr/>
            <p:nvPr/>
          </p:nvSpPr>
          <p:spPr>
            <a:xfrm>
              <a:off x="4116889" y="4148107"/>
              <a:ext cx="129005" cy="196294"/>
            </a:xfrm>
            <a:custGeom>
              <a:avLst/>
              <a:gdLst>
                <a:gd name="connsiteX0" fmla="*/ 31394 w 129005"/>
                <a:gd name="connsiteY0" fmla="*/ 13033 h 196294"/>
                <a:gd name="connsiteX1" fmla="*/ 21553 w 129005"/>
                <a:gd name="connsiteY1" fmla="*/ 31651 h 196294"/>
                <a:gd name="connsiteX2" fmla="*/ 17563 w 129005"/>
                <a:gd name="connsiteY2" fmla="*/ 46279 h 196294"/>
                <a:gd name="connsiteX3" fmla="*/ 4796 w 129005"/>
                <a:gd name="connsiteY3" fmla="*/ 59046 h 196294"/>
                <a:gd name="connsiteX4" fmla="*/ 1871 w 129005"/>
                <a:gd name="connsiteY4" fmla="*/ 73674 h 196294"/>
                <a:gd name="connsiteX5" fmla="*/ 19691 w 129005"/>
                <a:gd name="connsiteY5" fmla="*/ 95484 h 196294"/>
                <a:gd name="connsiteX6" fmla="*/ 29532 w 129005"/>
                <a:gd name="connsiteY6" fmla="*/ 89633 h 196294"/>
                <a:gd name="connsiteX7" fmla="*/ 40969 w 129005"/>
                <a:gd name="connsiteY7" fmla="*/ 112506 h 196294"/>
                <a:gd name="connsiteX8" fmla="*/ 43362 w 129005"/>
                <a:gd name="connsiteY8" fmla="*/ 135380 h 196294"/>
                <a:gd name="connsiteX9" fmla="*/ 48948 w 129005"/>
                <a:gd name="connsiteY9" fmla="*/ 183521 h 196294"/>
                <a:gd name="connsiteX10" fmla="*/ 78205 w 129005"/>
                <a:gd name="connsiteY10" fmla="*/ 193362 h 196294"/>
                <a:gd name="connsiteX11" fmla="*/ 96291 w 129005"/>
                <a:gd name="connsiteY11" fmla="*/ 186979 h 196294"/>
                <a:gd name="connsiteX12" fmla="*/ 110122 w 129005"/>
                <a:gd name="connsiteY12" fmla="*/ 180329 h 196294"/>
                <a:gd name="connsiteX13" fmla="*/ 129006 w 129005"/>
                <a:gd name="connsiteY13" fmla="*/ 180329 h 196294"/>
                <a:gd name="connsiteX14" fmla="*/ 113047 w 129005"/>
                <a:gd name="connsiteY14" fmla="*/ 149742 h 196294"/>
                <a:gd name="connsiteX15" fmla="*/ 90706 w 129005"/>
                <a:gd name="connsiteY15" fmla="*/ 121549 h 196294"/>
                <a:gd name="connsiteX16" fmla="*/ 101345 w 129005"/>
                <a:gd name="connsiteY16" fmla="*/ 98144 h 196294"/>
                <a:gd name="connsiteX17" fmla="*/ 114111 w 129005"/>
                <a:gd name="connsiteY17" fmla="*/ 85377 h 196294"/>
                <a:gd name="connsiteX18" fmla="*/ 117037 w 129005"/>
                <a:gd name="connsiteY18" fmla="*/ 67823 h 196294"/>
                <a:gd name="connsiteX19" fmla="*/ 92036 w 129005"/>
                <a:gd name="connsiteY19" fmla="*/ 45481 h 196294"/>
                <a:gd name="connsiteX20" fmla="*/ 78205 w 129005"/>
                <a:gd name="connsiteY20" fmla="*/ 29257 h 196294"/>
                <a:gd name="connsiteX21" fmla="*/ 51076 w 129005"/>
                <a:gd name="connsiteY21" fmla="*/ 6383 h 196294"/>
                <a:gd name="connsiteX22" fmla="*/ 40969 w 129005"/>
                <a:gd name="connsiteY22" fmla="*/ 0 h 196294"/>
                <a:gd name="connsiteX23" fmla="*/ 31394 w 129005"/>
                <a:gd name="connsiteY23" fmla="*/ 13033 h 19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005" h="196294">
                  <a:moveTo>
                    <a:pt x="31394" y="13033"/>
                  </a:moveTo>
                  <a:cubicBezTo>
                    <a:pt x="24478" y="17022"/>
                    <a:pt x="14903" y="27661"/>
                    <a:pt x="21553" y="31651"/>
                  </a:cubicBezTo>
                  <a:cubicBezTo>
                    <a:pt x="28468" y="35640"/>
                    <a:pt x="30330" y="45215"/>
                    <a:pt x="17563" y="46279"/>
                  </a:cubicBezTo>
                  <a:cubicBezTo>
                    <a:pt x="4796" y="47343"/>
                    <a:pt x="3999" y="52131"/>
                    <a:pt x="4796" y="59046"/>
                  </a:cubicBezTo>
                  <a:cubicBezTo>
                    <a:pt x="5860" y="65961"/>
                    <a:pt x="-3981" y="68887"/>
                    <a:pt x="1871" y="73674"/>
                  </a:cubicBezTo>
                  <a:cubicBezTo>
                    <a:pt x="5860" y="76866"/>
                    <a:pt x="14372" y="88303"/>
                    <a:pt x="19691" y="95484"/>
                  </a:cubicBezTo>
                  <a:cubicBezTo>
                    <a:pt x="21553" y="91761"/>
                    <a:pt x="23947" y="89101"/>
                    <a:pt x="29532" y="89633"/>
                  </a:cubicBezTo>
                  <a:cubicBezTo>
                    <a:pt x="40969" y="91228"/>
                    <a:pt x="31926" y="108517"/>
                    <a:pt x="40969" y="112506"/>
                  </a:cubicBezTo>
                  <a:cubicBezTo>
                    <a:pt x="50012" y="116496"/>
                    <a:pt x="50012" y="130592"/>
                    <a:pt x="43362" y="135380"/>
                  </a:cubicBezTo>
                  <a:cubicBezTo>
                    <a:pt x="36713" y="140167"/>
                    <a:pt x="34320" y="167297"/>
                    <a:pt x="48948" y="183521"/>
                  </a:cubicBezTo>
                  <a:cubicBezTo>
                    <a:pt x="63577" y="199745"/>
                    <a:pt x="75013" y="197352"/>
                    <a:pt x="78205" y="193362"/>
                  </a:cubicBezTo>
                  <a:cubicBezTo>
                    <a:pt x="81397" y="189372"/>
                    <a:pt x="92834" y="193362"/>
                    <a:pt x="96291" y="186979"/>
                  </a:cubicBezTo>
                  <a:cubicBezTo>
                    <a:pt x="99483" y="180329"/>
                    <a:pt x="103738" y="187777"/>
                    <a:pt x="110122" y="180329"/>
                  </a:cubicBezTo>
                  <a:cubicBezTo>
                    <a:pt x="113845" y="176074"/>
                    <a:pt x="121824" y="178468"/>
                    <a:pt x="129006" y="180329"/>
                  </a:cubicBezTo>
                  <a:cubicBezTo>
                    <a:pt x="122888" y="169957"/>
                    <a:pt x="115175" y="156126"/>
                    <a:pt x="113047" y="149742"/>
                  </a:cubicBezTo>
                  <a:cubicBezTo>
                    <a:pt x="109058" y="139103"/>
                    <a:pt x="85652" y="126337"/>
                    <a:pt x="90706" y="121549"/>
                  </a:cubicBezTo>
                  <a:cubicBezTo>
                    <a:pt x="95493" y="116762"/>
                    <a:pt x="93631" y="98942"/>
                    <a:pt x="101345" y="98144"/>
                  </a:cubicBezTo>
                  <a:cubicBezTo>
                    <a:pt x="109058" y="97080"/>
                    <a:pt x="117835" y="93356"/>
                    <a:pt x="114111" y="85377"/>
                  </a:cubicBezTo>
                  <a:cubicBezTo>
                    <a:pt x="112249" y="81388"/>
                    <a:pt x="114643" y="75004"/>
                    <a:pt x="117037" y="67823"/>
                  </a:cubicBezTo>
                  <a:cubicBezTo>
                    <a:pt x="109590" y="67025"/>
                    <a:pt x="98419" y="45481"/>
                    <a:pt x="92036" y="45481"/>
                  </a:cubicBezTo>
                  <a:cubicBezTo>
                    <a:pt x="84854" y="45481"/>
                    <a:pt x="76343" y="39364"/>
                    <a:pt x="78205" y="29257"/>
                  </a:cubicBezTo>
                  <a:cubicBezTo>
                    <a:pt x="80067" y="19150"/>
                    <a:pt x="61449" y="17820"/>
                    <a:pt x="51076" y="6383"/>
                  </a:cubicBezTo>
                  <a:cubicBezTo>
                    <a:pt x="48682" y="3724"/>
                    <a:pt x="45224" y="1596"/>
                    <a:pt x="40969" y="0"/>
                  </a:cubicBezTo>
                  <a:cubicBezTo>
                    <a:pt x="38043" y="6649"/>
                    <a:pt x="34053" y="11437"/>
                    <a:pt x="31394" y="13033"/>
                  </a:cubicBezTo>
                  <a:close/>
                </a:path>
              </a:pathLst>
            </a:custGeom>
            <a:grpFill/>
            <a:ln w="6350" cap="flat">
              <a:solidFill>
                <a:schemeClr val="bg1"/>
              </a:solidFill>
              <a:prstDash val="solid"/>
              <a:miter/>
            </a:ln>
          </p:spPr>
          <p:txBody>
            <a:bodyPr rtlCol="0" anchor="ctr"/>
            <a:lstStyle/>
            <a:p>
              <a:endParaRPr lang="en-GB"/>
            </a:p>
          </p:txBody>
        </p:sp>
        <p:sp>
          <p:nvSpPr>
            <p:cNvPr id="507" name="Freeform: Shape 506">
              <a:extLst>
                <a:ext uri="{FF2B5EF4-FFF2-40B4-BE49-F238E27FC236}">
                  <a16:creationId xmlns:a16="http://schemas.microsoft.com/office/drawing/2014/main" id="{CB0C2257-00C2-45E7-9085-67C2980BE193}"/>
                </a:ext>
              </a:extLst>
            </p:cNvPr>
            <p:cNvSpPr/>
            <p:nvPr/>
          </p:nvSpPr>
          <p:spPr>
            <a:xfrm>
              <a:off x="4304409" y="4221515"/>
              <a:ext cx="84845" cy="101420"/>
            </a:xfrm>
            <a:custGeom>
              <a:avLst/>
              <a:gdLst>
                <a:gd name="connsiteX0" fmla="*/ 5054 w 84845"/>
                <a:gd name="connsiteY0" fmla="*/ 46013 h 101420"/>
                <a:gd name="connsiteX1" fmla="*/ 7979 w 84845"/>
                <a:gd name="connsiteY1" fmla="*/ 82186 h 101420"/>
                <a:gd name="connsiteX2" fmla="*/ 0 w 84845"/>
                <a:gd name="connsiteY2" fmla="*/ 94952 h 101420"/>
                <a:gd name="connsiteX3" fmla="*/ 24203 w 84845"/>
                <a:gd name="connsiteY3" fmla="*/ 99740 h 101420"/>
                <a:gd name="connsiteX4" fmla="*/ 52662 w 84845"/>
                <a:gd name="connsiteY4" fmla="*/ 87505 h 101420"/>
                <a:gd name="connsiteX5" fmla="*/ 84845 w 84845"/>
                <a:gd name="connsiteY5" fmla="*/ 44151 h 101420"/>
                <a:gd name="connsiteX6" fmla="*/ 38034 w 84845"/>
                <a:gd name="connsiteY6" fmla="*/ 7713 h 101420"/>
                <a:gd name="connsiteX7" fmla="*/ 15160 w 84845"/>
                <a:gd name="connsiteY7" fmla="*/ 0 h 101420"/>
                <a:gd name="connsiteX8" fmla="*/ 9841 w 84845"/>
                <a:gd name="connsiteY8" fmla="*/ 13830 h 101420"/>
                <a:gd name="connsiteX9" fmla="*/ 5054 w 84845"/>
                <a:gd name="connsiteY9" fmla="*/ 46013 h 10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845" h="101420">
                  <a:moveTo>
                    <a:pt x="5054" y="46013"/>
                  </a:moveTo>
                  <a:cubicBezTo>
                    <a:pt x="9841" y="57716"/>
                    <a:pt x="9841" y="78196"/>
                    <a:pt x="7979" y="82186"/>
                  </a:cubicBezTo>
                  <a:cubicBezTo>
                    <a:pt x="6915" y="84047"/>
                    <a:pt x="3457" y="89633"/>
                    <a:pt x="0" y="94952"/>
                  </a:cubicBezTo>
                  <a:cubicBezTo>
                    <a:pt x="4521" y="100006"/>
                    <a:pt x="11703" y="103729"/>
                    <a:pt x="24203" y="99740"/>
                  </a:cubicBezTo>
                  <a:cubicBezTo>
                    <a:pt x="39630" y="94686"/>
                    <a:pt x="47077" y="104527"/>
                    <a:pt x="52662" y="87505"/>
                  </a:cubicBezTo>
                  <a:cubicBezTo>
                    <a:pt x="57184" y="74206"/>
                    <a:pt x="72877" y="55854"/>
                    <a:pt x="84845" y="44151"/>
                  </a:cubicBezTo>
                  <a:cubicBezTo>
                    <a:pt x="72877" y="39098"/>
                    <a:pt x="55588" y="11437"/>
                    <a:pt x="38034" y="7713"/>
                  </a:cubicBezTo>
                  <a:cubicBezTo>
                    <a:pt x="30321" y="6117"/>
                    <a:pt x="22608" y="2926"/>
                    <a:pt x="15160" y="0"/>
                  </a:cubicBezTo>
                  <a:cubicBezTo>
                    <a:pt x="13033" y="7713"/>
                    <a:pt x="11171" y="13033"/>
                    <a:pt x="9841" y="13830"/>
                  </a:cubicBezTo>
                  <a:cubicBezTo>
                    <a:pt x="3990" y="18618"/>
                    <a:pt x="0" y="34311"/>
                    <a:pt x="5054" y="46013"/>
                  </a:cubicBezTo>
                  <a:close/>
                </a:path>
              </a:pathLst>
            </a:custGeom>
            <a:grpFill/>
            <a:ln w="6350" cap="flat">
              <a:solidFill>
                <a:schemeClr val="bg1"/>
              </a:solidFill>
              <a:prstDash val="solid"/>
              <a:miter/>
            </a:ln>
          </p:spPr>
          <p:txBody>
            <a:bodyPr rtlCol="0" anchor="ctr"/>
            <a:lstStyle/>
            <a:p>
              <a:endParaRPr lang="en-GB"/>
            </a:p>
          </p:txBody>
        </p:sp>
        <p:sp>
          <p:nvSpPr>
            <p:cNvPr id="508" name="Freeform: Shape 507">
              <a:extLst>
                <a:ext uri="{FF2B5EF4-FFF2-40B4-BE49-F238E27FC236}">
                  <a16:creationId xmlns:a16="http://schemas.microsoft.com/office/drawing/2014/main" id="{9F52E474-0735-4116-B338-E505F85A3031}"/>
                </a:ext>
              </a:extLst>
            </p:cNvPr>
            <p:cNvSpPr/>
            <p:nvPr/>
          </p:nvSpPr>
          <p:spPr>
            <a:xfrm>
              <a:off x="3479751" y="3733841"/>
              <a:ext cx="279300" cy="90912"/>
            </a:xfrm>
            <a:custGeom>
              <a:avLst/>
              <a:gdLst>
                <a:gd name="connsiteX0" fmla="*/ 228081 w 279300"/>
                <a:gd name="connsiteY0" fmla="*/ 55203 h 90912"/>
                <a:gd name="connsiteX1" fmla="*/ 96691 w 279300"/>
                <a:gd name="connsiteY1" fmla="*/ 2274 h 90912"/>
                <a:gd name="connsiteX2" fmla="*/ 409 w 279300"/>
                <a:gd name="connsiteY2" fmla="*/ 36053 h 90912"/>
                <a:gd name="connsiteX3" fmla="*/ 47486 w 279300"/>
                <a:gd name="connsiteY3" fmla="*/ 14243 h 90912"/>
                <a:gd name="connsiteX4" fmla="*/ 74084 w 279300"/>
                <a:gd name="connsiteY4" fmla="*/ 25148 h 90912"/>
                <a:gd name="connsiteX5" fmla="*/ 119831 w 279300"/>
                <a:gd name="connsiteY5" fmla="*/ 36053 h 90912"/>
                <a:gd name="connsiteX6" fmla="*/ 177547 w 279300"/>
                <a:gd name="connsiteY6" fmla="*/ 66108 h 90912"/>
                <a:gd name="connsiteX7" fmla="*/ 190845 w 279300"/>
                <a:gd name="connsiteY7" fmla="*/ 87918 h 90912"/>
                <a:gd name="connsiteX8" fmla="*/ 278882 w 279300"/>
                <a:gd name="connsiteY8" fmla="*/ 85524 h 90912"/>
                <a:gd name="connsiteX9" fmla="*/ 228081 w 279300"/>
                <a:gd name="connsiteY9" fmla="*/ 55203 h 9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300" h="90912">
                  <a:moveTo>
                    <a:pt x="228081" y="55203"/>
                  </a:moveTo>
                  <a:cubicBezTo>
                    <a:pt x="209995" y="55203"/>
                    <a:pt x="150949" y="14243"/>
                    <a:pt x="96691" y="2274"/>
                  </a:cubicBezTo>
                  <a:cubicBezTo>
                    <a:pt x="42433" y="-9694"/>
                    <a:pt x="-4910" y="29138"/>
                    <a:pt x="409" y="36053"/>
                  </a:cubicBezTo>
                  <a:cubicBezTo>
                    <a:pt x="7590" y="45628"/>
                    <a:pt x="34188" y="24084"/>
                    <a:pt x="47486" y="14243"/>
                  </a:cubicBezTo>
                  <a:cubicBezTo>
                    <a:pt x="60785" y="4668"/>
                    <a:pt x="72754" y="19031"/>
                    <a:pt x="74084" y="25148"/>
                  </a:cubicBezTo>
                  <a:cubicBezTo>
                    <a:pt x="75413" y="31265"/>
                    <a:pt x="92170" y="34723"/>
                    <a:pt x="119831" y="36053"/>
                  </a:cubicBezTo>
                  <a:cubicBezTo>
                    <a:pt x="147492" y="37383"/>
                    <a:pt x="151216" y="60256"/>
                    <a:pt x="177547" y="66108"/>
                  </a:cubicBezTo>
                  <a:cubicBezTo>
                    <a:pt x="204144" y="72225"/>
                    <a:pt x="177547" y="83130"/>
                    <a:pt x="190845" y="87918"/>
                  </a:cubicBezTo>
                  <a:cubicBezTo>
                    <a:pt x="204144" y="92705"/>
                    <a:pt x="274095" y="91641"/>
                    <a:pt x="278882" y="85524"/>
                  </a:cubicBezTo>
                  <a:cubicBezTo>
                    <a:pt x="283670" y="79406"/>
                    <a:pt x="246168" y="55203"/>
                    <a:pt x="228081" y="55203"/>
                  </a:cubicBezTo>
                  <a:close/>
                </a:path>
              </a:pathLst>
            </a:custGeom>
            <a:grpFill/>
            <a:ln w="6350" cap="flat">
              <a:solidFill>
                <a:schemeClr val="bg1"/>
              </a:solidFill>
              <a:prstDash val="solid"/>
              <a:miter/>
            </a:ln>
          </p:spPr>
          <p:txBody>
            <a:bodyPr rtlCol="0" anchor="ctr"/>
            <a:lstStyle/>
            <a:p>
              <a:endParaRPr lang="en-GB"/>
            </a:p>
          </p:txBody>
        </p:sp>
        <p:sp>
          <p:nvSpPr>
            <p:cNvPr id="509" name="Freeform: Shape 508">
              <a:extLst>
                <a:ext uri="{FF2B5EF4-FFF2-40B4-BE49-F238E27FC236}">
                  <a16:creationId xmlns:a16="http://schemas.microsoft.com/office/drawing/2014/main" id="{5D0198E6-B1DF-4CDC-B539-02DFCEE43327}"/>
                </a:ext>
              </a:extLst>
            </p:cNvPr>
            <p:cNvSpPr/>
            <p:nvPr/>
          </p:nvSpPr>
          <p:spPr>
            <a:xfrm>
              <a:off x="3646026" y="3867721"/>
              <a:ext cx="55964" cy="18506"/>
            </a:xfrm>
            <a:custGeom>
              <a:avLst/>
              <a:gdLst>
                <a:gd name="connsiteX0" fmla="*/ 366 w 55964"/>
                <a:gd name="connsiteY0" fmla="*/ 4572 h 18506"/>
                <a:gd name="connsiteX1" fmla="*/ 55689 w 55964"/>
                <a:gd name="connsiteY1" fmla="*/ 14147 h 18506"/>
                <a:gd name="connsiteX2" fmla="*/ 366 w 55964"/>
                <a:gd name="connsiteY2" fmla="*/ 4572 h 18506"/>
              </a:gdLst>
              <a:ahLst/>
              <a:cxnLst>
                <a:cxn ang="0">
                  <a:pos x="connsiteX0" y="connsiteY0"/>
                </a:cxn>
                <a:cxn ang="0">
                  <a:pos x="connsiteX1" y="connsiteY1"/>
                </a:cxn>
                <a:cxn ang="0">
                  <a:pos x="connsiteX2" y="connsiteY2"/>
                </a:cxn>
              </a:cxnLst>
              <a:rect l="l" t="t" r="r" b="b"/>
              <a:pathLst>
                <a:path w="55964" h="18506">
                  <a:moveTo>
                    <a:pt x="366" y="4572"/>
                  </a:moveTo>
                  <a:cubicBezTo>
                    <a:pt x="5154" y="13083"/>
                    <a:pt x="50901" y="25052"/>
                    <a:pt x="55689" y="14147"/>
                  </a:cubicBezTo>
                  <a:cubicBezTo>
                    <a:pt x="60742" y="3242"/>
                    <a:pt x="-5485" y="-5801"/>
                    <a:pt x="366" y="4572"/>
                  </a:cubicBezTo>
                  <a:close/>
                </a:path>
              </a:pathLst>
            </a:custGeom>
            <a:grpFill/>
            <a:ln w="6350" cap="flat">
              <a:solidFill>
                <a:schemeClr val="bg1"/>
              </a:solidFill>
              <a:prstDash val="solid"/>
              <a:miter/>
            </a:ln>
          </p:spPr>
          <p:txBody>
            <a:bodyPr rtlCol="0" anchor="ctr"/>
            <a:lstStyle/>
            <a:p>
              <a:endParaRPr lang="en-GB"/>
            </a:p>
          </p:txBody>
        </p:sp>
        <p:sp>
          <p:nvSpPr>
            <p:cNvPr id="510" name="Freeform: Shape 509">
              <a:extLst>
                <a:ext uri="{FF2B5EF4-FFF2-40B4-BE49-F238E27FC236}">
                  <a16:creationId xmlns:a16="http://schemas.microsoft.com/office/drawing/2014/main" id="{38AC0201-4114-4F9D-88E2-EA97BA3A46A5}"/>
                </a:ext>
              </a:extLst>
            </p:cNvPr>
            <p:cNvSpPr/>
            <p:nvPr/>
          </p:nvSpPr>
          <p:spPr>
            <a:xfrm>
              <a:off x="3954926" y="3863841"/>
              <a:ext cx="46252" cy="20192"/>
            </a:xfrm>
            <a:custGeom>
              <a:avLst/>
              <a:gdLst>
                <a:gd name="connsiteX0" fmla="*/ 1325 w 46252"/>
                <a:gd name="connsiteY0" fmla="*/ 10846 h 20192"/>
                <a:gd name="connsiteX1" fmla="*/ 46009 w 46252"/>
                <a:gd name="connsiteY1" fmla="*/ 10846 h 20192"/>
                <a:gd name="connsiteX2" fmla="*/ 1325 w 46252"/>
                <a:gd name="connsiteY2" fmla="*/ 10846 h 20192"/>
              </a:gdLst>
              <a:ahLst/>
              <a:cxnLst>
                <a:cxn ang="0">
                  <a:pos x="connsiteX0" y="connsiteY0"/>
                </a:cxn>
                <a:cxn ang="0">
                  <a:pos x="connsiteX1" y="connsiteY1"/>
                </a:cxn>
                <a:cxn ang="0">
                  <a:pos x="connsiteX2" y="connsiteY2"/>
                </a:cxn>
              </a:cxnLst>
              <a:rect l="l" t="t" r="r" b="b"/>
              <a:pathLst>
                <a:path w="46252" h="20192">
                  <a:moveTo>
                    <a:pt x="1325" y="10846"/>
                  </a:moveTo>
                  <a:cubicBezTo>
                    <a:pt x="12230" y="27868"/>
                    <a:pt x="43083" y="17761"/>
                    <a:pt x="46009" y="10846"/>
                  </a:cubicBezTo>
                  <a:cubicBezTo>
                    <a:pt x="50530" y="-1123"/>
                    <a:pt x="-9580" y="-5911"/>
                    <a:pt x="1325" y="10846"/>
                  </a:cubicBezTo>
                  <a:close/>
                </a:path>
              </a:pathLst>
            </a:custGeom>
            <a:grpFill/>
            <a:ln w="6350" cap="flat">
              <a:solidFill>
                <a:schemeClr val="bg1"/>
              </a:solidFill>
              <a:prstDash val="solid"/>
              <a:miter/>
            </a:ln>
          </p:spPr>
          <p:txBody>
            <a:bodyPr rtlCol="0" anchor="ctr"/>
            <a:lstStyle/>
            <a:p>
              <a:endParaRPr lang="en-GB"/>
            </a:p>
          </p:txBody>
        </p:sp>
        <p:sp>
          <p:nvSpPr>
            <p:cNvPr id="511" name="Freeform: Shape 510">
              <a:extLst>
                <a:ext uri="{FF2B5EF4-FFF2-40B4-BE49-F238E27FC236}">
                  <a16:creationId xmlns:a16="http://schemas.microsoft.com/office/drawing/2014/main" id="{CF8DAB50-02F9-4CB8-A121-0079A96640AF}"/>
                </a:ext>
              </a:extLst>
            </p:cNvPr>
            <p:cNvSpPr/>
            <p:nvPr/>
          </p:nvSpPr>
          <p:spPr>
            <a:xfrm>
              <a:off x="4125025" y="5921993"/>
              <a:ext cx="84565" cy="34783"/>
            </a:xfrm>
            <a:custGeom>
              <a:avLst/>
              <a:gdLst>
                <a:gd name="connsiteX0" fmla="*/ 84166 w 84565"/>
                <a:gd name="connsiteY0" fmla="*/ 13449 h 34783"/>
                <a:gd name="connsiteX1" fmla="*/ 39483 w 84565"/>
                <a:gd name="connsiteY1" fmla="*/ 33929 h 34783"/>
                <a:gd name="connsiteX2" fmla="*/ 84166 w 84565"/>
                <a:gd name="connsiteY2" fmla="*/ 13449 h 34783"/>
                <a:gd name="connsiteX3" fmla="*/ 34695 w 84565"/>
                <a:gd name="connsiteY3" fmla="*/ 150 h 34783"/>
                <a:gd name="connsiteX4" fmla="*/ 3310 w 84565"/>
                <a:gd name="connsiteY4" fmla="*/ 31535 h 34783"/>
                <a:gd name="connsiteX5" fmla="*/ 34695 w 84565"/>
                <a:gd name="connsiteY5" fmla="*/ 150 h 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65" h="34783">
                  <a:moveTo>
                    <a:pt x="84166" y="13449"/>
                  </a:moveTo>
                  <a:cubicBezTo>
                    <a:pt x="74591" y="-4637"/>
                    <a:pt x="29907" y="29142"/>
                    <a:pt x="39483" y="33929"/>
                  </a:cubicBezTo>
                  <a:cubicBezTo>
                    <a:pt x="49323" y="38716"/>
                    <a:pt x="88953" y="22226"/>
                    <a:pt x="84166" y="13449"/>
                  </a:cubicBezTo>
                  <a:close/>
                  <a:moveTo>
                    <a:pt x="34695" y="150"/>
                  </a:moveTo>
                  <a:cubicBezTo>
                    <a:pt x="21396" y="-2243"/>
                    <a:pt x="-10254" y="24620"/>
                    <a:pt x="3310" y="31535"/>
                  </a:cubicBezTo>
                  <a:cubicBezTo>
                    <a:pt x="17939" y="38716"/>
                    <a:pt x="47994" y="2544"/>
                    <a:pt x="34695" y="150"/>
                  </a:cubicBezTo>
                  <a:close/>
                </a:path>
              </a:pathLst>
            </a:custGeom>
            <a:grpFill/>
            <a:ln w="6350" cap="flat">
              <a:solidFill>
                <a:schemeClr val="bg1"/>
              </a:solidFill>
              <a:prstDash val="solid"/>
              <a:miter/>
            </a:ln>
          </p:spPr>
          <p:txBody>
            <a:bodyPr rtlCol="0" anchor="ctr"/>
            <a:lstStyle/>
            <a:p>
              <a:endParaRPr lang="en-GB"/>
            </a:p>
          </p:txBody>
        </p:sp>
        <p:sp>
          <p:nvSpPr>
            <p:cNvPr id="512" name="Freeform: Shape 511">
              <a:extLst>
                <a:ext uri="{FF2B5EF4-FFF2-40B4-BE49-F238E27FC236}">
                  <a16:creationId xmlns:a16="http://schemas.microsoft.com/office/drawing/2014/main" id="{65958B03-CABA-47A1-9937-654476D603E5}"/>
                </a:ext>
              </a:extLst>
            </p:cNvPr>
            <p:cNvSpPr/>
            <p:nvPr/>
          </p:nvSpPr>
          <p:spPr>
            <a:xfrm>
              <a:off x="3574805" y="4338543"/>
              <a:ext cx="156819" cy="176645"/>
            </a:xfrm>
            <a:custGeom>
              <a:avLst/>
              <a:gdLst>
                <a:gd name="connsiteX0" fmla="*/ 146060 w 156819"/>
                <a:gd name="connsiteY0" fmla="*/ 46545 h 176645"/>
                <a:gd name="connsiteX1" fmla="*/ 126644 w 156819"/>
                <a:gd name="connsiteY1" fmla="*/ 31385 h 176645"/>
                <a:gd name="connsiteX2" fmla="*/ 105898 w 156819"/>
                <a:gd name="connsiteY2" fmla="*/ 31385 h 176645"/>
                <a:gd name="connsiteX3" fmla="*/ 88876 w 156819"/>
                <a:gd name="connsiteY3" fmla="*/ 18884 h 176645"/>
                <a:gd name="connsiteX4" fmla="*/ 55363 w 156819"/>
                <a:gd name="connsiteY4" fmla="*/ 0 h 176645"/>
                <a:gd name="connsiteX5" fmla="*/ 55363 w 156819"/>
                <a:gd name="connsiteY5" fmla="*/ 3724 h 176645"/>
                <a:gd name="connsiteX6" fmla="*/ 36745 w 156819"/>
                <a:gd name="connsiteY6" fmla="*/ 13299 h 176645"/>
                <a:gd name="connsiteX7" fmla="*/ 27702 w 156819"/>
                <a:gd name="connsiteY7" fmla="*/ 33247 h 176645"/>
                <a:gd name="connsiteX8" fmla="*/ 15733 w 156819"/>
                <a:gd name="connsiteY8" fmla="*/ 49471 h 176645"/>
                <a:gd name="connsiteX9" fmla="*/ 8552 w 156819"/>
                <a:gd name="connsiteY9" fmla="*/ 63833 h 176645"/>
                <a:gd name="connsiteX10" fmla="*/ 2435 w 156819"/>
                <a:gd name="connsiteY10" fmla="*/ 82451 h 176645"/>
                <a:gd name="connsiteX11" fmla="*/ 573 w 156819"/>
                <a:gd name="connsiteY11" fmla="*/ 100538 h 176645"/>
                <a:gd name="connsiteX12" fmla="*/ 16265 w 156819"/>
                <a:gd name="connsiteY12" fmla="*/ 114368 h 176645"/>
                <a:gd name="connsiteX13" fmla="*/ 29564 w 156819"/>
                <a:gd name="connsiteY13" fmla="*/ 117294 h 176645"/>
                <a:gd name="connsiteX14" fmla="*/ 17595 w 156819"/>
                <a:gd name="connsiteY14" fmla="*/ 134050 h 176645"/>
                <a:gd name="connsiteX15" fmla="*/ 15467 w 156819"/>
                <a:gd name="connsiteY15" fmla="*/ 134316 h 176645"/>
                <a:gd name="connsiteX16" fmla="*/ 20787 w 156819"/>
                <a:gd name="connsiteY16" fmla="*/ 148147 h 176645"/>
                <a:gd name="connsiteX17" fmla="*/ 20787 w 156819"/>
                <a:gd name="connsiteY17" fmla="*/ 161977 h 176645"/>
                <a:gd name="connsiteX18" fmla="*/ 41533 w 156819"/>
                <a:gd name="connsiteY18" fmla="*/ 167563 h 176645"/>
                <a:gd name="connsiteX19" fmla="*/ 60949 w 156819"/>
                <a:gd name="connsiteY19" fmla="*/ 166233 h 176645"/>
                <a:gd name="connsiteX20" fmla="*/ 85418 w 156819"/>
                <a:gd name="connsiteY20" fmla="*/ 122879 h 176645"/>
                <a:gd name="connsiteX21" fmla="*/ 138879 w 156819"/>
                <a:gd name="connsiteY21" fmla="*/ 93888 h 176645"/>
                <a:gd name="connsiteX22" fmla="*/ 154039 w 156819"/>
                <a:gd name="connsiteY22" fmla="*/ 66227 h 176645"/>
                <a:gd name="connsiteX23" fmla="*/ 146060 w 156819"/>
                <a:gd name="connsiteY23" fmla="*/ 46545 h 17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6819" h="176645">
                  <a:moveTo>
                    <a:pt x="146060" y="46545"/>
                  </a:moveTo>
                  <a:cubicBezTo>
                    <a:pt x="135953" y="35108"/>
                    <a:pt x="129038" y="28193"/>
                    <a:pt x="126644" y="31385"/>
                  </a:cubicBezTo>
                  <a:cubicBezTo>
                    <a:pt x="124250" y="34576"/>
                    <a:pt x="113345" y="35906"/>
                    <a:pt x="105898" y="31385"/>
                  </a:cubicBezTo>
                  <a:cubicBezTo>
                    <a:pt x="98451" y="26863"/>
                    <a:pt x="94727" y="18884"/>
                    <a:pt x="88876" y="18884"/>
                  </a:cubicBezTo>
                  <a:cubicBezTo>
                    <a:pt x="83556" y="18884"/>
                    <a:pt x="65470" y="8511"/>
                    <a:pt x="55363" y="0"/>
                  </a:cubicBezTo>
                  <a:cubicBezTo>
                    <a:pt x="55363" y="1330"/>
                    <a:pt x="55363" y="2660"/>
                    <a:pt x="55363" y="3724"/>
                  </a:cubicBezTo>
                  <a:cubicBezTo>
                    <a:pt x="55895" y="9043"/>
                    <a:pt x="46852" y="12767"/>
                    <a:pt x="36745" y="13299"/>
                  </a:cubicBezTo>
                  <a:cubicBezTo>
                    <a:pt x="26372" y="13830"/>
                    <a:pt x="27702" y="25267"/>
                    <a:pt x="27702" y="33247"/>
                  </a:cubicBezTo>
                  <a:cubicBezTo>
                    <a:pt x="27702" y="41226"/>
                    <a:pt x="19191" y="41226"/>
                    <a:pt x="15733" y="49471"/>
                  </a:cubicBezTo>
                  <a:cubicBezTo>
                    <a:pt x="12010" y="57982"/>
                    <a:pt x="17063" y="59844"/>
                    <a:pt x="8552" y="63833"/>
                  </a:cubicBezTo>
                  <a:cubicBezTo>
                    <a:pt x="41" y="68089"/>
                    <a:pt x="-2353" y="75270"/>
                    <a:pt x="2435" y="82451"/>
                  </a:cubicBezTo>
                  <a:cubicBezTo>
                    <a:pt x="7222" y="89633"/>
                    <a:pt x="1903" y="96282"/>
                    <a:pt x="573" y="100538"/>
                  </a:cubicBezTo>
                  <a:cubicBezTo>
                    <a:pt x="-491" y="104793"/>
                    <a:pt x="7754" y="106655"/>
                    <a:pt x="16265" y="114368"/>
                  </a:cubicBezTo>
                  <a:cubicBezTo>
                    <a:pt x="24776" y="122081"/>
                    <a:pt x="25840" y="111443"/>
                    <a:pt x="29564" y="117294"/>
                  </a:cubicBezTo>
                  <a:cubicBezTo>
                    <a:pt x="33287" y="123411"/>
                    <a:pt x="27170" y="134050"/>
                    <a:pt x="17595" y="134050"/>
                  </a:cubicBezTo>
                  <a:cubicBezTo>
                    <a:pt x="16797" y="134050"/>
                    <a:pt x="15999" y="134316"/>
                    <a:pt x="15467" y="134316"/>
                  </a:cubicBezTo>
                  <a:cubicBezTo>
                    <a:pt x="20521" y="139636"/>
                    <a:pt x="23181" y="144955"/>
                    <a:pt x="20787" y="148147"/>
                  </a:cubicBezTo>
                  <a:cubicBezTo>
                    <a:pt x="16531" y="154530"/>
                    <a:pt x="12542" y="154530"/>
                    <a:pt x="20787" y="161977"/>
                  </a:cubicBezTo>
                  <a:cubicBezTo>
                    <a:pt x="29032" y="169424"/>
                    <a:pt x="34617" y="158254"/>
                    <a:pt x="41533" y="167563"/>
                  </a:cubicBezTo>
                  <a:cubicBezTo>
                    <a:pt x="48448" y="176872"/>
                    <a:pt x="54033" y="182723"/>
                    <a:pt x="60949" y="166233"/>
                  </a:cubicBezTo>
                  <a:cubicBezTo>
                    <a:pt x="67864" y="150009"/>
                    <a:pt x="72917" y="126603"/>
                    <a:pt x="85418" y="122879"/>
                  </a:cubicBezTo>
                  <a:cubicBezTo>
                    <a:pt x="97919" y="119156"/>
                    <a:pt x="123718" y="114102"/>
                    <a:pt x="138879" y="93888"/>
                  </a:cubicBezTo>
                  <a:cubicBezTo>
                    <a:pt x="154039" y="73674"/>
                    <a:pt x="146060" y="72611"/>
                    <a:pt x="154039" y="66227"/>
                  </a:cubicBezTo>
                  <a:cubicBezTo>
                    <a:pt x="159890" y="62238"/>
                    <a:pt x="156167" y="57716"/>
                    <a:pt x="146060" y="46545"/>
                  </a:cubicBezTo>
                  <a:close/>
                </a:path>
              </a:pathLst>
            </a:custGeom>
            <a:grpFill/>
            <a:ln w="6350" cap="flat">
              <a:solidFill>
                <a:schemeClr val="bg1"/>
              </a:solidFill>
              <a:prstDash val="solid"/>
              <a:miter/>
            </a:ln>
          </p:spPr>
          <p:txBody>
            <a:bodyPr rtlCol="0" anchor="ctr"/>
            <a:lstStyle/>
            <a:p>
              <a:endParaRPr lang="en-GB"/>
            </a:p>
          </p:txBody>
        </p:sp>
        <p:sp>
          <p:nvSpPr>
            <p:cNvPr id="513" name="Freeform: Shape 512">
              <a:extLst>
                <a:ext uri="{FF2B5EF4-FFF2-40B4-BE49-F238E27FC236}">
                  <a16:creationId xmlns:a16="http://schemas.microsoft.com/office/drawing/2014/main" id="{10593CCA-4F25-4BBB-918A-F1D1E6932C60}"/>
                </a:ext>
              </a:extLst>
            </p:cNvPr>
            <p:cNvSpPr/>
            <p:nvPr/>
          </p:nvSpPr>
          <p:spPr>
            <a:xfrm>
              <a:off x="3804912" y="1262146"/>
              <a:ext cx="1662863" cy="1240224"/>
            </a:xfrm>
            <a:custGeom>
              <a:avLst/>
              <a:gdLst>
                <a:gd name="connsiteX0" fmla="*/ 1570036 w 1662863"/>
                <a:gd name="connsiteY0" fmla="*/ 112398 h 1240224"/>
                <a:gd name="connsiteX1" fmla="*/ 1514713 w 1662863"/>
                <a:gd name="connsiteY1" fmla="*/ 138198 h 1240224"/>
                <a:gd name="connsiteX2" fmla="*/ 1459391 w 1662863"/>
                <a:gd name="connsiteY2" fmla="*/ 141389 h 1240224"/>
                <a:gd name="connsiteX3" fmla="*/ 1435188 w 1662863"/>
                <a:gd name="connsiteY3" fmla="*/ 132612 h 1240224"/>
                <a:gd name="connsiteX4" fmla="*/ 1382259 w 1662863"/>
                <a:gd name="connsiteY4" fmla="*/ 167987 h 1240224"/>
                <a:gd name="connsiteX5" fmla="*/ 1336512 w 1662863"/>
                <a:gd name="connsiteY5" fmla="*/ 197776 h 1240224"/>
                <a:gd name="connsiteX6" fmla="*/ 1381461 w 1662863"/>
                <a:gd name="connsiteY6" fmla="*/ 141655 h 1240224"/>
                <a:gd name="connsiteX7" fmla="*/ 1364705 w 1662863"/>
                <a:gd name="connsiteY7" fmla="*/ 102291 h 1240224"/>
                <a:gd name="connsiteX8" fmla="*/ 1330128 w 1662863"/>
                <a:gd name="connsiteY8" fmla="*/ 124101 h 1240224"/>
                <a:gd name="connsiteX9" fmla="*/ 1243422 w 1662863"/>
                <a:gd name="connsiteY9" fmla="*/ 151496 h 1240224"/>
                <a:gd name="connsiteX10" fmla="*/ 1299542 w 1662863"/>
                <a:gd name="connsiteY10" fmla="*/ 116122 h 1240224"/>
                <a:gd name="connsiteX11" fmla="*/ 1189429 w 1662863"/>
                <a:gd name="connsiteY11" fmla="*/ 112930 h 1240224"/>
                <a:gd name="connsiteX12" fmla="*/ 1095541 w 1662863"/>
                <a:gd name="connsiteY12" fmla="*/ 127293 h 1240224"/>
                <a:gd name="connsiteX13" fmla="*/ 1200068 w 1662863"/>
                <a:gd name="connsiteY13" fmla="*/ 99898 h 1240224"/>
                <a:gd name="connsiteX14" fmla="*/ 1327735 w 1662863"/>
                <a:gd name="connsiteY14" fmla="*/ 91121 h 1240224"/>
                <a:gd name="connsiteX15" fmla="*/ 1403271 w 1662863"/>
                <a:gd name="connsiteY15" fmla="*/ 70109 h 1240224"/>
                <a:gd name="connsiteX16" fmla="*/ 1352736 w 1662863"/>
                <a:gd name="connsiteY16" fmla="*/ 50161 h 1240224"/>
                <a:gd name="connsiteX17" fmla="*/ 1315766 w 1662863"/>
                <a:gd name="connsiteY17" fmla="*/ 38990 h 1240224"/>
                <a:gd name="connsiteX18" fmla="*/ 1282786 w 1662863"/>
                <a:gd name="connsiteY18" fmla="*/ 19840 h 1240224"/>
                <a:gd name="connsiteX19" fmla="*/ 1206451 w 1662863"/>
                <a:gd name="connsiteY19" fmla="*/ 10265 h 1240224"/>
                <a:gd name="connsiteX20" fmla="*/ 1123734 w 1662863"/>
                <a:gd name="connsiteY20" fmla="*/ 690 h 1240224"/>
                <a:gd name="connsiteX21" fmla="*/ 1010430 w 1662863"/>
                <a:gd name="connsiteY21" fmla="*/ 3882 h 1240224"/>
                <a:gd name="connsiteX22" fmla="*/ 971864 w 1662863"/>
                <a:gd name="connsiteY22" fmla="*/ 10265 h 1240224"/>
                <a:gd name="connsiteX23" fmla="*/ 945266 w 1662863"/>
                <a:gd name="connsiteY23" fmla="*/ 23032 h 1240224"/>
                <a:gd name="connsiteX24" fmla="*/ 926116 w 1662863"/>
                <a:gd name="connsiteY24" fmla="*/ 33405 h 1240224"/>
                <a:gd name="connsiteX25" fmla="*/ 884359 w 1662863"/>
                <a:gd name="connsiteY25" fmla="*/ 24627 h 1240224"/>
                <a:gd name="connsiteX26" fmla="*/ 810418 w 1662863"/>
                <a:gd name="connsiteY26" fmla="*/ 24627 h 1240224"/>
                <a:gd name="connsiteX27" fmla="*/ 720520 w 1662863"/>
                <a:gd name="connsiteY27" fmla="*/ 35000 h 1240224"/>
                <a:gd name="connsiteX28" fmla="*/ 747915 w 1662863"/>
                <a:gd name="connsiteY28" fmla="*/ 60002 h 1240224"/>
                <a:gd name="connsiteX29" fmla="*/ 699774 w 1662863"/>
                <a:gd name="connsiteY29" fmla="*/ 74364 h 1240224"/>
                <a:gd name="connsiteX30" fmla="*/ 768926 w 1662863"/>
                <a:gd name="connsiteY30" fmla="*/ 117718 h 1240224"/>
                <a:gd name="connsiteX31" fmla="*/ 733552 w 1662863"/>
                <a:gd name="connsiteY31" fmla="*/ 111335 h 1240224"/>
                <a:gd name="connsiteX32" fmla="*/ 673176 w 1662863"/>
                <a:gd name="connsiteY32" fmla="*/ 88993 h 1240224"/>
                <a:gd name="connsiteX33" fmla="*/ 600034 w 1662863"/>
                <a:gd name="connsiteY33" fmla="*/ 73034 h 1240224"/>
                <a:gd name="connsiteX34" fmla="*/ 633015 w 1662863"/>
                <a:gd name="connsiteY34" fmla="*/ 110803 h 1240224"/>
                <a:gd name="connsiteX35" fmla="*/ 595247 w 1662863"/>
                <a:gd name="connsiteY35" fmla="*/ 112398 h 1240224"/>
                <a:gd name="connsiteX36" fmla="*/ 545510 w 1662863"/>
                <a:gd name="connsiteY36" fmla="*/ 85003 h 1240224"/>
                <a:gd name="connsiteX37" fmla="*/ 543116 w 1662863"/>
                <a:gd name="connsiteY37" fmla="*/ 119580 h 1240224"/>
                <a:gd name="connsiteX38" fmla="*/ 520508 w 1662863"/>
                <a:gd name="connsiteY38" fmla="*/ 137932 h 1240224"/>
                <a:gd name="connsiteX39" fmla="*/ 506146 w 1662863"/>
                <a:gd name="connsiteY39" fmla="*/ 82609 h 1240224"/>
                <a:gd name="connsiteX40" fmla="*/ 423428 w 1662863"/>
                <a:gd name="connsiteY40" fmla="*/ 95376 h 1240224"/>
                <a:gd name="connsiteX41" fmla="*/ 390448 w 1662863"/>
                <a:gd name="connsiteY41" fmla="*/ 113196 h 1240224"/>
                <a:gd name="connsiteX42" fmla="*/ 372894 w 1662863"/>
                <a:gd name="connsiteY42" fmla="*/ 118782 h 1240224"/>
                <a:gd name="connsiteX43" fmla="*/ 311720 w 1662863"/>
                <a:gd name="connsiteY43" fmla="*/ 126761 h 1240224"/>
                <a:gd name="connsiteX44" fmla="*/ 319699 w 1662863"/>
                <a:gd name="connsiteY44" fmla="*/ 167721 h 1240224"/>
                <a:gd name="connsiteX45" fmla="*/ 267568 w 1662863"/>
                <a:gd name="connsiteY45" fmla="*/ 159742 h 1240224"/>
                <a:gd name="connsiteX46" fmla="*/ 144689 w 1662863"/>
                <a:gd name="connsiteY46" fmla="*/ 226501 h 1240224"/>
                <a:gd name="connsiteX47" fmla="*/ 211448 w 1662863"/>
                <a:gd name="connsiteY47" fmla="*/ 236874 h 1240224"/>
                <a:gd name="connsiteX48" fmla="*/ 188840 w 1662863"/>
                <a:gd name="connsiteY48" fmla="*/ 286610 h 1240224"/>
                <a:gd name="connsiteX49" fmla="*/ 103729 w 1662863"/>
                <a:gd name="connsiteY49" fmla="*/ 301771 h 1240224"/>
                <a:gd name="connsiteX50" fmla="*/ 0 w 1662863"/>
                <a:gd name="connsiteY50" fmla="*/ 341933 h 1240224"/>
                <a:gd name="connsiteX51" fmla="*/ 15958 w 1662863"/>
                <a:gd name="connsiteY51" fmla="*/ 361881 h 1240224"/>
                <a:gd name="connsiteX52" fmla="*/ 60908 w 1662863"/>
                <a:gd name="connsiteY52" fmla="*/ 374647 h 1240224"/>
                <a:gd name="connsiteX53" fmla="*/ 134848 w 1662863"/>
                <a:gd name="connsiteY53" fmla="*/ 380233 h 1240224"/>
                <a:gd name="connsiteX54" fmla="*/ 177404 w 1662863"/>
                <a:gd name="connsiteY54" fmla="*/ 396191 h 1240224"/>
                <a:gd name="connsiteX55" fmla="*/ 104261 w 1662863"/>
                <a:gd name="connsiteY55" fmla="*/ 400979 h 1240224"/>
                <a:gd name="connsiteX56" fmla="*/ 37502 w 1662863"/>
                <a:gd name="connsiteY56" fmla="*/ 413745 h 1240224"/>
                <a:gd name="connsiteX57" fmla="*/ 86441 w 1662863"/>
                <a:gd name="connsiteY57" fmla="*/ 426512 h 1240224"/>
                <a:gd name="connsiteX58" fmla="*/ 87239 w 1662863"/>
                <a:gd name="connsiteY58" fmla="*/ 448322 h 1240224"/>
                <a:gd name="connsiteX59" fmla="*/ 119422 w 1662863"/>
                <a:gd name="connsiteY59" fmla="*/ 465876 h 1240224"/>
                <a:gd name="connsiteX60" fmla="*/ 163573 w 1662863"/>
                <a:gd name="connsiteY60" fmla="*/ 470663 h 1240224"/>
                <a:gd name="connsiteX61" fmla="*/ 190968 w 1662863"/>
                <a:gd name="connsiteY61" fmla="*/ 467472 h 1240224"/>
                <a:gd name="connsiteX62" fmla="*/ 227141 w 1662863"/>
                <a:gd name="connsiteY62" fmla="*/ 461088 h 1240224"/>
                <a:gd name="connsiteX63" fmla="*/ 260121 w 1662863"/>
                <a:gd name="connsiteY63" fmla="*/ 454705 h 1240224"/>
                <a:gd name="connsiteX64" fmla="*/ 347626 w 1662863"/>
                <a:gd name="connsiteY64" fmla="*/ 478111 h 1240224"/>
                <a:gd name="connsiteX65" fmla="*/ 390980 w 1662863"/>
                <a:gd name="connsiteY65" fmla="*/ 506304 h 1240224"/>
                <a:gd name="connsiteX66" fmla="*/ 428748 w 1662863"/>
                <a:gd name="connsiteY66" fmla="*/ 542476 h 1240224"/>
                <a:gd name="connsiteX67" fmla="*/ 453749 w 1662863"/>
                <a:gd name="connsiteY67" fmla="*/ 586627 h 1240224"/>
                <a:gd name="connsiteX68" fmla="*/ 472899 w 1662863"/>
                <a:gd name="connsiteY68" fmla="*/ 616416 h 1240224"/>
                <a:gd name="connsiteX69" fmla="*/ 486464 w 1662863"/>
                <a:gd name="connsiteY69" fmla="*/ 644610 h 1240224"/>
                <a:gd name="connsiteX70" fmla="*/ 472899 w 1662863"/>
                <a:gd name="connsiteY70" fmla="*/ 678388 h 1240224"/>
                <a:gd name="connsiteX71" fmla="*/ 485666 w 1662863"/>
                <a:gd name="connsiteY71" fmla="*/ 715358 h 1240224"/>
                <a:gd name="connsiteX72" fmla="*/ 526626 w 1662863"/>
                <a:gd name="connsiteY72" fmla="*/ 697804 h 1240224"/>
                <a:gd name="connsiteX73" fmla="*/ 536201 w 1662863"/>
                <a:gd name="connsiteY73" fmla="*/ 725199 h 1240224"/>
                <a:gd name="connsiteX74" fmla="*/ 588331 w 1662863"/>
                <a:gd name="connsiteY74" fmla="*/ 750201 h 1240224"/>
                <a:gd name="connsiteX75" fmla="*/ 577160 w 1662863"/>
                <a:gd name="connsiteY75" fmla="*/ 761371 h 1240224"/>
                <a:gd name="connsiteX76" fmla="*/ 504816 w 1662863"/>
                <a:gd name="connsiteY76" fmla="*/ 755786 h 1240224"/>
                <a:gd name="connsiteX77" fmla="*/ 577958 w 1662863"/>
                <a:gd name="connsiteY77" fmla="*/ 789565 h 1240224"/>
                <a:gd name="connsiteX78" fmla="*/ 602162 w 1662863"/>
                <a:gd name="connsiteY78" fmla="*/ 817758 h 1240224"/>
                <a:gd name="connsiteX79" fmla="*/ 596576 w 1662863"/>
                <a:gd name="connsiteY79" fmla="*/ 855526 h 1240224"/>
                <a:gd name="connsiteX80" fmla="*/ 562000 w 1662863"/>
                <a:gd name="connsiteY80" fmla="*/ 857122 h 1240224"/>
                <a:gd name="connsiteX81" fmla="*/ 540190 w 1662863"/>
                <a:gd name="connsiteY81" fmla="*/ 876272 h 1240224"/>
                <a:gd name="connsiteX82" fmla="*/ 517582 w 1662863"/>
                <a:gd name="connsiteY82" fmla="*/ 916433 h 1240224"/>
                <a:gd name="connsiteX83" fmla="*/ 544180 w 1662863"/>
                <a:gd name="connsiteY83" fmla="*/ 939839 h 1240224"/>
                <a:gd name="connsiteX84" fmla="*/ 523434 w 1662863"/>
                <a:gd name="connsiteY84" fmla="*/ 964043 h 1240224"/>
                <a:gd name="connsiteX85" fmla="*/ 561202 w 1662863"/>
                <a:gd name="connsiteY85" fmla="*/ 1003407 h 1240224"/>
                <a:gd name="connsiteX86" fmla="*/ 565990 w 1662863"/>
                <a:gd name="connsiteY86" fmla="*/ 1049952 h 1240224"/>
                <a:gd name="connsiteX87" fmla="*/ 581948 w 1662863"/>
                <a:gd name="connsiteY87" fmla="*/ 1064314 h 1240224"/>
                <a:gd name="connsiteX88" fmla="*/ 595513 w 1662863"/>
                <a:gd name="connsiteY88" fmla="*/ 1091709 h 1240224"/>
                <a:gd name="connsiteX89" fmla="*/ 616524 w 1662863"/>
                <a:gd name="connsiteY89" fmla="*/ 1115115 h 1240224"/>
                <a:gd name="connsiteX90" fmla="*/ 629291 w 1662863"/>
                <a:gd name="connsiteY90" fmla="*/ 1148096 h 1240224"/>
                <a:gd name="connsiteX91" fmla="*/ 659878 w 1662863"/>
                <a:gd name="connsiteY91" fmla="*/ 1180278 h 1240224"/>
                <a:gd name="connsiteX92" fmla="*/ 690465 w 1662863"/>
                <a:gd name="connsiteY92" fmla="*/ 1200226 h 1240224"/>
                <a:gd name="connsiteX93" fmla="*/ 717062 w 1662863"/>
                <a:gd name="connsiteY93" fmla="*/ 1208205 h 1240224"/>
                <a:gd name="connsiteX94" fmla="*/ 749245 w 1662863"/>
                <a:gd name="connsiteY94" fmla="*/ 1221770 h 1240224"/>
                <a:gd name="connsiteX95" fmla="*/ 796588 w 1662863"/>
                <a:gd name="connsiteY95" fmla="*/ 1240122 h 1240224"/>
                <a:gd name="connsiteX96" fmla="*/ 816802 w 1662863"/>
                <a:gd name="connsiteY96" fmla="*/ 1219110 h 1240224"/>
                <a:gd name="connsiteX97" fmla="*/ 830366 w 1662863"/>
                <a:gd name="connsiteY97" fmla="*/ 1176555 h 1240224"/>
                <a:gd name="connsiteX98" fmla="*/ 827973 w 1662863"/>
                <a:gd name="connsiteY98" fmla="*/ 1133999 h 1240224"/>
                <a:gd name="connsiteX99" fmla="*/ 841537 w 1662863"/>
                <a:gd name="connsiteY99" fmla="*/ 1120434 h 1240224"/>
                <a:gd name="connsiteX100" fmla="*/ 862283 w 1662863"/>
                <a:gd name="connsiteY100" fmla="*/ 1102082 h 1240224"/>
                <a:gd name="connsiteX101" fmla="*/ 873454 w 1662863"/>
                <a:gd name="connsiteY101" fmla="*/ 1081070 h 1240224"/>
                <a:gd name="connsiteX102" fmla="*/ 874252 w 1662863"/>
                <a:gd name="connsiteY102" fmla="*/ 1061921 h 1240224"/>
                <a:gd name="connsiteX103" fmla="*/ 884625 w 1662863"/>
                <a:gd name="connsiteY103" fmla="*/ 1049154 h 1240224"/>
                <a:gd name="connsiteX104" fmla="*/ 879039 w 1662863"/>
                <a:gd name="connsiteY104" fmla="*/ 1029206 h 1240224"/>
                <a:gd name="connsiteX105" fmla="*/ 883029 w 1662863"/>
                <a:gd name="connsiteY105" fmla="*/ 1018833 h 1240224"/>
                <a:gd name="connsiteX106" fmla="*/ 898189 w 1662863"/>
                <a:gd name="connsiteY106" fmla="*/ 1011652 h 1240224"/>
                <a:gd name="connsiteX107" fmla="*/ 923989 w 1662863"/>
                <a:gd name="connsiteY107" fmla="*/ 995693 h 1240224"/>
                <a:gd name="connsiteX108" fmla="*/ 946596 w 1662863"/>
                <a:gd name="connsiteY108" fmla="*/ 972288 h 1240224"/>
                <a:gd name="connsiteX109" fmla="*/ 960161 w 1662863"/>
                <a:gd name="connsiteY109" fmla="*/ 971490 h 1240224"/>
                <a:gd name="connsiteX110" fmla="*/ 965746 w 1662863"/>
                <a:gd name="connsiteY110" fmla="*/ 985852 h 1240224"/>
                <a:gd name="connsiteX111" fmla="*/ 1016281 w 1662863"/>
                <a:gd name="connsiteY111" fmla="*/ 975479 h 1240224"/>
                <a:gd name="connsiteX112" fmla="*/ 1076391 w 1662863"/>
                <a:gd name="connsiteY112" fmla="*/ 923349 h 1240224"/>
                <a:gd name="connsiteX113" fmla="*/ 1110169 w 1662863"/>
                <a:gd name="connsiteY113" fmla="*/ 889570 h 1240224"/>
                <a:gd name="connsiteX114" fmla="*/ 1135969 w 1662863"/>
                <a:gd name="connsiteY114" fmla="*/ 879197 h 1240224"/>
                <a:gd name="connsiteX115" fmla="*/ 1162566 w 1662863"/>
                <a:gd name="connsiteY115" fmla="*/ 872814 h 1240224"/>
                <a:gd name="connsiteX116" fmla="*/ 1202728 w 1662863"/>
                <a:gd name="connsiteY116" fmla="*/ 864037 h 1240224"/>
                <a:gd name="connsiteX117" fmla="*/ 1300074 w 1662863"/>
                <a:gd name="connsiteY117" fmla="*/ 837440 h 1240224"/>
                <a:gd name="connsiteX118" fmla="*/ 1377206 w 1662863"/>
                <a:gd name="connsiteY118" fmla="*/ 797278 h 1240224"/>
                <a:gd name="connsiteX119" fmla="*/ 1387579 w 1662863"/>
                <a:gd name="connsiteY119" fmla="*/ 783713 h 1240224"/>
                <a:gd name="connsiteX120" fmla="*/ 1339438 w 1662863"/>
                <a:gd name="connsiteY120" fmla="*/ 786107 h 1240224"/>
                <a:gd name="connsiteX121" fmla="*/ 1279062 w 1662863"/>
                <a:gd name="connsiteY121" fmla="*/ 778926 h 1240224"/>
                <a:gd name="connsiteX122" fmla="*/ 1287041 w 1662863"/>
                <a:gd name="connsiteY122" fmla="*/ 761371 h 1240224"/>
                <a:gd name="connsiteX123" fmla="*/ 1291829 w 1662863"/>
                <a:gd name="connsiteY123" fmla="*/ 735572 h 1240224"/>
                <a:gd name="connsiteX124" fmla="*/ 1330395 w 1662863"/>
                <a:gd name="connsiteY124" fmla="*/ 748339 h 1240224"/>
                <a:gd name="connsiteX125" fmla="*/ 1389972 w 1662863"/>
                <a:gd name="connsiteY125" fmla="*/ 768287 h 1240224"/>
                <a:gd name="connsiteX126" fmla="*/ 1399548 w 1662863"/>
                <a:gd name="connsiteY126" fmla="*/ 732115 h 1240224"/>
                <a:gd name="connsiteX127" fmla="*/ 1328799 w 1662863"/>
                <a:gd name="connsiteY127" fmla="*/ 669345 h 1240224"/>
                <a:gd name="connsiteX128" fmla="*/ 1368961 w 1662863"/>
                <a:gd name="connsiteY128" fmla="*/ 674132 h 1240224"/>
                <a:gd name="connsiteX129" fmla="*/ 1394760 w 1662863"/>
                <a:gd name="connsiteY129" fmla="*/ 645939 h 1240224"/>
                <a:gd name="connsiteX130" fmla="*/ 1329597 w 1662863"/>
                <a:gd name="connsiteY130" fmla="*/ 645141 h 1240224"/>
                <a:gd name="connsiteX131" fmla="*/ 1317628 w 1662863"/>
                <a:gd name="connsiteY131" fmla="*/ 627587 h 1240224"/>
                <a:gd name="connsiteX132" fmla="*/ 1328001 w 1662863"/>
                <a:gd name="connsiteY132" fmla="*/ 605246 h 1240224"/>
                <a:gd name="connsiteX133" fmla="*/ 1388111 w 1662863"/>
                <a:gd name="connsiteY133" fmla="*/ 622800 h 1240224"/>
                <a:gd name="connsiteX134" fmla="*/ 1433858 w 1662863"/>
                <a:gd name="connsiteY134" fmla="*/ 611629 h 1240224"/>
                <a:gd name="connsiteX135" fmla="*/ 1397686 w 1662863"/>
                <a:gd name="connsiteY135" fmla="*/ 577850 h 1240224"/>
                <a:gd name="connsiteX136" fmla="*/ 1457795 w 1662863"/>
                <a:gd name="connsiteY136" fmla="*/ 572265 h 1240224"/>
                <a:gd name="connsiteX137" fmla="*/ 1464977 w 1662863"/>
                <a:gd name="connsiteY137" fmla="*/ 553913 h 1240224"/>
                <a:gd name="connsiteX138" fmla="*/ 1416038 w 1662863"/>
                <a:gd name="connsiteY138" fmla="*/ 523326 h 1240224"/>
                <a:gd name="connsiteX139" fmla="*/ 1463381 w 1662863"/>
                <a:gd name="connsiteY139" fmla="*/ 515347 h 1240224"/>
                <a:gd name="connsiteX140" fmla="*/ 1450614 w 1662863"/>
                <a:gd name="connsiteY140" fmla="*/ 465610 h 1240224"/>
                <a:gd name="connsiteX141" fmla="*/ 1402473 w 1662863"/>
                <a:gd name="connsiteY141" fmla="*/ 453641 h 1240224"/>
                <a:gd name="connsiteX142" fmla="*/ 1382259 w 1662863"/>
                <a:gd name="connsiteY142" fmla="*/ 432629 h 1240224"/>
                <a:gd name="connsiteX143" fmla="*/ 1419229 w 1662863"/>
                <a:gd name="connsiteY143" fmla="*/ 427842 h 1240224"/>
                <a:gd name="connsiteX144" fmla="*/ 1493170 w 1662863"/>
                <a:gd name="connsiteY144" fmla="*/ 427842 h 1240224"/>
                <a:gd name="connsiteX145" fmla="*/ 1476413 w 1662863"/>
                <a:gd name="connsiteY145" fmla="*/ 398851 h 1240224"/>
                <a:gd name="connsiteX146" fmla="*/ 1431464 w 1662863"/>
                <a:gd name="connsiteY146" fmla="*/ 389276 h 1240224"/>
                <a:gd name="connsiteX147" fmla="*/ 1468434 w 1662863"/>
                <a:gd name="connsiteY147" fmla="*/ 381297 h 1240224"/>
                <a:gd name="connsiteX148" fmla="*/ 1413910 w 1662863"/>
                <a:gd name="connsiteY148" fmla="*/ 369328 h 1240224"/>
                <a:gd name="connsiteX149" fmla="*/ 1392100 w 1662863"/>
                <a:gd name="connsiteY149" fmla="*/ 370924 h 1240224"/>
                <a:gd name="connsiteX150" fmla="*/ 1408857 w 1662863"/>
                <a:gd name="connsiteY150" fmla="*/ 320389 h 1240224"/>
                <a:gd name="connsiteX151" fmla="*/ 1456998 w 1662863"/>
                <a:gd name="connsiteY151" fmla="*/ 283419 h 1240224"/>
                <a:gd name="connsiteX152" fmla="*/ 1501947 w 1662863"/>
                <a:gd name="connsiteY152" fmla="*/ 256024 h 1240224"/>
                <a:gd name="connsiteX153" fmla="*/ 1483329 w 1662863"/>
                <a:gd name="connsiteY153" fmla="*/ 234214 h 1240224"/>
                <a:gd name="connsiteX154" fmla="*/ 1438379 w 1662863"/>
                <a:gd name="connsiteY154" fmla="*/ 248576 h 1240224"/>
                <a:gd name="connsiteX155" fmla="*/ 1475350 w 1662863"/>
                <a:gd name="connsiteY155" fmla="*/ 225969 h 1240224"/>
                <a:gd name="connsiteX156" fmla="*/ 1543705 w 1662863"/>
                <a:gd name="connsiteY156" fmla="*/ 216394 h 1240224"/>
                <a:gd name="connsiteX157" fmla="*/ 1493968 w 1662863"/>
                <a:gd name="connsiteY157" fmla="*/ 204425 h 1240224"/>
                <a:gd name="connsiteX158" fmla="*/ 1506734 w 1662863"/>
                <a:gd name="connsiteY158" fmla="*/ 195648 h 1240224"/>
                <a:gd name="connsiteX159" fmla="*/ 1566312 w 1662863"/>
                <a:gd name="connsiteY159" fmla="*/ 183679 h 1240224"/>
                <a:gd name="connsiteX160" fmla="*/ 1601687 w 1662863"/>
                <a:gd name="connsiteY160" fmla="*/ 168519 h 1240224"/>
                <a:gd name="connsiteX161" fmla="*/ 1662860 w 1662863"/>
                <a:gd name="connsiteY161" fmla="*/ 140326 h 1240224"/>
                <a:gd name="connsiteX162" fmla="*/ 1570036 w 1662863"/>
                <a:gd name="connsiteY162" fmla="*/ 112398 h 1240224"/>
                <a:gd name="connsiteX163" fmla="*/ 568915 w 1662863"/>
                <a:gd name="connsiteY163" fmla="*/ 812172 h 1240224"/>
                <a:gd name="connsiteX164" fmla="*/ 547106 w 1662863"/>
                <a:gd name="connsiteY164" fmla="*/ 792224 h 1240224"/>
                <a:gd name="connsiteX165" fmla="*/ 494177 w 1662863"/>
                <a:gd name="connsiteY165" fmla="*/ 782649 h 1240224"/>
                <a:gd name="connsiteX166" fmla="*/ 490187 w 1662863"/>
                <a:gd name="connsiteY166" fmla="*/ 806055 h 1240224"/>
                <a:gd name="connsiteX167" fmla="*/ 519976 w 1662863"/>
                <a:gd name="connsiteY167" fmla="*/ 823609 h 1240224"/>
                <a:gd name="connsiteX168" fmla="*/ 568915 w 1662863"/>
                <a:gd name="connsiteY168" fmla="*/ 812172 h 124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662863" h="1240224">
                  <a:moveTo>
                    <a:pt x="1570036" y="112398"/>
                  </a:moveTo>
                  <a:cubicBezTo>
                    <a:pt x="1540247" y="112398"/>
                    <a:pt x="1516309" y="117186"/>
                    <a:pt x="1514713" y="138198"/>
                  </a:cubicBezTo>
                  <a:cubicBezTo>
                    <a:pt x="1513118" y="159210"/>
                    <a:pt x="1475350" y="134208"/>
                    <a:pt x="1459391" y="141389"/>
                  </a:cubicBezTo>
                  <a:cubicBezTo>
                    <a:pt x="1443433" y="148571"/>
                    <a:pt x="1451412" y="124633"/>
                    <a:pt x="1435188" y="132612"/>
                  </a:cubicBezTo>
                  <a:cubicBezTo>
                    <a:pt x="1419229" y="140591"/>
                    <a:pt x="1401409" y="160007"/>
                    <a:pt x="1382259" y="167987"/>
                  </a:cubicBezTo>
                  <a:cubicBezTo>
                    <a:pt x="1362843" y="175966"/>
                    <a:pt x="1348481" y="196180"/>
                    <a:pt x="1336512" y="197776"/>
                  </a:cubicBezTo>
                  <a:cubicBezTo>
                    <a:pt x="1324543" y="199371"/>
                    <a:pt x="1362311" y="160805"/>
                    <a:pt x="1381461" y="141655"/>
                  </a:cubicBezTo>
                  <a:cubicBezTo>
                    <a:pt x="1400611" y="122239"/>
                    <a:pt x="1390239" y="99898"/>
                    <a:pt x="1364705" y="102291"/>
                  </a:cubicBezTo>
                  <a:cubicBezTo>
                    <a:pt x="1338906" y="104685"/>
                    <a:pt x="1344491" y="120644"/>
                    <a:pt x="1330128" y="124101"/>
                  </a:cubicBezTo>
                  <a:cubicBezTo>
                    <a:pt x="1315766" y="127293"/>
                    <a:pt x="1246613" y="161869"/>
                    <a:pt x="1243422" y="151496"/>
                  </a:cubicBezTo>
                  <a:cubicBezTo>
                    <a:pt x="1240230" y="141123"/>
                    <a:pt x="1300606" y="123303"/>
                    <a:pt x="1299542" y="116122"/>
                  </a:cubicBezTo>
                  <a:cubicBezTo>
                    <a:pt x="1298744" y="108941"/>
                    <a:pt x="1223208" y="108143"/>
                    <a:pt x="1189429" y="112930"/>
                  </a:cubicBezTo>
                  <a:cubicBezTo>
                    <a:pt x="1155651" y="117718"/>
                    <a:pt x="1096339" y="137134"/>
                    <a:pt x="1095541" y="127293"/>
                  </a:cubicBezTo>
                  <a:cubicBezTo>
                    <a:pt x="1094743" y="117718"/>
                    <a:pt x="1164694" y="103887"/>
                    <a:pt x="1200068" y="99898"/>
                  </a:cubicBezTo>
                  <a:cubicBezTo>
                    <a:pt x="1236240" y="95908"/>
                    <a:pt x="1300606" y="102291"/>
                    <a:pt x="1327735" y="91121"/>
                  </a:cubicBezTo>
                  <a:cubicBezTo>
                    <a:pt x="1355130" y="79950"/>
                    <a:pt x="1396090" y="79152"/>
                    <a:pt x="1403271" y="70109"/>
                  </a:cubicBezTo>
                  <a:cubicBezTo>
                    <a:pt x="1410452" y="61332"/>
                    <a:pt x="1371886" y="49097"/>
                    <a:pt x="1352736" y="50161"/>
                  </a:cubicBezTo>
                  <a:cubicBezTo>
                    <a:pt x="1333586" y="50959"/>
                    <a:pt x="1314170" y="48565"/>
                    <a:pt x="1315766" y="38990"/>
                  </a:cubicBezTo>
                  <a:cubicBezTo>
                    <a:pt x="1317362" y="29415"/>
                    <a:pt x="1285977" y="27021"/>
                    <a:pt x="1282786" y="19840"/>
                  </a:cubicBezTo>
                  <a:cubicBezTo>
                    <a:pt x="1279594" y="12659"/>
                    <a:pt x="1219218" y="18244"/>
                    <a:pt x="1206451" y="10265"/>
                  </a:cubicBezTo>
                  <a:cubicBezTo>
                    <a:pt x="1193685" y="2286"/>
                    <a:pt x="1155916" y="-1704"/>
                    <a:pt x="1123734" y="690"/>
                  </a:cubicBezTo>
                  <a:cubicBezTo>
                    <a:pt x="1091551" y="3084"/>
                    <a:pt x="1025590" y="2286"/>
                    <a:pt x="1010430" y="3882"/>
                  </a:cubicBezTo>
                  <a:cubicBezTo>
                    <a:pt x="995269" y="5477"/>
                    <a:pt x="985428" y="11063"/>
                    <a:pt x="971864" y="10265"/>
                  </a:cubicBezTo>
                  <a:cubicBezTo>
                    <a:pt x="958299" y="9467"/>
                    <a:pt x="937287" y="14255"/>
                    <a:pt x="945266" y="23032"/>
                  </a:cubicBezTo>
                  <a:cubicBezTo>
                    <a:pt x="959895" y="38990"/>
                    <a:pt x="923457" y="45639"/>
                    <a:pt x="926116" y="33405"/>
                  </a:cubicBezTo>
                  <a:cubicBezTo>
                    <a:pt x="928510" y="21436"/>
                    <a:pt x="894732" y="15584"/>
                    <a:pt x="884359" y="24627"/>
                  </a:cubicBezTo>
                  <a:cubicBezTo>
                    <a:pt x="872390" y="34734"/>
                    <a:pt x="818398" y="14255"/>
                    <a:pt x="810418" y="24627"/>
                  </a:cubicBezTo>
                  <a:cubicBezTo>
                    <a:pt x="802439" y="35000"/>
                    <a:pt x="738872" y="31809"/>
                    <a:pt x="720520" y="35000"/>
                  </a:cubicBezTo>
                  <a:cubicBezTo>
                    <a:pt x="702167" y="38192"/>
                    <a:pt x="749511" y="51757"/>
                    <a:pt x="747915" y="60002"/>
                  </a:cubicBezTo>
                  <a:cubicBezTo>
                    <a:pt x="746319" y="67981"/>
                    <a:pt x="687539" y="60002"/>
                    <a:pt x="699774" y="74364"/>
                  </a:cubicBezTo>
                  <a:cubicBezTo>
                    <a:pt x="711742" y="88727"/>
                    <a:pt x="750308" y="99366"/>
                    <a:pt x="768926" y="117718"/>
                  </a:cubicBezTo>
                  <a:cubicBezTo>
                    <a:pt x="787545" y="136070"/>
                    <a:pt x="754564" y="124899"/>
                    <a:pt x="733552" y="111335"/>
                  </a:cubicBezTo>
                  <a:cubicBezTo>
                    <a:pt x="712806" y="97770"/>
                    <a:pt x="686209" y="102557"/>
                    <a:pt x="673176" y="88993"/>
                  </a:cubicBezTo>
                  <a:cubicBezTo>
                    <a:pt x="660410" y="75428"/>
                    <a:pt x="612003" y="64789"/>
                    <a:pt x="600034" y="73034"/>
                  </a:cubicBezTo>
                  <a:cubicBezTo>
                    <a:pt x="585672" y="82609"/>
                    <a:pt x="633015" y="100430"/>
                    <a:pt x="633015" y="110803"/>
                  </a:cubicBezTo>
                  <a:cubicBezTo>
                    <a:pt x="633015" y="121175"/>
                    <a:pt x="600832" y="108409"/>
                    <a:pt x="595247" y="112398"/>
                  </a:cubicBezTo>
                  <a:cubicBezTo>
                    <a:pt x="589661" y="116388"/>
                    <a:pt x="561468" y="85003"/>
                    <a:pt x="545510" y="85003"/>
                  </a:cubicBezTo>
                  <a:cubicBezTo>
                    <a:pt x="529551" y="85003"/>
                    <a:pt x="543116" y="99366"/>
                    <a:pt x="543116" y="119580"/>
                  </a:cubicBezTo>
                  <a:cubicBezTo>
                    <a:pt x="543116" y="139528"/>
                    <a:pt x="511731" y="151762"/>
                    <a:pt x="520508" y="137932"/>
                  </a:cubicBezTo>
                  <a:cubicBezTo>
                    <a:pt x="529285" y="124367"/>
                    <a:pt x="522902" y="88993"/>
                    <a:pt x="506146" y="82609"/>
                  </a:cubicBezTo>
                  <a:cubicBezTo>
                    <a:pt x="489389" y="76226"/>
                    <a:pt x="445770" y="96174"/>
                    <a:pt x="423428" y="95376"/>
                  </a:cubicBezTo>
                  <a:cubicBezTo>
                    <a:pt x="400821" y="94578"/>
                    <a:pt x="371298" y="101759"/>
                    <a:pt x="390448" y="113196"/>
                  </a:cubicBezTo>
                  <a:cubicBezTo>
                    <a:pt x="409864" y="124367"/>
                    <a:pt x="389650" y="130751"/>
                    <a:pt x="372894" y="118782"/>
                  </a:cubicBezTo>
                  <a:cubicBezTo>
                    <a:pt x="356137" y="106813"/>
                    <a:pt x="300549" y="118782"/>
                    <a:pt x="311720" y="126761"/>
                  </a:cubicBezTo>
                  <a:cubicBezTo>
                    <a:pt x="322891" y="134740"/>
                    <a:pt x="326880" y="158146"/>
                    <a:pt x="319699" y="167721"/>
                  </a:cubicBezTo>
                  <a:cubicBezTo>
                    <a:pt x="312518" y="177296"/>
                    <a:pt x="289112" y="158146"/>
                    <a:pt x="267568" y="159742"/>
                  </a:cubicBezTo>
                  <a:cubicBezTo>
                    <a:pt x="245759" y="161337"/>
                    <a:pt x="138306" y="212670"/>
                    <a:pt x="144689" y="226501"/>
                  </a:cubicBezTo>
                  <a:cubicBezTo>
                    <a:pt x="151073" y="240065"/>
                    <a:pt x="196820" y="228894"/>
                    <a:pt x="211448" y="236874"/>
                  </a:cubicBezTo>
                  <a:cubicBezTo>
                    <a:pt x="225811" y="244853"/>
                    <a:pt x="206661" y="274642"/>
                    <a:pt x="188840" y="286610"/>
                  </a:cubicBezTo>
                  <a:cubicBezTo>
                    <a:pt x="171286" y="298579"/>
                    <a:pt x="105325" y="287408"/>
                    <a:pt x="103729" y="301771"/>
                  </a:cubicBezTo>
                  <a:cubicBezTo>
                    <a:pt x="102134" y="316133"/>
                    <a:pt x="0" y="318527"/>
                    <a:pt x="0" y="341933"/>
                  </a:cubicBezTo>
                  <a:cubicBezTo>
                    <a:pt x="0" y="350710"/>
                    <a:pt x="4788" y="359487"/>
                    <a:pt x="15958" y="361881"/>
                  </a:cubicBezTo>
                  <a:cubicBezTo>
                    <a:pt x="30321" y="365072"/>
                    <a:pt x="48141" y="360285"/>
                    <a:pt x="60908" y="374647"/>
                  </a:cubicBezTo>
                  <a:cubicBezTo>
                    <a:pt x="73674" y="389010"/>
                    <a:pt x="109847" y="389808"/>
                    <a:pt x="134848" y="380233"/>
                  </a:cubicBezTo>
                  <a:cubicBezTo>
                    <a:pt x="159849" y="370658"/>
                    <a:pt x="178202" y="381829"/>
                    <a:pt x="177404" y="396191"/>
                  </a:cubicBezTo>
                  <a:cubicBezTo>
                    <a:pt x="176606" y="410554"/>
                    <a:pt x="121283" y="390606"/>
                    <a:pt x="104261" y="400979"/>
                  </a:cubicBezTo>
                  <a:cubicBezTo>
                    <a:pt x="87505" y="411352"/>
                    <a:pt x="35108" y="402574"/>
                    <a:pt x="37502" y="413745"/>
                  </a:cubicBezTo>
                  <a:cubicBezTo>
                    <a:pt x="39896" y="424916"/>
                    <a:pt x="65695" y="422522"/>
                    <a:pt x="86441" y="426512"/>
                  </a:cubicBezTo>
                  <a:cubicBezTo>
                    <a:pt x="107453" y="430502"/>
                    <a:pt x="88037" y="439279"/>
                    <a:pt x="87239" y="448322"/>
                  </a:cubicBezTo>
                  <a:cubicBezTo>
                    <a:pt x="86441" y="457099"/>
                    <a:pt x="98410" y="455503"/>
                    <a:pt x="119422" y="465876"/>
                  </a:cubicBezTo>
                  <a:cubicBezTo>
                    <a:pt x="140434" y="476249"/>
                    <a:pt x="174744" y="482898"/>
                    <a:pt x="163573" y="470663"/>
                  </a:cubicBezTo>
                  <a:cubicBezTo>
                    <a:pt x="152402" y="458695"/>
                    <a:pt x="185383" y="460291"/>
                    <a:pt x="190968" y="467472"/>
                  </a:cubicBezTo>
                  <a:cubicBezTo>
                    <a:pt x="196554" y="474653"/>
                    <a:pt x="211980" y="457099"/>
                    <a:pt x="227141" y="461088"/>
                  </a:cubicBezTo>
                  <a:cubicBezTo>
                    <a:pt x="242301" y="465078"/>
                    <a:pt x="248152" y="446726"/>
                    <a:pt x="260121" y="454705"/>
                  </a:cubicBezTo>
                  <a:cubicBezTo>
                    <a:pt x="272090" y="462684"/>
                    <a:pt x="328476" y="467472"/>
                    <a:pt x="347626" y="478111"/>
                  </a:cubicBezTo>
                  <a:cubicBezTo>
                    <a:pt x="367042" y="488484"/>
                    <a:pt x="393373" y="490877"/>
                    <a:pt x="390980" y="506304"/>
                  </a:cubicBezTo>
                  <a:cubicBezTo>
                    <a:pt x="388586" y="521464"/>
                    <a:pt x="406938" y="532901"/>
                    <a:pt x="428748" y="542476"/>
                  </a:cubicBezTo>
                  <a:cubicBezTo>
                    <a:pt x="450557" y="552051"/>
                    <a:pt x="454547" y="573063"/>
                    <a:pt x="453749" y="586627"/>
                  </a:cubicBezTo>
                  <a:cubicBezTo>
                    <a:pt x="452951" y="600192"/>
                    <a:pt x="477155" y="610033"/>
                    <a:pt x="472899" y="616416"/>
                  </a:cubicBezTo>
                  <a:cubicBezTo>
                    <a:pt x="468910" y="622800"/>
                    <a:pt x="472101" y="631577"/>
                    <a:pt x="486464" y="644610"/>
                  </a:cubicBezTo>
                  <a:cubicBezTo>
                    <a:pt x="500826" y="657376"/>
                    <a:pt x="463856" y="667217"/>
                    <a:pt x="472899" y="678388"/>
                  </a:cubicBezTo>
                  <a:cubicBezTo>
                    <a:pt x="481676" y="689559"/>
                    <a:pt x="460132" y="711369"/>
                    <a:pt x="485666" y="715358"/>
                  </a:cubicBezTo>
                  <a:cubicBezTo>
                    <a:pt x="511465" y="719348"/>
                    <a:pt x="507476" y="697804"/>
                    <a:pt x="526626" y="697804"/>
                  </a:cubicBezTo>
                  <a:cubicBezTo>
                    <a:pt x="545776" y="697804"/>
                    <a:pt x="525828" y="714560"/>
                    <a:pt x="536201" y="725199"/>
                  </a:cubicBezTo>
                  <a:cubicBezTo>
                    <a:pt x="546574" y="735572"/>
                    <a:pt x="568383" y="733178"/>
                    <a:pt x="588331" y="750201"/>
                  </a:cubicBezTo>
                  <a:cubicBezTo>
                    <a:pt x="608279" y="766957"/>
                    <a:pt x="595513" y="775202"/>
                    <a:pt x="577160" y="761371"/>
                  </a:cubicBezTo>
                  <a:cubicBezTo>
                    <a:pt x="558808" y="747807"/>
                    <a:pt x="504816" y="750999"/>
                    <a:pt x="504816" y="755786"/>
                  </a:cubicBezTo>
                  <a:cubicBezTo>
                    <a:pt x="504816" y="760574"/>
                    <a:pt x="564394" y="794352"/>
                    <a:pt x="577958" y="789565"/>
                  </a:cubicBezTo>
                  <a:cubicBezTo>
                    <a:pt x="591523" y="784777"/>
                    <a:pt x="610141" y="809778"/>
                    <a:pt x="602162" y="817758"/>
                  </a:cubicBezTo>
                  <a:cubicBezTo>
                    <a:pt x="594183" y="825737"/>
                    <a:pt x="598172" y="845951"/>
                    <a:pt x="596576" y="855526"/>
                  </a:cubicBezTo>
                  <a:cubicBezTo>
                    <a:pt x="594981" y="865101"/>
                    <a:pt x="575033" y="855526"/>
                    <a:pt x="562000" y="857122"/>
                  </a:cubicBezTo>
                  <a:cubicBezTo>
                    <a:pt x="549233" y="858717"/>
                    <a:pt x="540190" y="862707"/>
                    <a:pt x="540190" y="876272"/>
                  </a:cubicBezTo>
                  <a:cubicBezTo>
                    <a:pt x="540190" y="889836"/>
                    <a:pt x="519976" y="899677"/>
                    <a:pt x="517582" y="916433"/>
                  </a:cubicBezTo>
                  <a:cubicBezTo>
                    <a:pt x="515189" y="933190"/>
                    <a:pt x="533541" y="932392"/>
                    <a:pt x="544180" y="939839"/>
                  </a:cubicBezTo>
                  <a:cubicBezTo>
                    <a:pt x="554553" y="947020"/>
                    <a:pt x="525030" y="951808"/>
                    <a:pt x="523434" y="964043"/>
                  </a:cubicBezTo>
                  <a:cubicBezTo>
                    <a:pt x="521838" y="976011"/>
                    <a:pt x="550829" y="997821"/>
                    <a:pt x="561202" y="1003407"/>
                  </a:cubicBezTo>
                  <a:cubicBezTo>
                    <a:pt x="571575" y="1008992"/>
                    <a:pt x="562000" y="1036387"/>
                    <a:pt x="565990" y="1049952"/>
                  </a:cubicBezTo>
                  <a:cubicBezTo>
                    <a:pt x="569979" y="1063516"/>
                    <a:pt x="583810" y="1046760"/>
                    <a:pt x="581948" y="1064314"/>
                  </a:cubicBezTo>
                  <a:cubicBezTo>
                    <a:pt x="580352" y="1082134"/>
                    <a:pt x="594714" y="1081070"/>
                    <a:pt x="595513" y="1091709"/>
                  </a:cubicBezTo>
                  <a:cubicBezTo>
                    <a:pt x="596311" y="1102082"/>
                    <a:pt x="621312" y="1100487"/>
                    <a:pt x="616524" y="1115115"/>
                  </a:cubicBezTo>
                  <a:cubicBezTo>
                    <a:pt x="611737" y="1129478"/>
                    <a:pt x="623706" y="1140116"/>
                    <a:pt x="629291" y="1148096"/>
                  </a:cubicBezTo>
                  <a:cubicBezTo>
                    <a:pt x="634877" y="1156075"/>
                    <a:pt x="655888" y="1169905"/>
                    <a:pt x="659878" y="1180278"/>
                  </a:cubicBezTo>
                  <a:cubicBezTo>
                    <a:pt x="663867" y="1190651"/>
                    <a:pt x="675836" y="1204482"/>
                    <a:pt x="690465" y="1200226"/>
                  </a:cubicBezTo>
                  <a:cubicBezTo>
                    <a:pt x="704827" y="1196237"/>
                    <a:pt x="705625" y="1209801"/>
                    <a:pt x="717062" y="1208205"/>
                  </a:cubicBezTo>
                  <a:cubicBezTo>
                    <a:pt x="728233" y="1206610"/>
                    <a:pt x="746053" y="1212993"/>
                    <a:pt x="749245" y="1221770"/>
                  </a:cubicBezTo>
                  <a:cubicBezTo>
                    <a:pt x="752436" y="1230547"/>
                    <a:pt x="787013" y="1238526"/>
                    <a:pt x="796588" y="1240122"/>
                  </a:cubicBezTo>
                  <a:cubicBezTo>
                    <a:pt x="806163" y="1241718"/>
                    <a:pt x="807759" y="1224164"/>
                    <a:pt x="816802" y="1219110"/>
                  </a:cubicBezTo>
                  <a:cubicBezTo>
                    <a:pt x="825579" y="1214323"/>
                    <a:pt x="822387" y="1178948"/>
                    <a:pt x="830366" y="1176555"/>
                  </a:cubicBezTo>
                  <a:cubicBezTo>
                    <a:pt x="838346" y="1174161"/>
                    <a:pt x="835952" y="1137191"/>
                    <a:pt x="827973" y="1133999"/>
                  </a:cubicBezTo>
                  <a:cubicBezTo>
                    <a:pt x="819993" y="1130807"/>
                    <a:pt x="823185" y="1118041"/>
                    <a:pt x="841537" y="1120434"/>
                  </a:cubicBezTo>
                  <a:cubicBezTo>
                    <a:pt x="859889" y="1122828"/>
                    <a:pt x="853506" y="1104476"/>
                    <a:pt x="862283" y="1102082"/>
                  </a:cubicBezTo>
                  <a:cubicBezTo>
                    <a:pt x="871060" y="1099689"/>
                    <a:pt x="867070" y="1082932"/>
                    <a:pt x="873454" y="1081070"/>
                  </a:cubicBezTo>
                  <a:cubicBezTo>
                    <a:pt x="879837" y="1079475"/>
                    <a:pt x="879039" y="1068304"/>
                    <a:pt x="874252" y="1061921"/>
                  </a:cubicBezTo>
                  <a:cubicBezTo>
                    <a:pt x="869464" y="1055537"/>
                    <a:pt x="875050" y="1050750"/>
                    <a:pt x="884625" y="1049154"/>
                  </a:cubicBezTo>
                  <a:cubicBezTo>
                    <a:pt x="894200" y="1047558"/>
                    <a:pt x="891806" y="1033993"/>
                    <a:pt x="879039" y="1029206"/>
                  </a:cubicBezTo>
                  <a:cubicBezTo>
                    <a:pt x="866273" y="1024418"/>
                    <a:pt x="870262" y="1010056"/>
                    <a:pt x="883029" y="1018833"/>
                  </a:cubicBezTo>
                  <a:cubicBezTo>
                    <a:pt x="895796" y="1027610"/>
                    <a:pt x="905636" y="1021227"/>
                    <a:pt x="898189" y="1011652"/>
                  </a:cubicBezTo>
                  <a:cubicBezTo>
                    <a:pt x="891008" y="1002077"/>
                    <a:pt x="906966" y="997289"/>
                    <a:pt x="923989" y="995693"/>
                  </a:cubicBezTo>
                  <a:cubicBezTo>
                    <a:pt x="940745" y="994097"/>
                    <a:pt x="949788" y="985320"/>
                    <a:pt x="946596" y="972288"/>
                  </a:cubicBezTo>
                  <a:cubicBezTo>
                    <a:pt x="943405" y="959521"/>
                    <a:pt x="965746" y="960319"/>
                    <a:pt x="960161" y="971490"/>
                  </a:cubicBezTo>
                  <a:cubicBezTo>
                    <a:pt x="954575" y="982661"/>
                    <a:pt x="957767" y="994097"/>
                    <a:pt x="965746" y="985852"/>
                  </a:cubicBezTo>
                  <a:cubicBezTo>
                    <a:pt x="973725" y="977873"/>
                    <a:pt x="989152" y="983459"/>
                    <a:pt x="1016281" y="975479"/>
                  </a:cubicBezTo>
                  <a:cubicBezTo>
                    <a:pt x="1043676" y="967500"/>
                    <a:pt x="1070008" y="944893"/>
                    <a:pt x="1076391" y="923349"/>
                  </a:cubicBezTo>
                  <a:cubicBezTo>
                    <a:pt x="1082774" y="901539"/>
                    <a:pt x="1114159" y="904199"/>
                    <a:pt x="1110169" y="889570"/>
                  </a:cubicBezTo>
                  <a:cubicBezTo>
                    <a:pt x="1106180" y="875208"/>
                    <a:pt x="1115755" y="869622"/>
                    <a:pt x="1135969" y="879197"/>
                  </a:cubicBezTo>
                  <a:cubicBezTo>
                    <a:pt x="1156183" y="888772"/>
                    <a:pt x="1139958" y="872814"/>
                    <a:pt x="1162566" y="872814"/>
                  </a:cubicBezTo>
                  <a:cubicBezTo>
                    <a:pt x="1185173" y="872814"/>
                    <a:pt x="1181184" y="864835"/>
                    <a:pt x="1202728" y="864037"/>
                  </a:cubicBezTo>
                  <a:cubicBezTo>
                    <a:pt x="1224272" y="863239"/>
                    <a:pt x="1280658" y="853664"/>
                    <a:pt x="1300074" y="837440"/>
                  </a:cubicBezTo>
                  <a:cubicBezTo>
                    <a:pt x="1319224" y="821481"/>
                    <a:pt x="1360449" y="807651"/>
                    <a:pt x="1377206" y="797278"/>
                  </a:cubicBezTo>
                  <a:cubicBezTo>
                    <a:pt x="1393962" y="786905"/>
                    <a:pt x="1398218" y="777862"/>
                    <a:pt x="1387579" y="783713"/>
                  </a:cubicBezTo>
                  <a:cubicBezTo>
                    <a:pt x="1377206" y="789299"/>
                    <a:pt x="1355396" y="790096"/>
                    <a:pt x="1339438" y="786107"/>
                  </a:cubicBezTo>
                  <a:cubicBezTo>
                    <a:pt x="1323479" y="782117"/>
                    <a:pt x="1297680" y="768287"/>
                    <a:pt x="1279062" y="778926"/>
                  </a:cubicBezTo>
                  <a:cubicBezTo>
                    <a:pt x="1260710" y="789299"/>
                    <a:pt x="1271881" y="763765"/>
                    <a:pt x="1287041" y="761371"/>
                  </a:cubicBezTo>
                  <a:cubicBezTo>
                    <a:pt x="1302201" y="758978"/>
                    <a:pt x="1295818" y="751796"/>
                    <a:pt x="1291829" y="735572"/>
                  </a:cubicBezTo>
                  <a:cubicBezTo>
                    <a:pt x="1287839" y="719614"/>
                    <a:pt x="1317628" y="729987"/>
                    <a:pt x="1330395" y="748339"/>
                  </a:cubicBezTo>
                  <a:cubicBezTo>
                    <a:pt x="1343161" y="766691"/>
                    <a:pt x="1368163" y="774936"/>
                    <a:pt x="1389972" y="768287"/>
                  </a:cubicBezTo>
                  <a:cubicBezTo>
                    <a:pt x="1411782" y="761903"/>
                    <a:pt x="1390770" y="744083"/>
                    <a:pt x="1399548" y="732115"/>
                  </a:cubicBezTo>
                  <a:cubicBezTo>
                    <a:pt x="1408324" y="720146"/>
                    <a:pt x="1332788" y="682378"/>
                    <a:pt x="1328799" y="669345"/>
                  </a:cubicBezTo>
                  <a:cubicBezTo>
                    <a:pt x="1324809" y="656578"/>
                    <a:pt x="1347949" y="665355"/>
                    <a:pt x="1368961" y="674132"/>
                  </a:cubicBezTo>
                  <a:cubicBezTo>
                    <a:pt x="1389972" y="682910"/>
                    <a:pt x="1394760" y="657376"/>
                    <a:pt x="1394760" y="645939"/>
                  </a:cubicBezTo>
                  <a:cubicBezTo>
                    <a:pt x="1394760" y="634769"/>
                    <a:pt x="1349811" y="633971"/>
                    <a:pt x="1329597" y="645141"/>
                  </a:cubicBezTo>
                  <a:cubicBezTo>
                    <a:pt x="1309383" y="656312"/>
                    <a:pt x="1290233" y="630779"/>
                    <a:pt x="1317628" y="627587"/>
                  </a:cubicBezTo>
                  <a:cubicBezTo>
                    <a:pt x="1345023" y="624396"/>
                    <a:pt x="1320022" y="613225"/>
                    <a:pt x="1328001" y="605246"/>
                  </a:cubicBezTo>
                  <a:cubicBezTo>
                    <a:pt x="1335980" y="597266"/>
                    <a:pt x="1370556" y="628385"/>
                    <a:pt x="1388111" y="622800"/>
                  </a:cubicBezTo>
                  <a:cubicBezTo>
                    <a:pt x="1405665" y="617214"/>
                    <a:pt x="1418697" y="623598"/>
                    <a:pt x="1433858" y="611629"/>
                  </a:cubicBezTo>
                  <a:cubicBezTo>
                    <a:pt x="1449018" y="599660"/>
                    <a:pt x="1406463" y="588223"/>
                    <a:pt x="1397686" y="577850"/>
                  </a:cubicBezTo>
                  <a:cubicBezTo>
                    <a:pt x="1388909" y="567477"/>
                    <a:pt x="1441837" y="571467"/>
                    <a:pt x="1457795" y="572265"/>
                  </a:cubicBezTo>
                  <a:cubicBezTo>
                    <a:pt x="1473754" y="573063"/>
                    <a:pt x="1478009" y="549125"/>
                    <a:pt x="1464977" y="553913"/>
                  </a:cubicBezTo>
                  <a:cubicBezTo>
                    <a:pt x="1452210" y="558700"/>
                    <a:pt x="1406197" y="537955"/>
                    <a:pt x="1416038" y="523326"/>
                  </a:cubicBezTo>
                  <a:cubicBezTo>
                    <a:pt x="1425613" y="508963"/>
                    <a:pt x="1443433" y="525720"/>
                    <a:pt x="1463381" y="515347"/>
                  </a:cubicBezTo>
                  <a:cubicBezTo>
                    <a:pt x="1483595" y="504974"/>
                    <a:pt x="1464977" y="465610"/>
                    <a:pt x="1450614" y="465610"/>
                  </a:cubicBezTo>
                  <a:cubicBezTo>
                    <a:pt x="1436252" y="465610"/>
                    <a:pt x="1402473" y="460822"/>
                    <a:pt x="1402473" y="453641"/>
                  </a:cubicBezTo>
                  <a:cubicBezTo>
                    <a:pt x="1402473" y="446460"/>
                    <a:pt x="1374280" y="440077"/>
                    <a:pt x="1382259" y="432629"/>
                  </a:cubicBezTo>
                  <a:cubicBezTo>
                    <a:pt x="1390239" y="425448"/>
                    <a:pt x="1400877" y="441406"/>
                    <a:pt x="1419229" y="427842"/>
                  </a:cubicBezTo>
                  <a:cubicBezTo>
                    <a:pt x="1437581" y="414277"/>
                    <a:pt x="1476147" y="431034"/>
                    <a:pt x="1493170" y="427842"/>
                  </a:cubicBezTo>
                  <a:cubicBezTo>
                    <a:pt x="1509926" y="424650"/>
                    <a:pt x="1485989" y="393265"/>
                    <a:pt x="1476413" y="398851"/>
                  </a:cubicBezTo>
                  <a:cubicBezTo>
                    <a:pt x="1466838" y="404436"/>
                    <a:pt x="1433858" y="406032"/>
                    <a:pt x="1431464" y="389276"/>
                  </a:cubicBezTo>
                  <a:cubicBezTo>
                    <a:pt x="1429070" y="372520"/>
                    <a:pt x="1462849" y="389276"/>
                    <a:pt x="1468434" y="381297"/>
                  </a:cubicBezTo>
                  <a:cubicBezTo>
                    <a:pt x="1474020" y="373317"/>
                    <a:pt x="1421889" y="352306"/>
                    <a:pt x="1413910" y="369328"/>
                  </a:cubicBezTo>
                  <a:cubicBezTo>
                    <a:pt x="1405931" y="386084"/>
                    <a:pt x="1376940" y="380499"/>
                    <a:pt x="1392100" y="370924"/>
                  </a:cubicBezTo>
                  <a:cubicBezTo>
                    <a:pt x="1407260" y="361349"/>
                    <a:pt x="1410718" y="333954"/>
                    <a:pt x="1408857" y="320389"/>
                  </a:cubicBezTo>
                  <a:cubicBezTo>
                    <a:pt x="1407260" y="306824"/>
                    <a:pt x="1463381" y="306026"/>
                    <a:pt x="1456998" y="283419"/>
                  </a:cubicBezTo>
                  <a:cubicBezTo>
                    <a:pt x="1450614" y="260811"/>
                    <a:pt x="1483595" y="256024"/>
                    <a:pt x="1501947" y="256024"/>
                  </a:cubicBezTo>
                  <a:cubicBezTo>
                    <a:pt x="1520299" y="256024"/>
                    <a:pt x="1501149" y="231820"/>
                    <a:pt x="1483329" y="234214"/>
                  </a:cubicBezTo>
                  <a:cubicBezTo>
                    <a:pt x="1465774" y="236608"/>
                    <a:pt x="1447156" y="256822"/>
                    <a:pt x="1438379" y="248576"/>
                  </a:cubicBezTo>
                  <a:cubicBezTo>
                    <a:pt x="1429602" y="240597"/>
                    <a:pt x="1459125" y="225969"/>
                    <a:pt x="1475350" y="225969"/>
                  </a:cubicBezTo>
                  <a:cubicBezTo>
                    <a:pt x="1491308" y="225969"/>
                    <a:pt x="1529874" y="224373"/>
                    <a:pt x="1543705" y="216394"/>
                  </a:cubicBezTo>
                  <a:cubicBezTo>
                    <a:pt x="1557269" y="208414"/>
                    <a:pt x="1519501" y="201233"/>
                    <a:pt x="1493968" y="204425"/>
                  </a:cubicBezTo>
                  <a:cubicBezTo>
                    <a:pt x="1468168" y="207617"/>
                    <a:pt x="1468168" y="196446"/>
                    <a:pt x="1506734" y="195648"/>
                  </a:cubicBezTo>
                  <a:cubicBezTo>
                    <a:pt x="1545300" y="194850"/>
                    <a:pt x="1538917" y="186871"/>
                    <a:pt x="1566312" y="183679"/>
                  </a:cubicBezTo>
                  <a:cubicBezTo>
                    <a:pt x="1593707" y="180487"/>
                    <a:pt x="1584664" y="169317"/>
                    <a:pt x="1601687" y="168519"/>
                  </a:cubicBezTo>
                  <a:cubicBezTo>
                    <a:pt x="1618443" y="167721"/>
                    <a:pt x="1662860" y="149369"/>
                    <a:pt x="1662860" y="140326"/>
                  </a:cubicBezTo>
                  <a:cubicBezTo>
                    <a:pt x="1663392" y="129953"/>
                    <a:pt x="1599825" y="112398"/>
                    <a:pt x="1570036" y="112398"/>
                  </a:cubicBezTo>
                  <a:close/>
                  <a:moveTo>
                    <a:pt x="568915" y="812172"/>
                  </a:moveTo>
                  <a:cubicBezTo>
                    <a:pt x="569713" y="799406"/>
                    <a:pt x="555351" y="807385"/>
                    <a:pt x="547106" y="792224"/>
                  </a:cubicBezTo>
                  <a:cubicBezTo>
                    <a:pt x="539126" y="777064"/>
                    <a:pt x="498167" y="770681"/>
                    <a:pt x="494177" y="782649"/>
                  </a:cubicBezTo>
                  <a:cubicBezTo>
                    <a:pt x="492581" y="787437"/>
                    <a:pt x="479814" y="794618"/>
                    <a:pt x="490187" y="806055"/>
                  </a:cubicBezTo>
                  <a:cubicBezTo>
                    <a:pt x="500560" y="817226"/>
                    <a:pt x="507742" y="812438"/>
                    <a:pt x="519976" y="823609"/>
                  </a:cubicBezTo>
                  <a:cubicBezTo>
                    <a:pt x="531945" y="834514"/>
                    <a:pt x="568117" y="824939"/>
                    <a:pt x="568915" y="812172"/>
                  </a:cubicBezTo>
                  <a:close/>
                </a:path>
              </a:pathLst>
            </a:custGeom>
            <a:grpFill/>
            <a:ln w="6350" cap="flat">
              <a:solidFill>
                <a:schemeClr val="bg1"/>
              </a:solidFill>
              <a:prstDash val="solid"/>
              <a:miter/>
            </a:ln>
          </p:spPr>
          <p:txBody>
            <a:bodyPr rtlCol="0" anchor="ctr"/>
            <a:lstStyle/>
            <a:p>
              <a:endParaRPr lang="en-GB"/>
            </a:p>
          </p:txBody>
        </p:sp>
        <p:sp>
          <p:nvSpPr>
            <p:cNvPr id="514" name="Freeform: Shape 513">
              <a:extLst>
                <a:ext uri="{FF2B5EF4-FFF2-40B4-BE49-F238E27FC236}">
                  <a16:creationId xmlns:a16="http://schemas.microsoft.com/office/drawing/2014/main" id="{D6051056-B904-48DF-9425-96BF5C33B473}"/>
                </a:ext>
              </a:extLst>
            </p:cNvPr>
            <p:cNvSpPr/>
            <p:nvPr/>
          </p:nvSpPr>
          <p:spPr>
            <a:xfrm>
              <a:off x="1201796" y="1988140"/>
              <a:ext cx="2759242" cy="1869134"/>
            </a:xfrm>
            <a:custGeom>
              <a:avLst/>
              <a:gdLst>
                <a:gd name="connsiteX0" fmla="*/ 1034145 w 2759242"/>
                <a:gd name="connsiteY0" fmla="*/ 686213 h 1869134"/>
                <a:gd name="connsiteX1" fmla="*/ 1008345 w 2759242"/>
                <a:gd name="connsiteY1" fmla="*/ 657222 h 1869134"/>
                <a:gd name="connsiteX2" fmla="*/ 960204 w 2759242"/>
                <a:gd name="connsiteY2" fmla="*/ 600038 h 1869134"/>
                <a:gd name="connsiteX3" fmla="*/ 901424 w 2759242"/>
                <a:gd name="connsiteY3" fmla="*/ 533279 h 1869134"/>
                <a:gd name="connsiteX4" fmla="*/ 864454 w 2759242"/>
                <a:gd name="connsiteY4" fmla="*/ 531683 h 1869134"/>
                <a:gd name="connsiteX5" fmla="*/ 839453 w 2759242"/>
                <a:gd name="connsiteY5" fmla="*/ 550833 h 1869134"/>
                <a:gd name="connsiteX6" fmla="*/ 818441 w 2759242"/>
                <a:gd name="connsiteY6" fmla="*/ 537268 h 1869134"/>
                <a:gd name="connsiteX7" fmla="*/ 791046 w 2759242"/>
                <a:gd name="connsiteY7" fmla="*/ 509873 h 1869134"/>
                <a:gd name="connsiteX8" fmla="*/ 772694 w 2759242"/>
                <a:gd name="connsiteY8" fmla="*/ 496309 h 1869134"/>
                <a:gd name="connsiteX9" fmla="*/ 747692 w 2759242"/>
                <a:gd name="connsiteY9" fmla="*/ 501096 h 1869134"/>
                <a:gd name="connsiteX10" fmla="*/ 733330 w 2759242"/>
                <a:gd name="connsiteY10" fmla="*/ 498171 h 1869134"/>
                <a:gd name="connsiteX11" fmla="*/ 733330 w 2759242"/>
                <a:gd name="connsiteY11" fmla="*/ 81923 h 1869134"/>
                <a:gd name="connsiteX12" fmla="*/ 720829 w 2759242"/>
                <a:gd name="connsiteY12" fmla="*/ 79264 h 1869134"/>
                <a:gd name="connsiteX13" fmla="*/ 663645 w 2759242"/>
                <a:gd name="connsiteY13" fmla="*/ 63571 h 1869134"/>
                <a:gd name="connsiteX14" fmla="*/ 612312 w 2759242"/>
                <a:gd name="connsiteY14" fmla="*/ 65433 h 1869134"/>
                <a:gd name="connsiteX15" fmla="*/ 569491 w 2759242"/>
                <a:gd name="connsiteY15" fmla="*/ 59316 h 1869134"/>
                <a:gd name="connsiteX16" fmla="*/ 511509 w 2759242"/>
                <a:gd name="connsiteY16" fmla="*/ 42559 h 1869134"/>
                <a:gd name="connsiteX17" fmla="*/ 442356 w 2759242"/>
                <a:gd name="connsiteY17" fmla="*/ 47347 h 1869134"/>
                <a:gd name="connsiteX18" fmla="*/ 424802 w 2759242"/>
                <a:gd name="connsiteY18" fmla="*/ 39634 h 1869134"/>
                <a:gd name="connsiteX19" fmla="*/ 416291 w 2759242"/>
                <a:gd name="connsiteY19" fmla="*/ 25803 h 1869134"/>
                <a:gd name="connsiteX20" fmla="*/ 369214 w 2759242"/>
                <a:gd name="connsiteY20" fmla="*/ 26335 h 1869134"/>
                <a:gd name="connsiteX21" fmla="*/ 355915 w 2759242"/>
                <a:gd name="connsiteY21" fmla="*/ 15430 h 1869134"/>
                <a:gd name="connsiteX22" fmla="*/ 342084 w 2759242"/>
                <a:gd name="connsiteY22" fmla="*/ 18888 h 1869134"/>
                <a:gd name="connsiteX23" fmla="*/ 321073 w 2759242"/>
                <a:gd name="connsiteY23" fmla="*/ 22612 h 1869134"/>
                <a:gd name="connsiteX24" fmla="*/ 331977 w 2759242"/>
                <a:gd name="connsiteY24" fmla="*/ 10643 h 1869134"/>
                <a:gd name="connsiteX25" fmla="*/ 310168 w 2759242"/>
                <a:gd name="connsiteY25" fmla="*/ 270 h 1869134"/>
                <a:gd name="connsiteX26" fmla="*/ 281709 w 2759242"/>
                <a:gd name="connsiteY26" fmla="*/ 17824 h 1869134"/>
                <a:gd name="connsiteX27" fmla="*/ 238887 w 2759242"/>
                <a:gd name="connsiteY27" fmla="*/ 26867 h 1869134"/>
                <a:gd name="connsiteX28" fmla="*/ 213620 w 2759242"/>
                <a:gd name="connsiteY28" fmla="*/ 34846 h 1869134"/>
                <a:gd name="connsiteX29" fmla="*/ 219737 w 2759242"/>
                <a:gd name="connsiteY29" fmla="*/ 49209 h 1869134"/>
                <a:gd name="connsiteX30" fmla="*/ 199789 w 2759242"/>
                <a:gd name="connsiteY30" fmla="*/ 46815 h 1869134"/>
                <a:gd name="connsiteX31" fmla="*/ 160159 w 2759242"/>
                <a:gd name="connsiteY31" fmla="*/ 53996 h 1869134"/>
                <a:gd name="connsiteX32" fmla="*/ 128242 w 2759242"/>
                <a:gd name="connsiteY32" fmla="*/ 80594 h 1869134"/>
                <a:gd name="connsiteX33" fmla="*/ 116806 w 2759242"/>
                <a:gd name="connsiteY33" fmla="*/ 109585 h 1869134"/>
                <a:gd name="connsiteX34" fmla="*/ 48185 w 2759242"/>
                <a:gd name="connsiteY34" fmla="*/ 123415 h 1869134"/>
                <a:gd name="connsiteX35" fmla="*/ 41003 w 2759242"/>
                <a:gd name="connsiteY35" fmla="*/ 140171 h 1869134"/>
                <a:gd name="connsiteX36" fmla="*/ 71058 w 2759242"/>
                <a:gd name="connsiteY36" fmla="*/ 159321 h 1869134"/>
                <a:gd name="connsiteX37" fmla="*/ 115742 w 2759242"/>
                <a:gd name="connsiteY37" fmla="*/ 206399 h 1869134"/>
                <a:gd name="connsiteX38" fmla="*/ 161489 w 2759242"/>
                <a:gd name="connsiteY38" fmla="*/ 207728 h 1869134"/>
                <a:gd name="connsiteX39" fmla="*/ 170532 w 2759242"/>
                <a:gd name="connsiteY39" fmla="*/ 231134 h 1869134"/>
                <a:gd name="connsiteX40" fmla="*/ 199523 w 2759242"/>
                <a:gd name="connsiteY40" fmla="*/ 237251 h 1869134"/>
                <a:gd name="connsiteX41" fmla="*/ 167074 w 2759242"/>
                <a:gd name="connsiteY41" fmla="*/ 246294 h 1869134"/>
                <a:gd name="connsiteX42" fmla="*/ 144201 w 2759242"/>
                <a:gd name="connsiteY42" fmla="*/ 252944 h 1869134"/>
                <a:gd name="connsiteX43" fmla="*/ 109358 w 2759242"/>
                <a:gd name="connsiteY43" fmla="*/ 251880 h 1869134"/>
                <a:gd name="connsiteX44" fmla="*/ 109358 w 2759242"/>
                <a:gd name="connsiteY44" fmla="*/ 233262 h 1869134"/>
                <a:gd name="connsiteX45" fmla="*/ 75580 w 2759242"/>
                <a:gd name="connsiteY45" fmla="*/ 234592 h 1869134"/>
                <a:gd name="connsiteX46" fmla="*/ 60419 w 2759242"/>
                <a:gd name="connsiteY46" fmla="*/ 250816 h 1869134"/>
                <a:gd name="connsiteX47" fmla="*/ 37014 w 2759242"/>
                <a:gd name="connsiteY47" fmla="*/ 253210 h 1869134"/>
                <a:gd name="connsiteX48" fmla="*/ 310 w 2759242"/>
                <a:gd name="connsiteY48" fmla="*/ 274222 h 1869134"/>
                <a:gd name="connsiteX49" fmla="*/ 39408 w 2759242"/>
                <a:gd name="connsiteY49" fmla="*/ 289914 h 1869134"/>
                <a:gd name="connsiteX50" fmla="*/ 34620 w 2759242"/>
                <a:gd name="connsiteY50" fmla="*/ 303213 h 1869134"/>
                <a:gd name="connsiteX51" fmla="*/ 55100 w 2759242"/>
                <a:gd name="connsiteY51" fmla="*/ 323161 h 1869134"/>
                <a:gd name="connsiteX52" fmla="*/ 112816 w 2759242"/>
                <a:gd name="connsiteY52" fmla="*/ 323161 h 1869134"/>
                <a:gd name="connsiteX53" fmla="*/ 137551 w 2759242"/>
                <a:gd name="connsiteY53" fmla="*/ 326086 h 1869134"/>
                <a:gd name="connsiteX54" fmla="*/ 185693 w 2759242"/>
                <a:gd name="connsiteY54" fmla="*/ 309330 h 1869134"/>
                <a:gd name="connsiteX55" fmla="*/ 177979 w 2759242"/>
                <a:gd name="connsiteY55" fmla="*/ 327948 h 1869134"/>
                <a:gd name="connsiteX56" fmla="*/ 180905 w 2759242"/>
                <a:gd name="connsiteY56" fmla="*/ 364120 h 1869134"/>
                <a:gd name="connsiteX57" fmla="*/ 147658 w 2759242"/>
                <a:gd name="connsiteY57" fmla="*/ 366514 h 1869134"/>
                <a:gd name="connsiteX58" fmla="*/ 133296 w 2759242"/>
                <a:gd name="connsiteY58" fmla="*/ 388856 h 1869134"/>
                <a:gd name="connsiteX59" fmla="*/ 98985 w 2759242"/>
                <a:gd name="connsiteY59" fmla="*/ 379281 h 1869134"/>
                <a:gd name="connsiteX60" fmla="*/ 88081 w 2759242"/>
                <a:gd name="connsiteY60" fmla="*/ 406942 h 1869134"/>
                <a:gd name="connsiteX61" fmla="*/ 60951 w 2759242"/>
                <a:gd name="connsiteY61" fmla="*/ 426890 h 1869134"/>
                <a:gd name="connsiteX62" fmla="*/ 47653 w 2759242"/>
                <a:gd name="connsiteY62" fmla="*/ 451093 h 1869134"/>
                <a:gd name="connsiteX63" fmla="*/ 72388 w 2759242"/>
                <a:gd name="connsiteY63" fmla="*/ 467318 h 1869134"/>
                <a:gd name="connsiteX64" fmla="*/ 71058 w 2759242"/>
                <a:gd name="connsiteY64" fmla="*/ 493117 h 1869134"/>
                <a:gd name="connsiteX65" fmla="*/ 104837 w 2759242"/>
                <a:gd name="connsiteY65" fmla="*/ 525034 h 1869134"/>
                <a:gd name="connsiteX66" fmla="*/ 136754 w 2759242"/>
                <a:gd name="connsiteY66" fmla="*/ 520246 h 1869134"/>
                <a:gd name="connsiteX67" fmla="*/ 150584 w 2759242"/>
                <a:gd name="connsiteY67" fmla="*/ 508809 h 1869134"/>
                <a:gd name="connsiteX68" fmla="*/ 161489 w 2759242"/>
                <a:gd name="connsiteY68" fmla="*/ 539396 h 1869134"/>
                <a:gd name="connsiteX69" fmla="*/ 159095 w 2759242"/>
                <a:gd name="connsiteY69" fmla="*/ 566525 h 1869134"/>
                <a:gd name="connsiteX70" fmla="*/ 188618 w 2759242"/>
                <a:gd name="connsiteY70" fmla="*/ 562802 h 1869134"/>
                <a:gd name="connsiteX71" fmla="*/ 225854 w 2759242"/>
                <a:gd name="connsiteY71" fmla="*/ 565728 h 1869134"/>
                <a:gd name="connsiteX72" fmla="*/ 242611 w 2759242"/>
                <a:gd name="connsiteY72" fmla="*/ 571047 h 1869134"/>
                <a:gd name="connsiteX73" fmla="*/ 254047 w 2759242"/>
                <a:gd name="connsiteY73" fmla="*/ 557216 h 1869134"/>
                <a:gd name="connsiteX74" fmla="*/ 283570 w 2759242"/>
                <a:gd name="connsiteY74" fmla="*/ 560142 h 1869134"/>
                <a:gd name="connsiteX75" fmla="*/ 284102 w 2759242"/>
                <a:gd name="connsiteY75" fmla="*/ 572909 h 1869134"/>
                <a:gd name="connsiteX76" fmla="*/ 274527 w 2759242"/>
                <a:gd name="connsiteY76" fmla="*/ 616262 h 1869134"/>
                <a:gd name="connsiteX77" fmla="*/ 241281 w 2759242"/>
                <a:gd name="connsiteY77" fmla="*/ 645253 h 1869134"/>
                <a:gd name="connsiteX78" fmla="*/ 195533 w 2759242"/>
                <a:gd name="connsiteY78" fmla="*/ 681426 h 1869134"/>
                <a:gd name="connsiteX79" fmla="*/ 153244 w 2759242"/>
                <a:gd name="connsiteY79" fmla="*/ 685681 h 1869134"/>
                <a:gd name="connsiteX80" fmla="*/ 133296 w 2759242"/>
                <a:gd name="connsiteY80" fmla="*/ 715204 h 1869134"/>
                <a:gd name="connsiteX81" fmla="*/ 165745 w 2759242"/>
                <a:gd name="connsiteY81" fmla="*/ 697650 h 1869134"/>
                <a:gd name="connsiteX82" fmla="*/ 175320 w 2759242"/>
                <a:gd name="connsiteY82" fmla="*/ 697118 h 1869134"/>
                <a:gd name="connsiteX83" fmla="*/ 197661 w 2759242"/>
                <a:gd name="connsiteY83" fmla="*/ 689937 h 1869134"/>
                <a:gd name="connsiteX84" fmla="*/ 217609 w 2759242"/>
                <a:gd name="connsiteY84" fmla="*/ 687543 h 1869134"/>
                <a:gd name="connsiteX85" fmla="*/ 241813 w 2759242"/>
                <a:gd name="connsiteY85" fmla="*/ 677968 h 1869134"/>
                <a:gd name="connsiteX86" fmla="*/ 258037 w 2759242"/>
                <a:gd name="connsiteY86" fmla="*/ 661744 h 1869134"/>
                <a:gd name="connsiteX87" fmla="*/ 307508 w 2759242"/>
                <a:gd name="connsiteY87" fmla="*/ 633285 h 1869134"/>
                <a:gd name="connsiteX88" fmla="*/ 318413 w 2759242"/>
                <a:gd name="connsiteY88" fmla="*/ 618922 h 1869134"/>
                <a:gd name="connsiteX89" fmla="*/ 348468 w 2759242"/>
                <a:gd name="connsiteY89" fmla="*/ 600304 h 1869134"/>
                <a:gd name="connsiteX90" fmla="*/ 368948 w 2759242"/>
                <a:gd name="connsiteY90" fmla="*/ 592325 h 1869134"/>
                <a:gd name="connsiteX91" fmla="*/ 378523 w 2759242"/>
                <a:gd name="connsiteY91" fmla="*/ 572377 h 1869134"/>
                <a:gd name="connsiteX92" fmla="*/ 392353 w 2759242"/>
                <a:gd name="connsiteY92" fmla="*/ 558546 h 1869134"/>
                <a:gd name="connsiteX93" fmla="*/ 370543 w 2759242"/>
                <a:gd name="connsiteY93" fmla="*/ 547641 h 1869134"/>
                <a:gd name="connsiteX94" fmla="*/ 392885 w 2759242"/>
                <a:gd name="connsiteY94" fmla="*/ 528225 h 1869134"/>
                <a:gd name="connsiteX95" fmla="*/ 410971 w 2759242"/>
                <a:gd name="connsiteY95" fmla="*/ 512001 h 1869134"/>
                <a:gd name="connsiteX96" fmla="*/ 429057 w 2759242"/>
                <a:gd name="connsiteY96" fmla="*/ 492053 h 1869134"/>
                <a:gd name="connsiteX97" fmla="*/ 442888 w 2759242"/>
                <a:gd name="connsiteY97" fmla="*/ 475829 h 1869134"/>
                <a:gd name="connsiteX98" fmla="*/ 466293 w 2759242"/>
                <a:gd name="connsiteY98" fmla="*/ 459604 h 1869134"/>
                <a:gd name="connsiteX99" fmla="*/ 482518 w 2759242"/>
                <a:gd name="connsiteY99" fmla="*/ 466254 h 1869134"/>
                <a:gd name="connsiteX100" fmla="*/ 483050 w 2759242"/>
                <a:gd name="connsiteY100" fmla="*/ 476361 h 1869134"/>
                <a:gd name="connsiteX101" fmla="*/ 454857 w 2759242"/>
                <a:gd name="connsiteY101" fmla="*/ 481680 h 1869134"/>
                <a:gd name="connsiteX102" fmla="*/ 443952 w 2759242"/>
                <a:gd name="connsiteY102" fmla="*/ 506416 h 1869134"/>
                <a:gd name="connsiteX103" fmla="*/ 445814 w 2759242"/>
                <a:gd name="connsiteY103" fmla="*/ 526364 h 1869134"/>
                <a:gd name="connsiteX104" fmla="*/ 436239 w 2759242"/>
                <a:gd name="connsiteY104" fmla="*/ 538332 h 1869134"/>
                <a:gd name="connsiteX105" fmla="*/ 447143 w 2759242"/>
                <a:gd name="connsiteY105" fmla="*/ 547375 h 1869134"/>
                <a:gd name="connsiteX106" fmla="*/ 500870 w 2759242"/>
                <a:gd name="connsiteY106" fmla="*/ 517852 h 1869134"/>
                <a:gd name="connsiteX107" fmla="*/ 539968 w 2759242"/>
                <a:gd name="connsiteY107" fmla="*/ 515991 h 1869134"/>
                <a:gd name="connsiteX108" fmla="*/ 540500 w 2759242"/>
                <a:gd name="connsiteY108" fmla="*/ 502160 h 1869134"/>
                <a:gd name="connsiteX109" fmla="*/ 528531 w 2759242"/>
                <a:gd name="connsiteY109" fmla="*/ 485936 h 1869134"/>
                <a:gd name="connsiteX110" fmla="*/ 537574 w 2759242"/>
                <a:gd name="connsiteY110" fmla="*/ 472637 h 1869134"/>
                <a:gd name="connsiteX111" fmla="*/ 552735 w 2759242"/>
                <a:gd name="connsiteY111" fmla="*/ 471307 h 1869134"/>
                <a:gd name="connsiteX112" fmla="*/ 572683 w 2759242"/>
                <a:gd name="connsiteY112" fmla="*/ 478489 h 1869134"/>
                <a:gd name="connsiteX113" fmla="*/ 593694 w 2759242"/>
                <a:gd name="connsiteY113" fmla="*/ 483276 h 1869134"/>
                <a:gd name="connsiteX114" fmla="*/ 581726 w 2759242"/>
                <a:gd name="connsiteY114" fmla="*/ 492319 h 1869134"/>
                <a:gd name="connsiteX115" fmla="*/ 584651 w 2759242"/>
                <a:gd name="connsiteY115" fmla="*/ 501894 h 1869134"/>
                <a:gd name="connsiteX116" fmla="*/ 606461 w 2759242"/>
                <a:gd name="connsiteY116" fmla="*/ 497639 h 1869134"/>
                <a:gd name="connsiteX117" fmla="*/ 622685 w 2759242"/>
                <a:gd name="connsiteY117" fmla="*/ 495245 h 1869134"/>
                <a:gd name="connsiteX118" fmla="*/ 628803 w 2759242"/>
                <a:gd name="connsiteY118" fmla="*/ 500564 h 1869134"/>
                <a:gd name="connsiteX119" fmla="*/ 659656 w 2759242"/>
                <a:gd name="connsiteY119" fmla="*/ 510139 h 1869134"/>
                <a:gd name="connsiteX120" fmla="*/ 718701 w 2759242"/>
                <a:gd name="connsiteY120" fmla="*/ 508277 h 1869134"/>
                <a:gd name="connsiteX121" fmla="*/ 742905 w 2759242"/>
                <a:gd name="connsiteY121" fmla="*/ 524502 h 1869134"/>
                <a:gd name="connsiteX122" fmla="*/ 776152 w 2759242"/>
                <a:gd name="connsiteY122" fmla="*/ 513597 h 1869134"/>
                <a:gd name="connsiteX123" fmla="*/ 770832 w 2759242"/>
                <a:gd name="connsiteY123" fmla="*/ 530353 h 1869134"/>
                <a:gd name="connsiteX124" fmla="*/ 784131 w 2759242"/>
                <a:gd name="connsiteY124" fmla="*/ 539928 h 1869134"/>
                <a:gd name="connsiteX125" fmla="*/ 816047 w 2759242"/>
                <a:gd name="connsiteY125" fmla="*/ 555621 h 1869134"/>
                <a:gd name="connsiteX126" fmla="*/ 847964 w 2759242"/>
                <a:gd name="connsiteY126" fmla="*/ 581420 h 1869134"/>
                <a:gd name="connsiteX127" fmla="*/ 863656 w 2759242"/>
                <a:gd name="connsiteY127" fmla="*/ 568121 h 1869134"/>
                <a:gd name="connsiteX128" fmla="*/ 885466 w 2759242"/>
                <a:gd name="connsiteY128" fmla="*/ 579558 h 1869134"/>
                <a:gd name="connsiteX129" fmla="*/ 887860 w 2759242"/>
                <a:gd name="connsiteY129" fmla="*/ 556684 h 1869134"/>
                <a:gd name="connsiteX130" fmla="*/ 898765 w 2759242"/>
                <a:gd name="connsiteY130" fmla="*/ 559078 h 1869134"/>
                <a:gd name="connsiteX131" fmla="*/ 900627 w 2759242"/>
                <a:gd name="connsiteY131" fmla="*/ 594719 h 1869134"/>
                <a:gd name="connsiteX132" fmla="*/ 880679 w 2759242"/>
                <a:gd name="connsiteY132" fmla="*/ 590463 h 1869134"/>
                <a:gd name="connsiteX133" fmla="*/ 862061 w 2759242"/>
                <a:gd name="connsiteY133" fmla="*/ 595251 h 1869134"/>
                <a:gd name="connsiteX134" fmla="*/ 884402 w 2759242"/>
                <a:gd name="connsiteY134" fmla="*/ 621848 h 1869134"/>
                <a:gd name="connsiteX135" fmla="*/ 892913 w 2759242"/>
                <a:gd name="connsiteY135" fmla="*/ 640466 h 1869134"/>
                <a:gd name="connsiteX136" fmla="*/ 905680 w 2759242"/>
                <a:gd name="connsiteY136" fmla="*/ 656158 h 1869134"/>
                <a:gd name="connsiteX137" fmla="*/ 903286 w 2759242"/>
                <a:gd name="connsiteY137" fmla="*/ 626635 h 1869134"/>
                <a:gd name="connsiteX138" fmla="*/ 907542 w 2759242"/>
                <a:gd name="connsiteY138" fmla="*/ 608549 h 1869134"/>
                <a:gd name="connsiteX139" fmla="*/ 911266 w 2759242"/>
                <a:gd name="connsiteY139" fmla="*/ 627965 h 1869134"/>
                <a:gd name="connsiteX140" fmla="*/ 927490 w 2759242"/>
                <a:gd name="connsiteY140" fmla="*/ 618922 h 1869134"/>
                <a:gd name="connsiteX141" fmla="*/ 926958 w 2759242"/>
                <a:gd name="connsiteY141" fmla="*/ 592857 h 1869134"/>
                <a:gd name="connsiteX142" fmla="*/ 943182 w 2759242"/>
                <a:gd name="connsiteY142" fmla="*/ 611475 h 1869134"/>
                <a:gd name="connsiteX143" fmla="*/ 934139 w 2759242"/>
                <a:gd name="connsiteY143" fmla="*/ 630093 h 1869134"/>
                <a:gd name="connsiteX144" fmla="*/ 918979 w 2759242"/>
                <a:gd name="connsiteY144" fmla="*/ 637274 h 1869134"/>
                <a:gd name="connsiteX145" fmla="*/ 921904 w 2759242"/>
                <a:gd name="connsiteY145" fmla="*/ 665467 h 1869134"/>
                <a:gd name="connsiteX146" fmla="*/ 932809 w 2759242"/>
                <a:gd name="connsiteY146" fmla="*/ 655892 h 1869134"/>
                <a:gd name="connsiteX147" fmla="*/ 950364 w 2759242"/>
                <a:gd name="connsiteY147" fmla="*/ 652169 h 1869134"/>
                <a:gd name="connsiteX148" fmla="*/ 973237 w 2759242"/>
                <a:gd name="connsiteY148" fmla="*/ 670255 h 1869134"/>
                <a:gd name="connsiteX149" fmla="*/ 962332 w 2759242"/>
                <a:gd name="connsiteY149" fmla="*/ 656956 h 1869134"/>
                <a:gd name="connsiteX150" fmla="*/ 962864 w 2759242"/>
                <a:gd name="connsiteY150" fmla="*/ 641796 h 1869134"/>
                <a:gd name="connsiteX151" fmla="*/ 983876 w 2759242"/>
                <a:gd name="connsiteY151" fmla="*/ 668925 h 1869134"/>
                <a:gd name="connsiteX152" fmla="*/ 970045 w 2759242"/>
                <a:gd name="connsiteY152" fmla="*/ 682755 h 1869134"/>
                <a:gd name="connsiteX153" fmla="*/ 946640 w 2759242"/>
                <a:gd name="connsiteY153" fmla="*/ 671319 h 1869134"/>
                <a:gd name="connsiteX154" fmla="*/ 950364 w 2759242"/>
                <a:gd name="connsiteY154" fmla="*/ 692330 h 1869134"/>
                <a:gd name="connsiteX155" fmla="*/ 950895 w 2759242"/>
                <a:gd name="connsiteY155" fmla="*/ 718928 h 1869134"/>
                <a:gd name="connsiteX156" fmla="*/ 959938 w 2759242"/>
                <a:gd name="connsiteY156" fmla="*/ 709885 h 1869134"/>
                <a:gd name="connsiteX157" fmla="*/ 975099 w 2759242"/>
                <a:gd name="connsiteY157" fmla="*/ 715204 h 1869134"/>
                <a:gd name="connsiteX158" fmla="*/ 981216 w 2759242"/>
                <a:gd name="connsiteY158" fmla="*/ 700044 h 1869134"/>
                <a:gd name="connsiteX159" fmla="*/ 995047 w 2759242"/>
                <a:gd name="connsiteY159" fmla="*/ 704831 h 1869134"/>
                <a:gd name="connsiteX160" fmla="*/ 1007813 w 2759242"/>
                <a:gd name="connsiteY160" fmla="*/ 698182 h 1869134"/>
                <a:gd name="connsiteX161" fmla="*/ 1010207 w 2759242"/>
                <a:gd name="connsiteY161" fmla="*/ 717332 h 1869134"/>
                <a:gd name="connsiteX162" fmla="*/ 1021644 w 2759242"/>
                <a:gd name="connsiteY162" fmla="*/ 719194 h 1869134"/>
                <a:gd name="connsiteX163" fmla="*/ 1021644 w 2759242"/>
                <a:gd name="connsiteY163" fmla="*/ 722385 h 1869134"/>
                <a:gd name="connsiteX164" fmla="*/ 1040262 w 2759242"/>
                <a:gd name="connsiteY164" fmla="*/ 709353 h 1869134"/>
                <a:gd name="connsiteX165" fmla="*/ 1034145 w 2759242"/>
                <a:gd name="connsiteY165" fmla="*/ 686213 h 1869134"/>
                <a:gd name="connsiteX166" fmla="*/ 17598 w 2759242"/>
                <a:gd name="connsiteY166" fmla="*/ 771856 h 1869134"/>
                <a:gd name="connsiteX167" fmla="*/ 31960 w 2759242"/>
                <a:gd name="connsiteY167" fmla="*/ 751376 h 1869134"/>
                <a:gd name="connsiteX168" fmla="*/ 17598 w 2759242"/>
                <a:gd name="connsiteY168" fmla="*/ 771856 h 1869134"/>
                <a:gd name="connsiteX169" fmla="*/ 119997 w 2759242"/>
                <a:gd name="connsiteY169" fmla="*/ 717598 h 1869134"/>
                <a:gd name="connsiteX170" fmla="*/ 83825 w 2759242"/>
                <a:gd name="connsiteY170" fmla="*/ 735684 h 1869134"/>
                <a:gd name="connsiteX171" fmla="*/ 105369 w 2759242"/>
                <a:gd name="connsiteY171" fmla="*/ 728503 h 1869134"/>
                <a:gd name="connsiteX172" fmla="*/ 119997 w 2759242"/>
                <a:gd name="connsiteY172" fmla="*/ 717598 h 1869134"/>
                <a:gd name="connsiteX173" fmla="*/ 425334 w 2759242"/>
                <a:gd name="connsiteY173" fmla="*/ 575834 h 1869134"/>
                <a:gd name="connsiteX174" fmla="*/ 404322 w 2759242"/>
                <a:gd name="connsiteY174" fmla="*/ 583548 h 1869134"/>
                <a:gd name="connsiteX175" fmla="*/ 380118 w 2759242"/>
                <a:gd name="connsiteY175" fmla="*/ 611209 h 1869134"/>
                <a:gd name="connsiteX176" fmla="*/ 360170 w 2759242"/>
                <a:gd name="connsiteY176" fmla="*/ 618390 h 1869134"/>
                <a:gd name="connsiteX177" fmla="*/ 371607 w 2759242"/>
                <a:gd name="connsiteY177" fmla="*/ 639402 h 1869134"/>
                <a:gd name="connsiteX178" fmla="*/ 385970 w 2759242"/>
                <a:gd name="connsiteY178" fmla="*/ 639402 h 1869134"/>
                <a:gd name="connsiteX179" fmla="*/ 421610 w 2759242"/>
                <a:gd name="connsiteY179" fmla="*/ 614135 h 1869134"/>
                <a:gd name="connsiteX180" fmla="*/ 411503 w 2759242"/>
                <a:gd name="connsiteY180" fmla="*/ 597910 h 1869134"/>
                <a:gd name="connsiteX181" fmla="*/ 430653 w 2759242"/>
                <a:gd name="connsiteY181" fmla="*/ 588867 h 1869134"/>
                <a:gd name="connsiteX182" fmla="*/ 425334 w 2759242"/>
                <a:gd name="connsiteY182" fmla="*/ 575834 h 1869134"/>
                <a:gd name="connsiteX183" fmla="*/ 41535 w 2759242"/>
                <a:gd name="connsiteY183" fmla="*/ 504820 h 1869134"/>
                <a:gd name="connsiteX184" fmla="*/ 17332 w 2759242"/>
                <a:gd name="connsiteY184" fmla="*/ 513331 h 1869134"/>
                <a:gd name="connsiteX185" fmla="*/ 55366 w 2759242"/>
                <a:gd name="connsiteY185" fmla="*/ 524768 h 1869134"/>
                <a:gd name="connsiteX186" fmla="*/ 60685 w 2759242"/>
                <a:gd name="connsiteY186" fmla="*/ 506150 h 1869134"/>
                <a:gd name="connsiteX187" fmla="*/ 41535 w 2759242"/>
                <a:gd name="connsiteY187" fmla="*/ 504820 h 1869134"/>
                <a:gd name="connsiteX188" fmla="*/ 335169 w 2759242"/>
                <a:gd name="connsiteY188" fmla="*/ 1835215 h 1869134"/>
                <a:gd name="connsiteX189" fmla="*/ 336499 w 2759242"/>
                <a:gd name="connsiteY189" fmla="*/ 1868461 h 1869134"/>
                <a:gd name="connsiteX190" fmla="*/ 355915 w 2759242"/>
                <a:gd name="connsiteY190" fmla="*/ 1857290 h 1869134"/>
                <a:gd name="connsiteX191" fmla="*/ 335169 w 2759242"/>
                <a:gd name="connsiteY191" fmla="*/ 1835215 h 1869134"/>
                <a:gd name="connsiteX192" fmla="*/ 315221 w 2759242"/>
                <a:gd name="connsiteY192" fmla="*/ 1812341 h 1869134"/>
                <a:gd name="connsiteX193" fmla="*/ 317881 w 2759242"/>
                <a:gd name="connsiteY193" fmla="*/ 1825640 h 1869134"/>
                <a:gd name="connsiteX194" fmla="*/ 315221 w 2759242"/>
                <a:gd name="connsiteY194" fmla="*/ 1812341 h 1869134"/>
                <a:gd name="connsiteX195" fmla="*/ 221333 w 2759242"/>
                <a:gd name="connsiteY195" fmla="*/ 1781754 h 1869134"/>
                <a:gd name="connsiteX196" fmla="*/ 237291 w 2759242"/>
                <a:gd name="connsiteY196" fmla="*/ 1780424 h 1869134"/>
                <a:gd name="connsiteX197" fmla="*/ 221333 w 2759242"/>
                <a:gd name="connsiteY197" fmla="*/ 1781754 h 1869134"/>
                <a:gd name="connsiteX198" fmla="*/ 263888 w 2759242"/>
                <a:gd name="connsiteY198" fmla="*/ 1799840 h 1869134"/>
                <a:gd name="connsiteX199" fmla="*/ 280645 w 2759242"/>
                <a:gd name="connsiteY199" fmla="*/ 1802500 h 1869134"/>
                <a:gd name="connsiteX200" fmla="*/ 263888 w 2759242"/>
                <a:gd name="connsiteY200" fmla="*/ 1799840 h 1869134"/>
                <a:gd name="connsiteX201" fmla="*/ 2736635 w 2759242"/>
                <a:gd name="connsiteY201" fmla="*/ 993145 h 1869134"/>
                <a:gd name="connsiteX202" fmla="*/ 2700463 w 2759242"/>
                <a:gd name="connsiteY202" fmla="*/ 982772 h 1869134"/>
                <a:gd name="connsiteX203" fmla="*/ 2665886 w 2759242"/>
                <a:gd name="connsiteY203" fmla="*/ 1030914 h 1869134"/>
                <a:gd name="connsiteX204" fmla="*/ 2632108 w 2759242"/>
                <a:gd name="connsiteY204" fmla="*/ 1066288 h 1869134"/>
                <a:gd name="connsiteX205" fmla="*/ 2539017 w 2759242"/>
                <a:gd name="connsiteY205" fmla="*/ 1067086 h 1869134"/>
                <a:gd name="connsiteX206" fmla="*/ 2502579 w 2759242"/>
                <a:gd name="connsiteY206" fmla="*/ 1094481 h 1869134"/>
                <a:gd name="connsiteX207" fmla="*/ 2503643 w 2759242"/>
                <a:gd name="connsiteY207" fmla="*/ 1096077 h 1869134"/>
                <a:gd name="connsiteX208" fmla="*/ 2450714 w 2759242"/>
                <a:gd name="connsiteY208" fmla="*/ 1122674 h 1869134"/>
                <a:gd name="connsiteX209" fmla="*/ 2429171 w 2759242"/>
                <a:gd name="connsiteY209" fmla="*/ 1124802 h 1869134"/>
                <a:gd name="connsiteX210" fmla="*/ 2430766 w 2759242"/>
                <a:gd name="connsiteY210" fmla="*/ 1135707 h 1869134"/>
                <a:gd name="connsiteX211" fmla="*/ 2422787 w 2759242"/>
                <a:gd name="connsiteY211" fmla="*/ 1142356 h 1869134"/>
                <a:gd name="connsiteX212" fmla="*/ 2360550 w 2759242"/>
                <a:gd name="connsiteY212" fmla="*/ 1180656 h 1869134"/>
                <a:gd name="connsiteX213" fmla="*/ 2306291 w 2759242"/>
                <a:gd name="connsiteY213" fmla="*/ 1168687 h 1869134"/>
                <a:gd name="connsiteX214" fmla="*/ 2326771 w 2759242"/>
                <a:gd name="connsiteY214" fmla="*/ 1162570 h 1869134"/>
                <a:gd name="connsiteX215" fmla="*/ 2337676 w 2759242"/>
                <a:gd name="connsiteY215" fmla="*/ 1159378 h 1869134"/>
                <a:gd name="connsiteX216" fmla="*/ 2333155 w 2759242"/>
                <a:gd name="connsiteY216" fmla="*/ 1138101 h 1869134"/>
                <a:gd name="connsiteX217" fmla="*/ 2323048 w 2759242"/>
                <a:gd name="connsiteY217" fmla="*/ 1103524 h 1869134"/>
                <a:gd name="connsiteX218" fmla="*/ 2294057 w 2759242"/>
                <a:gd name="connsiteY218" fmla="*/ 1108312 h 1869134"/>
                <a:gd name="connsiteX219" fmla="*/ 2304962 w 2759242"/>
                <a:gd name="connsiteY219" fmla="*/ 1058841 h 1869134"/>
                <a:gd name="connsiteX220" fmla="*/ 2262672 w 2759242"/>
                <a:gd name="connsiteY220" fmla="*/ 1054053 h 1869134"/>
                <a:gd name="connsiteX221" fmla="*/ 2235011 w 2759242"/>
                <a:gd name="connsiteY221" fmla="*/ 1074533 h 1869134"/>
                <a:gd name="connsiteX222" fmla="*/ 2227829 w 2759242"/>
                <a:gd name="connsiteY222" fmla="*/ 1132515 h 1869134"/>
                <a:gd name="connsiteX223" fmla="*/ 2208414 w 2759242"/>
                <a:gd name="connsiteY223" fmla="*/ 1172145 h 1869134"/>
                <a:gd name="connsiteX224" fmla="*/ 2187934 w 2759242"/>
                <a:gd name="connsiteY224" fmla="*/ 1120280 h 1869134"/>
                <a:gd name="connsiteX225" fmla="*/ 2194051 w 2759242"/>
                <a:gd name="connsiteY225" fmla="*/ 1073203 h 1869134"/>
                <a:gd name="connsiteX226" fmla="*/ 2235011 w 2759242"/>
                <a:gd name="connsiteY226" fmla="*/ 1038361 h 1869134"/>
                <a:gd name="connsiteX227" fmla="*/ 2291663 w 2759242"/>
                <a:gd name="connsiteY227" fmla="*/ 1027456 h 1869134"/>
                <a:gd name="connsiteX228" fmla="*/ 2294589 w 2759242"/>
                <a:gd name="connsiteY228" fmla="*/ 1024264 h 1869134"/>
                <a:gd name="connsiteX229" fmla="*/ 2279162 w 2759242"/>
                <a:gd name="connsiteY229" fmla="*/ 1013359 h 1869134"/>
                <a:gd name="connsiteX230" fmla="*/ 2275970 w 2759242"/>
                <a:gd name="connsiteY230" fmla="*/ 1017615 h 1869134"/>
                <a:gd name="connsiteX231" fmla="*/ 2250703 w 2759242"/>
                <a:gd name="connsiteY231" fmla="*/ 1006710 h 1869134"/>
                <a:gd name="connsiteX232" fmla="*/ 2200168 w 2759242"/>
                <a:gd name="connsiteY232" fmla="*/ 1016285 h 1869134"/>
                <a:gd name="connsiteX233" fmla="*/ 2179689 w 2759242"/>
                <a:gd name="connsiteY233" fmla="*/ 999529 h 1869134"/>
                <a:gd name="connsiteX234" fmla="*/ 2170113 w 2759242"/>
                <a:gd name="connsiteY234" fmla="*/ 985166 h 1869134"/>
                <a:gd name="connsiteX235" fmla="*/ 2108674 w 2759242"/>
                <a:gd name="connsiteY235" fmla="*/ 1010434 h 1869134"/>
                <a:gd name="connsiteX236" fmla="*/ 2073831 w 2759242"/>
                <a:gd name="connsiteY236" fmla="*/ 1004316 h 1869134"/>
                <a:gd name="connsiteX237" fmla="*/ 2128090 w 2759242"/>
                <a:gd name="connsiteY237" fmla="*/ 969474 h 1869134"/>
                <a:gd name="connsiteX238" fmla="*/ 2141920 w 2759242"/>
                <a:gd name="connsiteY238" fmla="*/ 964154 h 1869134"/>
                <a:gd name="connsiteX239" fmla="*/ 2103088 w 2759242"/>
                <a:gd name="connsiteY239" fmla="*/ 958835 h 1869134"/>
                <a:gd name="connsiteX240" fmla="*/ 2079683 w 2759242"/>
                <a:gd name="connsiteY240" fmla="*/ 954845 h 1869134"/>
                <a:gd name="connsiteX241" fmla="*/ 2057075 w 2759242"/>
                <a:gd name="connsiteY241" fmla="*/ 946068 h 1869134"/>
                <a:gd name="connsiteX242" fmla="*/ 2032074 w 2759242"/>
                <a:gd name="connsiteY242" fmla="*/ 945270 h 1869134"/>
                <a:gd name="connsiteX243" fmla="*/ 2008668 w 2759242"/>
                <a:gd name="connsiteY243" fmla="*/ 937291 h 1869134"/>
                <a:gd name="connsiteX244" fmla="*/ 1997497 w 2759242"/>
                <a:gd name="connsiteY244" fmla="*/ 916279 h 1869134"/>
                <a:gd name="connsiteX245" fmla="*/ 1988188 w 2759242"/>
                <a:gd name="connsiteY245" fmla="*/ 928514 h 1869134"/>
                <a:gd name="connsiteX246" fmla="*/ 1239210 w 2759242"/>
                <a:gd name="connsiteY246" fmla="*/ 932504 h 1869134"/>
                <a:gd name="connsiteX247" fmla="*/ 1241869 w 2759242"/>
                <a:gd name="connsiteY247" fmla="*/ 935961 h 1869134"/>
                <a:gd name="connsiteX248" fmla="*/ 1246657 w 2759242"/>
                <a:gd name="connsiteY248" fmla="*/ 964420 h 1869134"/>
                <a:gd name="connsiteX249" fmla="*/ 1238146 w 2759242"/>
                <a:gd name="connsiteY249" fmla="*/ 992082 h 1869134"/>
                <a:gd name="connsiteX250" fmla="*/ 1234422 w 2759242"/>
                <a:gd name="connsiteY250" fmla="*/ 978251 h 1869134"/>
                <a:gd name="connsiteX251" fmla="*/ 1230699 w 2759242"/>
                <a:gd name="connsiteY251" fmla="*/ 961495 h 1869134"/>
                <a:gd name="connsiteX252" fmla="*/ 1225379 w 2759242"/>
                <a:gd name="connsiteY252" fmla="*/ 951654 h 1869134"/>
                <a:gd name="connsiteX253" fmla="*/ 1182557 w 2759242"/>
                <a:gd name="connsiteY253" fmla="*/ 951654 h 1869134"/>
                <a:gd name="connsiteX254" fmla="*/ 1183089 w 2759242"/>
                <a:gd name="connsiteY254" fmla="*/ 953782 h 1869134"/>
                <a:gd name="connsiteX255" fmla="*/ 1196920 w 2759242"/>
                <a:gd name="connsiteY255" fmla="*/ 989954 h 1869134"/>
                <a:gd name="connsiteX256" fmla="*/ 1208889 w 2759242"/>
                <a:gd name="connsiteY256" fmla="*/ 1015221 h 1869134"/>
                <a:gd name="connsiteX257" fmla="*/ 1208889 w 2759242"/>
                <a:gd name="connsiteY257" fmla="*/ 1024264 h 1869134"/>
                <a:gd name="connsiteX258" fmla="*/ 1203569 w 2759242"/>
                <a:gd name="connsiteY258" fmla="*/ 1049000 h 1869134"/>
                <a:gd name="connsiteX259" fmla="*/ 1199314 w 2759242"/>
                <a:gd name="connsiteY259" fmla="*/ 1116025 h 1869134"/>
                <a:gd name="connsiteX260" fmla="*/ 1192133 w 2759242"/>
                <a:gd name="connsiteY260" fmla="*/ 1158314 h 1869134"/>
                <a:gd name="connsiteX261" fmla="*/ 1201176 w 2759242"/>
                <a:gd name="connsiteY261" fmla="*/ 1202200 h 1869134"/>
                <a:gd name="connsiteX262" fmla="*/ 1204101 w 2759242"/>
                <a:gd name="connsiteY262" fmla="*/ 1237840 h 1869134"/>
                <a:gd name="connsiteX263" fmla="*/ 1212612 w 2759242"/>
                <a:gd name="connsiteY263" fmla="*/ 1273480 h 1869134"/>
                <a:gd name="connsiteX264" fmla="*/ 1233092 w 2759242"/>
                <a:gd name="connsiteY264" fmla="*/ 1296886 h 1869134"/>
                <a:gd name="connsiteX265" fmla="*/ 1246923 w 2759242"/>
                <a:gd name="connsiteY265" fmla="*/ 1312047 h 1869134"/>
                <a:gd name="connsiteX266" fmla="*/ 1257828 w 2759242"/>
                <a:gd name="connsiteY266" fmla="*/ 1328803 h 1869134"/>
                <a:gd name="connsiteX267" fmla="*/ 1261551 w 2759242"/>
                <a:gd name="connsiteY267" fmla="*/ 1349815 h 1869134"/>
                <a:gd name="connsiteX268" fmla="*/ 1290010 w 2759242"/>
                <a:gd name="connsiteY268" fmla="*/ 1380668 h 1869134"/>
                <a:gd name="connsiteX269" fmla="*/ 1303841 w 2759242"/>
                <a:gd name="connsiteY269" fmla="*/ 1405935 h 1869134"/>
                <a:gd name="connsiteX270" fmla="*/ 1337619 w 2759242"/>
                <a:gd name="connsiteY270" fmla="*/ 1419765 h 1869134"/>
                <a:gd name="connsiteX271" fmla="*/ 1360493 w 2759242"/>
                <a:gd name="connsiteY271" fmla="*/ 1424553 h 1869134"/>
                <a:gd name="connsiteX272" fmla="*/ 1385761 w 2759242"/>
                <a:gd name="connsiteY272" fmla="*/ 1454608 h 1869134"/>
                <a:gd name="connsiteX273" fmla="*/ 1391878 w 2759242"/>
                <a:gd name="connsiteY273" fmla="*/ 1471630 h 1869134"/>
                <a:gd name="connsiteX274" fmla="*/ 1454381 w 2759242"/>
                <a:gd name="connsiteY274" fmla="*/ 1463385 h 1869134"/>
                <a:gd name="connsiteX275" fmla="*/ 1484702 w 2759242"/>
                <a:gd name="connsiteY275" fmla="*/ 1479609 h 1869134"/>
                <a:gd name="connsiteX276" fmla="*/ 1554919 w 2759242"/>
                <a:gd name="connsiteY276" fmla="*/ 1504079 h 1869134"/>
                <a:gd name="connsiteX277" fmla="*/ 1632051 w 2759242"/>
                <a:gd name="connsiteY277" fmla="*/ 1503547 h 1869134"/>
                <a:gd name="connsiteX278" fmla="*/ 1641094 w 2759242"/>
                <a:gd name="connsiteY278" fmla="*/ 1491844 h 1869134"/>
                <a:gd name="connsiteX279" fmla="*/ 1683650 w 2759242"/>
                <a:gd name="connsiteY279" fmla="*/ 1491844 h 1869134"/>
                <a:gd name="connsiteX280" fmla="*/ 1714502 w 2759242"/>
                <a:gd name="connsiteY280" fmla="*/ 1519505 h 1869134"/>
                <a:gd name="connsiteX281" fmla="*/ 1731791 w 2759242"/>
                <a:gd name="connsiteY281" fmla="*/ 1540783 h 1869134"/>
                <a:gd name="connsiteX282" fmla="*/ 1741366 w 2759242"/>
                <a:gd name="connsiteY282" fmla="*/ 1558071 h 1869134"/>
                <a:gd name="connsiteX283" fmla="*/ 1773016 w 2759242"/>
                <a:gd name="connsiteY283" fmla="*/ 1574029 h 1869134"/>
                <a:gd name="connsiteX284" fmla="*/ 1794294 w 2759242"/>
                <a:gd name="connsiteY284" fmla="*/ 1549028 h 1869134"/>
                <a:gd name="connsiteX285" fmla="*/ 1842701 w 2759242"/>
                <a:gd name="connsiteY285" fmla="*/ 1576689 h 1869134"/>
                <a:gd name="connsiteX286" fmla="*/ 1868501 w 2759242"/>
                <a:gd name="connsiteY286" fmla="*/ 1613394 h 1869134"/>
                <a:gd name="connsiteX287" fmla="*/ 1874884 w 2759242"/>
                <a:gd name="connsiteY287" fmla="*/ 1634139 h 1869134"/>
                <a:gd name="connsiteX288" fmla="*/ 1882597 w 2759242"/>
                <a:gd name="connsiteY288" fmla="*/ 1650896 h 1869134"/>
                <a:gd name="connsiteX289" fmla="*/ 1920631 w 2759242"/>
                <a:gd name="connsiteY289" fmla="*/ 1664460 h 1869134"/>
                <a:gd name="connsiteX290" fmla="*/ 1931802 w 2759242"/>
                <a:gd name="connsiteY290" fmla="*/ 1668716 h 1869134"/>
                <a:gd name="connsiteX291" fmla="*/ 1923823 w 2759242"/>
                <a:gd name="connsiteY291" fmla="*/ 1633607 h 1869134"/>
                <a:gd name="connsiteX292" fmla="*/ 1930472 w 2759242"/>
                <a:gd name="connsiteY292" fmla="*/ 1607808 h 1869134"/>
                <a:gd name="connsiteX293" fmla="*/ 1950420 w 2759242"/>
                <a:gd name="connsiteY293" fmla="*/ 1591052 h 1869134"/>
                <a:gd name="connsiteX294" fmla="*/ 1966644 w 2759242"/>
                <a:gd name="connsiteY294" fmla="*/ 1584934 h 1869134"/>
                <a:gd name="connsiteX295" fmla="*/ 1993242 w 2759242"/>
                <a:gd name="connsiteY295" fmla="*/ 1562593 h 1869134"/>
                <a:gd name="connsiteX296" fmla="*/ 2006540 w 2759242"/>
                <a:gd name="connsiteY296" fmla="*/ 1557273 h 1869134"/>
                <a:gd name="connsiteX297" fmla="*/ 2023297 w 2759242"/>
                <a:gd name="connsiteY297" fmla="*/ 1546368 h 1869134"/>
                <a:gd name="connsiteX298" fmla="*/ 2037127 w 2759242"/>
                <a:gd name="connsiteY298" fmla="*/ 1547698 h 1869134"/>
                <a:gd name="connsiteX299" fmla="*/ 2050426 w 2759242"/>
                <a:gd name="connsiteY299" fmla="*/ 1550624 h 1869134"/>
                <a:gd name="connsiteX300" fmla="*/ 2072767 w 2759242"/>
                <a:gd name="connsiteY300" fmla="*/ 1551156 h 1869134"/>
                <a:gd name="connsiteX301" fmla="*/ 2090854 w 2759242"/>
                <a:gd name="connsiteY301" fmla="*/ 1559667 h 1869134"/>
                <a:gd name="connsiteX302" fmla="*/ 2113727 w 2759242"/>
                <a:gd name="connsiteY302" fmla="*/ 1566316 h 1869134"/>
                <a:gd name="connsiteX303" fmla="*/ 2125696 w 2759242"/>
                <a:gd name="connsiteY303" fmla="*/ 1556741 h 1869134"/>
                <a:gd name="connsiteX304" fmla="*/ 2149900 w 2759242"/>
                <a:gd name="connsiteY304" fmla="*/ 1573498 h 1869134"/>
                <a:gd name="connsiteX305" fmla="*/ 2143782 w 2759242"/>
                <a:gd name="connsiteY305" fmla="*/ 1559667 h 1869134"/>
                <a:gd name="connsiteX306" fmla="*/ 2138463 w 2759242"/>
                <a:gd name="connsiteY306" fmla="*/ 1544507 h 1869134"/>
                <a:gd name="connsiteX307" fmla="*/ 2161868 w 2759242"/>
                <a:gd name="connsiteY307" fmla="*/ 1532538 h 1869134"/>
                <a:gd name="connsiteX308" fmla="*/ 2181284 w 2759242"/>
                <a:gd name="connsiteY308" fmla="*/ 1528282 h 1869134"/>
                <a:gd name="connsiteX309" fmla="*/ 2192189 w 2759242"/>
                <a:gd name="connsiteY309" fmla="*/ 1535463 h 1869134"/>
                <a:gd name="connsiteX310" fmla="*/ 2228361 w 2759242"/>
                <a:gd name="connsiteY310" fmla="*/ 1531208 h 1869134"/>
                <a:gd name="connsiteX311" fmla="*/ 2253629 w 2759242"/>
                <a:gd name="connsiteY311" fmla="*/ 1549294 h 1869134"/>
                <a:gd name="connsiteX312" fmla="*/ 2272247 w 2759242"/>
                <a:gd name="connsiteY312" fmla="*/ 1552220 h 1869134"/>
                <a:gd name="connsiteX313" fmla="*/ 2297514 w 2759242"/>
                <a:gd name="connsiteY313" fmla="*/ 1543709 h 1869134"/>
                <a:gd name="connsiteX314" fmla="*/ 2324644 w 2759242"/>
                <a:gd name="connsiteY314" fmla="*/ 1573764 h 1869134"/>
                <a:gd name="connsiteX315" fmla="*/ 2325175 w 2759242"/>
                <a:gd name="connsiteY315" fmla="*/ 1604616 h 1869134"/>
                <a:gd name="connsiteX316" fmla="*/ 2336612 w 2759242"/>
                <a:gd name="connsiteY316" fmla="*/ 1631746 h 1869134"/>
                <a:gd name="connsiteX317" fmla="*/ 2347517 w 2759242"/>
                <a:gd name="connsiteY317" fmla="*/ 1659939 h 1869134"/>
                <a:gd name="connsiteX318" fmla="*/ 2366135 w 2759242"/>
                <a:gd name="connsiteY318" fmla="*/ 1683344 h 1869134"/>
                <a:gd name="connsiteX319" fmla="*/ 2386615 w 2759242"/>
                <a:gd name="connsiteY319" fmla="*/ 1687068 h 1869134"/>
                <a:gd name="connsiteX320" fmla="*/ 2398584 w 2759242"/>
                <a:gd name="connsiteY320" fmla="*/ 1655151 h 1869134"/>
                <a:gd name="connsiteX321" fmla="*/ 2383423 w 2759242"/>
                <a:gd name="connsiteY321" fmla="*/ 1600361 h 1869134"/>
                <a:gd name="connsiteX322" fmla="*/ 2375710 w 2759242"/>
                <a:gd name="connsiteY322" fmla="*/ 1574561 h 1869134"/>
                <a:gd name="connsiteX323" fmla="*/ 2360550 w 2759242"/>
                <a:gd name="connsiteY323" fmla="*/ 1521633 h 1869134"/>
                <a:gd name="connsiteX324" fmla="*/ 2392467 w 2759242"/>
                <a:gd name="connsiteY324" fmla="*/ 1464981 h 1869134"/>
                <a:gd name="connsiteX325" fmla="*/ 2416670 w 2759242"/>
                <a:gd name="connsiteY325" fmla="*/ 1451150 h 1869134"/>
                <a:gd name="connsiteX326" fmla="*/ 2439012 w 2759242"/>
                <a:gd name="connsiteY326" fmla="*/ 1429341 h 1869134"/>
                <a:gd name="connsiteX327" fmla="*/ 2455236 w 2759242"/>
                <a:gd name="connsiteY327" fmla="*/ 1423223 h 1869134"/>
                <a:gd name="connsiteX328" fmla="*/ 2484227 w 2759242"/>
                <a:gd name="connsiteY328" fmla="*/ 1403275 h 1869134"/>
                <a:gd name="connsiteX329" fmla="*/ 2486621 w 2759242"/>
                <a:gd name="connsiteY329" fmla="*/ 1385189 h 1869134"/>
                <a:gd name="connsiteX330" fmla="*/ 2493270 w 2759242"/>
                <a:gd name="connsiteY330" fmla="*/ 1375614 h 1869134"/>
                <a:gd name="connsiteX331" fmla="*/ 2511888 w 2759242"/>
                <a:gd name="connsiteY331" fmla="*/ 1376944 h 1869134"/>
                <a:gd name="connsiteX332" fmla="*/ 2518537 w 2759242"/>
                <a:gd name="connsiteY332" fmla="*/ 1360720 h 1869134"/>
                <a:gd name="connsiteX333" fmla="*/ 2510026 w 2759242"/>
                <a:gd name="connsiteY333" fmla="*/ 1351676 h 1869134"/>
                <a:gd name="connsiteX334" fmla="*/ 2500451 w 2759242"/>
                <a:gd name="connsiteY334" fmla="*/ 1333058 h 1869134"/>
                <a:gd name="connsiteX335" fmla="*/ 2499919 w 2759242"/>
                <a:gd name="connsiteY335" fmla="*/ 1319760 h 1869134"/>
                <a:gd name="connsiteX336" fmla="*/ 2482365 w 2759242"/>
                <a:gd name="connsiteY336" fmla="*/ 1296886 h 1869134"/>
                <a:gd name="connsiteX337" fmla="*/ 2493270 w 2759242"/>
                <a:gd name="connsiteY337" fmla="*/ 1287311 h 1869134"/>
                <a:gd name="connsiteX338" fmla="*/ 2497526 w 2759242"/>
                <a:gd name="connsiteY338" fmla="*/ 1251671 h 1869134"/>
                <a:gd name="connsiteX339" fmla="*/ 2506569 w 2759242"/>
                <a:gd name="connsiteY339" fmla="*/ 1251671 h 1869134"/>
                <a:gd name="connsiteX340" fmla="*/ 2504175 w 2759242"/>
                <a:gd name="connsiteY340" fmla="*/ 1278268 h 1869134"/>
                <a:gd name="connsiteX341" fmla="*/ 2511356 w 2759242"/>
                <a:gd name="connsiteY341" fmla="*/ 1310717 h 1869134"/>
                <a:gd name="connsiteX342" fmla="*/ 2523325 w 2759242"/>
                <a:gd name="connsiteY342" fmla="*/ 1303004 h 1869134"/>
                <a:gd name="connsiteX343" fmla="*/ 2527581 w 2759242"/>
                <a:gd name="connsiteY343" fmla="*/ 1267363 h 1869134"/>
                <a:gd name="connsiteX344" fmla="*/ 2528644 w 2759242"/>
                <a:gd name="connsiteY344" fmla="*/ 1255926 h 1869134"/>
                <a:gd name="connsiteX345" fmla="*/ 2547794 w 2759242"/>
                <a:gd name="connsiteY345" fmla="*/ 1254597 h 1869134"/>
                <a:gd name="connsiteX346" fmla="*/ 2562157 w 2759242"/>
                <a:gd name="connsiteY346" fmla="*/ 1220818 h 1869134"/>
                <a:gd name="connsiteX347" fmla="*/ 2577317 w 2759242"/>
                <a:gd name="connsiteY347" fmla="*/ 1213105 h 1869134"/>
                <a:gd name="connsiteX348" fmla="*/ 2616947 w 2759242"/>
                <a:gd name="connsiteY348" fmla="*/ 1202200 h 1869134"/>
                <a:gd name="connsiteX349" fmla="*/ 2575456 w 2759242"/>
                <a:gd name="connsiteY349" fmla="*/ 1200870 h 1869134"/>
                <a:gd name="connsiteX350" fmla="*/ 2619341 w 2759242"/>
                <a:gd name="connsiteY350" fmla="*/ 1187039 h 1869134"/>
                <a:gd name="connsiteX351" fmla="*/ 2632640 w 2759242"/>
                <a:gd name="connsiteY351" fmla="*/ 1175603 h 1869134"/>
                <a:gd name="connsiteX352" fmla="*/ 2655513 w 2759242"/>
                <a:gd name="connsiteY352" fmla="*/ 1177464 h 1869134"/>
                <a:gd name="connsiteX353" fmla="*/ 2648332 w 2759242"/>
                <a:gd name="connsiteY353" fmla="*/ 1156453 h 1869134"/>
                <a:gd name="connsiteX354" fmla="*/ 2652056 w 2759242"/>
                <a:gd name="connsiteY354" fmla="*/ 1142622 h 1869134"/>
                <a:gd name="connsiteX355" fmla="*/ 2669610 w 2759242"/>
                <a:gd name="connsiteY355" fmla="*/ 1113099 h 1869134"/>
                <a:gd name="connsiteX356" fmla="*/ 2685302 w 2759242"/>
                <a:gd name="connsiteY356" fmla="*/ 1103524 h 1869134"/>
                <a:gd name="connsiteX357" fmla="*/ 2705250 w 2759242"/>
                <a:gd name="connsiteY357" fmla="*/ 1083576 h 1869134"/>
                <a:gd name="connsiteX358" fmla="*/ 2739028 w 2759242"/>
                <a:gd name="connsiteY358" fmla="*/ 1084906 h 1869134"/>
                <a:gd name="connsiteX359" fmla="*/ 2759243 w 2759242"/>
                <a:gd name="connsiteY359" fmla="*/ 1069746 h 1869134"/>
                <a:gd name="connsiteX360" fmla="*/ 2736635 w 2759242"/>
                <a:gd name="connsiteY360" fmla="*/ 993145 h 186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759242" h="1869134">
                  <a:moveTo>
                    <a:pt x="1034145" y="686213"/>
                  </a:moveTo>
                  <a:cubicBezTo>
                    <a:pt x="1038134" y="675840"/>
                    <a:pt x="1038932" y="669457"/>
                    <a:pt x="1008345" y="657222"/>
                  </a:cubicBezTo>
                  <a:cubicBezTo>
                    <a:pt x="977759" y="645253"/>
                    <a:pt x="980950" y="637274"/>
                    <a:pt x="960204" y="600038"/>
                  </a:cubicBezTo>
                  <a:cubicBezTo>
                    <a:pt x="939193" y="563068"/>
                    <a:pt x="901424" y="547109"/>
                    <a:pt x="901424" y="533279"/>
                  </a:cubicBezTo>
                  <a:cubicBezTo>
                    <a:pt x="901424" y="519714"/>
                    <a:pt x="864454" y="521310"/>
                    <a:pt x="864454" y="531683"/>
                  </a:cubicBezTo>
                  <a:cubicBezTo>
                    <a:pt x="864454" y="542056"/>
                    <a:pt x="848496" y="545248"/>
                    <a:pt x="839453" y="550833"/>
                  </a:cubicBezTo>
                  <a:cubicBezTo>
                    <a:pt x="830676" y="556419"/>
                    <a:pt x="826686" y="547641"/>
                    <a:pt x="818441" y="537268"/>
                  </a:cubicBezTo>
                  <a:cubicBezTo>
                    <a:pt x="810462" y="526896"/>
                    <a:pt x="791046" y="516257"/>
                    <a:pt x="791046" y="509873"/>
                  </a:cubicBezTo>
                  <a:cubicBezTo>
                    <a:pt x="791046" y="503490"/>
                    <a:pt x="786258" y="489925"/>
                    <a:pt x="772694" y="496309"/>
                  </a:cubicBezTo>
                  <a:cubicBezTo>
                    <a:pt x="759129" y="502692"/>
                    <a:pt x="751682" y="496309"/>
                    <a:pt x="747692" y="501096"/>
                  </a:cubicBezTo>
                  <a:cubicBezTo>
                    <a:pt x="743703" y="505884"/>
                    <a:pt x="733330" y="498171"/>
                    <a:pt x="733330" y="498171"/>
                  </a:cubicBezTo>
                  <a:lnTo>
                    <a:pt x="733330" y="81923"/>
                  </a:lnTo>
                  <a:cubicBezTo>
                    <a:pt x="728542" y="81391"/>
                    <a:pt x="724287" y="80594"/>
                    <a:pt x="720829" y="79264"/>
                  </a:cubicBezTo>
                  <a:cubicBezTo>
                    <a:pt x="703275" y="72614"/>
                    <a:pt x="677476" y="60646"/>
                    <a:pt x="663645" y="63571"/>
                  </a:cubicBezTo>
                  <a:cubicBezTo>
                    <a:pt x="649815" y="66497"/>
                    <a:pt x="622153" y="70221"/>
                    <a:pt x="612312" y="65433"/>
                  </a:cubicBezTo>
                  <a:cubicBezTo>
                    <a:pt x="602737" y="60646"/>
                    <a:pt x="589439" y="56390"/>
                    <a:pt x="569491" y="59316"/>
                  </a:cubicBezTo>
                  <a:cubicBezTo>
                    <a:pt x="549543" y="62241"/>
                    <a:pt x="537042" y="48411"/>
                    <a:pt x="511509" y="42559"/>
                  </a:cubicBezTo>
                  <a:cubicBezTo>
                    <a:pt x="486241" y="36442"/>
                    <a:pt x="450601" y="44421"/>
                    <a:pt x="442356" y="47347"/>
                  </a:cubicBezTo>
                  <a:cubicBezTo>
                    <a:pt x="433845" y="50273"/>
                    <a:pt x="435707" y="38304"/>
                    <a:pt x="424802" y="39634"/>
                  </a:cubicBezTo>
                  <a:cubicBezTo>
                    <a:pt x="413897" y="40964"/>
                    <a:pt x="422408" y="34846"/>
                    <a:pt x="416291" y="25803"/>
                  </a:cubicBezTo>
                  <a:cubicBezTo>
                    <a:pt x="410173" y="16760"/>
                    <a:pt x="380118" y="25271"/>
                    <a:pt x="369214" y="26335"/>
                  </a:cubicBezTo>
                  <a:cubicBezTo>
                    <a:pt x="358309" y="27665"/>
                    <a:pt x="355383" y="21016"/>
                    <a:pt x="355915" y="15430"/>
                  </a:cubicBezTo>
                  <a:cubicBezTo>
                    <a:pt x="356447" y="10111"/>
                    <a:pt x="346340" y="11707"/>
                    <a:pt x="342084" y="18888"/>
                  </a:cubicBezTo>
                  <a:cubicBezTo>
                    <a:pt x="337829" y="26069"/>
                    <a:pt x="325860" y="27399"/>
                    <a:pt x="321073" y="22612"/>
                  </a:cubicBezTo>
                  <a:cubicBezTo>
                    <a:pt x="316285" y="17824"/>
                    <a:pt x="331445" y="15962"/>
                    <a:pt x="331977" y="10643"/>
                  </a:cubicBezTo>
                  <a:cubicBezTo>
                    <a:pt x="332509" y="5323"/>
                    <a:pt x="316285" y="2132"/>
                    <a:pt x="310168" y="270"/>
                  </a:cubicBezTo>
                  <a:cubicBezTo>
                    <a:pt x="304050" y="-1592"/>
                    <a:pt x="294475" y="6387"/>
                    <a:pt x="281709" y="17824"/>
                  </a:cubicBezTo>
                  <a:cubicBezTo>
                    <a:pt x="268942" y="29261"/>
                    <a:pt x="250324" y="28197"/>
                    <a:pt x="238887" y="26867"/>
                  </a:cubicBezTo>
                  <a:cubicBezTo>
                    <a:pt x="227450" y="25537"/>
                    <a:pt x="213088" y="28197"/>
                    <a:pt x="213620" y="34846"/>
                  </a:cubicBezTo>
                  <a:cubicBezTo>
                    <a:pt x="214152" y="41496"/>
                    <a:pt x="227982" y="40964"/>
                    <a:pt x="219737" y="49209"/>
                  </a:cubicBezTo>
                  <a:cubicBezTo>
                    <a:pt x="211226" y="57720"/>
                    <a:pt x="208300" y="37772"/>
                    <a:pt x="199789" y="46815"/>
                  </a:cubicBezTo>
                  <a:cubicBezTo>
                    <a:pt x="191278" y="55858"/>
                    <a:pt x="166011" y="55326"/>
                    <a:pt x="160159" y="53996"/>
                  </a:cubicBezTo>
                  <a:cubicBezTo>
                    <a:pt x="154042" y="52666"/>
                    <a:pt x="134360" y="74476"/>
                    <a:pt x="128242" y="80594"/>
                  </a:cubicBezTo>
                  <a:cubicBezTo>
                    <a:pt x="122125" y="86711"/>
                    <a:pt x="133030" y="92030"/>
                    <a:pt x="116806" y="109585"/>
                  </a:cubicBezTo>
                  <a:cubicBezTo>
                    <a:pt x="100581" y="127139"/>
                    <a:pt x="57228" y="123415"/>
                    <a:pt x="48185" y="123415"/>
                  </a:cubicBezTo>
                  <a:cubicBezTo>
                    <a:pt x="39142" y="123415"/>
                    <a:pt x="45791" y="133788"/>
                    <a:pt x="41003" y="140171"/>
                  </a:cubicBezTo>
                  <a:cubicBezTo>
                    <a:pt x="36216" y="146555"/>
                    <a:pt x="46323" y="152938"/>
                    <a:pt x="71058" y="159321"/>
                  </a:cubicBezTo>
                  <a:cubicBezTo>
                    <a:pt x="95794" y="165971"/>
                    <a:pt x="112550" y="198419"/>
                    <a:pt x="115742" y="206399"/>
                  </a:cubicBezTo>
                  <a:cubicBezTo>
                    <a:pt x="118667" y="214112"/>
                    <a:pt x="149520" y="205867"/>
                    <a:pt x="161489" y="207728"/>
                  </a:cubicBezTo>
                  <a:cubicBezTo>
                    <a:pt x="173458" y="209590"/>
                    <a:pt x="160159" y="226347"/>
                    <a:pt x="170532" y="231134"/>
                  </a:cubicBezTo>
                  <a:cubicBezTo>
                    <a:pt x="180905" y="235922"/>
                    <a:pt x="196331" y="228740"/>
                    <a:pt x="199523" y="237251"/>
                  </a:cubicBezTo>
                  <a:cubicBezTo>
                    <a:pt x="202449" y="245763"/>
                    <a:pt x="179043" y="237251"/>
                    <a:pt x="167074" y="246294"/>
                  </a:cubicBezTo>
                  <a:cubicBezTo>
                    <a:pt x="155106" y="255338"/>
                    <a:pt x="148988" y="259593"/>
                    <a:pt x="144201" y="252944"/>
                  </a:cubicBezTo>
                  <a:cubicBezTo>
                    <a:pt x="139413" y="246294"/>
                    <a:pt x="119465" y="250550"/>
                    <a:pt x="109358" y="251880"/>
                  </a:cubicBezTo>
                  <a:cubicBezTo>
                    <a:pt x="98985" y="252944"/>
                    <a:pt x="108826" y="239113"/>
                    <a:pt x="109358" y="233262"/>
                  </a:cubicBezTo>
                  <a:cubicBezTo>
                    <a:pt x="109890" y="227144"/>
                    <a:pt x="95528" y="222889"/>
                    <a:pt x="75580" y="234592"/>
                  </a:cubicBezTo>
                  <a:cubicBezTo>
                    <a:pt x="55632" y="246028"/>
                    <a:pt x="62813" y="241773"/>
                    <a:pt x="60419" y="250816"/>
                  </a:cubicBezTo>
                  <a:cubicBezTo>
                    <a:pt x="58026" y="259859"/>
                    <a:pt x="49515" y="245497"/>
                    <a:pt x="37014" y="253210"/>
                  </a:cubicBezTo>
                  <a:cubicBezTo>
                    <a:pt x="24247" y="260923"/>
                    <a:pt x="3767" y="266508"/>
                    <a:pt x="310" y="274222"/>
                  </a:cubicBezTo>
                  <a:cubicBezTo>
                    <a:pt x="-3414" y="281935"/>
                    <a:pt x="27439" y="287520"/>
                    <a:pt x="39408" y="289914"/>
                  </a:cubicBezTo>
                  <a:cubicBezTo>
                    <a:pt x="51376" y="292308"/>
                    <a:pt x="25045" y="300287"/>
                    <a:pt x="34620" y="303213"/>
                  </a:cubicBezTo>
                  <a:cubicBezTo>
                    <a:pt x="44195" y="306138"/>
                    <a:pt x="39940" y="315181"/>
                    <a:pt x="55100" y="323161"/>
                  </a:cubicBezTo>
                  <a:cubicBezTo>
                    <a:pt x="70260" y="330874"/>
                    <a:pt x="103773" y="323161"/>
                    <a:pt x="112816" y="323161"/>
                  </a:cubicBezTo>
                  <a:cubicBezTo>
                    <a:pt x="121859" y="323161"/>
                    <a:pt x="130370" y="334065"/>
                    <a:pt x="137551" y="326086"/>
                  </a:cubicBezTo>
                  <a:cubicBezTo>
                    <a:pt x="144733" y="318373"/>
                    <a:pt x="171862" y="296563"/>
                    <a:pt x="185693" y="309330"/>
                  </a:cubicBezTo>
                  <a:cubicBezTo>
                    <a:pt x="199523" y="322097"/>
                    <a:pt x="170532" y="320235"/>
                    <a:pt x="177979" y="327948"/>
                  </a:cubicBezTo>
                  <a:cubicBezTo>
                    <a:pt x="185161" y="335927"/>
                    <a:pt x="194204" y="354545"/>
                    <a:pt x="180905" y="364120"/>
                  </a:cubicBezTo>
                  <a:cubicBezTo>
                    <a:pt x="167606" y="373695"/>
                    <a:pt x="155106" y="367046"/>
                    <a:pt x="147658" y="366514"/>
                  </a:cubicBezTo>
                  <a:cubicBezTo>
                    <a:pt x="140477" y="365982"/>
                    <a:pt x="144733" y="379813"/>
                    <a:pt x="133296" y="388856"/>
                  </a:cubicBezTo>
                  <a:cubicBezTo>
                    <a:pt x="121859" y="397899"/>
                    <a:pt x="113348" y="379281"/>
                    <a:pt x="98985" y="379281"/>
                  </a:cubicBezTo>
                  <a:cubicBezTo>
                    <a:pt x="84623" y="379281"/>
                    <a:pt x="87549" y="397899"/>
                    <a:pt x="88081" y="406942"/>
                  </a:cubicBezTo>
                  <a:cubicBezTo>
                    <a:pt x="88613" y="415985"/>
                    <a:pt x="66271" y="405080"/>
                    <a:pt x="60951" y="426890"/>
                  </a:cubicBezTo>
                  <a:cubicBezTo>
                    <a:pt x="55632" y="448700"/>
                    <a:pt x="32758" y="429816"/>
                    <a:pt x="47653" y="451093"/>
                  </a:cubicBezTo>
                  <a:cubicBezTo>
                    <a:pt x="62813" y="472105"/>
                    <a:pt x="60419" y="458807"/>
                    <a:pt x="72388" y="467318"/>
                  </a:cubicBezTo>
                  <a:cubicBezTo>
                    <a:pt x="84357" y="475829"/>
                    <a:pt x="59090" y="490723"/>
                    <a:pt x="71058" y="493117"/>
                  </a:cubicBezTo>
                  <a:cubicBezTo>
                    <a:pt x="83027" y="495511"/>
                    <a:pt x="96326" y="517320"/>
                    <a:pt x="104837" y="525034"/>
                  </a:cubicBezTo>
                  <a:cubicBezTo>
                    <a:pt x="113348" y="532747"/>
                    <a:pt x="123987" y="520778"/>
                    <a:pt x="136754" y="520246"/>
                  </a:cubicBezTo>
                  <a:cubicBezTo>
                    <a:pt x="149520" y="519714"/>
                    <a:pt x="143403" y="502160"/>
                    <a:pt x="150584" y="508809"/>
                  </a:cubicBezTo>
                  <a:cubicBezTo>
                    <a:pt x="157765" y="515459"/>
                    <a:pt x="168138" y="534609"/>
                    <a:pt x="161489" y="539396"/>
                  </a:cubicBezTo>
                  <a:cubicBezTo>
                    <a:pt x="154840" y="544184"/>
                    <a:pt x="160159" y="559344"/>
                    <a:pt x="159095" y="566525"/>
                  </a:cubicBezTo>
                  <a:cubicBezTo>
                    <a:pt x="158031" y="573707"/>
                    <a:pt x="186756" y="571313"/>
                    <a:pt x="188618" y="562802"/>
                  </a:cubicBezTo>
                  <a:cubicBezTo>
                    <a:pt x="190480" y="554291"/>
                    <a:pt x="213354" y="551897"/>
                    <a:pt x="225854" y="565728"/>
                  </a:cubicBezTo>
                  <a:cubicBezTo>
                    <a:pt x="238621" y="579558"/>
                    <a:pt x="242611" y="581952"/>
                    <a:pt x="242611" y="571047"/>
                  </a:cubicBezTo>
                  <a:cubicBezTo>
                    <a:pt x="242611" y="560142"/>
                    <a:pt x="253515" y="548173"/>
                    <a:pt x="254047" y="557216"/>
                  </a:cubicBezTo>
                  <a:cubicBezTo>
                    <a:pt x="254579" y="566260"/>
                    <a:pt x="264952" y="568653"/>
                    <a:pt x="283570" y="560142"/>
                  </a:cubicBezTo>
                  <a:cubicBezTo>
                    <a:pt x="302188" y="551631"/>
                    <a:pt x="293943" y="560674"/>
                    <a:pt x="284102" y="572909"/>
                  </a:cubicBezTo>
                  <a:cubicBezTo>
                    <a:pt x="270804" y="589665"/>
                    <a:pt x="284102" y="613869"/>
                    <a:pt x="274527" y="616262"/>
                  </a:cubicBezTo>
                  <a:cubicBezTo>
                    <a:pt x="264952" y="618656"/>
                    <a:pt x="256973" y="643392"/>
                    <a:pt x="241281" y="645253"/>
                  </a:cubicBezTo>
                  <a:cubicBezTo>
                    <a:pt x="225588" y="647115"/>
                    <a:pt x="198991" y="676638"/>
                    <a:pt x="195533" y="681426"/>
                  </a:cubicBezTo>
                  <a:cubicBezTo>
                    <a:pt x="191810" y="686213"/>
                    <a:pt x="158297" y="671851"/>
                    <a:pt x="153244" y="685681"/>
                  </a:cubicBezTo>
                  <a:cubicBezTo>
                    <a:pt x="148456" y="699512"/>
                    <a:pt x="127976" y="709885"/>
                    <a:pt x="133296" y="715204"/>
                  </a:cubicBezTo>
                  <a:cubicBezTo>
                    <a:pt x="137020" y="718928"/>
                    <a:pt x="164681" y="704831"/>
                    <a:pt x="165745" y="697650"/>
                  </a:cubicBezTo>
                  <a:cubicBezTo>
                    <a:pt x="166808" y="690469"/>
                    <a:pt x="170532" y="691533"/>
                    <a:pt x="175320" y="697118"/>
                  </a:cubicBezTo>
                  <a:cubicBezTo>
                    <a:pt x="180107" y="702438"/>
                    <a:pt x="192076" y="694724"/>
                    <a:pt x="197661" y="689937"/>
                  </a:cubicBezTo>
                  <a:cubicBezTo>
                    <a:pt x="202981" y="685149"/>
                    <a:pt x="212024" y="687011"/>
                    <a:pt x="217609" y="687543"/>
                  </a:cubicBezTo>
                  <a:cubicBezTo>
                    <a:pt x="222929" y="688075"/>
                    <a:pt x="225322" y="680894"/>
                    <a:pt x="241813" y="677968"/>
                  </a:cubicBezTo>
                  <a:cubicBezTo>
                    <a:pt x="258037" y="675042"/>
                    <a:pt x="254579" y="670255"/>
                    <a:pt x="258037" y="661744"/>
                  </a:cubicBezTo>
                  <a:cubicBezTo>
                    <a:pt x="261761" y="653233"/>
                    <a:pt x="300327" y="635146"/>
                    <a:pt x="307508" y="633285"/>
                  </a:cubicBezTo>
                  <a:cubicBezTo>
                    <a:pt x="314689" y="631423"/>
                    <a:pt x="310434" y="619454"/>
                    <a:pt x="318413" y="618922"/>
                  </a:cubicBezTo>
                  <a:cubicBezTo>
                    <a:pt x="326126" y="618390"/>
                    <a:pt x="338361" y="608549"/>
                    <a:pt x="348468" y="600304"/>
                  </a:cubicBezTo>
                  <a:cubicBezTo>
                    <a:pt x="358841" y="591793"/>
                    <a:pt x="361234" y="595517"/>
                    <a:pt x="368948" y="592325"/>
                  </a:cubicBezTo>
                  <a:cubicBezTo>
                    <a:pt x="376661" y="589399"/>
                    <a:pt x="370809" y="573707"/>
                    <a:pt x="378523" y="572377"/>
                  </a:cubicBezTo>
                  <a:cubicBezTo>
                    <a:pt x="386236" y="571313"/>
                    <a:pt x="392353" y="565196"/>
                    <a:pt x="392353" y="558546"/>
                  </a:cubicBezTo>
                  <a:cubicBezTo>
                    <a:pt x="392353" y="551897"/>
                    <a:pt x="372405" y="551897"/>
                    <a:pt x="370543" y="547641"/>
                  </a:cubicBezTo>
                  <a:cubicBezTo>
                    <a:pt x="368682" y="543386"/>
                    <a:pt x="386236" y="527694"/>
                    <a:pt x="392885" y="528225"/>
                  </a:cubicBezTo>
                  <a:cubicBezTo>
                    <a:pt x="399534" y="528757"/>
                    <a:pt x="410439" y="521576"/>
                    <a:pt x="410971" y="512001"/>
                  </a:cubicBezTo>
                  <a:cubicBezTo>
                    <a:pt x="411503" y="502426"/>
                    <a:pt x="421344" y="500564"/>
                    <a:pt x="429057" y="492053"/>
                  </a:cubicBezTo>
                  <a:cubicBezTo>
                    <a:pt x="436771" y="483542"/>
                    <a:pt x="435175" y="476361"/>
                    <a:pt x="442888" y="475829"/>
                  </a:cubicBezTo>
                  <a:cubicBezTo>
                    <a:pt x="450601" y="475297"/>
                    <a:pt x="458048" y="464392"/>
                    <a:pt x="466293" y="459604"/>
                  </a:cubicBezTo>
                  <a:cubicBezTo>
                    <a:pt x="474805" y="454817"/>
                    <a:pt x="466293" y="465722"/>
                    <a:pt x="482518" y="466254"/>
                  </a:cubicBezTo>
                  <a:cubicBezTo>
                    <a:pt x="498742" y="466786"/>
                    <a:pt x="495285" y="481946"/>
                    <a:pt x="483050" y="476361"/>
                  </a:cubicBezTo>
                  <a:cubicBezTo>
                    <a:pt x="471081" y="471041"/>
                    <a:pt x="465496" y="471573"/>
                    <a:pt x="454857" y="481680"/>
                  </a:cubicBezTo>
                  <a:cubicBezTo>
                    <a:pt x="443952" y="492053"/>
                    <a:pt x="452463" y="494979"/>
                    <a:pt x="443952" y="506416"/>
                  </a:cubicBezTo>
                  <a:cubicBezTo>
                    <a:pt x="435441" y="517852"/>
                    <a:pt x="434909" y="525034"/>
                    <a:pt x="445814" y="526364"/>
                  </a:cubicBezTo>
                  <a:cubicBezTo>
                    <a:pt x="456719" y="527428"/>
                    <a:pt x="446346" y="535407"/>
                    <a:pt x="436239" y="538332"/>
                  </a:cubicBezTo>
                  <a:cubicBezTo>
                    <a:pt x="426132" y="541258"/>
                    <a:pt x="433313" y="547375"/>
                    <a:pt x="447143" y="547375"/>
                  </a:cubicBezTo>
                  <a:cubicBezTo>
                    <a:pt x="460974" y="547375"/>
                    <a:pt x="481454" y="527428"/>
                    <a:pt x="500870" y="517852"/>
                  </a:cubicBezTo>
                  <a:cubicBezTo>
                    <a:pt x="520286" y="508277"/>
                    <a:pt x="534648" y="517852"/>
                    <a:pt x="539968" y="515991"/>
                  </a:cubicBezTo>
                  <a:cubicBezTo>
                    <a:pt x="545287" y="514129"/>
                    <a:pt x="533851" y="505086"/>
                    <a:pt x="540500" y="502160"/>
                  </a:cubicBezTo>
                  <a:cubicBezTo>
                    <a:pt x="547149" y="499234"/>
                    <a:pt x="532787" y="497373"/>
                    <a:pt x="528531" y="485936"/>
                  </a:cubicBezTo>
                  <a:cubicBezTo>
                    <a:pt x="524276" y="474499"/>
                    <a:pt x="535180" y="481680"/>
                    <a:pt x="537574" y="472637"/>
                  </a:cubicBezTo>
                  <a:cubicBezTo>
                    <a:pt x="539968" y="463594"/>
                    <a:pt x="546617" y="467318"/>
                    <a:pt x="552735" y="471307"/>
                  </a:cubicBezTo>
                  <a:cubicBezTo>
                    <a:pt x="558852" y="475563"/>
                    <a:pt x="567097" y="467052"/>
                    <a:pt x="572683" y="478489"/>
                  </a:cubicBezTo>
                  <a:cubicBezTo>
                    <a:pt x="578002" y="489925"/>
                    <a:pt x="584119" y="475563"/>
                    <a:pt x="593694" y="483276"/>
                  </a:cubicBezTo>
                  <a:cubicBezTo>
                    <a:pt x="603269" y="490989"/>
                    <a:pt x="591833" y="489925"/>
                    <a:pt x="581726" y="492319"/>
                  </a:cubicBezTo>
                  <a:cubicBezTo>
                    <a:pt x="571353" y="494713"/>
                    <a:pt x="576938" y="508543"/>
                    <a:pt x="584651" y="501894"/>
                  </a:cubicBezTo>
                  <a:cubicBezTo>
                    <a:pt x="592365" y="495245"/>
                    <a:pt x="599014" y="490989"/>
                    <a:pt x="606461" y="497639"/>
                  </a:cubicBezTo>
                  <a:cubicBezTo>
                    <a:pt x="613642" y="504288"/>
                    <a:pt x="616834" y="501362"/>
                    <a:pt x="622685" y="495245"/>
                  </a:cubicBezTo>
                  <a:cubicBezTo>
                    <a:pt x="628803" y="489127"/>
                    <a:pt x="628803" y="495777"/>
                    <a:pt x="628803" y="500564"/>
                  </a:cubicBezTo>
                  <a:cubicBezTo>
                    <a:pt x="628803" y="505352"/>
                    <a:pt x="641569" y="507214"/>
                    <a:pt x="659656" y="510139"/>
                  </a:cubicBezTo>
                  <a:cubicBezTo>
                    <a:pt x="677742" y="513065"/>
                    <a:pt x="710190" y="508809"/>
                    <a:pt x="718701" y="508277"/>
                  </a:cubicBezTo>
                  <a:cubicBezTo>
                    <a:pt x="727213" y="507746"/>
                    <a:pt x="724021" y="521044"/>
                    <a:pt x="742905" y="524502"/>
                  </a:cubicBezTo>
                  <a:cubicBezTo>
                    <a:pt x="761523" y="528225"/>
                    <a:pt x="766311" y="505884"/>
                    <a:pt x="776152" y="513597"/>
                  </a:cubicBezTo>
                  <a:cubicBezTo>
                    <a:pt x="785726" y="521310"/>
                    <a:pt x="776152" y="524502"/>
                    <a:pt x="770832" y="530353"/>
                  </a:cubicBezTo>
                  <a:cubicBezTo>
                    <a:pt x="765513" y="536471"/>
                    <a:pt x="776949" y="537003"/>
                    <a:pt x="784131" y="539928"/>
                  </a:cubicBezTo>
                  <a:cubicBezTo>
                    <a:pt x="791312" y="542854"/>
                    <a:pt x="808334" y="547907"/>
                    <a:pt x="816047" y="555621"/>
                  </a:cubicBezTo>
                  <a:cubicBezTo>
                    <a:pt x="823761" y="563334"/>
                    <a:pt x="828814" y="571845"/>
                    <a:pt x="847964" y="581420"/>
                  </a:cubicBezTo>
                  <a:cubicBezTo>
                    <a:pt x="867380" y="590995"/>
                    <a:pt x="848496" y="557216"/>
                    <a:pt x="863656" y="568121"/>
                  </a:cubicBezTo>
                  <a:cubicBezTo>
                    <a:pt x="878817" y="579026"/>
                    <a:pt x="873231" y="568653"/>
                    <a:pt x="885466" y="579558"/>
                  </a:cubicBezTo>
                  <a:cubicBezTo>
                    <a:pt x="897435" y="590463"/>
                    <a:pt x="893179" y="574771"/>
                    <a:pt x="887860" y="556684"/>
                  </a:cubicBezTo>
                  <a:cubicBezTo>
                    <a:pt x="882541" y="538598"/>
                    <a:pt x="893179" y="550567"/>
                    <a:pt x="898765" y="559078"/>
                  </a:cubicBezTo>
                  <a:cubicBezTo>
                    <a:pt x="904084" y="567589"/>
                    <a:pt x="904084" y="583814"/>
                    <a:pt x="900627" y="594719"/>
                  </a:cubicBezTo>
                  <a:cubicBezTo>
                    <a:pt x="896903" y="605623"/>
                    <a:pt x="878817" y="596580"/>
                    <a:pt x="880679" y="590463"/>
                  </a:cubicBezTo>
                  <a:cubicBezTo>
                    <a:pt x="882541" y="584346"/>
                    <a:pt x="862593" y="586739"/>
                    <a:pt x="862061" y="595251"/>
                  </a:cubicBezTo>
                  <a:cubicBezTo>
                    <a:pt x="861529" y="603762"/>
                    <a:pt x="874827" y="619986"/>
                    <a:pt x="884402" y="621848"/>
                  </a:cubicBezTo>
                  <a:cubicBezTo>
                    <a:pt x="893977" y="623710"/>
                    <a:pt x="886796" y="638604"/>
                    <a:pt x="892913" y="640466"/>
                  </a:cubicBezTo>
                  <a:cubicBezTo>
                    <a:pt x="901159" y="642860"/>
                    <a:pt x="900627" y="658552"/>
                    <a:pt x="905680" y="656158"/>
                  </a:cubicBezTo>
                  <a:cubicBezTo>
                    <a:pt x="910468" y="653764"/>
                    <a:pt x="908606" y="635146"/>
                    <a:pt x="903286" y="626635"/>
                  </a:cubicBezTo>
                  <a:cubicBezTo>
                    <a:pt x="897967" y="618124"/>
                    <a:pt x="900361" y="606155"/>
                    <a:pt x="907542" y="608549"/>
                  </a:cubicBezTo>
                  <a:cubicBezTo>
                    <a:pt x="914723" y="610943"/>
                    <a:pt x="907542" y="623710"/>
                    <a:pt x="911266" y="627965"/>
                  </a:cubicBezTo>
                  <a:cubicBezTo>
                    <a:pt x="914989" y="632221"/>
                    <a:pt x="918979" y="623710"/>
                    <a:pt x="927490" y="618922"/>
                  </a:cubicBezTo>
                  <a:cubicBezTo>
                    <a:pt x="936001" y="614135"/>
                    <a:pt x="923766" y="600304"/>
                    <a:pt x="926958" y="592857"/>
                  </a:cubicBezTo>
                  <a:cubicBezTo>
                    <a:pt x="929884" y="585675"/>
                    <a:pt x="939725" y="598974"/>
                    <a:pt x="943182" y="611475"/>
                  </a:cubicBezTo>
                  <a:cubicBezTo>
                    <a:pt x="946906" y="624242"/>
                    <a:pt x="934139" y="623444"/>
                    <a:pt x="934139" y="630093"/>
                  </a:cubicBezTo>
                  <a:cubicBezTo>
                    <a:pt x="934139" y="636742"/>
                    <a:pt x="922702" y="633817"/>
                    <a:pt x="918979" y="637274"/>
                  </a:cubicBezTo>
                  <a:cubicBezTo>
                    <a:pt x="915255" y="640732"/>
                    <a:pt x="917117" y="664935"/>
                    <a:pt x="921904" y="665467"/>
                  </a:cubicBezTo>
                  <a:cubicBezTo>
                    <a:pt x="926692" y="665999"/>
                    <a:pt x="929618" y="645519"/>
                    <a:pt x="932809" y="655892"/>
                  </a:cubicBezTo>
                  <a:cubicBezTo>
                    <a:pt x="935735" y="666265"/>
                    <a:pt x="947172" y="642594"/>
                    <a:pt x="950364" y="652169"/>
                  </a:cubicBezTo>
                  <a:cubicBezTo>
                    <a:pt x="953289" y="661744"/>
                    <a:pt x="967918" y="672649"/>
                    <a:pt x="973237" y="670255"/>
                  </a:cubicBezTo>
                  <a:cubicBezTo>
                    <a:pt x="978557" y="667861"/>
                    <a:pt x="970843" y="657488"/>
                    <a:pt x="962332" y="656956"/>
                  </a:cubicBezTo>
                  <a:cubicBezTo>
                    <a:pt x="953821" y="656424"/>
                    <a:pt x="955151" y="642594"/>
                    <a:pt x="962864" y="641796"/>
                  </a:cubicBezTo>
                  <a:cubicBezTo>
                    <a:pt x="970577" y="641264"/>
                    <a:pt x="984674" y="661744"/>
                    <a:pt x="983876" y="668925"/>
                  </a:cubicBezTo>
                  <a:cubicBezTo>
                    <a:pt x="983344" y="676106"/>
                    <a:pt x="976695" y="675574"/>
                    <a:pt x="970045" y="682755"/>
                  </a:cubicBezTo>
                  <a:cubicBezTo>
                    <a:pt x="963396" y="689937"/>
                    <a:pt x="954353" y="670787"/>
                    <a:pt x="946640" y="671319"/>
                  </a:cubicBezTo>
                  <a:cubicBezTo>
                    <a:pt x="938927" y="671851"/>
                    <a:pt x="946640" y="683819"/>
                    <a:pt x="950364" y="692330"/>
                  </a:cubicBezTo>
                  <a:cubicBezTo>
                    <a:pt x="954087" y="700842"/>
                    <a:pt x="940788" y="712278"/>
                    <a:pt x="950895" y="718928"/>
                  </a:cubicBezTo>
                  <a:cubicBezTo>
                    <a:pt x="961268" y="725577"/>
                    <a:pt x="958077" y="714672"/>
                    <a:pt x="959938" y="709885"/>
                  </a:cubicBezTo>
                  <a:cubicBezTo>
                    <a:pt x="961800" y="705097"/>
                    <a:pt x="969513" y="710948"/>
                    <a:pt x="975099" y="715204"/>
                  </a:cubicBezTo>
                  <a:cubicBezTo>
                    <a:pt x="980152" y="719194"/>
                    <a:pt x="981216" y="705629"/>
                    <a:pt x="981216" y="700044"/>
                  </a:cubicBezTo>
                  <a:cubicBezTo>
                    <a:pt x="981216" y="694724"/>
                    <a:pt x="990259" y="697650"/>
                    <a:pt x="995047" y="704831"/>
                  </a:cubicBezTo>
                  <a:cubicBezTo>
                    <a:pt x="999834" y="712012"/>
                    <a:pt x="1000366" y="696852"/>
                    <a:pt x="1007813" y="698182"/>
                  </a:cubicBezTo>
                  <a:cubicBezTo>
                    <a:pt x="1014995" y="699512"/>
                    <a:pt x="1010207" y="710683"/>
                    <a:pt x="1010207" y="717332"/>
                  </a:cubicBezTo>
                  <a:cubicBezTo>
                    <a:pt x="1010207" y="723981"/>
                    <a:pt x="1022974" y="712012"/>
                    <a:pt x="1021644" y="719194"/>
                  </a:cubicBezTo>
                  <a:cubicBezTo>
                    <a:pt x="1021378" y="720258"/>
                    <a:pt x="1021378" y="721321"/>
                    <a:pt x="1021644" y="722385"/>
                  </a:cubicBezTo>
                  <a:cubicBezTo>
                    <a:pt x="1028293" y="717598"/>
                    <a:pt x="1035209" y="712810"/>
                    <a:pt x="1040262" y="709353"/>
                  </a:cubicBezTo>
                  <a:cubicBezTo>
                    <a:pt x="1052763" y="702171"/>
                    <a:pt x="1030155" y="696586"/>
                    <a:pt x="1034145" y="686213"/>
                  </a:cubicBezTo>
                  <a:close/>
                  <a:moveTo>
                    <a:pt x="17598" y="771856"/>
                  </a:moveTo>
                  <a:cubicBezTo>
                    <a:pt x="31960" y="765739"/>
                    <a:pt x="38078" y="758558"/>
                    <a:pt x="31960" y="751376"/>
                  </a:cubicBezTo>
                  <a:cubicBezTo>
                    <a:pt x="25843" y="744195"/>
                    <a:pt x="6427" y="776378"/>
                    <a:pt x="17598" y="771856"/>
                  </a:cubicBezTo>
                  <a:close/>
                  <a:moveTo>
                    <a:pt x="119997" y="717598"/>
                  </a:moveTo>
                  <a:cubicBezTo>
                    <a:pt x="106699" y="712810"/>
                    <a:pt x="71856" y="734088"/>
                    <a:pt x="83825" y="735684"/>
                  </a:cubicBezTo>
                  <a:cubicBezTo>
                    <a:pt x="92336" y="736748"/>
                    <a:pt x="95794" y="728503"/>
                    <a:pt x="105369" y="728503"/>
                  </a:cubicBezTo>
                  <a:cubicBezTo>
                    <a:pt x="115210" y="728503"/>
                    <a:pt x="133296" y="722385"/>
                    <a:pt x="119997" y="717598"/>
                  </a:cubicBezTo>
                  <a:close/>
                  <a:moveTo>
                    <a:pt x="425334" y="575834"/>
                  </a:moveTo>
                  <a:cubicBezTo>
                    <a:pt x="425866" y="569185"/>
                    <a:pt x="416291" y="569717"/>
                    <a:pt x="404322" y="583548"/>
                  </a:cubicBezTo>
                  <a:cubicBezTo>
                    <a:pt x="392353" y="597378"/>
                    <a:pt x="381980" y="604560"/>
                    <a:pt x="380118" y="611209"/>
                  </a:cubicBezTo>
                  <a:cubicBezTo>
                    <a:pt x="378257" y="617858"/>
                    <a:pt x="364426" y="609879"/>
                    <a:pt x="360170" y="618390"/>
                  </a:cubicBezTo>
                  <a:cubicBezTo>
                    <a:pt x="355915" y="626901"/>
                    <a:pt x="363096" y="645519"/>
                    <a:pt x="371607" y="639402"/>
                  </a:cubicBezTo>
                  <a:cubicBezTo>
                    <a:pt x="380118" y="633285"/>
                    <a:pt x="380650" y="639402"/>
                    <a:pt x="385970" y="639402"/>
                  </a:cubicBezTo>
                  <a:cubicBezTo>
                    <a:pt x="391289" y="639402"/>
                    <a:pt x="416025" y="622646"/>
                    <a:pt x="421610" y="614135"/>
                  </a:cubicBezTo>
                  <a:cubicBezTo>
                    <a:pt x="426930" y="605623"/>
                    <a:pt x="412035" y="603230"/>
                    <a:pt x="411503" y="597910"/>
                  </a:cubicBezTo>
                  <a:cubicBezTo>
                    <a:pt x="410971" y="592591"/>
                    <a:pt x="424270" y="592591"/>
                    <a:pt x="430653" y="588867"/>
                  </a:cubicBezTo>
                  <a:cubicBezTo>
                    <a:pt x="437568" y="585675"/>
                    <a:pt x="424802" y="582484"/>
                    <a:pt x="425334" y="575834"/>
                  </a:cubicBezTo>
                  <a:close/>
                  <a:moveTo>
                    <a:pt x="41535" y="504820"/>
                  </a:moveTo>
                  <a:cubicBezTo>
                    <a:pt x="40472" y="495245"/>
                    <a:pt x="14406" y="504288"/>
                    <a:pt x="17332" y="513331"/>
                  </a:cubicBezTo>
                  <a:cubicBezTo>
                    <a:pt x="20258" y="522374"/>
                    <a:pt x="44727" y="528225"/>
                    <a:pt x="55366" y="524768"/>
                  </a:cubicBezTo>
                  <a:cubicBezTo>
                    <a:pt x="64409" y="521842"/>
                    <a:pt x="67335" y="512001"/>
                    <a:pt x="60685" y="506150"/>
                  </a:cubicBezTo>
                  <a:cubicBezTo>
                    <a:pt x="54302" y="500032"/>
                    <a:pt x="42865" y="514395"/>
                    <a:pt x="41535" y="504820"/>
                  </a:cubicBezTo>
                  <a:close/>
                  <a:moveTo>
                    <a:pt x="335169" y="1835215"/>
                  </a:moveTo>
                  <a:cubicBezTo>
                    <a:pt x="320009" y="1837076"/>
                    <a:pt x="328520" y="1874578"/>
                    <a:pt x="336499" y="1868461"/>
                  </a:cubicBezTo>
                  <a:cubicBezTo>
                    <a:pt x="342350" y="1863940"/>
                    <a:pt x="352989" y="1863142"/>
                    <a:pt x="355915" y="1857290"/>
                  </a:cubicBezTo>
                  <a:cubicBezTo>
                    <a:pt x="360170" y="1849843"/>
                    <a:pt x="350330" y="1833619"/>
                    <a:pt x="335169" y="1835215"/>
                  </a:cubicBezTo>
                  <a:close/>
                  <a:moveTo>
                    <a:pt x="315221" y="1812341"/>
                  </a:moveTo>
                  <a:cubicBezTo>
                    <a:pt x="306444" y="1813671"/>
                    <a:pt x="312029" y="1829895"/>
                    <a:pt x="317881" y="1825640"/>
                  </a:cubicBezTo>
                  <a:cubicBezTo>
                    <a:pt x="327722" y="1818458"/>
                    <a:pt x="323998" y="1811011"/>
                    <a:pt x="315221" y="1812341"/>
                  </a:cubicBezTo>
                  <a:close/>
                  <a:moveTo>
                    <a:pt x="221333" y="1781754"/>
                  </a:moveTo>
                  <a:cubicBezTo>
                    <a:pt x="229312" y="1790265"/>
                    <a:pt x="235163" y="1787871"/>
                    <a:pt x="237291" y="1780424"/>
                  </a:cubicBezTo>
                  <a:cubicBezTo>
                    <a:pt x="239419" y="1772977"/>
                    <a:pt x="212822" y="1772711"/>
                    <a:pt x="221333" y="1781754"/>
                  </a:cubicBezTo>
                  <a:close/>
                  <a:moveTo>
                    <a:pt x="263888" y="1799840"/>
                  </a:moveTo>
                  <a:cubicBezTo>
                    <a:pt x="269740" y="1808617"/>
                    <a:pt x="275857" y="1810479"/>
                    <a:pt x="280645" y="1802500"/>
                  </a:cubicBezTo>
                  <a:cubicBezTo>
                    <a:pt x="285698" y="1794521"/>
                    <a:pt x="257239" y="1789467"/>
                    <a:pt x="263888" y="1799840"/>
                  </a:cubicBezTo>
                  <a:close/>
                  <a:moveTo>
                    <a:pt x="2736635" y="993145"/>
                  </a:moveTo>
                  <a:cubicBezTo>
                    <a:pt x="2735837" y="985166"/>
                    <a:pt x="2711634" y="991550"/>
                    <a:pt x="2700463" y="982772"/>
                  </a:cubicBezTo>
                  <a:cubicBezTo>
                    <a:pt x="2689292" y="973995"/>
                    <a:pt x="2669876" y="1014157"/>
                    <a:pt x="2665886" y="1030914"/>
                  </a:cubicBezTo>
                  <a:cubicBezTo>
                    <a:pt x="2661897" y="1047670"/>
                    <a:pt x="2632108" y="1066288"/>
                    <a:pt x="2632108" y="1066288"/>
                  </a:cubicBezTo>
                  <a:cubicBezTo>
                    <a:pt x="2632108" y="1066288"/>
                    <a:pt x="2546199" y="1067086"/>
                    <a:pt x="2539017" y="1067086"/>
                  </a:cubicBezTo>
                  <a:cubicBezTo>
                    <a:pt x="2533964" y="1067086"/>
                    <a:pt x="2514282" y="1084108"/>
                    <a:pt x="2502579" y="1094481"/>
                  </a:cubicBezTo>
                  <a:cubicBezTo>
                    <a:pt x="2502845" y="1095013"/>
                    <a:pt x="2503377" y="1095279"/>
                    <a:pt x="2503643" y="1096077"/>
                  </a:cubicBezTo>
                  <a:cubicBezTo>
                    <a:pt x="2512420" y="1111769"/>
                    <a:pt x="2480769" y="1121344"/>
                    <a:pt x="2450714" y="1122674"/>
                  </a:cubicBezTo>
                  <a:cubicBezTo>
                    <a:pt x="2441405" y="1122940"/>
                    <a:pt x="2434490" y="1124004"/>
                    <a:pt x="2429171" y="1124802"/>
                  </a:cubicBezTo>
                  <a:cubicBezTo>
                    <a:pt x="2430234" y="1128525"/>
                    <a:pt x="2431033" y="1132515"/>
                    <a:pt x="2430766" y="1135707"/>
                  </a:cubicBezTo>
                  <a:cubicBezTo>
                    <a:pt x="2430501" y="1137569"/>
                    <a:pt x="2427309" y="1139962"/>
                    <a:pt x="2422787" y="1142356"/>
                  </a:cubicBezTo>
                  <a:cubicBezTo>
                    <a:pt x="2418266" y="1151665"/>
                    <a:pt x="2381296" y="1169751"/>
                    <a:pt x="2360550" y="1180656"/>
                  </a:cubicBezTo>
                  <a:cubicBezTo>
                    <a:pt x="2337676" y="1192625"/>
                    <a:pt x="2306291" y="1186508"/>
                    <a:pt x="2306291" y="1168687"/>
                  </a:cubicBezTo>
                  <a:cubicBezTo>
                    <a:pt x="2306291" y="1150601"/>
                    <a:pt x="2323048" y="1154325"/>
                    <a:pt x="2326771" y="1162570"/>
                  </a:cubicBezTo>
                  <a:cubicBezTo>
                    <a:pt x="2328101" y="1165762"/>
                    <a:pt x="2332091" y="1163368"/>
                    <a:pt x="2337676" y="1159378"/>
                  </a:cubicBezTo>
                  <a:cubicBezTo>
                    <a:pt x="2332091" y="1153793"/>
                    <a:pt x="2332091" y="1145016"/>
                    <a:pt x="2333155" y="1138101"/>
                  </a:cubicBezTo>
                  <a:cubicBezTo>
                    <a:pt x="2326239" y="1135175"/>
                    <a:pt x="2336878" y="1108046"/>
                    <a:pt x="2323048" y="1103524"/>
                  </a:cubicBezTo>
                  <a:cubicBezTo>
                    <a:pt x="2308685" y="1098737"/>
                    <a:pt x="2291663" y="1124004"/>
                    <a:pt x="2294057" y="1108312"/>
                  </a:cubicBezTo>
                  <a:cubicBezTo>
                    <a:pt x="2296450" y="1092619"/>
                    <a:pt x="2318260" y="1079321"/>
                    <a:pt x="2304962" y="1058841"/>
                  </a:cubicBezTo>
                  <a:cubicBezTo>
                    <a:pt x="2291663" y="1038361"/>
                    <a:pt x="2267725" y="1038361"/>
                    <a:pt x="2262672" y="1054053"/>
                  </a:cubicBezTo>
                  <a:cubicBezTo>
                    <a:pt x="2257884" y="1069746"/>
                    <a:pt x="2241128" y="1062564"/>
                    <a:pt x="2235011" y="1074533"/>
                  </a:cubicBezTo>
                  <a:cubicBezTo>
                    <a:pt x="2228893" y="1086502"/>
                    <a:pt x="2223042" y="1113099"/>
                    <a:pt x="2227829" y="1132515"/>
                  </a:cubicBezTo>
                  <a:cubicBezTo>
                    <a:pt x="2232617" y="1151665"/>
                    <a:pt x="2226500" y="1161506"/>
                    <a:pt x="2208414" y="1172145"/>
                  </a:cubicBezTo>
                  <a:cubicBezTo>
                    <a:pt x="2190327" y="1183050"/>
                    <a:pt x="2180752" y="1155655"/>
                    <a:pt x="2187934" y="1120280"/>
                  </a:cubicBezTo>
                  <a:cubicBezTo>
                    <a:pt x="2192721" y="1096077"/>
                    <a:pt x="2206020" y="1073203"/>
                    <a:pt x="2194051" y="1073203"/>
                  </a:cubicBezTo>
                  <a:cubicBezTo>
                    <a:pt x="2182082" y="1073203"/>
                    <a:pt x="2209743" y="1044212"/>
                    <a:pt x="2235011" y="1038361"/>
                  </a:cubicBezTo>
                  <a:cubicBezTo>
                    <a:pt x="2260278" y="1032243"/>
                    <a:pt x="2291663" y="1034637"/>
                    <a:pt x="2291663" y="1027456"/>
                  </a:cubicBezTo>
                  <a:cubicBezTo>
                    <a:pt x="2291663" y="1026126"/>
                    <a:pt x="2292727" y="1025062"/>
                    <a:pt x="2294589" y="1024264"/>
                  </a:cubicBezTo>
                  <a:cubicBezTo>
                    <a:pt x="2289535" y="1020275"/>
                    <a:pt x="2283684" y="1016285"/>
                    <a:pt x="2279162" y="1013359"/>
                  </a:cubicBezTo>
                  <a:cubicBezTo>
                    <a:pt x="2278630" y="1014955"/>
                    <a:pt x="2277832" y="1016285"/>
                    <a:pt x="2275970" y="1017615"/>
                  </a:cubicBezTo>
                  <a:cubicBezTo>
                    <a:pt x="2266130" y="1024530"/>
                    <a:pt x="2268789" y="1006710"/>
                    <a:pt x="2250703" y="1006710"/>
                  </a:cubicBezTo>
                  <a:cubicBezTo>
                    <a:pt x="2232617" y="1006710"/>
                    <a:pt x="2214531" y="1023466"/>
                    <a:pt x="2200168" y="1016285"/>
                  </a:cubicBezTo>
                  <a:cubicBezTo>
                    <a:pt x="2185806" y="1009104"/>
                    <a:pt x="2192987" y="999529"/>
                    <a:pt x="2179689" y="999529"/>
                  </a:cubicBezTo>
                  <a:cubicBezTo>
                    <a:pt x="2166390" y="999529"/>
                    <a:pt x="2189263" y="974261"/>
                    <a:pt x="2170113" y="985166"/>
                  </a:cubicBezTo>
                  <a:cubicBezTo>
                    <a:pt x="2150963" y="996071"/>
                    <a:pt x="2121972" y="1022668"/>
                    <a:pt x="2108674" y="1010434"/>
                  </a:cubicBezTo>
                  <a:cubicBezTo>
                    <a:pt x="2095375" y="998465"/>
                    <a:pt x="2083406" y="1014157"/>
                    <a:pt x="2073831" y="1004316"/>
                  </a:cubicBezTo>
                  <a:cubicBezTo>
                    <a:pt x="2064256" y="994741"/>
                    <a:pt x="2107610" y="968144"/>
                    <a:pt x="2128090" y="969474"/>
                  </a:cubicBezTo>
                  <a:cubicBezTo>
                    <a:pt x="2133143" y="969740"/>
                    <a:pt x="2137665" y="967612"/>
                    <a:pt x="2141920" y="964154"/>
                  </a:cubicBezTo>
                  <a:cubicBezTo>
                    <a:pt x="2131015" y="960165"/>
                    <a:pt x="2108940" y="951654"/>
                    <a:pt x="2103088" y="958835"/>
                  </a:cubicBezTo>
                  <a:cubicBezTo>
                    <a:pt x="2095907" y="967612"/>
                    <a:pt x="2085534" y="962027"/>
                    <a:pt x="2079683" y="954845"/>
                  </a:cubicBezTo>
                  <a:cubicBezTo>
                    <a:pt x="2074097" y="947664"/>
                    <a:pt x="2066916" y="957239"/>
                    <a:pt x="2057075" y="946068"/>
                  </a:cubicBezTo>
                  <a:cubicBezTo>
                    <a:pt x="2047500" y="934897"/>
                    <a:pt x="2037925" y="942877"/>
                    <a:pt x="2032074" y="945270"/>
                  </a:cubicBezTo>
                  <a:cubicBezTo>
                    <a:pt x="2026488" y="947664"/>
                    <a:pt x="2019307" y="941281"/>
                    <a:pt x="2008668" y="937291"/>
                  </a:cubicBezTo>
                  <a:cubicBezTo>
                    <a:pt x="1998295" y="933302"/>
                    <a:pt x="2006274" y="922929"/>
                    <a:pt x="1997497" y="916279"/>
                  </a:cubicBezTo>
                  <a:cubicBezTo>
                    <a:pt x="1988720" y="909896"/>
                    <a:pt x="1988188" y="928514"/>
                    <a:pt x="1988188" y="928514"/>
                  </a:cubicBezTo>
                  <a:lnTo>
                    <a:pt x="1239210" y="932504"/>
                  </a:lnTo>
                  <a:cubicBezTo>
                    <a:pt x="1240008" y="933834"/>
                    <a:pt x="1240805" y="934897"/>
                    <a:pt x="1241869" y="935961"/>
                  </a:cubicBezTo>
                  <a:cubicBezTo>
                    <a:pt x="1250912" y="945536"/>
                    <a:pt x="1243731" y="952718"/>
                    <a:pt x="1246657" y="964420"/>
                  </a:cubicBezTo>
                  <a:cubicBezTo>
                    <a:pt x="1249583" y="975857"/>
                    <a:pt x="1247189" y="992082"/>
                    <a:pt x="1238146" y="992082"/>
                  </a:cubicBezTo>
                  <a:cubicBezTo>
                    <a:pt x="1229103" y="992082"/>
                    <a:pt x="1228039" y="981709"/>
                    <a:pt x="1234422" y="978251"/>
                  </a:cubicBezTo>
                  <a:cubicBezTo>
                    <a:pt x="1241071" y="974527"/>
                    <a:pt x="1237348" y="961495"/>
                    <a:pt x="1230699" y="961495"/>
                  </a:cubicBezTo>
                  <a:cubicBezTo>
                    <a:pt x="1226709" y="961495"/>
                    <a:pt x="1225379" y="956973"/>
                    <a:pt x="1225379" y="951654"/>
                  </a:cubicBezTo>
                  <a:cubicBezTo>
                    <a:pt x="1213144" y="955111"/>
                    <a:pt x="1199048" y="953516"/>
                    <a:pt x="1182557" y="951654"/>
                  </a:cubicBezTo>
                  <a:cubicBezTo>
                    <a:pt x="1182823" y="952452"/>
                    <a:pt x="1183089" y="952984"/>
                    <a:pt x="1183089" y="953782"/>
                  </a:cubicBezTo>
                  <a:cubicBezTo>
                    <a:pt x="1183621" y="960963"/>
                    <a:pt x="1187345" y="977187"/>
                    <a:pt x="1196920" y="989954"/>
                  </a:cubicBezTo>
                  <a:cubicBezTo>
                    <a:pt x="1206495" y="1002720"/>
                    <a:pt x="1199846" y="1010434"/>
                    <a:pt x="1208889" y="1015221"/>
                  </a:cubicBezTo>
                  <a:cubicBezTo>
                    <a:pt x="1217932" y="1020009"/>
                    <a:pt x="1217400" y="1025594"/>
                    <a:pt x="1208889" y="1024264"/>
                  </a:cubicBezTo>
                  <a:cubicBezTo>
                    <a:pt x="1200378" y="1023200"/>
                    <a:pt x="1206495" y="1030914"/>
                    <a:pt x="1203569" y="1049000"/>
                  </a:cubicBezTo>
                  <a:cubicBezTo>
                    <a:pt x="1200644" y="1067086"/>
                    <a:pt x="1201176" y="1104322"/>
                    <a:pt x="1199314" y="1116025"/>
                  </a:cubicBezTo>
                  <a:cubicBezTo>
                    <a:pt x="1197452" y="1127462"/>
                    <a:pt x="1184153" y="1146080"/>
                    <a:pt x="1192133" y="1158314"/>
                  </a:cubicBezTo>
                  <a:cubicBezTo>
                    <a:pt x="1199846" y="1170283"/>
                    <a:pt x="1205431" y="1187305"/>
                    <a:pt x="1201176" y="1202200"/>
                  </a:cubicBezTo>
                  <a:cubicBezTo>
                    <a:pt x="1196920" y="1217360"/>
                    <a:pt x="1197452" y="1226403"/>
                    <a:pt x="1204101" y="1237840"/>
                  </a:cubicBezTo>
                  <a:cubicBezTo>
                    <a:pt x="1210751" y="1249277"/>
                    <a:pt x="1205431" y="1269225"/>
                    <a:pt x="1212612" y="1273480"/>
                  </a:cubicBezTo>
                  <a:cubicBezTo>
                    <a:pt x="1219794" y="1277736"/>
                    <a:pt x="1226443" y="1286247"/>
                    <a:pt x="1233092" y="1296886"/>
                  </a:cubicBezTo>
                  <a:cubicBezTo>
                    <a:pt x="1239742" y="1307791"/>
                    <a:pt x="1245859" y="1301142"/>
                    <a:pt x="1246923" y="1312047"/>
                  </a:cubicBezTo>
                  <a:cubicBezTo>
                    <a:pt x="1248253" y="1322951"/>
                    <a:pt x="1248253" y="1324813"/>
                    <a:pt x="1257828" y="1328803"/>
                  </a:cubicBezTo>
                  <a:cubicBezTo>
                    <a:pt x="1267403" y="1333058"/>
                    <a:pt x="1261551" y="1343963"/>
                    <a:pt x="1261551" y="1349815"/>
                  </a:cubicBezTo>
                  <a:cubicBezTo>
                    <a:pt x="1261551" y="1355932"/>
                    <a:pt x="1274318" y="1366571"/>
                    <a:pt x="1290010" y="1380668"/>
                  </a:cubicBezTo>
                  <a:cubicBezTo>
                    <a:pt x="1305703" y="1394498"/>
                    <a:pt x="1292404" y="1405935"/>
                    <a:pt x="1303841" y="1405935"/>
                  </a:cubicBezTo>
                  <a:cubicBezTo>
                    <a:pt x="1315278" y="1405935"/>
                    <a:pt x="1326183" y="1412584"/>
                    <a:pt x="1337619" y="1419765"/>
                  </a:cubicBezTo>
                  <a:cubicBezTo>
                    <a:pt x="1349056" y="1426947"/>
                    <a:pt x="1352780" y="1422691"/>
                    <a:pt x="1360493" y="1424553"/>
                  </a:cubicBezTo>
                  <a:cubicBezTo>
                    <a:pt x="1368206" y="1426415"/>
                    <a:pt x="1382835" y="1443171"/>
                    <a:pt x="1385761" y="1454608"/>
                  </a:cubicBezTo>
                  <a:cubicBezTo>
                    <a:pt x="1387090" y="1459927"/>
                    <a:pt x="1388952" y="1465779"/>
                    <a:pt x="1391878" y="1471630"/>
                  </a:cubicBezTo>
                  <a:lnTo>
                    <a:pt x="1454381" y="1463385"/>
                  </a:lnTo>
                  <a:cubicBezTo>
                    <a:pt x="1454381" y="1463385"/>
                    <a:pt x="1473797" y="1476950"/>
                    <a:pt x="1484702" y="1479609"/>
                  </a:cubicBezTo>
                  <a:cubicBezTo>
                    <a:pt x="1495607" y="1482269"/>
                    <a:pt x="1554919" y="1504079"/>
                    <a:pt x="1554919" y="1504079"/>
                  </a:cubicBezTo>
                  <a:lnTo>
                    <a:pt x="1632051" y="1503547"/>
                  </a:lnTo>
                  <a:lnTo>
                    <a:pt x="1641094" y="1491844"/>
                  </a:lnTo>
                  <a:lnTo>
                    <a:pt x="1683650" y="1491844"/>
                  </a:lnTo>
                  <a:cubicBezTo>
                    <a:pt x="1683650" y="1491844"/>
                    <a:pt x="1710779" y="1518175"/>
                    <a:pt x="1714502" y="1519505"/>
                  </a:cubicBezTo>
                  <a:cubicBezTo>
                    <a:pt x="1718492" y="1520835"/>
                    <a:pt x="1731791" y="1533070"/>
                    <a:pt x="1731791" y="1540783"/>
                  </a:cubicBezTo>
                  <a:cubicBezTo>
                    <a:pt x="1731791" y="1548496"/>
                    <a:pt x="1734982" y="1554880"/>
                    <a:pt x="1741366" y="1558071"/>
                  </a:cubicBezTo>
                  <a:cubicBezTo>
                    <a:pt x="1747749" y="1561263"/>
                    <a:pt x="1769825" y="1575359"/>
                    <a:pt x="1773016" y="1574029"/>
                  </a:cubicBezTo>
                  <a:cubicBezTo>
                    <a:pt x="1776208" y="1572700"/>
                    <a:pt x="1782591" y="1548230"/>
                    <a:pt x="1794294" y="1549028"/>
                  </a:cubicBezTo>
                  <a:cubicBezTo>
                    <a:pt x="1805997" y="1549560"/>
                    <a:pt x="1837382" y="1558603"/>
                    <a:pt x="1842701" y="1576689"/>
                  </a:cubicBezTo>
                  <a:cubicBezTo>
                    <a:pt x="1847755" y="1594775"/>
                    <a:pt x="1863181" y="1609404"/>
                    <a:pt x="1868501" y="1613394"/>
                  </a:cubicBezTo>
                  <a:cubicBezTo>
                    <a:pt x="1873554" y="1617383"/>
                    <a:pt x="1871160" y="1628288"/>
                    <a:pt x="1874884" y="1634139"/>
                  </a:cubicBezTo>
                  <a:cubicBezTo>
                    <a:pt x="1878608" y="1639991"/>
                    <a:pt x="1878076" y="1650896"/>
                    <a:pt x="1882597" y="1650896"/>
                  </a:cubicBezTo>
                  <a:cubicBezTo>
                    <a:pt x="1887119" y="1650896"/>
                    <a:pt x="1910258" y="1664992"/>
                    <a:pt x="1920631" y="1664460"/>
                  </a:cubicBezTo>
                  <a:cubicBezTo>
                    <a:pt x="1923823" y="1664194"/>
                    <a:pt x="1927812" y="1666056"/>
                    <a:pt x="1931802" y="1668716"/>
                  </a:cubicBezTo>
                  <a:cubicBezTo>
                    <a:pt x="1933132" y="1647172"/>
                    <a:pt x="1910790" y="1643448"/>
                    <a:pt x="1923823" y="1633607"/>
                  </a:cubicBezTo>
                  <a:cubicBezTo>
                    <a:pt x="1938983" y="1622171"/>
                    <a:pt x="1923291" y="1612596"/>
                    <a:pt x="1930472" y="1607808"/>
                  </a:cubicBezTo>
                  <a:cubicBezTo>
                    <a:pt x="1937653" y="1603021"/>
                    <a:pt x="1950420" y="1598233"/>
                    <a:pt x="1950420" y="1591052"/>
                  </a:cubicBezTo>
                  <a:cubicBezTo>
                    <a:pt x="1950420" y="1583871"/>
                    <a:pt x="1957069" y="1583871"/>
                    <a:pt x="1966644" y="1584934"/>
                  </a:cubicBezTo>
                  <a:cubicBezTo>
                    <a:pt x="1976219" y="1585998"/>
                    <a:pt x="1994306" y="1569242"/>
                    <a:pt x="1993242" y="1562593"/>
                  </a:cubicBezTo>
                  <a:cubicBezTo>
                    <a:pt x="1992178" y="1555943"/>
                    <a:pt x="1995103" y="1554880"/>
                    <a:pt x="2006540" y="1557273"/>
                  </a:cubicBezTo>
                  <a:cubicBezTo>
                    <a:pt x="2017977" y="1559667"/>
                    <a:pt x="2016115" y="1543975"/>
                    <a:pt x="2023297" y="1546368"/>
                  </a:cubicBezTo>
                  <a:cubicBezTo>
                    <a:pt x="2030478" y="1548762"/>
                    <a:pt x="2036595" y="1553018"/>
                    <a:pt x="2037127" y="1547698"/>
                  </a:cubicBezTo>
                  <a:cubicBezTo>
                    <a:pt x="2037659" y="1542379"/>
                    <a:pt x="2044840" y="1543443"/>
                    <a:pt x="2050426" y="1550624"/>
                  </a:cubicBezTo>
                  <a:cubicBezTo>
                    <a:pt x="2055745" y="1557805"/>
                    <a:pt x="2071438" y="1559667"/>
                    <a:pt x="2072767" y="1551156"/>
                  </a:cubicBezTo>
                  <a:cubicBezTo>
                    <a:pt x="2074097" y="1542645"/>
                    <a:pt x="2083140" y="1551156"/>
                    <a:pt x="2090854" y="1559667"/>
                  </a:cubicBezTo>
                  <a:cubicBezTo>
                    <a:pt x="2098567" y="1568178"/>
                    <a:pt x="2102290" y="1565784"/>
                    <a:pt x="2113727" y="1566316"/>
                  </a:cubicBezTo>
                  <a:cubicBezTo>
                    <a:pt x="2125164" y="1566848"/>
                    <a:pt x="2125164" y="1563923"/>
                    <a:pt x="2125696" y="1556741"/>
                  </a:cubicBezTo>
                  <a:cubicBezTo>
                    <a:pt x="2126228" y="1549560"/>
                    <a:pt x="2138463" y="1572434"/>
                    <a:pt x="2149900" y="1573498"/>
                  </a:cubicBezTo>
                  <a:cubicBezTo>
                    <a:pt x="2161336" y="1574828"/>
                    <a:pt x="2152293" y="1566316"/>
                    <a:pt x="2143782" y="1559667"/>
                  </a:cubicBezTo>
                  <a:cubicBezTo>
                    <a:pt x="2135271" y="1553018"/>
                    <a:pt x="2145644" y="1550092"/>
                    <a:pt x="2138463" y="1544507"/>
                  </a:cubicBezTo>
                  <a:cubicBezTo>
                    <a:pt x="2131281" y="1539187"/>
                    <a:pt x="2147506" y="1531740"/>
                    <a:pt x="2161868" y="1532538"/>
                  </a:cubicBezTo>
                  <a:cubicBezTo>
                    <a:pt x="2176231" y="1533070"/>
                    <a:pt x="2175699" y="1536793"/>
                    <a:pt x="2181284" y="1528282"/>
                  </a:cubicBezTo>
                  <a:cubicBezTo>
                    <a:pt x="2186604" y="1519771"/>
                    <a:pt x="2192189" y="1528282"/>
                    <a:pt x="2192189" y="1535463"/>
                  </a:cubicBezTo>
                  <a:cubicBezTo>
                    <a:pt x="2192189" y="1542645"/>
                    <a:pt x="2215595" y="1531208"/>
                    <a:pt x="2228361" y="1531208"/>
                  </a:cubicBezTo>
                  <a:cubicBezTo>
                    <a:pt x="2241128" y="1531208"/>
                    <a:pt x="2252565" y="1542113"/>
                    <a:pt x="2253629" y="1549294"/>
                  </a:cubicBezTo>
                  <a:cubicBezTo>
                    <a:pt x="2254959" y="1556475"/>
                    <a:pt x="2263204" y="1560199"/>
                    <a:pt x="2272247" y="1552220"/>
                  </a:cubicBezTo>
                  <a:cubicBezTo>
                    <a:pt x="2281290" y="1544241"/>
                    <a:pt x="2289003" y="1535463"/>
                    <a:pt x="2297514" y="1543709"/>
                  </a:cubicBezTo>
                  <a:cubicBezTo>
                    <a:pt x="2306025" y="1552220"/>
                    <a:pt x="2314271" y="1563657"/>
                    <a:pt x="2324644" y="1573764"/>
                  </a:cubicBezTo>
                  <a:cubicBezTo>
                    <a:pt x="2335016" y="1584137"/>
                    <a:pt x="2319856" y="1596637"/>
                    <a:pt x="2325175" y="1604616"/>
                  </a:cubicBezTo>
                  <a:cubicBezTo>
                    <a:pt x="2330495" y="1612330"/>
                    <a:pt x="2324644" y="1623234"/>
                    <a:pt x="2336612" y="1631746"/>
                  </a:cubicBezTo>
                  <a:cubicBezTo>
                    <a:pt x="2348581" y="1640257"/>
                    <a:pt x="2337942" y="1657545"/>
                    <a:pt x="2347517" y="1659939"/>
                  </a:cubicBezTo>
                  <a:cubicBezTo>
                    <a:pt x="2357092" y="1662332"/>
                    <a:pt x="2365071" y="1677493"/>
                    <a:pt x="2366135" y="1683344"/>
                  </a:cubicBezTo>
                  <a:cubicBezTo>
                    <a:pt x="2367465" y="1689462"/>
                    <a:pt x="2385551" y="1697175"/>
                    <a:pt x="2386615" y="1687068"/>
                  </a:cubicBezTo>
                  <a:cubicBezTo>
                    <a:pt x="2387679" y="1676695"/>
                    <a:pt x="2397520" y="1664726"/>
                    <a:pt x="2398584" y="1655151"/>
                  </a:cubicBezTo>
                  <a:cubicBezTo>
                    <a:pt x="2399914" y="1645576"/>
                    <a:pt x="2391403" y="1611266"/>
                    <a:pt x="2383423" y="1600361"/>
                  </a:cubicBezTo>
                  <a:cubicBezTo>
                    <a:pt x="2375444" y="1589456"/>
                    <a:pt x="2385285" y="1587062"/>
                    <a:pt x="2375710" y="1574561"/>
                  </a:cubicBezTo>
                  <a:cubicBezTo>
                    <a:pt x="2366135" y="1561795"/>
                    <a:pt x="2360018" y="1539719"/>
                    <a:pt x="2360550" y="1521633"/>
                  </a:cubicBezTo>
                  <a:cubicBezTo>
                    <a:pt x="2361082" y="1503547"/>
                    <a:pt x="2382359" y="1474024"/>
                    <a:pt x="2392467" y="1464981"/>
                  </a:cubicBezTo>
                  <a:cubicBezTo>
                    <a:pt x="2402573" y="1455938"/>
                    <a:pt x="2414276" y="1460725"/>
                    <a:pt x="2416670" y="1451150"/>
                  </a:cubicBezTo>
                  <a:cubicBezTo>
                    <a:pt x="2419064" y="1441575"/>
                    <a:pt x="2431830" y="1429341"/>
                    <a:pt x="2439012" y="1429341"/>
                  </a:cubicBezTo>
                  <a:cubicBezTo>
                    <a:pt x="2446193" y="1429341"/>
                    <a:pt x="2454172" y="1431202"/>
                    <a:pt x="2455236" y="1423223"/>
                  </a:cubicBezTo>
                  <a:cubicBezTo>
                    <a:pt x="2456300" y="1415244"/>
                    <a:pt x="2468535" y="1405669"/>
                    <a:pt x="2484227" y="1403275"/>
                  </a:cubicBezTo>
                  <a:cubicBezTo>
                    <a:pt x="2499919" y="1400881"/>
                    <a:pt x="2490876" y="1392370"/>
                    <a:pt x="2486621" y="1385189"/>
                  </a:cubicBezTo>
                  <a:cubicBezTo>
                    <a:pt x="2482365" y="1378008"/>
                    <a:pt x="2490344" y="1370827"/>
                    <a:pt x="2493270" y="1375614"/>
                  </a:cubicBezTo>
                  <a:cubicBezTo>
                    <a:pt x="2496196" y="1380402"/>
                    <a:pt x="2506037" y="1380933"/>
                    <a:pt x="2511888" y="1376944"/>
                  </a:cubicBezTo>
                  <a:cubicBezTo>
                    <a:pt x="2518005" y="1372688"/>
                    <a:pt x="2531836" y="1361251"/>
                    <a:pt x="2518537" y="1360720"/>
                  </a:cubicBezTo>
                  <a:cubicBezTo>
                    <a:pt x="2505239" y="1360188"/>
                    <a:pt x="2502313" y="1354602"/>
                    <a:pt x="2510026" y="1351676"/>
                  </a:cubicBezTo>
                  <a:cubicBezTo>
                    <a:pt x="2517740" y="1348751"/>
                    <a:pt x="2511090" y="1334122"/>
                    <a:pt x="2500451" y="1333058"/>
                  </a:cubicBezTo>
                  <a:cubicBezTo>
                    <a:pt x="2489546" y="1331729"/>
                    <a:pt x="2493270" y="1326409"/>
                    <a:pt x="2499919" y="1319760"/>
                  </a:cubicBezTo>
                  <a:cubicBezTo>
                    <a:pt x="2506569" y="1313110"/>
                    <a:pt x="2490344" y="1302206"/>
                    <a:pt x="2482365" y="1296886"/>
                  </a:cubicBezTo>
                  <a:cubicBezTo>
                    <a:pt x="2474652" y="1291567"/>
                    <a:pt x="2487153" y="1288375"/>
                    <a:pt x="2493270" y="1287311"/>
                  </a:cubicBezTo>
                  <a:cubicBezTo>
                    <a:pt x="2499387" y="1285981"/>
                    <a:pt x="2494600" y="1258320"/>
                    <a:pt x="2497526" y="1251671"/>
                  </a:cubicBezTo>
                  <a:cubicBezTo>
                    <a:pt x="2500451" y="1245022"/>
                    <a:pt x="2510824" y="1245022"/>
                    <a:pt x="2506569" y="1251671"/>
                  </a:cubicBezTo>
                  <a:cubicBezTo>
                    <a:pt x="2502313" y="1258320"/>
                    <a:pt x="2496196" y="1269225"/>
                    <a:pt x="2504175" y="1278268"/>
                  </a:cubicBezTo>
                  <a:cubicBezTo>
                    <a:pt x="2511888" y="1287311"/>
                    <a:pt x="2514548" y="1296886"/>
                    <a:pt x="2511356" y="1310717"/>
                  </a:cubicBezTo>
                  <a:cubicBezTo>
                    <a:pt x="2508430" y="1324547"/>
                    <a:pt x="2514282" y="1321090"/>
                    <a:pt x="2523325" y="1303004"/>
                  </a:cubicBezTo>
                  <a:cubicBezTo>
                    <a:pt x="2532368" y="1284917"/>
                    <a:pt x="2533698" y="1269225"/>
                    <a:pt x="2527581" y="1267363"/>
                  </a:cubicBezTo>
                  <a:cubicBezTo>
                    <a:pt x="2521463" y="1265501"/>
                    <a:pt x="2522261" y="1247415"/>
                    <a:pt x="2528644" y="1255926"/>
                  </a:cubicBezTo>
                  <a:cubicBezTo>
                    <a:pt x="2535294" y="1264438"/>
                    <a:pt x="2537687" y="1265501"/>
                    <a:pt x="2547794" y="1254597"/>
                  </a:cubicBezTo>
                  <a:cubicBezTo>
                    <a:pt x="2558167" y="1243692"/>
                    <a:pt x="2568806" y="1225074"/>
                    <a:pt x="2562157" y="1220818"/>
                  </a:cubicBezTo>
                  <a:cubicBezTo>
                    <a:pt x="2555508" y="1216562"/>
                    <a:pt x="2565083" y="1212307"/>
                    <a:pt x="2577317" y="1213105"/>
                  </a:cubicBezTo>
                  <a:cubicBezTo>
                    <a:pt x="2589286" y="1213637"/>
                    <a:pt x="2615351" y="1205924"/>
                    <a:pt x="2616947" y="1202200"/>
                  </a:cubicBezTo>
                  <a:cubicBezTo>
                    <a:pt x="2622799" y="1190497"/>
                    <a:pt x="2575456" y="1207519"/>
                    <a:pt x="2575456" y="1200870"/>
                  </a:cubicBezTo>
                  <a:cubicBezTo>
                    <a:pt x="2575456" y="1194221"/>
                    <a:pt x="2605510" y="1187571"/>
                    <a:pt x="2619341" y="1187039"/>
                  </a:cubicBezTo>
                  <a:cubicBezTo>
                    <a:pt x="2633172" y="1186508"/>
                    <a:pt x="2626522" y="1167890"/>
                    <a:pt x="2632640" y="1175603"/>
                  </a:cubicBezTo>
                  <a:cubicBezTo>
                    <a:pt x="2638757" y="1183582"/>
                    <a:pt x="2647800" y="1182252"/>
                    <a:pt x="2655513" y="1177464"/>
                  </a:cubicBezTo>
                  <a:cubicBezTo>
                    <a:pt x="2663226" y="1172677"/>
                    <a:pt x="2657375" y="1158846"/>
                    <a:pt x="2648332" y="1156453"/>
                  </a:cubicBezTo>
                  <a:cubicBezTo>
                    <a:pt x="2639289" y="1154059"/>
                    <a:pt x="2654981" y="1147942"/>
                    <a:pt x="2652056" y="1142622"/>
                  </a:cubicBezTo>
                  <a:cubicBezTo>
                    <a:pt x="2649130" y="1137303"/>
                    <a:pt x="2658173" y="1115493"/>
                    <a:pt x="2669610" y="1113099"/>
                  </a:cubicBezTo>
                  <a:cubicBezTo>
                    <a:pt x="2681047" y="1110705"/>
                    <a:pt x="2675727" y="1103524"/>
                    <a:pt x="2685302" y="1103524"/>
                  </a:cubicBezTo>
                  <a:cubicBezTo>
                    <a:pt x="2694877" y="1103524"/>
                    <a:pt x="2696739" y="1092087"/>
                    <a:pt x="2705250" y="1083576"/>
                  </a:cubicBezTo>
                  <a:cubicBezTo>
                    <a:pt x="2713761" y="1075065"/>
                    <a:pt x="2725730" y="1096875"/>
                    <a:pt x="2739028" y="1084906"/>
                  </a:cubicBezTo>
                  <a:cubicBezTo>
                    <a:pt x="2744348" y="1079853"/>
                    <a:pt x="2751795" y="1074533"/>
                    <a:pt x="2759243" y="1069746"/>
                  </a:cubicBezTo>
                  <a:cubicBezTo>
                    <a:pt x="2728656" y="1027988"/>
                    <a:pt x="2737433" y="1000593"/>
                    <a:pt x="2736635" y="993145"/>
                  </a:cubicBezTo>
                  <a:close/>
                </a:path>
              </a:pathLst>
            </a:custGeom>
            <a:grpFill/>
            <a:ln w="6350" cap="flat">
              <a:solidFill>
                <a:schemeClr val="bg1"/>
              </a:solidFill>
              <a:prstDash val="solid"/>
              <a:miter/>
            </a:ln>
          </p:spPr>
          <p:txBody>
            <a:bodyPr rtlCol="0" anchor="ctr"/>
            <a:lstStyle/>
            <a:p>
              <a:endParaRPr lang="en-GB"/>
            </a:p>
          </p:txBody>
        </p:sp>
        <p:sp>
          <p:nvSpPr>
            <p:cNvPr id="515" name="Freeform: Shape 514">
              <a:extLst>
                <a:ext uri="{FF2B5EF4-FFF2-40B4-BE49-F238E27FC236}">
                  <a16:creationId xmlns:a16="http://schemas.microsoft.com/office/drawing/2014/main" id="{E3122D0A-C221-48F3-A52D-719DCE8085BD}"/>
                </a:ext>
              </a:extLst>
            </p:cNvPr>
            <p:cNvSpPr/>
            <p:nvPr/>
          </p:nvSpPr>
          <p:spPr>
            <a:xfrm>
              <a:off x="5544401" y="3096451"/>
              <a:ext cx="344578" cy="247177"/>
            </a:xfrm>
            <a:custGeom>
              <a:avLst/>
              <a:gdLst>
                <a:gd name="connsiteX0" fmla="*/ 342012 w 344578"/>
                <a:gd name="connsiteY0" fmla="*/ 44417 h 247177"/>
                <a:gd name="connsiteX1" fmla="*/ 314085 w 344578"/>
                <a:gd name="connsiteY1" fmla="*/ 43620 h 247177"/>
                <a:gd name="connsiteX2" fmla="*/ 281902 w 344578"/>
                <a:gd name="connsiteY2" fmla="*/ 35906 h 247177"/>
                <a:gd name="connsiteX3" fmla="*/ 269136 w 344578"/>
                <a:gd name="connsiteY3" fmla="*/ 32981 h 247177"/>
                <a:gd name="connsiteX4" fmla="*/ 247592 w 344578"/>
                <a:gd name="connsiteY4" fmla="*/ 34842 h 247177"/>
                <a:gd name="connsiteX5" fmla="*/ 221261 w 344578"/>
                <a:gd name="connsiteY5" fmla="*/ 22076 h 247177"/>
                <a:gd name="connsiteX6" fmla="*/ 205834 w 344578"/>
                <a:gd name="connsiteY6" fmla="*/ 14363 h 247177"/>
                <a:gd name="connsiteX7" fmla="*/ 158757 w 344578"/>
                <a:gd name="connsiteY7" fmla="*/ 9309 h 247177"/>
                <a:gd name="connsiteX8" fmla="*/ 69124 w 344578"/>
                <a:gd name="connsiteY8" fmla="*/ 8511 h 247177"/>
                <a:gd name="connsiteX9" fmla="*/ 36144 w 344578"/>
                <a:gd name="connsiteY9" fmla="*/ 0 h 247177"/>
                <a:gd name="connsiteX10" fmla="*/ 13536 w 344578"/>
                <a:gd name="connsiteY10" fmla="*/ 14097 h 247177"/>
                <a:gd name="connsiteX11" fmla="*/ 7419 w 344578"/>
                <a:gd name="connsiteY11" fmla="*/ 33779 h 247177"/>
                <a:gd name="connsiteX12" fmla="*/ 12206 w 344578"/>
                <a:gd name="connsiteY12" fmla="*/ 60376 h 247177"/>
                <a:gd name="connsiteX13" fmla="*/ 19387 w 344578"/>
                <a:gd name="connsiteY13" fmla="*/ 57450 h 247177"/>
                <a:gd name="connsiteX14" fmla="*/ 29228 w 344578"/>
                <a:gd name="connsiteY14" fmla="*/ 58514 h 247177"/>
                <a:gd name="connsiteX15" fmla="*/ 45985 w 344578"/>
                <a:gd name="connsiteY15" fmla="*/ 62504 h 247177"/>
                <a:gd name="connsiteX16" fmla="*/ 56624 w 344578"/>
                <a:gd name="connsiteY16" fmla="*/ 62504 h 247177"/>
                <a:gd name="connsiteX17" fmla="*/ 73114 w 344578"/>
                <a:gd name="connsiteY17" fmla="*/ 65429 h 247177"/>
                <a:gd name="connsiteX18" fmla="*/ 80029 w 344578"/>
                <a:gd name="connsiteY18" fmla="*/ 76068 h 247177"/>
                <a:gd name="connsiteX19" fmla="*/ 62475 w 344578"/>
                <a:gd name="connsiteY19" fmla="*/ 91761 h 247177"/>
                <a:gd name="connsiteX20" fmla="*/ 64337 w 344578"/>
                <a:gd name="connsiteY20" fmla="*/ 117028 h 247177"/>
                <a:gd name="connsiteX21" fmla="*/ 59549 w 344578"/>
                <a:gd name="connsiteY21" fmla="*/ 135646 h 247177"/>
                <a:gd name="connsiteX22" fmla="*/ 52634 w 344578"/>
                <a:gd name="connsiteY22" fmla="*/ 146285 h 247177"/>
                <a:gd name="connsiteX23" fmla="*/ 60347 w 344578"/>
                <a:gd name="connsiteY23" fmla="*/ 160913 h 247177"/>
                <a:gd name="connsiteX24" fmla="*/ 53432 w 344578"/>
                <a:gd name="connsiteY24" fmla="*/ 175542 h 247177"/>
                <a:gd name="connsiteX25" fmla="*/ 59283 w 344578"/>
                <a:gd name="connsiteY25" fmla="*/ 189373 h 247177"/>
                <a:gd name="connsiteX26" fmla="*/ 48644 w 344578"/>
                <a:gd name="connsiteY26" fmla="*/ 205863 h 247177"/>
                <a:gd name="connsiteX27" fmla="*/ 52634 w 344578"/>
                <a:gd name="connsiteY27" fmla="*/ 214640 h 247177"/>
                <a:gd name="connsiteX28" fmla="*/ 66997 w 344578"/>
                <a:gd name="connsiteY28" fmla="*/ 215704 h 247177"/>
                <a:gd name="connsiteX29" fmla="*/ 99977 w 344578"/>
                <a:gd name="connsiteY29" fmla="*/ 247089 h 247177"/>
                <a:gd name="connsiteX30" fmla="*/ 106360 w 344578"/>
                <a:gd name="connsiteY30" fmla="*/ 238311 h 247177"/>
                <a:gd name="connsiteX31" fmla="*/ 122053 w 344578"/>
                <a:gd name="connsiteY31" fmla="*/ 237513 h 247177"/>
                <a:gd name="connsiteX32" fmla="*/ 147054 w 344578"/>
                <a:gd name="connsiteY32" fmla="*/ 227939 h 247177"/>
                <a:gd name="connsiteX33" fmla="*/ 181631 w 344578"/>
                <a:gd name="connsiteY33" fmla="*/ 226609 h 247177"/>
                <a:gd name="connsiteX34" fmla="*/ 201313 w 344578"/>
                <a:gd name="connsiteY34" fmla="*/ 217034 h 247177"/>
                <a:gd name="connsiteX35" fmla="*/ 222591 w 344578"/>
                <a:gd name="connsiteY35" fmla="*/ 202671 h 247177"/>
                <a:gd name="connsiteX36" fmla="*/ 232697 w 344578"/>
                <a:gd name="connsiteY36" fmla="*/ 183521 h 247177"/>
                <a:gd name="connsiteX37" fmla="*/ 252911 w 344578"/>
                <a:gd name="connsiteY37" fmla="*/ 162509 h 247177"/>
                <a:gd name="connsiteX38" fmla="*/ 253177 w 344578"/>
                <a:gd name="connsiteY38" fmla="*/ 122879 h 247177"/>
                <a:gd name="connsiteX39" fmla="*/ 275785 w 344578"/>
                <a:gd name="connsiteY39" fmla="*/ 96282 h 247177"/>
                <a:gd name="connsiteX40" fmla="*/ 300786 w 344578"/>
                <a:gd name="connsiteY40" fmla="*/ 82983 h 247177"/>
                <a:gd name="connsiteX41" fmla="*/ 330575 w 344578"/>
                <a:gd name="connsiteY41" fmla="*/ 67291 h 247177"/>
                <a:gd name="connsiteX42" fmla="*/ 342012 w 344578"/>
                <a:gd name="connsiteY42" fmla="*/ 44417 h 247177"/>
                <a:gd name="connsiteX43" fmla="*/ 344406 w 344578"/>
                <a:gd name="connsiteY43" fmla="*/ 132188 h 247177"/>
                <a:gd name="connsiteX44" fmla="*/ 320734 w 344578"/>
                <a:gd name="connsiteY44" fmla="*/ 140168 h 247177"/>
                <a:gd name="connsiteX45" fmla="*/ 344406 w 344578"/>
                <a:gd name="connsiteY45" fmla="*/ 132188 h 24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44578" h="247177">
                  <a:moveTo>
                    <a:pt x="342012" y="44417"/>
                  </a:moveTo>
                  <a:cubicBezTo>
                    <a:pt x="332437" y="44151"/>
                    <a:pt x="321532" y="45215"/>
                    <a:pt x="314085" y="43620"/>
                  </a:cubicBezTo>
                  <a:cubicBezTo>
                    <a:pt x="305308" y="41758"/>
                    <a:pt x="286690" y="40694"/>
                    <a:pt x="281902" y="35906"/>
                  </a:cubicBezTo>
                  <a:cubicBezTo>
                    <a:pt x="277115" y="31119"/>
                    <a:pt x="269136" y="27129"/>
                    <a:pt x="269136" y="32981"/>
                  </a:cubicBezTo>
                  <a:cubicBezTo>
                    <a:pt x="269136" y="38832"/>
                    <a:pt x="255571" y="39896"/>
                    <a:pt x="247592" y="34842"/>
                  </a:cubicBezTo>
                  <a:cubicBezTo>
                    <a:pt x="239879" y="30055"/>
                    <a:pt x="227112" y="26065"/>
                    <a:pt x="221261" y="22076"/>
                  </a:cubicBezTo>
                  <a:cubicBezTo>
                    <a:pt x="218069" y="19948"/>
                    <a:pt x="211952" y="17288"/>
                    <a:pt x="205834" y="14363"/>
                  </a:cubicBezTo>
                  <a:cubicBezTo>
                    <a:pt x="197589" y="15958"/>
                    <a:pt x="174183" y="7447"/>
                    <a:pt x="158757" y="9309"/>
                  </a:cubicBezTo>
                  <a:cubicBezTo>
                    <a:pt x="142267" y="11171"/>
                    <a:pt x="89604" y="6915"/>
                    <a:pt x="69124" y="8511"/>
                  </a:cubicBezTo>
                  <a:cubicBezTo>
                    <a:pt x="48644" y="10107"/>
                    <a:pt x="47315" y="0"/>
                    <a:pt x="36144" y="0"/>
                  </a:cubicBezTo>
                  <a:cubicBezTo>
                    <a:pt x="24973" y="0"/>
                    <a:pt x="29760" y="13565"/>
                    <a:pt x="13536" y="14097"/>
                  </a:cubicBezTo>
                  <a:cubicBezTo>
                    <a:pt x="-2422" y="14628"/>
                    <a:pt x="-4018" y="24470"/>
                    <a:pt x="7419" y="33779"/>
                  </a:cubicBezTo>
                  <a:cubicBezTo>
                    <a:pt x="14068" y="39098"/>
                    <a:pt x="13270" y="50269"/>
                    <a:pt x="12206" y="60376"/>
                  </a:cubicBezTo>
                  <a:cubicBezTo>
                    <a:pt x="15664" y="60110"/>
                    <a:pt x="18058" y="59046"/>
                    <a:pt x="19387" y="57450"/>
                  </a:cubicBezTo>
                  <a:cubicBezTo>
                    <a:pt x="24175" y="51599"/>
                    <a:pt x="29228" y="52663"/>
                    <a:pt x="29228" y="58514"/>
                  </a:cubicBezTo>
                  <a:cubicBezTo>
                    <a:pt x="29228" y="64365"/>
                    <a:pt x="39867" y="62504"/>
                    <a:pt x="45985" y="62504"/>
                  </a:cubicBezTo>
                  <a:cubicBezTo>
                    <a:pt x="51836" y="62504"/>
                    <a:pt x="49974" y="67291"/>
                    <a:pt x="56624" y="62504"/>
                  </a:cubicBezTo>
                  <a:cubicBezTo>
                    <a:pt x="63539" y="57716"/>
                    <a:pt x="73114" y="59578"/>
                    <a:pt x="73114" y="65429"/>
                  </a:cubicBezTo>
                  <a:cubicBezTo>
                    <a:pt x="73114" y="71281"/>
                    <a:pt x="87742" y="68355"/>
                    <a:pt x="80029" y="76068"/>
                  </a:cubicBezTo>
                  <a:cubicBezTo>
                    <a:pt x="72316" y="83781"/>
                    <a:pt x="62475" y="85909"/>
                    <a:pt x="62475" y="91761"/>
                  </a:cubicBezTo>
                  <a:cubicBezTo>
                    <a:pt x="62475" y="97612"/>
                    <a:pt x="71252" y="110379"/>
                    <a:pt x="64337" y="117028"/>
                  </a:cubicBezTo>
                  <a:cubicBezTo>
                    <a:pt x="57421" y="123943"/>
                    <a:pt x="66199" y="135646"/>
                    <a:pt x="59549" y="135646"/>
                  </a:cubicBezTo>
                  <a:cubicBezTo>
                    <a:pt x="52634" y="135646"/>
                    <a:pt x="44921" y="138572"/>
                    <a:pt x="52634" y="146285"/>
                  </a:cubicBezTo>
                  <a:cubicBezTo>
                    <a:pt x="60347" y="153998"/>
                    <a:pt x="66464" y="160913"/>
                    <a:pt x="60347" y="160913"/>
                  </a:cubicBezTo>
                  <a:cubicBezTo>
                    <a:pt x="54496" y="160913"/>
                    <a:pt x="50506" y="172616"/>
                    <a:pt x="53432" y="175542"/>
                  </a:cubicBezTo>
                  <a:cubicBezTo>
                    <a:pt x="56358" y="178468"/>
                    <a:pt x="69922" y="187245"/>
                    <a:pt x="59283" y="189373"/>
                  </a:cubicBezTo>
                  <a:cubicBezTo>
                    <a:pt x="48644" y="191234"/>
                    <a:pt x="48644" y="200011"/>
                    <a:pt x="48644" y="205863"/>
                  </a:cubicBezTo>
                  <a:cubicBezTo>
                    <a:pt x="48644" y="207991"/>
                    <a:pt x="50506" y="211448"/>
                    <a:pt x="52634" y="214640"/>
                  </a:cubicBezTo>
                  <a:cubicBezTo>
                    <a:pt x="57688" y="213842"/>
                    <a:pt x="62475" y="213576"/>
                    <a:pt x="66997" y="215704"/>
                  </a:cubicBezTo>
                  <a:cubicBezTo>
                    <a:pt x="78167" y="221023"/>
                    <a:pt x="84817" y="248950"/>
                    <a:pt x="99977" y="247089"/>
                  </a:cubicBezTo>
                  <a:cubicBezTo>
                    <a:pt x="106360" y="246291"/>
                    <a:pt x="103169" y="241503"/>
                    <a:pt x="106360" y="238311"/>
                  </a:cubicBezTo>
                  <a:cubicBezTo>
                    <a:pt x="109552" y="235120"/>
                    <a:pt x="115669" y="237513"/>
                    <a:pt x="122053" y="237513"/>
                  </a:cubicBezTo>
                  <a:cubicBezTo>
                    <a:pt x="128436" y="237513"/>
                    <a:pt x="131628" y="228204"/>
                    <a:pt x="147054" y="227939"/>
                  </a:cubicBezTo>
                  <a:cubicBezTo>
                    <a:pt x="162215" y="227672"/>
                    <a:pt x="172056" y="226343"/>
                    <a:pt x="181631" y="226609"/>
                  </a:cubicBezTo>
                  <a:cubicBezTo>
                    <a:pt x="191206" y="227141"/>
                    <a:pt x="198919" y="223683"/>
                    <a:pt x="201313" y="217034"/>
                  </a:cubicBezTo>
                  <a:cubicBezTo>
                    <a:pt x="203706" y="210118"/>
                    <a:pt x="211685" y="204267"/>
                    <a:pt x="222591" y="202671"/>
                  </a:cubicBezTo>
                  <a:cubicBezTo>
                    <a:pt x="233495" y="201075"/>
                    <a:pt x="231900" y="189904"/>
                    <a:pt x="232697" y="183521"/>
                  </a:cubicBezTo>
                  <a:cubicBezTo>
                    <a:pt x="233495" y="177138"/>
                    <a:pt x="251581" y="167563"/>
                    <a:pt x="252911" y="162509"/>
                  </a:cubicBezTo>
                  <a:cubicBezTo>
                    <a:pt x="254241" y="157722"/>
                    <a:pt x="242538" y="139104"/>
                    <a:pt x="253177" y="122879"/>
                  </a:cubicBezTo>
                  <a:cubicBezTo>
                    <a:pt x="264082" y="106389"/>
                    <a:pt x="275785" y="105591"/>
                    <a:pt x="275785" y="96282"/>
                  </a:cubicBezTo>
                  <a:cubicBezTo>
                    <a:pt x="275785" y="87771"/>
                    <a:pt x="286956" y="84579"/>
                    <a:pt x="300786" y="82983"/>
                  </a:cubicBezTo>
                  <a:cubicBezTo>
                    <a:pt x="314351" y="81388"/>
                    <a:pt x="318872" y="72079"/>
                    <a:pt x="330575" y="67291"/>
                  </a:cubicBezTo>
                  <a:cubicBezTo>
                    <a:pt x="340416" y="63036"/>
                    <a:pt x="343874" y="55854"/>
                    <a:pt x="342012" y="44417"/>
                  </a:cubicBezTo>
                  <a:close/>
                  <a:moveTo>
                    <a:pt x="344406" y="132188"/>
                  </a:moveTo>
                  <a:cubicBezTo>
                    <a:pt x="342278" y="118624"/>
                    <a:pt x="314883" y="136178"/>
                    <a:pt x="320734" y="140168"/>
                  </a:cubicBezTo>
                  <a:cubicBezTo>
                    <a:pt x="332703" y="148413"/>
                    <a:pt x="346268" y="146019"/>
                    <a:pt x="344406" y="132188"/>
                  </a:cubicBezTo>
                  <a:close/>
                </a:path>
              </a:pathLst>
            </a:custGeom>
            <a:grpFill/>
            <a:ln w="6350" cap="flat">
              <a:solidFill>
                <a:schemeClr val="bg1"/>
              </a:solidFill>
              <a:prstDash val="solid"/>
              <a:miter/>
            </a:ln>
          </p:spPr>
          <p:txBody>
            <a:bodyPr rtlCol="0" anchor="ctr"/>
            <a:lstStyle/>
            <a:p>
              <a:endParaRPr lang="en-GB"/>
            </a:p>
          </p:txBody>
        </p:sp>
        <p:sp>
          <p:nvSpPr>
            <p:cNvPr id="516" name="Freeform: Shape 515">
              <a:extLst>
                <a:ext uri="{FF2B5EF4-FFF2-40B4-BE49-F238E27FC236}">
                  <a16:creationId xmlns:a16="http://schemas.microsoft.com/office/drawing/2014/main" id="{7CF6EC14-5221-4C53-AB36-A88E2C7F713F}"/>
                </a:ext>
              </a:extLst>
            </p:cNvPr>
            <p:cNvSpPr/>
            <p:nvPr/>
          </p:nvSpPr>
          <p:spPr>
            <a:xfrm>
              <a:off x="6148384" y="2989234"/>
              <a:ext cx="91241" cy="50299"/>
            </a:xfrm>
            <a:custGeom>
              <a:avLst/>
              <a:gdLst>
                <a:gd name="connsiteX0" fmla="*/ 279 w 91241"/>
                <a:gd name="connsiteY0" fmla="*/ 44448 h 50299"/>
                <a:gd name="connsiteX1" fmla="*/ 17567 w 91241"/>
                <a:gd name="connsiteY1" fmla="*/ 42320 h 50299"/>
                <a:gd name="connsiteX2" fmla="*/ 22354 w 91241"/>
                <a:gd name="connsiteY2" fmla="*/ 50299 h 50299"/>
                <a:gd name="connsiteX3" fmla="*/ 41504 w 91241"/>
                <a:gd name="connsiteY3" fmla="*/ 46575 h 50299"/>
                <a:gd name="connsiteX4" fmla="*/ 58260 w 91241"/>
                <a:gd name="connsiteY4" fmla="*/ 47107 h 50299"/>
                <a:gd name="connsiteX5" fmla="*/ 67835 w 91241"/>
                <a:gd name="connsiteY5" fmla="*/ 35139 h 50299"/>
                <a:gd name="connsiteX6" fmla="*/ 74485 w 91241"/>
                <a:gd name="connsiteY6" fmla="*/ 21840 h 50299"/>
                <a:gd name="connsiteX7" fmla="*/ 91241 w 91241"/>
                <a:gd name="connsiteY7" fmla="*/ 10403 h 50299"/>
                <a:gd name="connsiteX8" fmla="*/ 84592 w 91241"/>
                <a:gd name="connsiteY8" fmla="*/ 30 h 50299"/>
                <a:gd name="connsiteX9" fmla="*/ 65974 w 91241"/>
                <a:gd name="connsiteY9" fmla="*/ 6148 h 50299"/>
                <a:gd name="connsiteX10" fmla="*/ 42568 w 91241"/>
                <a:gd name="connsiteY10" fmla="*/ 14659 h 50299"/>
                <a:gd name="connsiteX11" fmla="*/ 12513 w 91241"/>
                <a:gd name="connsiteY11" fmla="*/ 9339 h 50299"/>
                <a:gd name="connsiteX12" fmla="*/ 1609 w 91241"/>
                <a:gd name="connsiteY12" fmla="*/ 8541 h 50299"/>
                <a:gd name="connsiteX13" fmla="*/ 279 w 91241"/>
                <a:gd name="connsiteY13" fmla="*/ 44448 h 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41" h="50299">
                  <a:moveTo>
                    <a:pt x="279" y="44448"/>
                  </a:moveTo>
                  <a:cubicBezTo>
                    <a:pt x="6662" y="41788"/>
                    <a:pt x="14109" y="40724"/>
                    <a:pt x="17567" y="42320"/>
                  </a:cubicBezTo>
                  <a:cubicBezTo>
                    <a:pt x="20758" y="43650"/>
                    <a:pt x="21822" y="46841"/>
                    <a:pt x="22354" y="50299"/>
                  </a:cubicBezTo>
                  <a:cubicBezTo>
                    <a:pt x="27940" y="49501"/>
                    <a:pt x="38047" y="47905"/>
                    <a:pt x="41504" y="46575"/>
                  </a:cubicBezTo>
                  <a:cubicBezTo>
                    <a:pt x="46292" y="44714"/>
                    <a:pt x="57197" y="50831"/>
                    <a:pt x="58260" y="47107"/>
                  </a:cubicBezTo>
                  <a:cubicBezTo>
                    <a:pt x="59590" y="43384"/>
                    <a:pt x="63048" y="35139"/>
                    <a:pt x="67835" y="35139"/>
                  </a:cubicBezTo>
                  <a:cubicBezTo>
                    <a:pt x="72623" y="35139"/>
                    <a:pt x="69697" y="22372"/>
                    <a:pt x="74485" y="21840"/>
                  </a:cubicBezTo>
                  <a:cubicBezTo>
                    <a:pt x="79272" y="21308"/>
                    <a:pt x="91241" y="10403"/>
                    <a:pt x="91241" y="10403"/>
                  </a:cubicBezTo>
                  <a:cubicBezTo>
                    <a:pt x="91241" y="10403"/>
                    <a:pt x="86453" y="828"/>
                    <a:pt x="84592" y="30"/>
                  </a:cubicBezTo>
                  <a:cubicBezTo>
                    <a:pt x="82730" y="-502"/>
                    <a:pt x="76879" y="6148"/>
                    <a:pt x="65974" y="6148"/>
                  </a:cubicBezTo>
                  <a:cubicBezTo>
                    <a:pt x="55069" y="6148"/>
                    <a:pt x="47356" y="14659"/>
                    <a:pt x="42568" y="14659"/>
                  </a:cubicBezTo>
                  <a:cubicBezTo>
                    <a:pt x="37781" y="14659"/>
                    <a:pt x="22620" y="9871"/>
                    <a:pt x="12513" y="9339"/>
                  </a:cubicBezTo>
                  <a:cubicBezTo>
                    <a:pt x="8790" y="9073"/>
                    <a:pt x="5066" y="8807"/>
                    <a:pt x="1609" y="8541"/>
                  </a:cubicBezTo>
                  <a:cubicBezTo>
                    <a:pt x="545" y="17584"/>
                    <a:pt x="-519" y="31681"/>
                    <a:pt x="279" y="44448"/>
                  </a:cubicBezTo>
                  <a:close/>
                </a:path>
              </a:pathLst>
            </a:custGeom>
            <a:grpFill/>
            <a:ln w="6350" cap="flat">
              <a:solidFill>
                <a:schemeClr val="bg1"/>
              </a:solidFill>
              <a:prstDash val="solid"/>
              <a:miter/>
            </a:ln>
          </p:spPr>
          <p:txBody>
            <a:bodyPr rtlCol="0" anchor="ctr"/>
            <a:lstStyle/>
            <a:p>
              <a:endParaRPr lang="en-GB"/>
            </a:p>
          </p:txBody>
        </p:sp>
        <p:sp>
          <p:nvSpPr>
            <p:cNvPr id="517" name="Freeform: Shape 516">
              <a:extLst>
                <a:ext uri="{FF2B5EF4-FFF2-40B4-BE49-F238E27FC236}">
                  <a16:creationId xmlns:a16="http://schemas.microsoft.com/office/drawing/2014/main" id="{C12F3355-DF68-4BB2-BB55-7498A79AB8AE}"/>
                </a:ext>
              </a:extLst>
            </p:cNvPr>
            <p:cNvSpPr/>
            <p:nvPr/>
          </p:nvSpPr>
          <p:spPr>
            <a:xfrm>
              <a:off x="6336705" y="3161349"/>
              <a:ext cx="172084" cy="215197"/>
            </a:xfrm>
            <a:custGeom>
              <a:avLst/>
              <a:gdLst>
                <a:gd name="connsiteX0" fmla="*/ 169691 w 172084"/>
                <a:gd name="connsiteY0" fmla="*/ 0 h 215197"/>
                <a:gd name="connsiteX1" fmla="*/ 156658 w 172084"/>
                <a:gd name="connsiteY1" fmla="*/ 6383 h 215197"/>
                <a:gd name="connsiteX2" fmla="*/ 146285 w 172084"/>
                <a:gd name="connsiteY2" fmla="*/ 12767 h 215197"/>
                <a:gd name="connsiteX3" fmla="*/ 117294 w 172084"/>
                <a:gd name="connsiteY3" fmla="*/ 7979 h 215197"/>
                <a:gd name="connsiteX4" fmla="*/ 80856 w 172084"/>
                <a:gd name="connsiteY4" fmla="*/ 7447 h 215197"/>
                <a:gd name="connsiteX5" fmla="*/ 80324 w 172084"/>
                <a:gd name="connsiteY5" fmla="*/ 8777 h 215197"/>
                <a:gd name="connsiteX6" fmla="*/ 55056 w 172084"/>
                <a:gd name="connsiteY6" fmla="*/ 20480 h 215197"/>
                <a:gd name="connsiteX7" fmla="*/ 42556 w 172084"/>
                <a:gd name="connsiteY7" fmla="*/ 28193 h 215197"/>
                <a:gd name="connsiteX8" fmla="*/ 23938 w 172084"/>
                <a:gd name="connsiteY8" fmla="*/ 30587 h 215197"/>
                <a:gd name="connsiteX9" fmla="*/ 14363 w 172084"/>
                <a:gd name="connsiteY9" fmla="*/ 46279 h 215197"/>
                <a:gd name="connsiteX10" fmla="*/ 7713 w 172084"/>
                <a:gd name="connsiteY10" fmla="*/ 56652 h 215197"/>
                <a:gd name="connsiteX11" fmla="*/ 0 w 172084"/>
                <a:gd name="connsiteY11" fmla="*/ 71281 h 215197"/>
                <a:gd name="connsiteX12" fmla="*/ 1330 w 172084"/>
                <a:gd name="connsiteY12" fmla="*/ 71813 h 215197"/>
                <a:gd name="connsiteX13" fmla="*/ 15692 w 172084"/>
                <a:gd name="connsiteY13" fmla="*/ 94952 h 215197"/>
                <a:gd name="connsiteX14" fmla="*/ 34842 w 172084"/>
                <a:gd name="connsiteY14" fmla="*/ 101335 h 215197"/>
                <a:gd name="connsiteX15" fmla="*/ 59312 w 172084"/>
                <a:gd name="connsiteY15" fmla="*/ 110113 h 215197"/>
                <a:gd name="connsiteX16" fmla="*/ 30321 w 172084"/>
                <a:gd name="connsiteY16" fmla="*/ 112506 h 215197"/>
                <a:gd name="connsiteX17" fmla="*/ 35906 w 172084"/>
                <a:gd name="connsiteY17" fmla="*/ 135380 h 215197"/>
                <a:gd name="connsiteX18" fmla="*/ 50003 w 172084"/>
                <a:gd name="connsiteY18" fmla="*/ 154264 h 215197"/>
                <a:gd name="connsiteX19" fmla="*/ 75270 w 172084"/>
                <a:gd name="connsiteY19" fmla="*/ 166233 h 215197"/>
                <a:gd name="connsiteX20" fmla="*/ 70483 w 172084"/>
                <a:gd name="connsiteY20" fmla="*/ 138838 h 215197"/>
                <a:gd name="connsiteX21" fmla="*/ 89367 w 172084"/>
                <a:gd name="connsiteY21" fmla="*/ 138040 h 215197"/>
                <a:gd name="connsiteX22" fmla="*/ 76866 w 172084"/>
                <a:gd name="connsiteY22" fmla="*/ 127135 h 215197"/>
                <a:gd name="connsiteX23" fmla="*/ 86441 w 172084"/>
                <a:gd name="connsiteY23" fmla="*/ 121815 h 215197"/>
                <a:gd name="connsiteX24" fmla="*/ 106123 w 172084"/>
                <a:gd name="connsiteY24" fmla="*/ 119422 h 215197"/>
                <a:gd name="connsiteX25" fmla="*/ 97346 w 172084"/>
                <a:gd name="connsiteY25" fmla="*/ 97346 h 215197"/>
                <a:gd name="connsiteX26" fmla="*/ 74738 w 172084"/>
                <a:gd name="connsiteY26" fmla="*/ 98144 h 215197"/>
                <a:gd name="connsiteX27" fmla="*/ 83515 w 172084"/>
                <a:gd name="connsiteY27" fmla="*/ 83781 h 215197"/>
                <a:gd name="connsiteX28" fmla="*/ 61440 w 172084"/>
                <a:gd name="connsiteY28" fmla="*/ 53195 h 215197"/>
                <a:gd name="connsiteX29" fmla="*/ 75536 w 172084"/>
                <a:gd name="connsiteY29" fmla="*/ 45481 h 215197"/>
                <a:gd name="connsiteX30" fmla="*/ 97346 w 172084"/>
                <a:gd name="connsiteY30" fmla="*/ 48673 h 215197"/>
                <a:gd name="connsiteX31" fmla="*/ 102665 w 172084"/>
                <a:gd name="connsiteY31" fmla="*/ 28193 h 215197"/>
                <a:gd name="connsiteX32" fmla="*/ 119156 w 172084"/>
                <a:gd name="connsiteY32" fmla="*/ 33512 h 215197"/>
                <a:gd name="connsiteX33" fmla="*/ 139636 w 172084"/>
                <a:gd name="connsiteY33" fmla="*/ 23406 h 215197"/>
                <a:gd name="connsiteX34" fmla="*/ 157988 w 172084"/>
                <a:gd name="connsiteY34" fmla="*/ 32183 h 215197"/>
                <a:gd name="connsiteX35" fmla="*/ 164371 w 172084"/>
                <a:gd name="connsiteY35" fmla="*/ 22874 h 215197"/>
                <a:gd name="connsiteX36" fmla="*/ 172084 w 172084"/>
                <a:gd name="connsiteY36" fmla="*/ 10107 h 215197"/>
                <a:gd name="connsiteX37" fmla="*/ 169691 w 172084"/>
                <a:gd name="connsiteY37" fmla="*/ 0 h 215197"/>
                <a:gd name="connsiteX38" fmla="*/ 147083 w 172084"/>
                <a:gd name="connsiteY38" fmla="*/ 202671 h 215197"/>
                <a:gd name="connsiteX39" fmla="*/ 103995 w 172084"/>
                <a:gd name="connsiteY39" fmla="*/ 197883 h 215197"/>
                <a:gd name="connsiteX40" fmla="*/ 87505 w 172084"/>
                <a:gd name="connsiteY40" fmla="*/ 204799 h 215197"/>
                <a:gd name="connsiteX41" fmla="*/ 127135 w 172084"/>
                <a:gd name="connsiteY41" fmla="*/ 215172 h 215197"/>
                <a:gd name="connsiteX42" fmla="*/ 163839 w 172084"/>
                <a:gd name="connsiteY42" fmla="*/ 204001 h 215197"/>
                <a:gd name="connsiteX43" fmla="*/ 147083 w 172084"/>
                <a:gd name="connsiteY43" fmla="*/ 202671 h 21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2084" h="215197">
                  <a:moveTo>
                    <a:pt x="169691" y="0"/>
                  </a:moveTo>
                  <a:cubicBezTo>
                    <a:pt x="163573" y="532"/>
                    <a:pt x="155328" y="2926"/>
                    <a:pt x="156658" y="6383"/>
                  </a:cubicBezTo>
                  <a:cubicBezTo>
                    <a:pt x="158254" y="10373"/>
                    <a:pt x="152668" y="12767"/>
                    <a:pt x="146285" y="12767"/>
                  </a:cubicBezTo>
                  <a:cubicBezTo>
                    <a:pt x="146285" y="12767"/>
                    <a:pt x="123677" y="11171"/>
                    <a:pt x="117294" y="7979"/>
                  </a:cubicBezTo>
                  <a:cubicBezTo>
                    <a:pt x="112507" y="5585"/>
                    <a:pt x="90962" y="6649"/>
                    <a:pt x="80856" y="7447"/>
                  </a:cubicBezTo>
                  <a:cubicBezTo>
                    <a:pt x="80856" y="7713"/>
                    <a:pt x="80590" y="8245"/>
                    <a:pt x="80324" y="8777"/>
                  </a:cubicBezTo>
                  <a:cubicBezTo>
                    <a:pt x="77930" y="12501"/>
                    <a:pt x="58514" y="22342"/>
                    <a:pt x="55056" y="20480"/>
                  </a:cubicBezTo>
                  <a:cubicBezTo>
                    <a:pt x="51333" y="18618"/>
                    <a:pt x="49737" y="26597"/>
                    <a:pt x="42556" y="28193"/>
                  </a:cubicBezTo>
                  <a:cubicBezTo>
                    <a:pt x="35374" y="30055"/>
                    <a:pt x="24469" y="27661"/>
                    <a:pt x="23938" y="30587"/>
                  </a:cubicBezTo>
                  <a:cubicBezTo>
                    <a:pt x="23406" y="33512"/>
                    <a:pt x="18618" y="42024"/>
                    <a:pt x="14363" y="46279"/>
                  </a:cubicBezTo>
                  <a:cubicBezTo>
                    <a:pt x="10107" y="50535"/>
                    <a:pt x="13830" y="55322"/>
                    <a:pt x="7713" y="56652"/>
                  </a:cubicBezTo>
                  <a:cubicBezTo>
                    <a:pt x="3724" y="57450"/>
                    <a:pt x="2128" y="64897"/>
                    <a:pt x="0" y="71281"/>
                  </a:cubicBezTo>
                  <a:cubicBezTo>
                    <a:pt x="532" y="71547"/>
                    <a:pt x="798" y="71813"/>
                    <a:pt x="1330" y="71813"/>
                  </a:cubicBezTo>
                  <a:cubicBezTo>
                    <a:pt x="10107" y="74472"/>
                    <a:pt x="17022" y="85111"/>
                    <a:pt x="15692" y="94952"/>
                  </a:cubicBezTo>
                  <a:cubicBezTo>
                    <a:pt x="14628" y="105059"/>
                    <a:pt x="28459" y="108517"/>
                    <a:pt x="34842" y="101335"/>
                  </a:cubicBezTo>
                  <a:cubicBezTo>
                    <a:pt x="41226" y="94154"/>
                    <a:pt x="59312" y="105325"/>
                    <a:pt x="59312" y="110113"/>
                  </a:cubicBezTo>
                  <a:cubicBezTo>
                    <a:pt x="59312" y="114900"/>
                    <a:pt x="40960" y="104793"/>
                    <a:pt x="30321" y="112506"/>
                  </a:cubicBezTo>
                  <a:cubicBezTo>
                    <a:pt x="19948" y="120219"/>
                    <a:pt x="38300" y="127401"/>
                    <a:pt x="35906" y="135380"/>
                  </a:cubicBezTo>
                  <a:cubicBezTo>
                    <a:pt x="33512" y="143359"/>
                    <a:pt x="40694" y="154530"/>
                    <a:pt x="50003" y="154264"/>
                  </a:cubicBezTo>
                  <a:cubicBezTo>
                    <a:pt x="59312" y="153998"/>
                    <a:pt x="69685" y="169158"/>
                    <a:pt x="75270" y="166233"/>
                  </a:cubicBezTo>
                  <a:cubicBezTo>
                    <a:pt x="80856" y="163307"/>
                    <a:pt x="68355" y="142029"/>
                    <a:pt x="70483" y="138838"/>
                  </a:cubicBezTo>
                  <a:cubicBezTo>
                    <a:pt x="72611" y="135646"/>
                    <a:pt x="83781" y="144423"/>
                    <a:pt x="89367" y="138040"/>
                  </a:cubicBezTo>
                  <a:cubicBezTo>
                    <a:pt x="94952" y="131656"/>
                    <a:pt x="85377" y="126869"/>
                    <a:pt x="76866" y="127135"/>
                  </a:cubicBezTo>
                  <a:cubicBezTo>
                    <a:pt x="68355" y="127667"/>
                    <a:pt x="76334" y="115964"/>
                    <a:pt x="86441" y="121815"/>
                  </a:cubicBezTo>
                  <a:cubicBezTo>
                    <a:pt x="96548" y="127933"/>
                    <a:pt x="101335" y="120219"/>
                    <a:pt x="106123" y="119422"/>
                  </a:cubicBezTo>
                  <a:cubicBezTo>
                    <a:pt x="110910" y="118624"/>
                    <a:pt x="112240" y="101335"/>
                    <a:pt x="97346" y="97346"/>
                  </a:cubicBezTo>
                  <a:cubicBezTo>
                    <a:pt x="82451" y="93356"/>
                    <a:pt x="84579" y="108251"/>
                    <a:pt x="74738" y="98144"/>
                  </a:cubicBezTo>
                  <a:cubicBezTo>
                    <a:pt x="65163" y="88037"/>
                    <a:pt x="83515" y="92292"/>
                    <a:pt x="83515" y="83781"/>
                  </a:cubicBezTo>
                  <a:cubicBezTo>
                    <a:pt x="83515" y="75270"/>
                    <a:pt x="68621" y="63301"/>
                    <a:pt x="61440" y="53195"/>
                  </a:cubicBezTo>
                  <a:cubicBezTo>
                    <a:pt x="54258" y="43087"/>
                    <a:pt x="71547" y="38300"/>
                    <a:pt x="75536" y="45481"/>
                  </a:cubicBezTo>
                  <a:cubicBezTo>
                    <a:pt x="79526" y="52663"/>
                    <a:pt x="90431" y="51599"/>
                    <a:pt x="97346" y="48673"/>
                  </a:cubicBezTo>
                  <a:cubicBezTo>
                    <a:pt x="104261" y="45747"/>
                    <a:pt x="90165" y="32981"/>
                    <a:pt x="102665" y="28193"/>
                  </a:cubicBezTo>
                  <a:cubicBezTo>
                    <a:pt x="115166" y="23406"/>
                    <a:pt x="115166" y="31917"/>
                    <a:pt x="119156" y="33512"/>
                  </a:cubicBezTo>
                  <a:cubicBezTo>
                    <a:pt x="123145" y="35108"/>
                    <a:pt x="126869" y="23406"/>
                    <a:pt x="139636" y="23406"/>
                  </a:cubicBezTo>
                  <a:cubicBezTo>
                    <a:pt x="146285" y="23406"/>
                    <a:pt x="152136" y="27927"/>
                    <a:pt x="157988" y="32183"/>
                  </a:cubicBezTo>
                  <a:cubicBezTo>
                    <a:pt x="161445" y="28193"/>
                    <a:pt x="164371" y="26065"/>
                    <a:pt x="164371" y="22874"/>
                  </a:cubicBezTo>
                  <a:cubicBezTo>
                    <a:pt x="164371" y="18618"/>
                    <a:pt x="172084" y="16756"/>
                    <a:pt x="172084" y="10107"/>
                  </a:cubicBezTo>
                  <a:cubicBezTo>
                    <a:pt x="171818" y="7447"/>
                    <a:pt x="170488" y="3458"/>
                    <a:pt x="169691" y="0"/>
                  </a:cubicBezTo>
                  <a:close/>
                  <a:moveTo>
                    <a:pt x="147083" y="202671"/>
                  </a:moveTo>
                  <a:cubicBezTo>
                    <a:pt x="140700" y="198947"/>
                    <a:pt x="111708" y="205065"/>
                    <a:pt x="103995" y="197883"/>
                  </a:cubicBezTo>
                  <a:cubicBezTo>
                    <a:pt x="96282" y="190702"/>
                    <a:pt x="80856" y="203469"/>
                    <a:pt x="87505" y="204799"/>
                  </a:cubicBezTo>
                  <a:cubicBezTo>
                    <a:pt x="97080" y="206395"/>
                    <a:pt x="111708" y="214906"/>
                    <a:pt x="127135" y="215172"/>
                  </a:cubicBezTo>
                  <a:cubicBezTo>
                    <a:pt x="142827" y="215704"/>
                    <a:pt x="164105" y="207990"/>
                    <a:pt x="163839" y="204001"/>
                  </a:cubicBezTo>
                  <a:cubicBezTo>
                    <a:pt x="163307" y="200011"/>
                    <a:pt x="153466" y="206395"/>
                    <a:pt x="147083" y="202671"/>
                  </a:cubicBezTo>
                  <a:close/>
                </a:path>
              </a:pathLst>
            </a:custGeom>
            <a:grpFill/>
            <a:ln w="6350" cap="flat">
              <a:solidFill>
                <a:schemeClr val="bg1"/>
              </a:solidFill>
              <a:prstDash val="solid"/>
              <a:miter/>
            </a:ln>
          </p:spPr>
          <p:txBody>
            <a:bodyPr rtlCol="0" anchor="ctr"/>
            <a:lstStyle/>
            <a:p>
              <a:endParaRPr lang="en-GB"/>
            </a:p>
          </p:txBody>
        </p:sp>
        <p:sp>
          <p:nvSpPr>
            <p:cNvPr id="518" name="Freeform: Shape 517">
              <a:extLst>
                <a:ext uri="{FF2B5EF4-FFF2-40B4-BE49-F238E27FC236}">
                  <a16:creationId xmlns:a16="http://schemas.microsoft.com/office/drawing/2014/main" id="{0836CB10-0A9B-443A-9455-79A03563682E}"/>
                </a:ext>
              </a:extLst>
            </p:cNvPr>
            <p:cNvSpPr/>
            <p:nvPr/>
          </p:nvSpPr>
          <p:spPr>
            <a:xfrm>
              <a:off x="6661288" y="3351062"/>
              <a:ext cx="62978" cy="35658"/>
            </a:xfrm>
            <a:custGeom>
              <a:avLst/>
              <a:gdLst>
                <a:gd name="connsiteX0" fmla="*/ 42990 w 62978"/>
                <a:gd name="connsiteY0" fmla="*/ 24395 h 35658"/>
                <a:gd name="connsiteX1" fmla="*/ 57353 w 62978"/>
                <a:gd name="connsiteY1" fmla="*/ 7107 h 35658"/>
                <a:gd name="connsiteX2" fmla="*/ 56820 w 62978"/>
                <a:gd name="connsiteY2" fmla="*/ 1787 h 35658"/>
                <a:gd name="connsiteX3" fmla="*/ 18254 w 62978"/>
                <a:gd name="connsiteY3" fmla="*/ 13490 h 35658"/>
                <a:gd name="connsiteX4" fmla="*/ 5754 w 62978"/>
                <a:gd name="connsiteY4" fmla="*/ 32906 h 35658"/>
                <a:gd name="connsiteX5" fmla="*/ 42990 w 62978"/>
                <a:gd name="connsiteY5" fmla="*/ 24395 h 3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78" h="35658">
                  <a:moveTo>
                    <a:pt x="42990" y="24395"/>
                  </a:moveTo>
                  <a:cubicBezTo>
                    <a:pt x="42192" y="19873"/>
                    <a:pt x="48309" y="10830"/>
                    <a:pt x="57353" y="7107"/>
                  </a:cubicBezTo>
                  <a:cubicBezTo>
                    <a:pt x="66662" y="3649"/>
                    <a:pt x="62938" y="-3266"/>
                    <a:pt x="56820" y="1787"/>
                  </a:cubicBezTo>
                  <a:cubicBezTo>
                    <a:pt x="50704" y="7107"/>
                    <a:pt x="36341" y="12692"/>
                    <a:pt x="18254" y="13490"/>
                  </a:cubicBezTo>
                  <a:cubicBezTo>
                    <a:pt x="169" y="14288"/>
                    <a:pt x="-5417" y="26256"/>
                    <a:pt x="5754" y="32906"/>
                  </a:cubicBezTo>
                  <a:cubicBezTo>
                    <a:pt x="20382" y="41151"/>
                    <a:pt x="43788" y="28650"/>
                    <a:pt x="42990" y="24395"/>
                  </a:cubicBezTo>
                  <a:close/>
                </a:path>
              </a:pathLst>
            </a:custGeom>
            <a:grpFill/>
            <a:ln w="6350" cap="flat">
              <a:solidFill>
                <a:schemeClr val="bg1"/>
              </a:solidFill>
              <a:prstDash val="solid"/>
              <a:miter/>
            </a:ln>
          </p:spPr>
          <p:txBody>
            <a:bodyPr rtlCol="0" anchor="ctr"/>
            <a:lstStyle/>
            <a:p>
              <a:endParaRPr lang="en-GB"/>
            </a:p>
          </p:txBody>
        </p:sp>
        <p:sp>
          <p:nvSpPr>
            <p:cNvPr id="519" name="Freeform: Shape 518">
              <a:extLst>
                <a:ext uri="{FF2B5EF4-FFF2-40B4-BE49-F238E27FC236}">
                  <a16:creationId xmlns:a16="http://schemas.microsoft.com/office/drawing/2014/main" id="{198C240A-E412-434F-A941-FBAFAA96CD75}"/>
                </a:ext>
              </a:extLst>
            </p:cNvPr>
            <p:cNvSpPr/>
            <p:nvPr/>
          </p:nvSpPr>
          <p:spPr>
            <a:xfrm>
              <a:off x="5137403" y="2216220"/>
              <a:ext cx="288555" cy="140091"/>
            </a:xfrm>
            <a:custGeom>
              <a:avLst/>
              <a:gdLst>
                <a:gd name="connsiteX0" fmla="*/ 244727 w 288555"/>
                <a:gd name="connsiteY0" fmla="*/ 101464 h 140091"/>
                <a:gd name="connsiteX1" fmla="*/ 266536 w 288555"/>
                <a:gd name="connsiteY1" fmla="*/ 84176 h 140091"/>
                <a:gd name="connsiteX2" fmla="*/ 287548 w 288555"/>
                <a:gd name="connsiteY2" fmla="*/ 64228 h 140091"/>
                <a:gd name="connsiteX3" fmla="*/ 273452 w 288555"/>
                <a:gd name="connsiteY3" fmla="*/ 41620 h 140091"/>
                <a:gd name="connsiteX4" fmla="*/ 258557 w 288555"/>
                <a:gd name="connsiteY4" fmla="*/ 28321 h 140091"/>
                <a:gd name="connsiteX5" fmla="*/ 253770 w 288555"/>
                <a:gd name="connsiteY5" fmla="*/ 11565 h 140091"/>
                <a:gd name="connsiteX6" fmla="*/ 235152 w 288555"/>
                <a:gd name="connsiteY6" fmla="*/ 12895 h 140091"/>
                <a:gd name="connsiteX7" fmla="*/ 209086 w 288555"/>
                <a:gd name="connsiteY7" fmla="*/ 394 h 140091"/>
                <a:gd name="connsiteX8" fmla="*/ 205895 w 288555"/>
                <a:gd name="connsiteY8" fmla="*/ 16884 h 140091"/>
                <a:gd name="connsiteX9" fmla="*/ 189936 w 288555"/>
                <a:gd name="connsiteY9" fmla="*/ 18214 h 140091"/>
                <a:gd name="connsiteX10" fmla="*/ 179031 w 288555"/>
                <a:gd name="connsiteY10" fmla="*/ 18480 h 140091"/>
                <a:gd name="connsiteX11" fmla="*/ 163339 w 288555"/>
                <a:gd name="connsiteY11" fmla="*/ 20874 h 140091"/>
                <a:gd name="connsiteX12" fmla="*/ 149242 w 288555"/>
                <a:gd name="connsiteY12" fmla="*/ 16087 h 140091"/>
                <a:gd name="connsiteX13" fmla="*/ 131156 w 288555"/>
                <a:gd name="connsiteY13" fmla="*/ 28587 h 140091"/>
                <a:gd name="connsiteX14" fmla="*/ 120252 w 288555"/>
                <a:gd name="connsiteY14" fmla="*/ 23002 h 140091"/>
                <a:gd name="connsiteX15" fmla="*/ 107751 w 288555"/>
                <a:gd name="connsiteY15" fmla="*/ 31513 h 140091"/>
                <a:gd name="connsiteX16" fmla="*/ 104027 w 288555"/>
                <a:gd name="connsiteY16" fmla="*/ 44014 h 140091"/>
                <a:gd name="connsiteX17" fmla="*/ 86207 w 288555"/>
                <a:gd name="connsiteY17" fmla="*/ 51993 h 140091"/>
                <a:gd name="connsiteX18" fmla="*/ 79026 w 288555"/>
                <a:gd name="connsiteY18" fmla="*/ 30183 h 140091"/>
                <a:gd name="connsiteX19" fmla="*/ 37534 w 288555"/>
                <a:gd name="connsiteY19" fmla="*/ 2788 h 140091"/>
                <a:gd name="connsiteX20" fmla="*/ 41523 w 288555"/>
                <a:gd name="connsiteY20" fmla="*/ 17948 h 140091"/>
                <a:gd name="connsiteX21" fmla="*/ 31417 w 288555"/>
                <a:gd name="connsiteY21" fmla="*/ 17150 h 140091"/>
                <a:gd name="connsiteX22" fmla="*/ 13596 w 288555"/>
                <a:gd name="connsiteY22" fmla="*/ 24066 h 140091"/>
                <a:gd name="connsiteX23" fmla="*/ 32 w 288555"/>
                <a:gd name="connsiteY23" fmla="*/ 42152 h 140091"/>
                <a:gd name="connsiteX24" fmla="*/ 26097 w 288555"/>
                <a:gd name="connsiteY24" fmla="*/ 48535 h 140091"/>
                <a:gd name="connsiteX25" fmla="*/ 59078 w 288555"/>
                <a:gd name="connsiteY25" fmla="*/ 48535 h 140091"/>
                <a:gd name="connsiteX26" fmla="*/ 53758 w 288555"/>
                <a:gd name="connsiteY26" fmla="*/ 61834 h 140091"/>
                <a:gd name="connsiteX27" fmla="*/ 39662 w 288555"/>
                <a:gd name="connsiteY27" fmla="*/ 69547 h 140091"/>
                <a:gd name="connsiteX28" fmla="*/ 8809 w 288555"/>
                <a:gd name="connsiteY28" fmla="*/ 78058 h 140091"/>
                <a:gd name="connsiteX29" fmla="*/ 48173 w 288555"/>
                <a:gd name="connsiteY29" fmla="*/ 78856 h 140091"/>
                <a:gd name="connsiteX30" fmla="*/ 57748 w 288555"/>
                <a:gd name="connsiteY30" fmla="*/ 88963 h 140091"/>
                <a:gd name="connsiteX31" fmla="*/ 65727 w 288555"/>
                <a:gd name="connsiteY31" fmla="*/ 98272 h 140091"/>
                <a:gd name="connsiteX32" fmla="*/ 56418 w 288555"/>
                <a:gd name="connsiteY32" fmla="*/ 110773 h 140091"/>
                <a:gd name="connsiteX33" fmla="*/ 42853 w 288555"/>
                <a:gd name="connsiteY33" fmla="*/ 119550 h 140091"/>
                <a:gd name="connsiteX34" fmla="*/ 77430 w 288555"/>
                <a:gd name="connsiteY34" fmla="*/ 118220 h 140091"/>
                <a:gd name="connsiteX35" fmla="*/ 126901 w 288555"/>
                <a:gd name="connsiteY35" fmla="*/ 137902 h 140091"/>
                <a:gd name="connsiteX36" fmla="*/ 173978 w 288555"/>
                <a:gd name="connsiteY36" fmla="*/ 126997 h 140091"/>
                <a:gd name="connsiteX37" fmla="*/ 207756 w 288555"/>
                <a:gd name="connsiteY37" fmla="*/ 115826 h 140091"/>
                <a:gd name="connsiteX38" fmla="*/ 244727 w 288555"/>
                <a:gd name="connsiteY38" fmla="*/ 101464 h 14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8555" h="140091">
                  <a:moveTo>
                    <a:pt x="244727" y="101464"/>
                  </a:moveTo>
                  <a:cubicBezTo>
                    <a:pt x="260419" y="100666"/>
                    <a:pt x="259887" y="83378"/>
                    <a:pt x="266536" y="84176"/>
                  </a:cubicBezTo>
                  <a:cubicBezTo>
                    <a:pt x="272920" y="84973"/>
                    <a:pt x="283293" y="72207"/>
                    <a:pt x="287548" y="64228"/>
                  </a:cubicBezTo>
                  <a:cubicBezTo>
                    <a:pt x="291538" y="56248"/>
                    <a:pt x="283027" y="41620"/>
                    <a:pt x="273452" y="41620"/>
                  </a:cubicBezTo>
                  <a:cubicBezTo>
                    <a:pt x="263877" y="41620"/>
                    <a:pt x="256695" y="33907"/>
                    <a:pt x="258557" y="28321"/>
                  </a:cubicBezTo>
                  <a:cubicBezTo>
                    <a:pt x="260685" y="22736"/>
                    <a:pt x="253238" y="15555"/>
                    <a:pt x="253770" y="11565"/>
                  </a:cubicBezTo>
                  <a:cubicBezTo>
                    <a:pt x="254301" y="7575"/>
                    <a:pt x="241801" y="11033"/>
                    <a:pt x="235152" y="12895"/>
                  </a:cubicBezTo>
                  <a:cubicBezTo>
                    <a:pt x="228768" y="14491"/>
                    <a:pt x="215204" y="-2798"/>
                    <a:pt x="209086" y="394"/>
                  </a:cubicBezTo>
                  <a:cubicBezTo>
                    <a:pt x="202969" y="3586"/>
                    <a:pt x="207490" y="12097"/>
                    <a:pt x="205895" y="16884"/>
                  </a:cubicBezTo>
                  <a:cubicBezTo>
                    <a:pt x="204299" y="21672"/>
                    <a:pt x="189936" y="12363"/>
                    <a:pt x="189936" y="18214"/>
                  </a:cubicBezTo>
                  <a:cubicBezTo>
                    <a:pt x="189936" y="23800"/>
                    <a:pt x="183819" y="24598"/>
                    <a:pt x="179031" y="18480"/>
                  </a:cubicBezTo>
                  <a:cubicBezTo>
                    <a:pt x="174244" y="12363"/>
                    <a:pt x="163073" y="16087"/>
                    <a:pt x="163339" y="20874"/>
                  </a:cubicBezTo>
                  <a:cubicBezTo>
                    <a:pt x="163605" y="25662"/>
                    <a:pt x="158551" y="21672"/>
                    <a:pt x="149242" y="16087"/>
                  </a:cubicBezTo>
                  <a:cubicBezTo>
                    <a:pt x="139933" y="10501"/>
                    <a:pt x="130358" y="22470"/>
                    <a:pt x="131156" y="28587"/>
                  </a:cubicBezTo>
                  <a:cubicBezTo>
                    <a:pt x="131954" y="34705"/>
                    <a:pt x="127965" y="36300"/>
                    <a:pt x="120252" y="23002"/>
                  </a:cubicBezTo>
                  <a:cubicBezTo>
                    <a:pt x="112538" y="9703"/>
                    <a:pt x="103761" y="24066"/>
                    <a:pt x="107751" y="31513"/>
                  </a:cubicBezTo>
                  <a:cubicBezTo>
                    <a:pt x="111740" y="38694"/>
                    <a:pt x="110144" y="47471"/>
                    <a:pt x="104027" y="44014"/>
                  </a:cubicBezTo>
                  <a:cubicBezTo>
                    <a:pt x="97910" y="40290"/>
                    <a:pt x="89931" y="46407"/>
                    <a:pt x="86207" y="51993"/>
                  </a:cubicBezTo>
                  <a:cubicBezTo>
                    <a:pt x="82483" y="57578"/>
                    <a:pt x="69717" y="35502"/>
                    <a:pt x="79026" y="30183"/>
                  </a:cubicBezTo>
                  <a:cubicBezTo>
                    <a:pt x="88335" y="24864"/>
                    <a:pt x="49769" y="2788"/>
                    <a:pt x="37534" y="2788"/>
                  </a:cubicBezTo>
                  <a:cubicBezTo>
                    <a:pt x="25565" y="2788"/>
                    <a:pt x="33544" y="11565"/>
                    <a:pt x="41523" y="17948"/>
                  </a:cubicBezTo>
                  <a:cubicBezTo>
                    <a:pt x="49503" y="24332"/>
                    <a:pt x="35938" y="22736"/>
                    <a:pt x="31417" y="17150"/>
                  </a:cubicBezTo>
                  <a:cubicBezTo>
                    <a:pt x="26895" y="11565"/>
                    <a:pt x="18650" y="15821"/>
                    <a:pt x="13596" y="24066"/>
                  </a:cubicBezTo>
                  <a:cubicBezTo>
                    <a:pt x="8809" y="32045"/>
                    <a:pt x="830" y="36566"/>
                    <a:pt x="32" y="42152"/>
                  </a:cubicBezTo>
                  <a:cubicBezTo>
                    <a:pt x="-766" y="47737"/>
                    <a:pt x="13596" y="53855"/>
                    <a:pt x="26097" y="48535"/>
                  </a:cubicBezTo>
                  <a:cubicBezTo>
                    <a:pt x="38598" y="43216"/>
                    <a:pt x="52694" y="42418"/>
                    <a:pt x="59078" y="48535"/>
                  </a:cubicBezTo>
                  <a:cubicBezTo>
                    <a:pt x="65461" y="54653"/>
                    <a:pt x="47375" y="57046"/>
                    <a:pt x="53758" y="61834"/>
                  </a:cubicBezTo>
                  <a:cubicBezTo>
                    <a:pt x="60142" y="66621"/>
                    <a:pt x="55088" y="70611"/>
                    <a:pt x="39662" y="69547"/>
                  </a:cubicBezTo>
                  <a:cubicBezTo>
                    <a:pt x="24501" y="68483"/>
                    <a:pt x="5883" y="72739"/>
                    <a:pt x="8809" y="78058"/>
                  </a:cubicBezTo>
                  <a:cubicBezTo>
                    <a:pt x="11735" y="83378"/>
                    <a:pt x="47641" y="73537"/>
                    <a:pt x="48173" y="78856"/>
                  </a:cubicBezTo>
                  <a:cubicBezTo>
                    <a:pt x="48705" y="84176"/>
                    <a:pt x="48173" y="92953"/>
                    <a:pt x="57748" y="88963"/>
                  </a:cubicBezTo>
                  <a:cubicBezTo>
                    <a:pt x="67323" y="84973"/>
                    <a:pt x="60940" y="96144"/>
                    <a:pt x="65727" y="98272"/>
                  </a:cubicBezTo>
                  <a:cubicBezTo>
                    <a:pt x="70515" y="100400"/>
                    <a:pt x="69451" y="109975"/>
                    <a:pt x="56418" y="110773"/>
                  </a:cubicBezTo>
                  <a:cubicBezTo>
                    <a:pt x="43651" y="111571"/>
                    <a:pt x="37268" y="114230"/>
                    <a:pt x="42853" y="119550"/>
                  </a:cubicBezTo>
                  <a:cubicBezTo>
                    <a:pt x="49769" y="126465"/>
                    <a:pt x="63865" y="121412"/>
                    <a:pt x="77430" y="118220"/>
                  </a:cubicBezTo>
                  <a:cubicBezTo>
                    <a:pt x="90995" y="115028"/>
                    <a:pt x="110676" y="131519"/>
                    <a:pt x="126901" y="137902"/>
                  </a:cubicBezTo>
                  <a:cubicBezTo>
                    <a:pt x="142859" y="144285"/>
                    <a:pt x="170786" y="135508"/>
                    <a:pt x="173978" y="126997"/>
                  </a:cubicBezTo>
                  <a:cubicBezTo>
                    <a:pt x="177169" y="118486"/>
                    <a:pt x="198979" y="121678"/>
                    <a:pt x="207756" y="115826"/>
                  </a:cubicBezTo>
                  <a:cubicBezTo>
                    <a:pt x="217065" y="109443"/>
                    <a:pt x="229034" y="102262"/>
                    <a:pt x="244727" y="101464"/>
                  </a:cubicBezTo>
                  <a:close/>
                </a:path>
              </a:pathLst>
            </a:custGeom>
            <a:grpFill/>
            <a:ln w="6350" cap="flat">
              <a:solidFill>
                <a:schemeClr val="bg1"/>
              </a:solidFill>
              <a:prstDash val="solid"/>
              <a:miter/>
            </a:ln>
          </p:spPr>
          <p:txBody>
            <a:bodyPr rtlCol="0" anchor="ctr"/>
            <a:lstStyle/>
            <a:p>
              <a:endParaRPr lang="en-GB"/>
            </a:p>
          </p:txBody>
        </p:sp>
        <p:sp>
          <p:nvSpPr>
            <p:cNvPr id="520" name="Freeform: Shape 519">
              <a:extLst>
                <a:ext uri="{FF2B5EF4-FFF2-40B4-BE49-F238E27FC236}">
                  <a16:creationId xmlns:a16="http://schemas.microsoft.com/office/drawing/2014/main" id="{9FF10CD1-B6E1-4A46-A8B8-907091588268}"/>
                </a:ext>
              </a:extLst>
            </p:cNvPr>
            <p:cNvSpPr/>
            <p:nvPr/>
          </p:nvSpPr>
          <p:spPr>
            <a:xfrm>
              <a:off x="5514172" y="2690339"/>
              <a:ext cx="114378" cy="134820"/>
            </a:xfrm>
            <a:custGeom>
              <a:avLst/>
              <a:gdLst>
                <a:gd name="connsiteX0" fmla="*/ 107333 w 114378"/>
                <a:gd name="connsiteY0" fmla="*/ 41730 h 134820"/>
                <a:gd name="connsiteX1" fmla="*/ 98290 w 114378"/>
                <a:gd name="connsiteY1" fmla="*/ 33485 h 134820"/>
                <a:gd name="connsiteX2" fmla="*/ 82598 w 114378"/>
                <a:gd name="connsiteY2" fmla="*/ 38272 h 134820"/>
                <a:gd name="connsiteX3" fmla="*/ 65575 w 114378"/>
                <a:gd name="connsiteY3" fmla="*/ 34549 h 134820"/>
                <a:gd name="connsiteX4" fmla="*/ 71693 w 114378"/>
                <a:gd name="connsiteY4" fmla="*/ 18856 h 134820"/>
                <a:gd name="connsiteX5" fmla="*/ 79140 w 114378"/>
                <a:gd name="connsiteY5" fmla="*/ 3430 h 134820"/>
                <a:gd name="connsiteX6" fmla="*/ 75682 w 114378"/>
                <a:gd name="connsiteY6" fmla="*/ 2898 h 134820"/>
                <a:gd name="connsiteX7" fmla="*/ 48287 w 114378"/>
                <a:gd name="connsiteY7" fmla="*/ 8483 h 134820"/>
                <a:gd name="connsiteX8" fmla="*/ 61054 w 114378"/>
                <a:gd name="connsiteY8" fmla="*/ 21250 h 134820"/>
                <a:gd name="connsiteX9" fmla="*/ 38978 w 114378"/>
                <a:gd name="connsiteY9" fmla="*/ 32421 h 134820"/>
                <a:gd name="connsiteX10" fmla="*/ 9987 w 114378"/>
                <a:gd name="connsiteY10" fmla="*/ 32953 h 134820"/>
                <a:gd name="connsiteX11" fmla="*/ 13179 w 114378"/>
                <a:gd name="connsiteY11" fmla="*/ 53433 h 134820"/>
                <a:gd name="connsiteX12" fmla="*/ 25679 w 114378"/>
                <a:gd name="connsiteY12" fmla="*/ 72583 h 134820"/>
                <a:gd name="connsiteX13" fmla="*/ 18498 w 114378"/>
                <a:gd name="connsiteY13" fmla="*/ 95457 h 134820"/>
                <a:gd name="connsiteX14" fmla="*/ 412 w 114378"/>
                <a:gd name="connsiteY14" fmla="*/ 113011 h 134820"/>
                <a:gd name="connsiteX15" fmla="*/ 27275 w 114378"/>
                <a:gd name="connsiteY15" fmla="*/ 134820 h 134820"/>
                <a:gd name="connsiteX16" fmla="*/ 74352 w 114378"/>
                <a:gd name="connsiteY16" fmla="*/ 115670 h 134820"/>
                <a:gd name="connsiteX17" fmla="*/ 107599 w 114378"/>
                <a:gd name="connsiteY17" fmla="*/ 108755 h 134820"/>
                <a:gd name="connsiteX18" fmla="*/ 107599 w 114378"/>
                <a:gd name="connsiteY18" fmla="*/ 45720 h 134820"/>
                <a:gd name="connsiteX19" fmla="*/ 107333 w 114378"/>
                <a:gd name="connsiteY19" fmla="*/ 41730 h 13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78" h="134820">
                  <a:moveTo>
                    <a:pt x="107333" y="41730"/>
                  </a:moveTo>
                  <a:cubicBezTo>
                    <a:pt x="103875" y="39336"/>
                    <a:pt x="100684" y="36411"/>
                    <a:pt x="98290" y="33485"/>
                  </a:cubicBezTo>
                  <a:cubicBezTo>
                    <a:pt x="87917" y="21250"/>
                    <a:pt x="83661" y="31091"/>
                    <a:pt x="82598" y="38272"/>
                  </a:cubicBezTo>
                  <a:cubicBezTo>
                    <a:pt x="81268" y="45454"/>
                    <a:pt x="71693" y="35879"/>
                    <a:pt x="65575" y="34549"/>
                  </a:cubicBezTo>
                  <a:cubicBezTo>
                    <a:pt x="59458" y="33219"/>
                    <a:pt x="67437" y="21782"/>
                    <a:pt x="71693" y="18856"/>
                  </a:cubicBezTo>
                  <a:cubicBezTo>
                    <a:pt x="74618" y="16729"/>
                    <a:pt x="77278" y="11143"/>
                    <a:pt x="79140" y="3430"/>
                  </a:cubicBezTo>
                  <a:cubicBezTo>
                    <a:pt x="78076" y="3430"/>
                    <a:pt x="76746" y="3430"/>
                    <a:pt x="75682" y="2898"/>
                  </a:cubicBezTo>
                  <a:cubicBezTo>
                    <a:pt x="64511" y="-1623"/>
                    <a:pt x="48819" y="-1623"/>
                    <a:pt x="48287" y="8483"/>
                  </a:cubicBezTo>
                  <a:cubicBezTo>
                    <a:pt x="47755" y="18590"/>
                    <a:pt x="60788" y="14867"/>
                    <a:pt x="61054" y="21250"/>
                  </a:cubicBezTo>
                  <a:cubicBezTo>
                    <a:pt x="61586" y="27633"/>
                    <a:pt x="48287" y="26038"/>
                    <a:pt x="38978" y="32421"/>
                  </a:cubicBezTo>
                  <a:cubicBezTo>
                    <a:pt x="29669" y="38804"/>
                    <a:pt x="19562" y="27899"/>
                    <a:pt x="9987" y="32953"/>
                  </a:cubicBezTo>
                  <a:cubicBezTo>
                    <a:pt x="412" y="37740"/>
                    <a:pt x="20360" y="43326"/>
                    <a:pt x="13179" y="53433"/>
                  </a:cubicBezTo>
                  <a:cubicBezTo>
                    <a:pt x="5997" y="63540"/>
                    <a:pt x="13711" y="63008"/>
                    <a:pt x="25679" y="72583"/>
                  </a:cubicBezTo>
                  <a:cubicBezTo>
                    <a:pt x="37648" y="82158"/>
                    <a:pt x="18498" y="84552"/>
                    <a:pt x="18498" y="95457"/>
                  </a:cubicBezTo>
                  <a:cubicBezTo>
                    <a:pt x="18498" y="106361"/>
                    <a:pt x="3604" y="105829"/>
                    <a:pt x="412" y="113011"/>
                  </a:cubicBezTo>
                  <a:cubicBezTo>
                    <a:pt x="-2780" y="120192"/>
                    <a:pt x="13179" y="134820"/>
                    <a:pt x="27275" y="134820"/>
                  </a:cubicBezTo>
                  <a:cubicBezTo>
                    <a:pt x="37382" y="134820"/>
                    <a:pt x="60522" y="128437"/>
                    <a:pt x="74352" y="115670"/>
                  </a:cubicBezTo>
                  <a:cubicBezTo>
                    <a:pt x="87917" y="102904"/>
                    <a:pt x="95364" y="115138"/>
                    <a:pt x="107599" y="108755"/>
                  </a:cubicBezTo>
                  <a:cubicBezTo>
                    <a:pt x="120100" y="102372"/>
                    <a:pt x="112386" y="55295"/>
                    <a:pt x="107599" y="45720"/>
                  </a:cubicBezTo>
                  <a:cubicBezTo>
                    <a:pt x="107067" y="44124"/>
                    <a:pt x="107067" y="42794"/>
                    <a:pt x="107333" y="41730"/>
                  </a:cubicBezTo>
                  <a:close/>
                </a:path>
              </a:pathLst>
            </a:custGeom>
            <a:grpFill/>
            <a:ln w="6350" cap="flat">
              <a:solidFill>
                <a:schemeClr val="bg1"/>
              </a:solidFill>
              <a:prstDash val="solid"/>
              <a:miter/>
            </a:ln>
          </p:spPr>
          <p:txBody>
            <a:bodyPr rtlCol="0" anchor="ctr"/>
            <a:lstStyle/>
            <a:p>
              <a:endParaRPr lang="en-GB"/>
            </a:p>
          </p:txBody>
        </p:sp>
        <p:sp>
          <p:nvSpPr>
            <p:cNvPr id="521" name="Freeform: Shape 520">
              <a:extLst>
                <a:ext uri="{FF2B5EF4-FFF2-40B4-BE49-F238E27FC236}">
                  <a16:creationId xmlns:a16="http://schemas.microsoft.com/office/drawing/2014/main" id="{2BB7F959-72FF-41E4-AA28-1E2D7DED045E}"/>
                </a:ext>
              </a:extLst>
            </p:cNvPr>
            <p:cNvSpPr/>
            <p:nvPr/>
          </p:nvSpPr>
          <p:spPr>
            <a:xfrm>
              <a:off x="5577521" y="2468794"/>
              <a:ext cx="269546" cy="411964"/>
            </a:xfrm>
            <a:custGeom>
              <a:avLst/>
              <a:gdLst>
                <a:gd name="connsiteX0" fmla="*/ 49835 w 269546"/>
                <a:gd name="connsiteY0" fmla="*/ 219655 h 411964"/>
                <a:gd name="connsiteX1" fmla="*/ 15791 w 269546"/>
                <a:gd name="connsiteY1" fmla="*/ 224975 h 411964"/>
                <a:gd name="connsiteX2" fmla="*/ 8343 w 269546"/>
                <a:gd name="connsiteY2" fmla="*/ 240401 h 411964"/>
                <a:gd name="connsiteX3" fmla="*/ 2226 w 269546"/>
                <a:gd name="connsiteY3" fmla="*/ 256094 h 411964"/>
                <a:gd name="connsiteX4" fmla="*/ 19248 w 269546"/>
                <a:gd name="connsiteY4" fmla="*/ 259817 h 411964"/>
                <a:gd name="connsiteX5" fmla="*/ 34940 w 269546"/>
                <a:gd name="connsiteY5" fmla="*/ 255030 h 411964"/>
                <a:gd name="connsiteX6" fmla="*/ 43984 w 269546"/>
                <a:gd name="connsiteY6" fmla="*/ 263275 h 411964"/>
                <a:gd name="connsiteX7" fmla="*/ 64996 w 269546"/>
                <a:gd name="connsiteY7" fmla="*/ 250242 h 411964"/>
                <a:gd name="connsiteX8" fmla="*/ 49835 w 269546"/>
                <a:gd name="connsiteY8" fmla="*/ 219655 h 411964"/>
                <a:gd name="connsiteX9" fmla="*/ 269528 w 269546"/>
                <a:gd name="connsiteY9" fmla="*/ 319129 h 411964"/>
                <a:gd name="connsiteX10" fmla="*/ 241069 w 269546"/>
                <a:gd name="connsiteY10" fmla="*/ 305033 h 411964"/>
                <a:gd name="connsiteX11" fmla="*/ 227771 w 269546"/>
                <a:gd name="connsiteY11" fmla="*/ 303437 h 411964"/>
                <a:gd name="connsiteX12" fmla="*/ 227505 w 269546"/>
                <a:gd name="connsiteY12" fmla="*/ 288542 h 411964"/>
                <a:gd name="connsiteX13" fmla="*/ 218728 w 269546"/>
                <a:gd name="connsiteY13" fmla="*/ 273648 h 411964"/>
                <a:gd name="connsiteX14" fmla="*/ 198248 w 269546"/>
                <a:gd name="connsiteY14" fmla="*/ 240667 h 411964"/>
                <a:gd name="connsiteX15" fmla="*/ 180162 w 269546"/>
                <a:gd name="connsiteY15" fmla="*/ 207687 h 411964"/>
                <a:gd name="connsiteX16" fmla="*/ 162075 w 269546"/>
                <a:gd name="connsiteY16" fmla="*/ 194122 h 411964"/>
                <a:gd name="connsiteX17" fmla="*/ 137606 w 269546"/>
                <a:gd name="connsiteY17" fmla="*/ 190132 h 411964"/>
                <a:gd name="connsiteX18" fmla="*/ 147181 w 269546"/>
                <a:gd name="connsiteY18" fmla="*/ 172578 h 411964"/>
                <a:gd name="connsiteX19" fmla="*/ 168193 w 269546"/>
                <a:gd name="connsiteY19" fmla="*/ 125235 h 411964"/>
                <a:gd name="connsiteX20" fmla="*/ 117924 w 269546"/>
                <a:gd name="connsiteY20" fmla="*/ 122841 h 411964"/>
                <a:gd name="connsiteX21" fmla="*/ 108615 w 269546"/>
                <a:gd name="connsiteY21" fmla="*/ 114064 h 411964"/>
                <a:gd name="connsiteX22" fmla="*/ 129095 w 269546"/>
                <a:gd name="connsiteY22" fmla="*/ 91457 h 411964"/>
                <a:gd name="connsiteX23" fmla="*/ 133084 w 269546"/>
                <a:gd name="connsiteY23" fmla="*/ 75498 h 411964"/>
                <a:gd name="connsiteX24" fmla="*/ 121116 w 269546"/>
                <a:gd name="connsiteY24" fmla="*/ 86403 h 411964"/>
                <a:gd name="connsiteX25" fmla="*/ 91859 w 269546"/>
                <a:gd name="connsiteY25" fmla="*/ 86935 h 411964"/>
                <a:gd name="connsiteX26" fmla="*/ 75103 w 269546"/>
                <a:gd name="connsiteY26" fmla="*/ 109809 h 411964"/>
                <a:gd name="connsiteX27" fmla="*/ 63134 w 269546"/>
                <a:gd name="connsiteY27" fmla="*/ 128161 h 411964"/>
                <a:gd name="connsiteX28" fmla="*/ 56218 w 269546"/>
                <a:gd name="connsiteY28" fmla="*/ 135874 h 411964"/>
                <a:gd name="connsiteX29" fmla="*/ 39728 w 269546"/>
                <a:gd name="connsiteY29" fmla="*/ 129757 h 411964"/>
                <a:gd name="connsiteX30" fmla="*/ 59410 w 269546"/>
                <a:gd name="connsiteY30" fmla="*/ 145715 h 411964"/>
                <a:gd name="connsiteX31" fmla="*/ 49303 w 269546"/>
                <a:gd name="connsiteY31" fmla="*/ 165663 h 411964"/>
                <a:gd name="connsiteX32" fmla="*/ 63666 w 269546"/>
                <a:gd name="connsiteY32" fmla="*/ 180026 h 411964"/>
                <a:gd name="connsiteX33" fmla="*/ 41058 w 269546"/>
                <a:gd name="connsiteY33" fmla="*/ 196782 h 411964"/>
                <a:gd name="connsiteX34" fmla="*/ 60474 w 269546"/>
                <a:gd name="connsiteY34" fmla="*/ 189867 h 411964"/>
                <a:gd name="connsiteX35" fmla="*/ 71645 w 269546"/>
                <a:gd name="connsiteY35" fmla="*/ 206357 h 411964"/>
                <a:gd name="connsiteX36" fmla="*/ 87337 w 269546"/>
                <a:gd name="connsiteY36" fmla="*/ 185079 h 411964"/>
                <a:gd name="connsiteX37" fmla="*/ 89465 w 269546"/>
                <a:gd name="connsiteY37" fmla="*/ 203963 h 411964"/>
                <a:gd name="connsiteX38" fmla="*/ 79890 w 269546"/>
                <a:gd name="connsiteY38" fmla="*/ 231358 h 411964"/>
                <a:gd name="connsiteX39" fmla="*/ 118722 w 269546"/>
                <a:gd name="connsiteY39" fmla="*/ 227635 h 411964"/>
                <a:gd name="connsiteX40" fmla="*/ 125903 w 269546"/>
                <a:gd name="connsiteY40" fmla="*/ 235614 h 411964"/>
                <a:gd name="connsiteX41" fmla="*/ 130425 w 269546"/>
                <a:gd name="connsiteY41" fmla="*/ 252370 h 411964"/>
                <a:gd name="connsiteX42" fmla="*/ 137606 w 269546"/>
                <a:gd name="connsiteY42" fmla="*/ 262477 h 411964"/>
                <a:gd name="connsiteX43" fmla="*/ 135212 w 269546"/>
                <a:gd name="connsiteY43" fmla="*/ 286947 h 411964"/>
                <a:gd name="connsiteX44" fmla="*/ 107551 w 269546"/>
                <a:gd name="connsiteY44" fmla="*/ 288276 h 411964"/>
                <a:gd name="connsiteX45" fmla="*/ 99040 w 269546"/>
                <a:gd name="connsiteY45" fmla="*/ 292798 h 411964"/>
                <a:gd name="connsiteX46" fmla="*/ 91061 w 269546"/>
                <a:gd name="connsiteY46" fmla="*/ 309820 h 411964"/>
                <a:gd name="connsiteX47" fmla="*/ 107019 w 269546"/>
                <a:gd name="connsiteY47" fmla="*/ 320193 h 411964"/>
                <a:gd name="connsiteX48" fmla="*/ 80954 w 269546"/>
                <a:gd name="connsiteY48" fmla="*/ 338545 h 411964"/>
                <a:gd name="connsiteX49" fmla="*/ 91327 w 269546"/>
                <a:gd name="connsiteY49" fmla="*/ 349716 h 411964"/>
                <a:gd name="connsiteX50" fmla="*/ 107285 w 269546"/>
                <a:gd name="connsiteY50" fmla="*/ 353440 h 411964"/>
                <a:gd name="connsiteX51" fmla="*/ 135744 w 269546"/>
                <a:gd name="connsiteY51" fmla="*/ 357429 h 411964"/>
                <a:gd name="connsiteX52" fmla="*/ 138138 w 269546"/>
                <a:gd name="connsiteY52" fmla="*/ 364344 h 411964"/>
                <a:gd name="connsiteX53" fmla="*/ 108083 w 269546"/>
                <a:gd name="connsiteY53" fmla="*/ 368334 h 411964"/>
                <a:gd name="connsiteX54" fmla="*/ 73506 w 269546"/>
                <a:gd name="connsiteY54" fmla="*/ 410890 h 411964"/>
                <a:gd name="connsiteX55" fmla="*/ 93454 w 269546"/>
                <a:gd name="connsiteY55" fmla="*/ 399719 h 411964"/>
                <a:gd name="connsiteX56" fmla="*/ 113669 w 269546"/>
                <a:gd name="connsiteY56" fmla="*/ 403708 h 411964"/>
                <a:gd name="connsiteX57" fmla="*/ 125637 w 269546"/>
                <a:gd name="connsiteY57" fmla="*/ 391740 h 411964"/>
                <a:gd name="connsiteX58" fmla="*/ 145319 w 269546"/>
                <a:gd name="connsiteY58" fmla="*/ 389080 h 411964"/>
                <a:gd name="connsiteX59" fmla="*/ 166597 w 269546"/>
                <a:gd name="connsiteY59" fmla="*/ 382963 h 411964"/>
                <a:gd name="connsiteX60" fmla="*/ 188407 w 269546"/>
                <a:gd name="connsiteY60" fmla="*/ 388282 h 411964"/>
                <a:gd name="connsiteX61" fmla="*/ 218994 w 269546"/>
                <a:gd name="connsiteY61" fmla="*/ 382697 h 411964"/>
                <a:gd name="connsiteX62" fmla="*/ 256762 w 269546"/>
                <a:gd name="connsiteY62" fmla="*/ 367004 h 411964"/>
                <a:gd name="connsiteX63" fmla="*/ 245059 w 269546"/>
                <a:gd name="connsiteY63" fmla="*/ 361419 h 411964"/>
                <a:gd name="connsiteX64" fmla="*/ 247187 w 269546"/>
                <a:gd name="connsiteY64" fmla="*/ 345461 h 411964"/>
                <a:gd name="connsiteX65" fmla="*/ 269528 w 269546"/>
                <a:gd name="connsiteY65" fmla="*/ 319129 h 411964"/>
                <a:gd name="connsiteX66" fmla="*/ 28025 w 269546"/>
                <a:gd name="connsiteY66" fmla="*/ 117522 h 411964"/>
                <a:gd name="connsiteX67" fmla="*/ 46112 w 269546"/>
                <a:gd name="connsiteY67" fmla="*/ 93318 h 411964"/>
                <a:gd name="connsiteX68" fmla="*/ 28025 w 269546"/>
                <a:gd name="connsiteY68" fmla="*/ 117522 h 411964"/>
                <a:gd name="connsiteX69" fmla="*/ 183619 w 269546"/>
                <a:gd name="connsiteY69" fmla="*/ 30283 h 411964"/>
                <a:gd name="connsiteX70" fmla="*/ 188141 w 269546"/>
                <a:gd name="connsiteY70" fmla="*/ 228 h 411964"/>
                <a:gd name="connsiteX71" fmla="*/ 183619 w 269546"/>
                <a:gd name="connsiteY71" fmla="*/ 30283 h 41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9546" h="411964">
                  <a:moveTo>
                    <a:pt x="49835" y="219655"/>
                  </a:moveTo>
                  <a:cubicBezTo>
                    <a:pt x="39728" y="209814"/>
                    <a:pt x="26695" y="225241"/>
                    <a:pt x="15791" y="224975"/>
                  </a:cubicBezTo>
                  <a:cubicBezTo>
                    <a:pt x="13929" y="232954"/>
                    <a:pt x="11269" y="238539"/>
                    <a:pt x="8343" y="240401"/>
                  </a:cubicBezTo>
                  <a:cubicBezTo>
                    <a:pt x="4088" y="243593"/>
                    <a:pt x="-3891" y="255030"/>
                    <a:pt x="2226" y="256094"/>
                  </a:cubicBezTo>
                  <a:cubicBezTo>
                    <a:pt x="8343" y="257423"/>
                    <a:pt x="17919" y="266999"/>
                    <a:pt x="19248" y="259817"/>
                  </a:cubicBezTo>
                  <a:cubicBezTo>
                    <a:pt x="20312" y="252636"/>
                    <a:pt x="24834" y="242795"/>
                    <a:pt x="34940" y="255030"/>
                  </a:cubicBezTo>
                  <a:cubicBezTo>
                    <a:pt x="37334" y="257955"/>
                    <a:pt x="40526" y="260615"/>
                    <a:pt x="43984" y="263275"/>
                  </a:cubicBezTo>
                  <a:cubicBezTo>
                    <a:pt x="45579" y="257690"/>
                    <a:pt x="58346" y="256892"/>
                    <a:pt x="64996" y="250242"/>
                  </a:cubicBezTo>
                  <a:cubicBezTo>
                    <a:pt x="72975" y="241997"/>
                    <a:pt x="61006" y="230560"/>
                    <a:pt x="49835" y="219655"/>
                  </a:cubicBezTo>
                  <a:close/>
                  <a:moveTo>
                    <a:pt x="269528" y="319129"/>
                  </a:moveTo>
                  <a:cubicBezTo>
                    <a:pt x="270326" y="307160"/>
                    <a:pt x="243729" y="298649"/>
                    <a:pt x="241069" y="305033"/>
                  </a:cubicBezTo>
                  <a:cubicBezTo>
                    <a:pt x="238144" y="311416"/>
                    <a:pt x="232292" y="310618"/>
                    <a:pt x="227771" y="303437"/>
                  </a:cubicBezTo>
                  <a:cubicBezTo>
                    <a:pt x="223515" y="296256"/>
                    <a:pt x="231760" y="289340"/>
                    <a:pt x="227505" y="288542"/>
                  </a:cubicBezTo>
                  <a:cubicBezTo>
                    <a:pt x="222983" y="287744"/>
                    <a:pt x="217398" y="277637"/>
                    <a:pt x="218728" y="273648"/>
                  </a:cubicBezTo>
                  <a:cubicBezTo>
                    <a:pt x="220058" y="269658"/>
                    <a:pt x="211812" y="243859"/>
                    <a:pt x="198248" y="240667"/>
                  </a:cubicBezTo>
                  <a:cubicBezTo>
                    <a:pt x="184683" y="237476"/>
                    <a:pt x="182555" y="218060"/>
                    <a:pt x="180162" y="207687"/>
                  </a:cubicBezTo>
                  <a:cubicBezTo>
                    <a:pt x="177768" y="197314"/>
                    <a:pt x="168991" y="202899"/>
                    <a:pt x="162075" y="194122"/>
                  </a:cubicBezTo>
                  <a:cubicBezTo>
                    <a:pt x="155160" y="185345"/>
                    <a:pt x="143723" y="189600"/>
                    <a:pt x="137606" y="190132"/>
                  </a:cubicBezTo>
                  <a:cubicBezTo>
                    <a:pt x="131489" y="190664"/>
                    <a:pt x="137606" y="178962"/>
                    <a:pt x="147181" y="172578"/>
                  </a:cubicBezTo>
                  <a:cubicBezTo>
                    <a:pt x="156756" y="166195"/>
                    <a:pt x="168193" y="131884"/>
                    <a:pt x="168193" y="125235"/>
                  </a:cubicBezTo>
                  <a:cubicBezTo>
                    <a:pt x="168193" y="118320"/>
                    <a:pt x="125903" y="118852"/>
                    <a:pt x="117924" y="122841"/>
                  </a:cubicBezTo>
                  <a:cubicBezTo>
                    <a:pt x="109945" y="126831"/>
                    <a:pt x="101966" y="116724"/>
                    <a:pt x="108615" y="114064"/>
                  </a:cubicBezTo>
                  <a:cubicBezTo>
                    <a:pt x="115530" y="111405"/>
                    <a:pt x="129893" y="97308"/>
                    <a:pt x="129095" y="91457"/>
                  </a:cubicBezTo>
                  <a:cubicBezTo>
                    <a:pt x="128297" y="85871"/>
                    <a:pt x="139202" y="80552"/>
                    <a:pt x="133084" y="75498"/>
                  </a:cubicBezTo>
                  <a:cubicBezTo>
                    <a:pt x="126967" y="70179"/>
                    <a:pt x="126169" y="82414"/>
                    <a:pt x="121116" y="86403"/>
                  </a:cubicBezTo>
                  <a:cubicBezTo>
                    <a:pt x="115796" y="90393"/>
                    <a:pt x="104360" y="89329"/>
                    <a:pt x="91859" y="86935"/>
                  </a:cubicBezTo>
                  <a:cubicBezTo>
                    <a:pt x="79358" y="84541"/>
                    <a:pt x="74570" y="102096"/>
                    <a:pt x="75103" y="109809"/>
                  </a:cubicBezTo>
                  <a:cubicBezTo>
                    <a:pt x="75634" y="117522"/>
                    <a:pt x="60740" y="121777"/>
                    <a:pt x="63134" y="128161"/>
                  </a:cubicBezTo>
                  <a:cubicBezTo>
                    <a:pt x="65527" y="134544"/>
                    <a:pt x="60474" y="139332"/>
                    <a:pt x="56218" y="135874"/>
                  </a:cubicBezTo>
                  <a:cubicBezTo>
                    <a:pt x="52229" y="132150"/>
                    <a:pt x="47707" y="123373"/>
                    <a:pt x="39728" y="129757"/>
                  </a:cubicBezTo>
                  <a:cubicBezTo>
                    <a:pt x="31749" y="136140"/>
                    <a:pt x="49037" y="144651"/>
                    <a:pt x="59410" y="145715"/>
                  </a:cubicBezTo>
                  <a:cubicBezTo>
                    <a:pt x="69783" y="146779"/>
                    <a:pt x="51431" y="154492"/>
                    <a:pt x="49303" y="165663"/>
                  </a:cubicBezTo>
                  <a:cubicBezTo>
                    <a:pt x="47175" y="176834"/>
                    <a:pt x="62868" y="172046"/>
                    <a:pt x="63666" y="180026"/>
                  </a:cubicBezTo>
                  <a:cubicBezTo>
                    <a:pt x="64464" y="188005"/>
                    <a:pt x="41058" y="189335"/>
                    <a:pt x="41058" y="196782"/>
                  </a:cubicBezTo>
                  <a:cubicBezTo>
                    <a:pt x="41058" y="204495"/>
                    <a:pt x="54357" y="193058"/>
                    <a:pt x="60474" y="189867"/>
                  </a:cubicBezTo>
                  <a:cubicBezTo>
                    <a:pt x="66591" y="186675"/>
                    <a:pt x="57282" y="208751"/>
                    <a:pt x="71645" y="206357"/>
                  </a:cubicBezTo>
                  <a:cubicBezTo>
                    <a:pt x="86007" y="203963"/>
                    <a:pt x="82018" y="184281"/>
                    <a:pt x="87337" y="185079"/>
                  </a:cubicBezTo>
                  <a:cubicBezTo>
                    <a:pt x="92657" y="185877"/>
                    <a:pt x="84943" y="195452"/>
                    <a:pt x="89465" y="203963"/>
                  </a:cubicBezTo>
                  <a:cubicBezTo>
                    <a:pt x="93721" y="212474"/>
                    <a:pt x="79092" y="225241"/>
                    <a:pt x="79890" y="231358"/>
                  </a:cubicBezTo>
                  <a:cubicBezTo>
                    <a:pt x="80688" y="237476"/>
                    <a:pt x="109679" y="237476"/>
                    <a:pt x="118722" y="227635"/>
                  </a:cubicBezTo>
                  <a:cubicBezTo>
                    <a:pt x="128031" y="218060"/>
                    <a:pt x="132287" y="228433"/>
                    <a:pt x="125903" y="235614"/>
                  </a:cubicBezTo>
                  <a:cubicBezTo>
                    <a:pt x="119520" y="242795"/>
                    <a:pt x="122180" y="249710"/>
                    <a:pt x="130425" y="252370"/>
                  </a:cubicBezTo>
                  <a:cubicBezTo>
                    <a:pt x="138404" y="255030"/>
                    <a:pt x="141329" y="256094"/>
                    <a:pt x="137606" y="262477"/>
                  </a:cubicBezTo>
                  <a:cubicBezTo>
                    <a:pt x="133882" y="268860"/>
                    <a:pt x="137074" y="280829"/>
                    <a:pt x="135212" y="286947"/>
                  </a:cubicBezTo>
                  <a:cubicBezTo>
                    <a:pt x="133084" y="293064"/>
                    <a:pt x="108349" y="292266"/>
                    <a:pt x="107551" y="288276"/>
                  </a:cubicBezTo>
                  <a:cubicBezTo>
                    <a:pt x="106753" y="284287"/>
                    <a:pt x="96380" y="286947"/>
                    <a:pt x="99040" y="292798"/>
                  </a:cubicBezTo>
                  <a:cubicBezTo>
                    <a:pt x="101966" y="298383"/>
                    <a:pt x="90263" y="304501"/>
                    <a:pt x="91061" y="309820"/>
                  </a:cubicBezTo>
                  <a:cubicBezTo>
                    <a:pt x="91859" y="315140"/>
                    <a:pt x="106753" y="313810"/>
                    <a:pt x="107019" y="320193"/>
                  </a:cubicBezTo>
                  <a:cubicBezTo>
                    <a:pt x="107551" y="326576"/>
                    <a:pt x="96114" y="334290"/>
                    <a:pt x="80954" y="338545"/>
                  </a:cubicBezTo>
                  <a:cubicBezTo>
                    <a:pt x="65794" y="343067"/>
                    <a:pt x="84145" y="355035"/>
                    <a:pt x="91327" y="349716"/>
                  </a:cubicBezTo>
                  <a:cubicBezTo>
                    <a:pt x="98508" y="344397"/>
                    <a:pt x="96912" y="353440"/>
                    <a:pt x="107285" y="353440"/>
                  </a:cubicBezTo>
                  <a:cubicBezTo>
                    <a:pt x="117658" y="353440"/>
                    <a:pt x="124308" y="361951"/>
                    <a:pt x="135744" y="357429"/>
                  </a:cubicBezTo>
                  <a:cubicBezTo>
                    <a:pt x="147447" y="352908"/>
                    <a:pt x="146915" y="357429"/>
                    <a:pt x="138138" y="364344"/>
                  </a:cubicBezTo>
                  <a:cubicBezTo>
                    <a:pt x="129361" y="371260"/>
                    <a:pt x="116062" y="363813"/>
                    <a:pt x="108083" y="368334"/>
                  </a:cubicBezTo>
                  <a:cubicBezTo>
                    <a:pt x="100104" y="372856"/>
                    <a:pt x="67389" y="403442"/>
                    <a:pt x="73506" y="410890"/>
                  </a:cubicBezTo>
                  <a:cubicBezTo>
                    <a:pt x="77230" y="415411"/>
                    <a:pt x="82018" y="404506"/>
                    <a:pt x="93454" y="399719"/>
                  </a:cubicBezTo>
                  <a:cubicBezTo>
                    <a:pt x="105157" y="394931"/>
                    <a:pt x="107019" y="402911"/>
                    <a:pt x="113669" y="403708"/>
                  </a:cubicBezTo>
                  <a:cubicBezTo>
                    <a:pt x="120052" y="404506"/>
                    <a:pt x="120584" y="390410"/>
                    <a:pt x="125637" y="391740"/>
                  </a:cubicBezTo>
                  <a:cubicBezTo>
                    <a:pt x="130957" y="393069"/>
                    <a:pt x="135744" y="387218"/>
                    <a:pt x="145319" y="389080"/>
                  </a:cubicBezTo>
                  <a:cubicBezTo>
                    <a:pt x="154894" y="390676"/>
                    <a:pt x="161810" y="386952"/>
                    <a:pt x="166597" y="382963"/>
                  </a:cubicBezTo>
                  <a:cubicBezTo>
                    <a:pt x="171385" y="378973"/>
                    <a:pt x="184151" y="390942"/>
                    <a:pt x="188407" y="388282"/>
                  </a:cubicBezTo>
                  <a:cubicBezTo>
                    <a:pt x="192396" y="385356"/>
                    <a:pt x="209951" y="382165"/>
                    <a:pt x="218994" y="382697"/>
                  </a:cubicBezTo>
                  <a:cubicBezTo>
                    <a:pt x="227771" y="383228"/>
                    <a:pt x="250644" y="372590"/>
                    <a:pt x="256762" y="367004"/>
                  </a:cubicBezTo>
                  <a:cubicBezTo>
                    <a:pt x="262879" y="361419"/>
                    <a:pt x="253038" y="360089"/>
                    <a:pt x="245059" y="361419"/>
                  </a:cubicBezTo>
                  <a:cubicBezTo>
                    <a:pt x="237080" y="362749"/>
                    <a:pt x="238676" y="353440"/>
                    <a:pt x="247187" y="345461"/>
                  </a:cubicBezTo>
                  <a:cubicBezTo>
                    <a:pt x="255432" y="337215"/>
                    <a:pt x="268730" y="331364"/>
                    <a:pt x="269528" y="319129"/>
                  </a:cubicBezTo>
                  <a:close/>
                  <a:moveTo>
                    <a:pt x="28025" y="117522"/>
                  </a:moveTo>
                  <a:cubicBezTo>
                    <a:pt x="38930" y="116990"/>
                    <a:pt x="51431" y="98638"/>
                    <a:pt x="46112" y="93318"/>
                  </a:cubicBezTo>
                  <a:cubicBezTo>
                    <a:pt x="40792" y="88265"/>
                    <a:pt x="20046" y="117788"/>
                    <a:pt x="28025" y="117522"/>
                  </a:cubicBezTo>
                  <a:close/>
                  <a:moveTo>
                    <a:pt x="183619" y="30283"/>
                  </a:moveTo>
                  <a:cubicBezTo>
                    <a:pt x="190534" y="23368"/>
                    <a:pt x="198514" y="-2698"/>
                    <a:pt x="188141" y="228"/>
                  </a:cubicBezTo>
                  <a:cubicBezTo>
                    <a:pt x="177502" y="3154"/>
                    <a:pt x="180428" y="33475"/>
                    <a:pt x="183619" y="30283"/>
                  </a:cubicBezTo>
                  <a:close/>
                </a:path>
              </a:pathLst>
            </a:custGeom>
            <a:grpFill/>
            <a:ln w="6350" cap="flat">
              <a:solidFill>
                <a:schemeClr val="bg1"/>
              </a:solidFill>
              <a:prstDash val="solid"/>
              <a:miter/>
            </a:ln>
          </p:spPr>
          <p:txBody>
            <a:bodyPr rtlCol="0" anchor="ctr"/>
            <a:lstStyle/>
            <a:p>
              <a:endParaRPr lang="en-GB"/>
            </a:p>
          </p:txBody>
        </p:sp>
        <p:sp>
          <p:nvSpPr>
            <p:cNvPr id="523" name="Freeform: Shape 522">
              <a:extLst>
                <a:ext uri="{FF2B5EF4-FFF2-40B4-BE49-F238E27FC236}">
                  <a16:creationId xmlns:a16="http://schemas.microsoft.com/office/drawing/2014/main" id="{208FD6FE-8E33-4088-9AFB-F6B394142701}"/>
                </a:ext>
              </a:extLst>
            </p:cNvPr>
            <p:cNvSpPr/>
            <p:nvPr/>
          </p:nvSpPr>
          <p:spPr>
            <a:xfrm>
              <a:off x="6018050" y="2589590"/>
              <a:ext cx="125341" cy="120231"/>
            </a:xfrm>
            <a:custGeom>
              <a:avLst/>
              <a:gdLst>
                <a:gd name="connsiteX0" fmla="*/ 63853 w 125341"/>
                <a:gd name="connsiteY0" fmla="*/ 43803 h 120231"/>
                <a:gd name="connsiteX1" fmla="*/ 63055 w 125341"/>
                <a:gd name="connsiteY1" fmla="*/ 24919 h 120231"/>
                <a:gd name="connsiteX2" fmla="*/ 65981 w 125341"/>
                <a:gd name="connsiteY2" fmla="*/ 1513 h 120231"/>
                <a:gd name="connsiteX3" fmla="*/ 46298 w 125341"/>
                <a:gd name="connsiteY3" fmla="*/ 12418 h 120231"/>
                <a:gd name="connsiteX4" fmla="*/ 30340 w 125341"/>
                <a:gd name="connsiteY4" fmla="*/ 20929 h 120231"/>
                <a:gd name="connsiteX5" fmla="*/ 31670 w 125341"/>
                <a:gd name="connsiteY5" fmla="*/ 32898 h 120231"/>
                <a:gd name="connsiteX6" fmla="*/ 15978 w 125341"/>
                <a:gd name="connsiteY6" fmla="*/ 24919 h 120231"/>
                <a:gd name="connsiteX7" fmla="*/ 2413 w 125341"/>
                <a:gd name="connsiteY7" fmla="*/ 44601 h 120231"/>
                <a:gd name="connsiteX8" fmla="*/ 2413 w 125341"/>
                <a:gd name="connsiteY8" fmla="*/ 75453 h 120231"/>
                <a:gd name="connsiteX9" fmla="*/ 12786 w 125341"/>
                <a:gd name="connsiteY9" fmla="*/ 99125 h 120231"/>
                <a:gd name="connsiteX10" fmla="*/ 17042 w 125341"/>
                <a:gd name="connsiteY10" fmla="*/ 111094 h 120231"/>
                <a:gd name="connsiteX11" fmla="*/ 41777 w 125341"/>
                <a:gd name="connsiteY11" fmla="*/ 113488 h 120231"/>
                <a:gd name="connsiteX12" fmla="*/ 51884 w 125341"/>
                <a:gd name="connsiteY12" fmla="*/ 113222 h 120231"/>
                <a:gd name="connsiteX13" fmla="*/ 40979 w 125341"/>
                <a:gd name="connsiteY13" fmla="*/ 98593 h 120231"/>
                <a:gd name="connsiteX14" fmla="*/ 55076 w 125341"/>
                <a:gd name="connsiteY14" fmla="*/ 101519 h 120231"/>
                <a:gd name="connsiteX15" fmla="*/ 74226 w 125341"/>
                <a:gd name="connsiteY15" fmla="*/ 100987 h 120231"/>
                <a:gd name="connsiteX16" fmla="*/ 64651 w 125341"/>
                <a:gd name="connsiteY16" fmla="*/ 84231 h 120231"/>
                <a:gd name="connsiteX17" fmla="*/ 52150 w 125341"/>
                <a:gd name="connsiteY17" fmla="*/ 82635 h 120231"/>
                <a:gd name="connsiteX18" fmla="*/ 59863 w 125341"/>
                <a:gd name="connsiteY18" fmla="*/ 65879 h 120231"/>
                <a:gd name="connsiteX19" fmla="*/ 77151 w 125341"/>
                <a:gd name="connsiteY19" fmla="*/ 56570 h 120231"/>
                <a:gd name="connsiteX20" fmla="*/ 63853 w 125341"/>
                <a:gd name="connsiteY20" fmla="*/ 43803 h 120231"/>
                <a:gd name="connsiteX21" fmla="*/ 124494 w 125341"/>
                <a:gd name="connsiteY21" fmla="*/ 68272 h 120231"/>
                <a:gd name="connsiteX22" fmla="*/ 115185 w 125341"/>
                <a:gd name="connsiteY22" fmla="*/ 74656 h 120231"/>
                <a:gd name="connsiteX23" fmla="*/ 105876 w 125341"/>
                <a:gd name="connsiteY23" fmla="*/ 68272 h 120231"/>
                <a:gd name="connsiteX24" fmla="*/ 88322 w 125341"/>
                <a:gd name="connsiteY24" fmla="*/ 75985 h 120231"/>
                <a:gd name="connsiteX25" fmla="*/ 98695 w 125341"/>
                <a:gd name="connsiteY25" fmla="*/ 100987 h 120231"/>
                <a:gd name="connsiteX26" fmla="*/ 90982 w 125341"/>
                <a:gd name="connsiteY26" fmla="*/ 108168 h 120231"/>
                <a:gd name="connsiteX27" fmla="*/ 98163 w 125341"/>
                <a:gd name="connsiteY27" fmla="*/ 120137 h 120231"/>
                <a:gd name="connsiteX28" fmla="*/ 117845 w 125341"/>
                <a:gd name="connsiteY28" fmla="*/ 97529 h 120231"/>
                <a:gd name="connsiteX29" fmla="*/ 124494 w 125341"/>
                <a:gd name="connsiteY29" fmla="*/ 68272 h 12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5341" h="120231">
                  <a:moveTo>
                    <a:pt x="63853" y="43803"/>
                  </a:moveTo>
                  <a:cubicBezTo>
                    <a:pt x="59863" y="41675"/>
                    <a:pt x="58267" y="28908"/>
                    <a:pt x="63055" y="24919"/>
                  </a:cubicBezTo>
                  <a:cubicBezTo>
                    <a:pt x="67842" y="20929"/>
                    <a:pt x="69970" y="5503"/>
                    <a:pt x="65981" y="1513"/>
                  </a:cubicBezTo>
                  <a:cubicBezTo>
                    <a:pt x="61991" y="-2476"/>
                    <a:pt x="47362" y="1513"/>
                    <a:pt x="46298" y="12418"/>
                  </a:cubicBezTo>
                  <a:cubicBezTo>
                    <a:pt x="44969" y="23323"/>
                    <a:pt x="33532" y="18535"/>
                    <a:pt x="30340" y="20929"/>
                  </a:cubicBezTo>
                  <a:cubicBezTo>
                    <a:pt x="27149" y="23323"/>
                    <a:pt x="36724" y="28110"/>
                    <a:pt x="31670" y="32898"/>
                  </a:cubicBezTo>
                  <a:cubicBezTo>
                    <a:pt x="26351" y="37685"/>
                    <a:pt x="24489" y="25717"/>
                    <a:pt x="15978" y="24919"/>
                  </a:cubicBezTo>
                  <a:cubicBezTo>
                    <a:pt x="7467" y="24121"/>
                    <a:pt x="6669" y="37685"/>
                    <a:pt x="2413" y="44601"/>
                  </a:cubicBezTo>
                  <a:cubicBezTo>
                    <a:pt x="-2108" y="51516"/>
                    <a:pt x="817" y="65879"/>
                    <a:pt x="2413" y="75453"/>
                  </a:cubicBezTo>
                  <a:cubicBezTo>
                    <a:pt x="4009" y="85029"/>
                    <a:pt x="15712" y="91146"/>
                    <a:pt x="12786" y="99125"/>
                  </a:cubicBezTo>
                  <a:cubicBezTo>
                    <a:pt x="11456" y="102849"/>
                    <a:pt x="14116" y="107104"/>
                    <a:pt x="17042" y="111094"/>
                  </a:cubicBezTo>
                  <a:cubicBezTo>
                    <a:pt x="27680" y="111360"/>
                    <a:pt x="37522" y="112158"/>
                    <a:pt x="41777" y="113488"/>
                  </a:cubicBezTo>
                  <a:cubicBezTo>
                    <a:pt x="43639" y="114020"/>
                    <a:pt x="47097" y="114020"/>
                    <a:pt x="51884" y="113222"/>
                  </a:cubicBezTo>
                  <a:cubicBezTo>
                    <a:pt x="48426" y="107370"/>
                    <a:pt x="40447" y="102849"/>
                    <a:pt x="40979" y="98593"/>
                  </a:cubicBezTo>
                  <a:cubicBezTo>
                    <a:pt x="41777" y="93008"/>
                    <a:pt x="49490" y="96465"/>
                    <a:pt x="55076" y="101519"/>
                  </a:cubicBezTo>
                  <a:cubicBezTo>
                    <a:pt x="60661" y="106306"/>
                    <a:pt x="73162" y="107104"/>
                    <a:pt x="74226" y="100987"/>
                  </a:cubicBezTo>
                  <a:cubicBezTo>
                    <a:pt x="75024" y="97263"/>
                    <a:pt x="72098" y="79975"/>
                    <a:pt x="64651" y="84231"/>
                  </a:cubicBezTo>
                  <a:cubicBezTo>
                    <a:pt x="56937" y="88220"/>
                    <a:pt x="55076" y="86624"/>
                    <a:pt x="52150" y="82635"/>
                  </a:cubicBezTo>
                  <a:cubicBezTo>
                    <a:pt x="49224" y="78645"/>
                    <a:pt x="57735" y="72262"/>
                    <a:pt x="59863" y="65879"/>
                  </a:cubicBezTo>
                  <a:cubicBezTo>
                    <a:pt x="61991" y="59495"/>
                    <a:pt x="75024" y="61889"/>
                    <a:pt x="77151" y="56570"/>
                  </a:cubicBezTo>
                  <a:cubicBezTo>
                    <a:pt x="78747" y="51516"/>
                    <a:pt x="67842" y="45931"/>
                    <a:pt x="63853" y="43803"/>
                  </a:cubicBezTo>
                  <a:close/>
                  <a:moveTo>
                    <a:pt x="124494" y="68272"/>
                  </a:moveTo>
                  <a:cubicBezTo>
                    <a:pt x="121303" y="66411"/>
                    <a:pt x="118909" y="73858"/>
                    <a:pt x="115185" y="74656"/>
                  </a:cubicBezTo>
                  <a:cubicBezTo>
                    <a:pt x="111728" y="75453"/>
                    <a:pt x="107472" y="59495"/>
                    <a:pt x="105876" y="68272"/>
                  </a:cubicBezTo>
                  <a:cubicBezTo>
                    <a:pt x="104281" y="77049"/>
                    <a:pt x="96301" y="64549"/>
                    <a:pt x="88322" y="75985"/>
                  </a:cubicBezTo>
                  <a:cubicBezTo>
                    <a:pt x="80343" y="87156"/>
                    <a:pt x="93110" y="97263"/>
                    <a:pt x="98695" y="100987"/>
                  </a:cubicBezTo>
                  <a:cubicBezTo>
                    <a:pt x="104281" y="104710"/>
                    <a:pt x="98163" y="109764"/>
                    <a:pt x="90982" y="108168"/>
                  </a:cubicBezTo>
                  <a:cubicBezTo>
                    <a:pt x="83801" y="106572"/>
                    <a:pt x="88056" y="118541"/>
                    <a:pt x="98163" y="120137"/>
                  </a:cubicBezTo>
                  <a:cubicBezTo>
                    <a:pt x="108270" y="121733"/>
                    <a:pt x="118909" y="102583"/>
                    <a:pt x="117845" y="97529"/>
                  </a:cubicBezTo>
                  <a:cubicBezTo>
                    <a:pt x="117047" y="92742"/>
                    <a:pt x="128484" y="70666"/>
                    <a:pt x="124494" y="68272"/>
                  </a:cubicBezTo>
                  <a:close/>
                </a:path>
              </a:pathLst>
            </a:custGeom>
            <a:grpFill/>
            <a:ln w="6350" cap="flat">
              <a:solidFill>
                <a:schemeClr val="bg1"/>
              </a:solidFill>
              <a:prstDash val="solid"/>
              <a:miter/>
            </a:ln>
          </p:spPr>
          <p:txBody>
            <a:bodyPr rtlCol="0" anchor="ctr"/>
            <a:lstStyle/>
            <a:p>
              <a:endParaRPr lang="en-GB"/>
            </a:p>
          </p:txBody>
        </p:sp>
        <p:sp>
          <p:nvSpPr>
            <p:cNvPr id="524" name="Freeform: Shape 523">
              <a:extLst>
                <a:ext uri="{FF2B5EF4-FFF2-40B4-BE49-F238E27FC236}">
                  <a16:creationId xmlns:a16="http://schemas.microsoft.com/office/drawing/2014/main" id="{31B6E303-D5F0-49FE-ACE7-1544D1C45474}"/>
                </a:ext>
              </a:extLst>
            </p:cNvPr>
            <p:cNvSpPr/>
            <p:nvPr/>
          </p:nvSpPr>
          <p:spPr>
            <a:xfrm>
              <a:off x="6104727" y="2095250"/>
              <a:ext cx="338134" cy="586087"/>
            </a:xfrm>
            <a:custGeom>
              <a:avLst/>
              <a:gdLst>
                <a:gd name="connsiteX0" fmla="*/ 335175 w 338134"/>
                <a:gd name="connsiteY0" fmla="*/ 135195 h 586087"/>
                <a:gd name="connsiteX1" fmla="*/ 330122 w 338134"/>
                <a:gd name="connsiteY1" fmla="*/ 121098 h 586087"/>
                <a:gd name="connsiteX2" fmla="*/ 331451 w 338134"/>
                <a:gd name="connsiteY2" fmla="*/ 97959 h 586087"/>
                <a:gd name="connsiteX3" fmla="*/ 325068 w 338134"/>
                <a:gd name="connsiteY3" fmla="*/ 73489 h 586087"/>
                <a:gd name="connsiteX4" fmla="*/ 323738 w 338134"/>
                <a:gd name="connsiteY4" fmla="*/ 47690 h 586087"/>
                <a:gd name="connsiteX5" fmla="*/ 284906 w 338134"/>
                <a:gd name="connsiteY5" fmla="*/ 24550 h 586087"/>
                <a:gd name="connsiteX6" fmla="*/ 252724 w 338134"/>
                <a:gd name="connsiteY6" fmla="*/ 1411 h 586087"/>
                <a:gd name="connsiteX7" fmla="*/ 237297 w 338134"/>
                <a:gd name="connsiteY7" fmla="*/ 22156 h 586087"/>
                <a:gd name="connsiteX8" fmla="*/ 219211 w 338134"/>
                <a:gd name="connsiteY8" fmla="*/ 27210 h 586087"/>
                <a:gd name="connsiteX9" fmla="*/ 190752 w 338134"/>
                <a:gd name="connsiteY9" fmla="*/ 22156 h 586087"/>
                <a:gd name="connsiteX10" fmla="*/ 184368 w 338134"/>
                <a:gd name="connsiteY10" fmla="*/ 41573 h 586087"/>
                <a:gd name="connsiteX11" fmla="*/ 163623 w 338134"/>
                <a:gd name="connsiteY11" fmla="*/ 49286 h 586087"/>
                <a:gd name="connsiteX12" fmla="*/ 142877 w 338134"/>
                <a:gd name="connsiteY12" fmla="*/ 64712 h 586087"/>
                <a:gd name="connsiteX13" fmla="*/ 135164 w 338134"/>
                <a:gd name="connsiteY13" fmla="*/ 84128 h 586087"/>
                <a:gd name="connsiteX14" fmla="*/ 128780 w 338134"/>
                <a:gd name="connsiteY14" fmla="*/ 98225 h 586087"/>
                <a:gd name="connsiteX15" fmla="*/ 114684 w 338134"/>
                <a:gd name="connsiteY15" fmla="*/ 118970 h 586087"/>
                <a:gd name="connsiteX16" fmla="*/ 109630 w 338134"/>
                <a:gd name="connsiteY16" fmla="*/ 134397 h 586087"/>
                <a:gd name="connsiteX17" fmla="*/ 88884 w 338134"/>
                <a:gd name="connsiteY17" fmla="*/ 139450 h 586087"/>
                <a:gd name="connsiteX18" fmla="*/ 87554 w 338134"/>
                <a:gd name="connsiteY18" fmla="*/ 163920 h 586087"/>
                <a:gd name="connsiteX19" fmla="*/ 69468 w 338134"/>
                <a:gd name="connsiteY19" fmla="*/ 198762 h 586087"/>
                <a:gd name="connsiteX20" fmla="*/ 75852 w 338134"/>
                <a:gd name="connsiteY20" fmla="*/ 212859 h 586087"/>
                <a:gd name="connsiteX21" fmla="*/ 75852 w 338134"/>
                <a:gd name="connsiteY21" fmla="*/ 228285 h 586087"/>
                <a:gd name="connsiteX22" fmla="*/ 57766 w 338134"/>
                <a:gd name="connsiteY22" fmla="*/ 229615 h 586087"/>
                <a:gd name="connsiteX23" fmla="*/ 30637 w 338134"/>
                <a:gd name="connsiteY23" fmla="*/ 247701 h 586087"/>
                <a:gd name="connsiteX24" fmla="*/ 27977 w 338134"/>
                <a:gd name="connsiteY24" fmla="*/ 274830 h 586087"/>
                <a:gd name="connsiteX25" fmla="*/ 27977 w 338134"/>
                <a:gd name="connsiteY25" fmla="*/ 301960 h 586087"/>
                <a:gd name="connsiteX26" fmla="*/ 26647 w 338134"/>
                <a:gd name="connsiteY26" fmla="*/ 327759 h 586087"/>
                <a:gd name="connsiteX27" fmla="*/ 44733 w 338134"/>
                <a:gd name="connsiteY27" fmla="*/ 347175 h 586087"/>
                <a:gd name="connsiteX28" fmla="*/ 34360 w 338134"/>
                <a:gd name="connsiteY28" fmla="*/ 361272 h 586087"/>
                <a:gd name="connsiteX29" fmla="*/ 35690 w 338134"/>
                <a:gd name="connsiteY29" fmla="*/ 374304 h 586087"/>
                <a:gd name="connsiteX30" fmla="*/ 37020 w 338134"/>
                <a:gd name="connsiteY30" fmla="*/ 400104 h 586087"/>
                <a:gd name="connsiteX31" fmla="*/ 18934 w 338134"/>
                <a:gd name="connsiteY31" fmla="*/ 406487 h 586087"/>
                <a:gd name="connsiteX32" fmla="*/ 14944 w 338134"/>
                <a:gd name="connsiteY32" fmla="*/ 428297 h 586087"/>
                <a:gd name="connsiteX33" fmla="*/ 8561 w 338134"/>
                <a:gd name="connsiteY33" fmla="*/ 446383 h 586087"/>
                <a:gd name="connsiteX34" fmla="*/ 50 w 338134"/>
                <a:gd name="connsiteY34" fmla="*/ 445053 h 586087"/>
                <a:gd name="connsiteX35" fmla="*/ 50 w 338134"/>
                <a:gd name="connsiteY35" fmla="*/ 447713 h 586087"/>
                <a:gd name="connsiteX36" fmla="*/ 12018 w 338134"/>
                <a:gd name="connsiteY36" fmla="*/ 475108 h 586087"/>
                <a:gd name="connsiteX37" fmla="*/ 21593 w 338134"/>
                <a:gd name="connsiteY37" fmla="*/ 503301 h 586087"/>
                <a:gd name="connsiteX38" fmla="*/ 35158 w 338134"/>
                <a:gd name="connsiteY38" fmla="*/ 527770 h 586087"/>
                <a:gd name="connsiteX39" fmla="*/ 40743 w 338134"/>
                <a:gd name="connsiteY39" fmla="*/ 548250 h 586087"/>
                <a:gd name="connsiteX40" fmla="*/ 48457 w 338134"/>
                <a:gd name="connsiteY40" fmla="*/ 560751 h 586087"/>
                <a:gd name="connsiteX41" fmla="*/ 48722 w 338134"/>
                <a:gd name="connsiteY41" fmla="*/ 583625 h 586087"/>
                <a:gd name="connsiteX42" fmla="*/ 70000 w 338134"/>
                <a:gd name="connsiteY42" fmla="*/ 583093 h 586087"/>
                <a:gd name="connsiteX43" fmla="*/ 80107 w 338134"/>
                <a:gd name="connsiteY43" fmla="*/ 567134 h 586087"/>
                <a:gd name="connsiteX44" fmla="*/ 88618 w 338134"/>
                <a:gd name="connsiteY44" fmla="*/ 558357 h 586087"/>
                <a:gd name="connsiteX45" fmla="*/ 111226 w 338134"/>
                <a:gd name="connsiteY45" fmla="*/ 556229 h 586087"/>
                <a:gd name="connsiteX46" fmla="*/ 126918 w 338134"/>
                <a:gd name="connsiteY46" fmla="*/ 543729 h 586087"/>
                <a:gd name="connsiteX47" fmla="*/ 136493 w 338134"/>
                <a:gd name="connsiteY47" fmla="*/ 547718 h 586087"/>
                <a:gd name="connsiteX48" fmla="*/ 151654 w 338134"/>
                <a:gd name="connsiteY48" fmla="*/ 521919 h 586087"/>
                <a:gd name="connsiteX49" fmla="*/ 142079 w 338134"/>
                <a:gd name="connsiteY49" fmla="*/ 523515 h 586087"/>
                <a:gd name="connsiteX50" fmla="*/ 141547 w 338134"/>
                <a:gd name="connsiteY50" fmla="*/ 504631 h 586087"/>
                <a:gd name="connsiteX51" fmla="*/ 146068 w 338134"/>
                <a:gd name="connsiteY51" fmla="*/ 466065 h 586087"/>
                <a:gd name="connsiteX52" fmla="*/ 161229 w 338134"/>
                <a:gd name="connsiteY52" fmla="*/ 449574 h 586087"/>
                <a:gd name="connsiteX53" fmla="*/ 185698 w 338134"/>
                <a:gd name="connsiteY53" fmla="*/ 426701 h 586087"/>
                <a:gd name="connsiteX54" fmla="*/ 201657 w 338134"/>
                <a:gd name="connsiteY54" fmla="*/ 404625 h 586087"/>
                <a:gd name="connsiteX55" fmla="*/ 175857 w 338134"/>
                <a:gd name="connsiteY55" fmla="*/ 376166 h 586087"/>
                <a:gd name="connsiteX56" fmla="*/ 156441 w 338134"/>
                <a:gd name="connsiteY56" fmla="*/ 370847 h 586087"/>
                <a:gd name="connsiteX57" fmla="*/ 153250 w 338134"/>
                <a:gd name="connsiteY57" fmla="*/ 340260 h 586087"/>
                <a:gd name="connsiteX58" fmla="*/ 163357 w 338134"/>
                <a:gd name="connsiteY58" fmla="*/ 313662 h 586087"/>
                <a:gd name="connsiteX59" fmla="*/ 170538 w 338134"/>
                <a:gd name="connsiteY59" fmla="*/ 292651 h 586087"/>
                <a:gd name="connsiteX60" fmla="*/ 183305 w 338134"/>
                <a:gd name="connsiteY60" fmla="*/ 280150 h 586087"/>
                <a:gd name="connsiteX61" fmla="*/ 202189 w 338134"/>
                <a:gd name="connsiteY61" fmla="*/ 258872 h 586087"/>
                <a:gd name="connsiteX62" fmla="*/ 227988 w 338134"/>
                <a:gd name="connsiteY62" fmla="*/ 243978 h 586087"/>
                <a:gd name="connsiteX63" fmla="*/ 269746 w 338134"/>
                <a:gd name="connsiteY63" fmla="*/ 212593 h 586087"/>
                <a:gd name="connsiteX64" fmla="*/ 266820 w 338134"/>
                <a:gd name="connsiteY64" fmla="*/ 186528 h 586087"/>
                <a:gd name="connsiteX65" fmla="*/ 277193 w 338134"/>
                <a:gd name="connsiteY65" fmla="*/ 164452 h 586087"/>
                <a:gd name="connsiteX66" fmla="*/ 295013 w 338134"/>
                <a:gd name="connsiteY66" fmla="*/ 150355 h 586087"/>
                <a:gd name="connsiteX67" fmla="*/ 323472 w 338134"/>
                <a:gd name="connsiteY67" fmla="*/ 147430 h 586087"/>
                <a:gd name="connsiteX68" fmla="*/ 338101 w 338134"/>
                <a:gd name="connsiteY68" fmla="*/ 148227 h 586087"/>
                <a:gd name="connsiteX69" fmla="*/ 335175 w 338134"/>
                <a:gd name="connsiteY69" fmla="*/ 135195 h 586087"/>
                <a:gd name="connsiteX70" fmla="*/ 199529 w 338134"/>
                <a:gd name="connsiteY70" fmla="*/ 488672 h 586087"/>
                <a:gd name="connsiteX71" fmla="*/ 180911 w 338134"/>
                <a:gd name="connsiteY71" fmla="*/ 524047 h 586087"/>
                <a:gd name="connsiteX72" fmla="*/ 199529 w 338134"/>
                <a:gd name="connsiteY72" fmla="*/ 488672 h 58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38134" h="586087">
                  <a:moveTo>
                    <a:pt x="335175" y="135195"/>
                  </a:moveTo>
                  <a:cubicBezTo>
                    <a:pt x="331185" y="131471"/>
                    <a:pt x="323472" y="121098"/>
                    <a:pt x="330122" y="121098"/>
                  </a:cubicBezTo>
                  <a:cubicBezTo>
                    <a:pt x="336505" y="121098"/>
                    <a:pt x="339165" y="101682"/>
                    <a:pt x="331451" y="97959"/>
                  </a:cubicBezTo>
                  <a:cubicBezTo>
                    <a:pt x="323738" y="93969"/>
                    <a:pt x="331451" y="77213"/>
                    <a:pt x="325068" y="73489"/>
                  </a:cubicBezTo>
                  <a:cubicBezTo>
                    <a:pt x="318685" y="69500"/>
                    <a:pt x="322408" y="56733"/>
                    <a:pt x="323738" y="47690"/>
                  </a:cubicBezTo>
                  <a:cubicBezTo>
                    <a:pt x="325068" y="38647"/>
                    <a:pt x="299269" y="30934"/>
                    <a:pt x="284906" y="24550"/>
                  </a:cubicBezTo>
                  <a:cubicBezTo>
                    <a:pt x="270810" y="18167"/>
                    <a:pt x="264160" y="7794"/>
                    <a:pt x="252724" y="1411"/>
                  </a:cubicBezTo>
                  <a:cubicBezTo>
                    <a:pt x="241021" y="-4973"/>
                    <a:pt x="237297" y="11784"/>
                    <a:pt x="237297" y="22156"/>
                  </a:cubicBezTo>
                  <a:cubicBezTo>
                    <a:pt x="237297" y="32529"/>
                    <a:pt x="226924" y="33859"/>
                    <a:pt x="219211" y="27210"/>
                  </a:cubicBezTo>
                  <a:cubicBezTo>
                    <a:pt x="211498" y="20827"/>
                    <a:pt x="202455" y="27210"/>
                    <a:pt x="190752" y="22156"/>
                  </a:cubicBezTo>
                  <a:cubicBezTo>
                    <a:pt x="179049" y="17103"/>
                    <a:pt x="184368" y="33859"/>
                    <a:pt x="184368" y="41573"/>
                  </a:cubicBezTo>
                  <a:cubicBezTo>
                    <a:pt x="184368" y="49286"/>
                    <a:pt x="171336" y="49286"/>
                    <a:pt x="163623" y="49286"/>
                  </a:cubicBezTo>
                  <a:cubicBezTo>
                    <a:pt x="155910" y="49286"/>
                    <a:pt x="142877" y="55669"/>
                    <a:pt x="142877" y="64712"/>
                  </a:cubicBezTo>
                  <a:cubicBezTo>
                    <a:pt x="142877" y="73755"/>
                    <a:pt x="131174" y="78809"/>
                    <a:pt x="135164" y="84128"/>
                  </a:cubicBezTo>
                  <a:cubicBezTo>
                    <a:pt x="139153" y="89182"/>
                    <a:pt x="133834" y="94501"/>
                    <a:pt x="128780" y="98225"/>
                  </a:cubicBezTo>
                  <a:cubicBezTo>
                    <a:pt x="123727" y="102214"/>
                    <a:pt x="118407" y="114981"/>
                    <a:pt x="114684" y="118970"/>
                  </a:cubicBezTo>
                  <a:cubicBezTo>
                    <a:pt x="110694" y="122960"/>
                    <a:pt x="117344" y="129343"/>
                    <a:pt x="109630" y="134397"/>
                  </a:cubicBezTo>
                  <a:cubicBezTo>
                    <a:pt x="101917" y="139450"/>
                    <a:pt x="92874" y="135727"/>
                    <a:pt x="88884" y="139450"/>
                  </a:cubicBezTo>
                  <a:cubicBezTo>
                    <a:pt x="85161" y="143440"/>
                    <a:pt x="88884" y="152483"/>
                    <a:pt x="87554" y="163920"/>
                  </a:cubicBezTo>
                  <a:cubicBezTo>
                    <a:pt x="86225" y="175623"/>
                    <a:pt x="77182" y="188389"/>
                    <a:pt x="69468" y="198762"/>
                  </a:cubicBezTo>
                  <a:cubicBezTo>
                    <a:pt x="61755" y="209135"/>
                    <a:pt x="72128" y="211795"/>
                    <a:pt x="75852" y="212859"/>
                  </a:cubicBezTo>
                  <a:cubicBezTo>
                    <a:pt x="79841" y="214189"/>
                    <a:pt x="79841" y="220572"/>
                    <a:pt x="75852" y="228285"/>
                  </a:cubicBezTo>
                  <a:cubicBezTo>
                    <a:pt x="71862" y="235998"/>
                    <a:pt x="63085" y="230945"/>
                    <a:pt x="57766" y="229615"/>
                  </a:cubicBezTo>
                  <a:cubicBezTo>
                    <a:pt x="52712" y="228285"/>
                    <a:pt x="38349" y="234669"/>
                    <a:pt x="30637" y="247701"/>
                  </a:cubicBezTo>
                  <a:cubicBezTo>
                    <a:pt x="22923" y="260734"/>
                    <a:pt x="25583" y="268447"/>
                    <a:pt x="27977" y="274830"/>
                  </a:cubicBezTo>
                  <a:cubicBezTo>
                    <a:pt x="30637" y="281214"/>
                    <a:pt x="21593" y="288927"/>
                    <a:pt x="27977" y="301960"/>
                  </a:cubicBezTo>
                  <a:cubicBezTo>
                    <a:pt x="34360" y="314726"/>
                    <a:pt x="25317" y="317386"/>
                    <a:pt x="26647" y="327759"/>
                  </a:cubicBezTo>
                  <a:cubicBezTo>
                    <a:pt x="27977" y="338132"/>
                    <a:pt x="43403" y="336802"/>
                    <a:pt x="44733" y="347175"/>
                  </a:cubicBezTo>
                  <a:cubicBezTo>
                    <a:pt x="46063" y="357548"/>
                    <a:pt x="39679" y="361272"/>
                    <a:pt x="34360" y="361272"/>
                  </a:cubicBezTo>
                  <a:cubicBezTo>
                    <a:pt x="29307" y="361272"/>
                    <a:pt x="30370" y="371644"/>
                    <a:pt x="35690" y="374304"/>
                  </a:cubicBezTo>
                  <a:cubicBezTo>
                    <a:pt x="40743" y="376964"/>
                    <a:pt x="39679" y="395050"/>
                    <a:pt x="37020" y="400104"/>
                  </a:cubicBezTo>
                  <a:cubicBezTo>
                    <a:pt x="34360" y="405157"/>
                    <a:pt x="17604" y="400104"/>
                    <a:pt x="18934" y="406487"/>
                  </a:cubicBezTo>
                  <a:cubicBezTo>
                    <a:pt x="20264" y="412870"/>
                    <a:pt x="14944" y="423243"/>
                    <a:pt x="14944" y="428297"/>
                  </a:cubicBezTo>
                  <a:cubicBezTo>
                    <a:pt x="14944" y="433350"/>
                    <a:pt x="13614" y="450372"/>
                    <a:pt x="8561" y="446383"/>
                  </a:cubicBezTo>
                  <a:cubicBezTo>
                    <a:pt x="6433" y="444787"/>
                    <a:pt x="3241" y="444787"/>
                    <a:pt x="50" y="445053"/>
                  </a:cubicBezTo>
                  <a:cubicBezTo>
                    <a:pt x="50" y="445851"/>
                    <a:pt x="50" y="446649"/>
                    <a:pt x="50" y="447713"/>
                  </a:cubicBezTo>
                  <a:cubicBezTo>
                    <a:pt x="-482" y="457820"/>
                    <a:pt x="3241" y="467927"/>
                    <a:pt x="12018" y="475108"/>
                  </a:cubicBezTo>
                  <a:cubicBezTo>
                    <a:pt x="20795" y="482289"/>
                    <a:pt x="14146" y="493194"/>
                    <a:pt x="21593" y="503301"/>
                  </a:cubicBezTo>
                  <a:cubicBezTo>
                    <a:pt x="29307" y="513408"/>
                    <a:pt x="26913" y="520589"/>
                    <a:pt x="35158" y="527770"/>
                  </a:cubicBezTo>
                  <a:cubicBezTo>
                    <a:pt x="43669" y="534952"/>
                    <a:pt x="44467" y="538941"/>
                    <a:pt x="40743" y="548250"/>
                  </a:cubicBezTo>
                  <a:cubicBezTo>
                    <a:pt x="37020" y="557559"/>
                    <a:pt x="47925" y="555166"/>
                    <a:pt x="48457" y="560751"/>
                  </a:cubicBezTo>
                  <a:cubicBezTo>
                    <a:pt x="48722" y="566336"/>
                    <a:pt x="46063" y="578039"/>
                    <a:pt x="48722" y="583625"/>
                  </a:cubicBezTo>
                  <a:cubicBezTo>
                    <a:pt x="51648" y="589210"/>
                    <a:pt x="57234" y="583625"/>
                    <a:pt x="70000" y="583093"/>
                  </a:cubicBezTo>
                  <a:cubicBezTo>
                    <a:pt x="82767" y="582561"/>
                    <a:pt x="79575" y="574581"/>
                    <a:pt x="80107" y="567134"/>
                  </a:cubicBezTo>
                  <a:cubicBezTo>
                    <a:pt x="80639" y="559421"/>
                    <a:pt x="87023" y="563145"/>
                    <a:pt x="88618" y="558357"/>
                  </a:cubicBezTo>
                  <a:cubicBezTo>
                    <a:pt x="90214" y="553570"/>
                    <a:pt x="101917" y="552240"/>
                    <a:pt x="111226" y="556229"/>
                  </a:cubicBezTo>
                  <a:cubicBezTo>
                    <a:pt x="120535" y="560219"/>
                    <a:pt x="125323" y="553570"/>
                    <a:pt x="126918" y="543729"/>
                  </a:cubicBezTo>
                  <a:cubicBezTo>
                    <a:pt x="128514" y="534154"/>
                    <a:pt x="133834" y="545856"/>
                    <a:pt x="136493" y="547718"/>
                  </a:cubicBezTo>
                  <a:cubicBezTo>
                    <a:pt x="139153" y="549846"/>
                    <a:pt x="147664" y="532824"/>
                    <a:pt x="151654" y="521919"/>
                  </a:cubicBezTo>
                  <a:cubicBezTo>
                    <a:pt x="155644" y="511014"/>
                    <a:pt x="151388" y="513142"/>
                    <a:pt x="142079" y="523515"/>
                  </a:cubicBezTo>
                  <a:cubicBezTo>
                    <a:pt x="132770" y="533888"/>
                    <a:pt x="138089" y="513142"/>
                    <a:pt x="141547" y="504631"/>
                  </a:cubicBezTo>
                  <a:cubicBezTo>
                    <a:pt x="145271" y="496120"/>
                    <a:pt x="144738" y="471650"/>
                    <a:pt x="146068" y="466065"/>
                  </a:cubicBezTo>
                  <a:cubicBezTo>
                    <a:pt x="147398" y="460479"/>
                    <a:pt x="149792" y="451968"/>
                    <a:pt x="161229" y="449574"/>
                  </a:cubicBezTo>
                  <a:cubicBezTo>
                    <a:pt x="172932" y="447181"/>
                    <a:pt x="188092" y="432818"/>
                    <a:pt x="185698" y="426701"/>
                  </a:cubicBezTo>
                  <a:cubicBezTo>
                    <a:pt x="183305" y="420583"/>
                    <a:pt x="201657" y="410742"/>
                    <a:pt x="201657" y="404625"/>
                  </a:cubicBezTo>
                  <a:cubicBezTo>
                    <a:pt x="201657" y="398508"/>
                    <a:pt x="182241" y="380156"/>
                    <a:pt x="175857" y="376166"/>
                  </a:cubicBezTo>
                  <a:cubicBezTo>
                    <a:pt x="169474" y="372176"/>
                    <a:pt x="155377" y="375368"/>
                    <a:pt x="156441" y="370847"/>
                  </a:cubicBezTo>
                  <a:cubicBezTo>
                    <a:pt x="157771" y="366325"/>
                    <a:pt x="154846" y="349037"/>
                    <a:pt x="153250" y="340260"/>
                  </a:cubicBezTo>
                  <a:cubicBezTo>
                    <a:pt x="151654" y="331483"/>
                    <a:pt x="163357" y="322174"/>
                    <a:pt x="163357" y="313662"/>
                  </a:cubicBezTo>
                  <a:cubicBezTo>
                    <a:pt x="163357" y="305151"/>
                    <a:pt x="162825" y="295576"/>
                    <a:pt x="170538" y="292651"/>
                  </a:cubicBezTo>
                  <a:cubicBezTo>
                    <a:pt x="178251" y="289991"/>
                    <a:pt x="173464" y="282544"/>
                    <a:pt x="183305" y="280150"/>
                  </a:cubicBezTo>
                  <a:cubicBezTo>
                    <a:pt x="193412" y="277756"/>
                    <a:pt x="191284" y="263394"/>
                    <a:pt x="202189" y="258872"/>
                  </a:cubicBezTo>
                  <a:cubicBezTo>
                    <a:pt x="213094" y="254351"/>
                    <a:pt x="213891" y="250893"/>
                    <a:pt x="227988" y="243978"/>
                  </a:cubicBezTo>
                  <a:cubicBezTo>
                    <a:pt x="242085" y="237062"/>
                    <a:pt x="265756" y="221104"/>
                    <a:pt x="269746" y="212593"/>
                  </a:cubicBezTo>
                  <a:cubicBezTo>
                    <a:pt x="273735" y="204082"/>
                    <a:pt x="255383" y="195305"/>
                    <a:pt x="266820" y="186528"/>
                  </a:cubicBezTo>
                  <a:cubicBezTo>
                    <a:pt x="278523" y="177750"/>
                    <a:pt x="268948" y="167644"/>
                    <a:pt x="277193" y="164452"/>
                  </a:cubicBezTo>
                  <a:cubicBezTo>
                    <a:pt x="285704" y="161260"/>
                    <a:pt x="288896" y="156739"/>
                    <a:pt x="295013" y="150355"/>
                  </a:cubicBezTo>
                  <a:cubicBezTo>
                    <a:pt x="301130" y="143972"/>
                    <a:pt x="309110" y="149823"/>
                    <a:pt x="323472" y="147430"/>
                  </a:cubicBezTo>
                  <a:cubicBezTo>
                    <a:pt x="328792" y="146632"/>
                    <a:pt x="333579" y="146898"/>
                    <a:pt x="338101" y="148227"/>
                  </a:cubicBezTo>
                  <a:cubicBezTo>
                    <a:pt x="338367" y="142376"/>
                    <a:pt x="337037" y="137057"/>
                    <a:pt x="335175" y="135195"/>
                  </a:cubicBezTo>
                  <a:close/>
                  <a:moveTo>
                    <a:pt x="199529" y="488672"/>
                  </a:moveTo>
                  <a:cubicBezTo>
                    <a:pt x="184368" y="489204"/>
                    <a:pt x="177187" y="519259"/>
                    <a:pt x="180911" y="524047"/>
                  </a:cubicBezTo>
                  <a:cubicBezTo>
                    <a:pt x="184103" y="528036"/>
                    <a:pt x="214689" y="488406"/>
                    <a:pt x="199529" y="488672"/>
                  </a:cubicBezTo>
                  <a:close/>
                </a:path>
              </a:pathLst>
            </a:custGeom>
            <a:grpFill/>
            <a:ln w="6350" cap="flat">
              <a:solidFill>
                <a:schemeClr val="bg1"/>
              </a:solidFill>
              <a:prstDash val="solid"/>
              <a:miter/>
            </a:ln>
          </p:spPr>
          <p:txBody>
            <a:bodyPr rtlCol="0" anchor="ctr"/>
            <a:lstStyle/>
            <a:p>
              <a:endParaRPr lang="en-GB"/>
            </a:p>
          </p:txBody>
        </p:sp>
        <p:sp>
          <p:nvSpPr>
            <p:cNvPr id="525" name="Freeform: Shape 524">
              <a:extLst>
                <a:ext uri="{FF2B5EF4-FFF2-40B4-BE49-F238E27FC236}">
                  <a16:creationId xmlns:a16="http://schemas.microsoft.com/office/drawing/2014/main" id="{70BA8648-EF72-4ECF-85F2-15069A8C7364}"/>
                </a:ext>
              </a:extLst>
            </p:cNvPr>
            <p:cNvSpPr/>
            <p:nvPr/>
          </p:nvSpPr>
          <p:spPr>
            <a:xfrm>
              <a:off x="6386254" y="2511962"/>
              <a:ext cx="163941" cy="81268"/>
            </a:xfrm>
            <a:custGeom>
              <a:avLst/>
              <a:gdLst>
                <a:gd name="connsiteX0" fmla="*/ 156048 w 163941"/>
                <a:gd name="connsiteY0" fmla="*/ 20893 h 81268"/>
                <a:gd name="connsiteX1" fmla="*/ 161633 w 163941"/>
                <a:gd name="connsiteY1" fmla="*/ 3073 h 81268"/>
                <a:gd name="connsiteX2" fmla="*/ 155781 w 163941"/>
                <a:gd name="connsiteY2" fmla="*/ 5733 h 81268"/>
                <a:gd name="connsiteX3" fmla="*/ 104449 w 163941"/>
                <a:gd name="connsiteY3" fmla="*/ 413 h 81268"/>
                <a:gd name="connsiteX4" fmla="*/ 53914 w 163941"/>
                <a:gd name="connsiteY4" fmla="*/ 10520 h 81268"/>
                <a:gd name="connsiteX5" fmla="*/ 37424 w 163941"/>
                <a:gd name="connsiteY5" fmla="*/ 26213 h 81268"/>
                <a:gd name="connsiteX6" fmla="*/ 43009 w 163941"/>
                <a:gd name="connsiteY6" fmla="*/ 43501 h 81268"/>
                <a:gd name="connsiteX7" fmla="*/ 58968 w 163941"/>
                <a:gd name="connsiteY7" fmla="*/ 52810 h 81268"/>
                <a:gd name="connsiteX8" fmla="*/ 64553 w 163941"/>
                <a:gd name="connsiteY8" fmla="*/ 63715 h 81268"/>
                <a:gd name="connsiteX9" fmla="*/ 93544 w 163941"/>
                <a:gd name="connsiteY9" fmla="*/ 63715 h 81268"/>
                <a:gd name="connsiteX10" fmla="*/ 120939 w 163941"/>
                <a:gd name="connsiteY10" fmla="*/ 79673 h 81268"/>
                <a:gd name="connsiteX11" fmla="*/ 146738 w 163941"/>
                <a:gd name="connsiteY11" fmla="*/ 81269 h 81268"/>
                <a:gd name="connsiteX12" fmla="*/ 147802 w 163941"/>
                <a:gd name="connsiteY12" fmla="*/ 73822 h 81268"/>
                <a:gd name="connsiteX13" fmla="*/ 154984 w 163941"/>
                <a:gd name="connsiteY13" fmla="*/ 64779 h 81268"/>
                <a:gd name="connsiteX14" fmla="*/ 148866 w 163941"/>
                <a:gd name="connsiteY14" fmla="*/ 50416 h 81268"/>
                <a:gd name="connsiteX15" fmla="*/ 147004 w 163941"/>
                <a:gd name="connsiteY15" fmla="*/ 34724 h 81268"/>
                <a:gd name="connsiteX16" fmla="*/ 156048 w 163941"/>
                <a:gd name="connsiteY16" fmla="*/ 20893 h 81268"/>
                <a:gd name="connsiteX17" fmla="*/ 13752 w 163941"/>
                <a:gd name="connsiteY17" fmla="*/ 40309 h 81268"/>
                <a:gd name="connsiteX18" fmla="*/ 2847 w 163941"/>
                <a:gd name="connsiteY18" fmla="*/ 63981 h 81268"/>
                <a:gd name="connsiteX19" fmla="*/ 31040 w 163941"/>
                <a:gd name="connsiteY19" fmla="*/ 45363 h 81268"/>
                <a:gd name="connsiteX20" fmla="*/ 13752 w 163941"/>
                <a:gd name="connsiteY20" fmla="*/ 40309 h 81268"/>
                <a:gd name="connsiteX21" fmla="*/ 25987 w 163941"/>
                <a:gd name="connsiteY21" fmla="*/ 28606 h 81268"/>
                <a:gd name="connsiteX22" fmla="*/ 8699 w 163941"/>
                <a:gd name="connsiteY22" fmla="*/ 30734 h 81268"/>
                <a:gd name="connsiteX23" fmla="*/ 25987 w 163941"/>
                <a:gd name="connsiteY23" fmla="*/ 28606 h 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941" h="81268">
                  <a:moveTo>
                    <a:pt x="156048" y="20893"/>
                  </a:moveTo>
                  <a:cubicBezTo>
                    <a:pt x="159505" y="13712"/>
                    <a:pt x="168016" y="12382"/>
                    <a:pt x="161633" y="3073"/>
                  </a:cubicBezTo>
                  <a:cubicBezTo>
                    <a:pt x="160303" y="4137"/>
                    <a:pt x="158707" y="4935"/>
                    <a:pt x="155781" y="5733"/>
                  </a:cubicBezTo>
                  <a:cubicBezTo>
                    <a:pt x="144079" y="8924"/>
                    <a:pt x="118811" y="-2246"/>
                    <a:pt x="104449" y="413"/>
                  </a:cubicBezTo>
                  <a:cubicBezTo>
                    <a:pt x="90086" y="3073"/>
                    <a:pt x="60829" y="3073"/>
                    <a:pt x="53914" y="10520"/>
                  </a:cubicBezTo>
                  <a:cubicBezTo>
                    <a:pt x="46999" y="17702"/>
                    <a:pt x="29711" y="19829"/>
                    <a:pt x="37424" y="26213"/>
                  </a:cubicBezTo>
                  <a:cubicBezTo>
                    <a:pt x="45137" y="32596"/>
                    <a:pt x="37424" y="35788"/>
                    <a:pt x="43009" y="43501"/>
                  </a:cubicBezTo>
                  <a:cubicBezTo>
                    <a:pt x="48595" y="51214"/>
                    <a:pt x="51520" y="54406"/>
                    <a:pt x="58968" y="52810"/>
                  </a:cubicBezTo>
                  <a:cubicBezTo>
                    <a:pt x="66680" y="51214"/>
                    <a:pt x="72532" y="55204"/>
                    <a:pt x="64553" y="63715"/>
                  </a:cubicBezTo>
                  <a:cubicBezTo>
                    <a:pt x="77053" y="62917"/>
                    <a:pt x="91416" y="62119"/>
                    <a:pt x="93544" y="63715"/>
                  </a:cubicBezTo>
                  <a:cubicBezTo>
                    <a:pt x="96736" y="66109"/>
                    <a:pt x="116152" y="81535"/>
                    <a:pt x="120939" y="79673"/>
                  </a:cubicBezTo>
                  <a:cubicBezTo>
                    <a:pt x="123865" y="78609"/>
                    <a:pt x="137163" y="80205"/>
                    <a:pt x="146738" y="81269"/>
                  </a:cubicBezTo>
                  <a:cubicBezTo>
                    <a:pt x="145675" y="78343"/>
                    <a:pt x="145675" y="75418"/>
                    <a:pt x="147802" y="73822"/>
                  </a:cubicBezTo>
                  <a:cubicBezTo>
                    <a:pt x="151526" y="70896"/>
                    <a:pt x="159239" y="70896"/>
                    <a:pt x="154984" y="64779"/>
                  </a:cubicBezTo>
                  <a:cubicBezTo>
                    <a:pt x="150728" y="58661"/>
                    <a:pt x="149664" y="57597"/>
                    <a:pt x="148866" y="50416"/>
                  </a:cubicBezTo>
                  <a:cubicBezTo>
                    <a:pt x="148334" y="43235"/>
                    <a:pt x="146472" y="39511"/>
                    <a:pt x="147004" y="34724"/>
                  </a:cubicBezTo>
                  <a:cubicBezTo>
                    <a:pt x="147536" y="29936"/>
                    <a:pt x="152590" y="28606"/>
                    <a:pt x="156048" y="20893"/>
                  </a:cubicBezTo>
                  <a:close/>
                  <a:moveTo>
                    <a:pt x="13752" y="40309"/>
                  </a:moveTo>
                  <a:cubicBezTo>
                    <a:pt x="-610" y="44299"/>
                    <a:pt x="-2738" y="64247"/>
                    <a:pt x="2847" y="63981"/>
                  </a:cubicBezTo>
                  <a:cubicBezTo>
                    <a:pt x="10029" y="63449"/>
                    <a:pt x="26519" y="49884"/>
                    <a:pt x="31040" y="45363"/>
                  </a:cubicBezTo>
                  <a:cubicBezTo>
                    <a:pt x="35562" y="41107"/>
                    <a:pt x="28381" y="36320"/>
                    <a:pt x="13752" y="40309"/>
                  </a:cubicBezTo>
                  <a:close/>
                  <a:moveTo>
                    <a:pt x="25987" y="28606"/>
                  </a:moveTo>
                  <a:cubicBezTo>
                    <a:pt x="29178" y="22489"/>
                    <a:pt x="2847" y="25149"/>
                    <a:pt x="8699" y="30734"/>
                  </a:cubicBezTo>
                  <a:cubicBezTo>
                    <a:pt x="12954" y="34724"/>
                    <a:pt x="22795" y="34724"/>
                    <a:pt x="25987" y="28606"/>
                  </a:cubicBezTo>
                  <a:close/>
                </a:path>
              </a:pathLst>
            </a:custGeom>
            <a:grpFill/>
            <a:ln w="6350" cap="flat">
              <a:solidFill>
                <a:schemeClr val="bg1"/>
              </a:solidFill>
              <a:prstDash val="solid"/>
              <a:miter/>
            </a:ln>
          </p:spPr>
          <p:txBody>
            <a:bodyPr rtlCol="0" anchor="ctr"/>
            <a:lstStyle/>
            <a:p>
              <a:endParaRPr lang="en-GB"/>
            </a:p>
          </p:txBody>
        </p:sp>
        <p:sp>
          <p:nvSpPr>
            <p:cNvPr id="526" name="Freeform: Shape 525">
              <a:extLst>
                <a:ext uri="{FF2B5EF4-FFF2-40B4-BE49-F238E27FC236}">
                  <a16:creationId xmlns:a16="http://schemas.microsoft.com/office/drawing/2014/main" id="{80991D9A-5FED-468C-BB27-DA89C70C3B77}"/>
                </a:ext>
              </a:extLst>
            </p:cNvPr>
            <p:cNvSpPr/>
            <p:nvPr/>
          </p:nvSpPr>
          <p:spPr>
            <a:xfrm>
              <a:off x="6698693" y="4242171"/>
              <a:ext cx="218097" cy="264998"/>
            </a:xfrm>
            <a:custGeom>
              <a:avLst/>
              <a:gdLst>
                <a:gd name="connsiteX0" fmla="*/ 192564 w 218097"/>
                <a:gd name="connsiteY0" fmla="*/ 59933 h 264998"/>
                <a:gd name="connsiteX1" fmla="*/ 205064 w 218097"/>
                <a:gd name="connsiteY1" fmla="*/ 40517 h 264998"/>
                <a:gd name="connsiteX2" fmla="*/ 218097 w 218097"/>
                <a:gd name="connsiteY2" fmla="*/ 21633 h 264998"/>
                <a:gd name="connsiteX3" fmla="*/ 204533 w 218097"/>
                <a:gd name="connsiteY3" fmla="*/ 25357 h 264998"/>
                <a:gd name="connsiteX4" fmla="*/ 191234 w 218097"/>
                <a:gd name="connsiteY4" fmla="*/ 20038 h 264998"/>
                <a:gd name="connsiteX5" fmla="*/ 167828 w 218097"/>
                <a:gd name="connsiteY5" fmla="*/ 24825 h 264998"/>
                <a:gd name="connsiteX6" fmla="*/ 149742 w 218097"/>
                <a:gd name="connsiteY6" fmla="*/ 39187 h 264998"/>
                <a:gd name="connsiteX7" fmla="*/ 118358 w 218097"/>
                <a:gd name="connsiteY7" fmla="*/ 33868 h 264998"/>
                <a:gd name="connsiteX8" fmla="*/ 86973 w 218097"/>
                <a:gd name="connsiteY8" fmla="*/ 15782 h 264998"/>
                <a:gd name="connsiteX9" fmla="*/ 59311 w 218097"/>
                <a:gd name="connsiteY9" fmla="*/ 10462 h 264998"/>
                <a:gd name="connsiteX10" fmla="*/ 43619 w 218097"/>
                <a:gd name="connsiteY10" fmla="*/ 2749 h 264998"/>
                <a:gd name="connsiteX11" fmla="*/ 27395 w 218097"/>
                <a:gd name="connsiteY11" fmla="*/ 887 h 264998"/>
                <a:gd name="connsiteX12" fmla="*/ 5585 w 218097"/>
                <a:gd name="connsiteY12" fmla="*/ 15516 h 264998"/>
                <a:gd name="connsiteX13" fmla="*/ 2127 w 218097"/>
                <a:gd name="connsiteY13" fmla="*/ 20038 h 264998"/>
                <a:gd name="connsiteX14" fmla="*/ 14628 w 218097"/>
                <a:gd name="connsiteY14" fmla="*/ 31208 h 264998"/>
                <a:gd name="connsiteX15" fmla="*/ 17288 w 218097"/>
                <a:gd name="connsiteY15" fmla="*/ 50624 h 264998"/>
                <a:gd name="connsiteX16" fmla="*/ 28459 w 218097"/>
                <a:gd name="connsiteY16" fmla="*/ 60199 h 264998"/>
                <a:gd name="connsiteX17" fmla="*/ 27129 w 218097"/>
                <a:gd name="connsiteY17" fmla="*/ 82541 h 264998"/>
                <a:gd name="connsiteX18" fmla="*/ 9043 w 218097"/>
                <a:gd name="connsiteY18" fmla="*/ 114458 h 264998"/>
                <a:gd name="connsiteX19" fmla="*/ 1064 w 218097"/>
                <a:gd name="connsiteY19" fmla="*/ 131214 h 264998"/>
                <a:gd name="connsiteX20" fmla="*/ 19150 w 218097"/>
                <a:gd name="connsiteY20" fmla="*/ 141055 h 264998"/>
                <a:gd name="connsiteX21" fmla="*/ 0 w 218097"/>
                <a:gd name="connsiteY21" fmla="*/ 158609 h 264998"/>
                <a:gd name="connsiteX22" fmla="*/ 0 w 218097"/>
                <a:gd name="connsiteY22" fmla="*/ 161269 h 264998"/>
                <a:gd name="connsiteX23" fmla="*/ 102665 w 218097"/>
                <a:gd name="connsiteY23" fmla="*/ 215793 h 264998"/>
                <a:gd name="connsiteX24" fmla="*/ 101335 w 218097"/>
                <a:gd name="connsiteY24" fmla="*/ 232549 h 264998"/>
                <a:gd name="connsiteX25" fmla="*/ 146817 w 218097"/>
                <a:gd name="connsiteY25" fmla="*/ 264998 h 264998"/>
                <a:gd name="connsiteX26" fmla="*/ 173414 w 218097"/>
                <a:gd name="connsiteY26" fmla="*/ 205952 h 264998"/>
                <a:gd name="connsiteX27" fmla="*/ 190702 w 218097"/>
                <a:gd name="connsiteY27" fmla="*/ 191856 h 264998"/>
                <a:gd name="connsiteX28" fmla="*/ 205596 w 218097"/>
                <a:gd name="connsiteY28" fmla="*/ 182281 h 264998"/>
                <a:gd name="connsiteX29" fmla="*/ 207990 w 218097"/>
                <a:gd name="connsiteY29" fmla="*/ 179089 h 264998"/>
                <a:gd name="connsiteX30" fmla="*/ 194426 w 218097"/>
                <a:gd name="connsiteY30" fmla="*/ 157811 h 264998"/>
                <a:gd name="connsiteX31" fmla="*/ 192564 w 218097"/>
                <a:gd name="connsiteY31" fmla="*/ 59933 h 26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8097" h="264998">
                  <a:moveTo>
                    <a:pt x="192564" y="59933"/>
                  </a:moveTo>
                  <a:lnTo>
                    <a:pt x="205064" y="40517"/>
                  </a:lnTo>
                  <a:lnTo>
                    <a:pt x="218097" y="21633"/>
                  </a:lnTo>
                  <a:cubicBezTo>
                    <a:pt x="211980" y="22963"/>
                    <a:pt x="206394" y="24559"/>
                    <a:pt x="204533" y="25357"/>
                  </a:cubicBezTo>
                  <a:cubicBezTo>
                    <a:pt x="199745" y="27750"/>
                    <a:pt x="193096" y="24027"/>
                    <a:pt x="191234" y="20038"/>
                  </a:cubicBezTo>
                  <a:cubicBezTo>
                    <a:pt x="189372" y="15782"/>
                    <a:pt x="177404" y="19505"/>
                    <a:pt x="167828" y="24825"/>
                  </a:cubicBezTo>
                  <a:cubicBezTo>
                    <a:pt x="158254" y="30144"/>
                    <a:pt x="153466" y="41581"/>
                    <a:pt x="149742" y="39187"/>
                  </a:cubicBezTo>
                  <a:cubicBezTo>
                    <a:pt x="146019" y="36794"/>
                    <a:pt x="124475" y="33868"/>
                    <a:pt x="118358" y="33868"/>
                  </a:cubicBezTo>
                  <a:cubicBezTo>
                    <a:pt x="112240" y="33868"/>
                    <a:pt x="93090" y="21101"/>
                    <a:pt x="86973" y="15782"/>
                  </a:cubicBezTo>
                  <a:cubicBezTo>
                    <a:pt x="80855" y="10462"/>
                    <a:pt x="63567" y="12856"/>
                    <a:pt x="59311" y="10462"/>
                  </a:cubicBezTo>
                  <a:cubicBezTo>
                    <a:pt x="55056" y="8069"/>
                    <a:pt x="46811" y="6207"/>
                    <a:pt x="43619" y="2749"/>
                  </a:cubicBezTo>
                  <a:cubicBezTo>
                    <a:pt x="40693" y="-974"/>
                    <a:pt x="33247" y="-177"/>
                    <a:pt x="27395" y="887"/>
                  </a:cubicBezTo>
                  <a:cubicBezTo>
                    <a:pt x="21278" y="2217"/>
                    <a:pt x="6915" y="10462"/>
                    <a:pt x="5585" y="15516"/>
                  </a:cubicBezTo>
                  <a:cubicBezTo>
                    <a:pt x="5319" y="17112"/>
                    <a:pt x="3723" y="18441"/>
                    <a:pt x="2127" y="20038"/>
                  </a:cubicBezTo>
                  <a:lnTo>
                    <a:pt x="14628" y="31208"/>
                  </a:lnTo>
                  <a:lnTo>
                    <a:pt x="17288" y="50624"/>
                  </a:lnTo>
                  <a:lnTo>
                    <a:pt x="28459" y="60199"/>
                  </a:lnTo>
                  <a:cubicBezTo>
                    <a:pt x="28459" y="60199"/>
                    <a:pt x="28459" y="71370"/>
                    <a:pt x="27129" y="82541"/>
                  </a:cubicBezTo>
                  <a:cubicBezTo>
                    <a:pt x="25799" y="93712"/>
                    <a:pt x="15958" y="107542"/>
                    <a:pt x="9043" y="114458"/>
                  </a:cubicBezTo>
                  <a:cubicBezTo>
                    <a:pt x="6915" y="116585"/>
                    <a:pt x="3990" y="123235"/>
                    <a:pt x="1064" y="131214"/>
                  </a:cubicBezTo>
                  <a:cubicBezTo>
                    <a:pt x="11703" y="133874"/>
                    <a:pt x="19682" y="137863"/>
                    <a:pt x="19150" y="141055"/>
                  </a:cubicBezTo>
                  <a:cubicBezTo>
                    <a:pt x="17820" y="147704"/>
                    <a:pt x="0" y="144778"/>
                    <a:pt x="0" y="158609"/>
                  </a:cubicBezTo>
                  <a:cubicBezTo>
                    <a:pt x="0" y="159673"/>
                    <a:pt x="0" y="160471"/>
                    <a:pt x="0" y="161269"/>
                  </a:cubicBezTo>
                  <a:lnTo>
                    <a:pt x="102665" y="215793"/>
                  </a:lnTo>
                  <a:lnTo>
                    <a:pt x="101335" y="232549"/>
                  </a:lnTo>
                  <a:cubicBezTo>
                    <a:pt x="101335" y="232549"/>
                    <a:pt x="124475" y="249306"/>
                    <a:pt x="146817" y="264998"/>
                  </a:cubicBezTo>
                  <a:cubicBezTo>
                    <a:pt x="156924" y="239465"/>
                    <a:pt x="169956" y="211272"/>
                    <a:pt x="173414" y="205952"/>
                  </a:cubicBezTo>
                  <a:cubicBezTo>
                    <a:pt x="179531" y="196643"/>
                    <a:pt x="185383" y="198239"/>
                    <a:pt x="190702" y="191856"/>
                  </a:cubicBezTo>
                  <a:cubicBezTo>
                    <a:pt x="196022" y="185472"/>
                    <a:pt x="197617" y="195047"/>
                    <a:pt x="205596" y="182281"/>
                  </a:cubicBezTo>
                  <a:cubicBezTo>
                    <a:pt x="206129" y="181217"/>
                    <a:pt x="206926" y="180153"/>
                    <a:pt x="207990" y="179089"/>
                  </a:cubicBezTo>
                  <a:lnTo>
                    <a:pt x="194426" y="157811"/>
                  </a:lnTo>
                  <a:lnTo>
                    <a:pt x="192564" y="59933"/>
                  </a:lnTo>
                  <a:close/>
                </a:path>
              </a:pathLst>
            </a:custGeom>
            <a:grpFill/>
            <a:ln w="6350" cap="flat">
              <a:solidFill>
                <a:schemeClr val="bg1"/>
              </a:solidFill>
              <a:prstDash val="solid"/>
              <a:miter/>
            </a:ln>
          </p:spPr>
          <p:txBody>
            <a:bodyPr rtlCol="0" anchor="ctr"/>
            <a:lstStyle/>
            <a:p>
              <a:endParaRPr lang="en-GB"/>
            </a:p>
          </p:txBody>
        </p:sp>
        <p:sp>
          <p:nvSpPr>
            <p:cNvPr id="527" name="Freeform: Shape 526">
              <a:extLst>
                <a:ext uri="{FF2B5EF4-FFF2-40B4-BE49-F238E27FC236}">
                  <a16:creationId xmlns:a16="http://schemas.microsoft.com/office/drawing/2014/main" id="{3DA900E6-D590-4F5A-A12D-4F4E9D4D3D83}"/>
                </a:ext>
              </a:extLst>
            </p:cNvPr>
            <p:cNvSpPr/>
            <p:nvPr/>
          </p:nvSpPr>
          <p:spPr>
            <a:xfrm>
              <a:off x="6578474" y="4261943"/>
              <a:ext cx="148412" cy="152638"/>
            </a:xfrm>
            <a:custGeom>
              <a:avLst/>
              <a:gdLst>
                <a:gd name="connsiteX0" fmla="*/ 137508 w 148412"/>
                <a:gd name="connsiteY0" fmla="*/ 30587 h 152638"/>
                <a:gd name="connsiteX1" fmla="*/ 134848 w 148412"/>
                <a:gd name="connsiteY1" fmla="*/ 11171 h 152638"/>
                <a:gd name="connsiteX2" fmla="*/ 122347 w 148412"/>
                <a:gd name="connsiteY2" fmla="*/ 0 h 152638"/>
                <a:gd name="connsiteX3" fmla="*/ 113038 w 148412"/>
                <a:gd name="connsiteY3" fmla="*/ 8777 h 152638"/>
                <a:gd name="connsiteX4" fmla="*/ 96282 w 148412"/>
                <a:gd name="connsiteY4" fmla="*/ 10107 h 152638"/>
                <a:gd name="connsiteX5" fmla="*/ 76334 w 148412"/>
                <a:gd name="connsiteY5" fmla="*/ 16756 h 152638"/>
                <a:gd name="connsiteX6" fmla="*/ 59578 w 148412"/>
                <a:gd name="connsiteY6" fmla="*/ 10639 h 152638"/>
                <a:gd name="connsiteX7" fmla="*/ 39098 w 148412"/>
                <a:gd name="connsiteY7" fmla="*/ 16756 h 152638"/>
                <a:gd name="connsiteX8" fmla="*/ 36704 w 148412"/>
                <a:gd name="connsiteY8" fmla="*/ 40162 h 152638"/>
                <a:gd name="connsiteX9" fmla="*/ 45747 w 148412"/>
                <a:gd name="connsiteY9" fmla="*/ 53461 h 152638"/>
                <a:gd name="connsiteX10" fmla="*/ 37768 w 148412"/>
                <a:gd name="connsiteY10" fmla="*/ 67291 h 152638"/>
                <a:gd name="connsiteX11" fmla="*/ 26331 w 148412"/>
                <a:gd name="connsiteY11" fmla="*/ 75004 h 152638"/>
                <a:gd name="connsiteX12" fmla="*/ 15958 w 148412"/>
                <a:gd name="connsiteY12" fmla="*/ 90165 h 152638"/>
                <a:gd name="connsiteX13" fmla="*/ 9309 w 148412"/>
                <a:gd name="connsiteY13" fmla="*/ 109315 h 152638"/>
                <a:gd name="connsiteX14" fmla="*/ 4521 w 148412"/>
                <a:gd name="connsiteY14" fmla="*/ 132720 h 152638"/>
                <a:gd name="connsiteX15" fmla="*/ 0 w 148412"/>
                <a:gd name="connsiteY15" fmla="*/ 152402 h 152638"/>
                <a:gd name="connsiteX16" fmla="*/ 13565 w 148412"/>
                <a:gd name="connsiteY16" fmla="*/ 150009 h 152638"/>
                <a:gd name="connsiteX17" fmla="*/ 41492 w 148412"/>
                <a:gd name="connsiteY17" fmla="*/ 141764 h 152638"/>
                <a:gd name="connsiteX18" fmla="*/ 64099 w 148412"/>
                <a:gd name="connsiteY18" fmla="*/ 139902 h 152638"/>
                <a:gd name="connsiteX19" fmla="*/ 84845 w 148412"/>
                <a:gd name="connsiteY19" fmla="*/ 110379 h 152638"/>
                <a:gd name="connsiteX20" fmla="*/ 121017 w 148412"/>
                <a:gd name="connsiteY20" fmla="*/ 111177 h 152638"/>
                <a:gd name="connsiteX21" fmla="*/ 128996 w 148412"/>
                <a:gd name="connsiteY21" fmla="*/ 94420 h 152638"/>
                <a:gd name="connsiteX22" fmla="*/ 147083 w 148412"/>
                <a:gd name="connsiteY22" fmla="*/ 62504 h 152638"/>
                <a:gd name="connsiteX23" fmla="*/ 148412 w 148412"/>
                <a:gd name="connsiteY23" fmla="*/ 40162 h 152638"/>
                <a:gd name="connsiteX24" fmla="*/ 137508 w 148412"/>
                <a:gd name="connsiteY24" fmla="*/ 30587 h 15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8412" h="152638">
                  <a:moveTo>
                    <a:pt x="137508" y="30587"/>
                  </a:moveTo>
                  <a:lnTo>
                    <a:pt x="134848" y="11171"/>
                  </a:lnTo>
                  <a:lnTo>
                    <a:pt x="122347" y="0"/>
                  </a:lnTo>
                  <a:cubicBezTo>
                    <a:pt x="118624" y="3192"/>
                    <a:pt x="113570" y="5852"/>
                    <a:pt x="113038" y="8777"/>
                  </a:cubicBezTo>
                  <a:cubicBezTo>
                    <a:pt x="112506" y="13033"/>
                    <a:pt x="101069" y="12501"/>
                    <a:pt x="96282" y="10107"/>
                  </a:cubicBezTo>
                  <a:cubicBezTo>
                    <a:pt x="91495" y="7713"/>
                    <a:pt x="78728" y="13033"/>
                    <a:pt x="76334" y="16756"/>
                  </a:cubicBezTo>
                  <a:cubicBezTo>
                    <a:pt x="73940" y="20480"/>
                    <a:pt x="65429" y="10107"/>
                    <a:pt x="59578" y="10639"/>
                  </a:cubicBezTo>
                  <a:cubicBezTo>
                    <a:pt x="53460" y="11171"/>
                    <a:pt x="39098" y="16756"/>
                    <a:pt x="39098" y="16756"/>
                  </a:cubicBezTo>
                  <a:cubicBezTo>
                    <a:pt x="39098" y="16756"/>
                    <a:pt x="36704" y="33513"/>
                    <a:pt x="36704" y="40162"/>
                  </a:cubicBezTo>
                  <a:cubicBezTo>
                    <a:pt x="36704" y="46811"/>
                    <a:pt x="45747" y="48141"/>
                    <a:pt x="45747" y="53461"/>
                  </a:cubicBezTo>
                  <a:cubicBezTo>
                    <a:pt x="45747" y="58780"/>
                    <a:pt x="38566" y="63833"/>
                    <a:pt x="37768" y="67291"/>
                  </a:cubicBezTo>
                  <a:cubicBezTo>
                    <a:pt x="37236" y="70749"/>
                    <a:pt x="32449" y="73409"/>
                    <a:pt x="26331" y="75004"/>
                  </a:cubicBezTo>
                  <a:cubicBezTo>
                    <a:pt x="20214" y="76866"/>
                    <a:pt x="21012" y="86441"/>
                    <a:pt x="15958" y="90165"/>
                  </a:cubicBezTo>
                  <a:cubicBezTo>
                    <a:pt x="11171" y="93888"/>
                    <a:pt x="12235" y="102932"/>
                    <a:pt x="9309" y="109315"/>
                  </a:cubicBezTo>
                  <a:cubicBezTo>
                    <a:pt x="6383" y="115964"/>
                    <a:pt x="4521" y="125007"/>
                    <a:pt x="4521" y="132720"/>
                  </a:cubicBezTo>
                  <a:cubicBezTo>
                    <a:pt x="4521" y="139104"/>
                    <a:pt x="3724" y="147881"/>
                    <a:pt x="0" y="152402"/>
                  </a:cubicBezTo>
                  <a:cubicBezTo>
                    <a:pt x="7713" y="153200"/>
                    <a:pt x="9575" y="151871"/>
                    <a:pt x="13565" y="150009"/>
                  </a:cubicBezTo>
                  <a:cubicBezTo>
                    <a:pt x="19150" y="147349"/>
                    <a:pt x="41492" y="141764"/>
                    <a:pt x="41492" y="141764"/>
                  </a:cubicBezTo>
                  <a:lnTo>
                    <a:pt x="64099" y="139902"/>
                  </a:lnTo>
                  <a:cubicBezTo>
                    <a:pt x="69153" y="125805"/>
                    <a:pt x="76600" y="112772"/>
                    <a:pt x="84845" y="110379"/>
                  </a:cubicBezTo>
                  <a:cubicBezTo>
                    <a:pt x="95484" y="107187"/>
                    <a:pt x="109846" y="108517"/>
                    <a:pt x="121017" y="111177"/>
                  </a:cubicBezTo>
                  <a:cubicBezTo>
                    <a:pt x="124209" y="102932"/>
                    <a:pt x="126869" y="96282"/>
                    <a:pt x="128996" y="94420"/>
                  </a:cubicBezTo>
                  <a:cubicBezTo>
                    <a:pt x="135912" y="87505"/>
                    <a:pt x="145753" y="73409"/>
                    <a:pt x="147083" y="62504"/>
                  </a:cubicBezTo>
                  <a:cubicBezTo>
                    <a:pt x="148412" y="51333"/>
                    <a:pt x="148412" y="40162"/>
                    <a:pt x="148412" y="40162"/>
                  </a:cubicBezTo>
                  <a:lnTo>
                    <a:pt x="137508" y="30587"/>
                  </a:lnTo>
                  <a:close/>
                </a:path>
              </a:pathLst>
            </a:custGeom>
            <a:grpFill/>
            <a:ln w="6350" cap="flat">
              <a:solidFill>
                <a:schemeClr val="bg1"/>
              </a:solidFill>
              <a:prstDash val="solid"/>
              <a:miter/>
            </a:ln>
          </p:spPr>
          <p:txBody>
            <a:bodyPr rtlCol="0" anchor="ctr"/>
            <a:lstStyle/>
            <a:p>
              <a:endParaRPr lang="en-GB"/>
            </a:p>
          </p:txBody>
        </p:sp>
        <p:sp>
          <p:nvSpPr>
            <p:cNvPr id="528" name="Freeform: Shape 527">
              <a:extLst>
                <a:ext uri="{FF2B5EF4-FFF2-40B4-BE49-F238E27FC236}">
                  <a16:creationId xmlns:a16="http://schemas.microsoft.com/office/drawing/2014/main" id="{B5E7E41B-A2F9-4A99-9C3F-62707F171167}"/>
                </a:ext>
              </a:extLst>
            </p:cNvPr>
            <p:cNvSpPr/>
            <p:nvPr/>
          </p:nvSpPr>
          <p:spPr>
            <a:xfrm>
              <a:off x="7310696" y="3036873"/>
              <a:ext cx="472277" cy="280867"/>
            </a:xfrm>
            <a:custGeom>
              <a:avLst/>
              <a:gdLst>
                <a:gd name="connsiteX0" fmla="*/ 467846 w 472277"/>
                <a:gd name="connsiteY0" fmla="*/ 157456 h 280867"/>
                <a:gd name="connsiteX1" fmla="*/ 430344 w 472277"/>
                <a:gd name="connsiteY1" fmla="*/ 140168 h 280867"/>
                <a:gd name="connsiteX2" fmla="*/ 408800 w 472277"/>
                <a:gd name="connsiteY2" fmla="*/ 141232 h 280867"/>
                <a:gd name="connsiteX3" fmla="*/ 383000 w 472277"/>
                <a:gd name="connsiteY3" fmla="*/ 133784 h 280867"/>
                <a:gd name="connsiteX4" fmla="*/ 355073 w 472277"/>
                <a:gd name="connsiteY4" fmla="*/ 155328 h 280867"/>
                <a:gd name="connsiteX5" fmla="*/ 342306 w 472277"/>
                <a:gd name="connsiteY5" fmla="*/ 159584 h 280867"/>
                <a:gd name="connsiteX6" fmla="*/ 319699 w 472277"/>
                <a:gd name="connsiteY6" fmla="*/ 145753 h 280867"/>
                <a:gd name="connsiteX7" fmla="*/ 296028 w 472277"/>
                <a:gd name="connsiteY7" fmla="*/ 139370 h 280867"/>
                <a:gd name="connsiteX8" fmla="*/ 281133 w 472277"/>
                <a:gd name="connsiteY8" fmla="*/ 111443 h 280867"/>
                <a:gd name="connsiteX9" fmla="*/ 274750 w 472277"/>
                <a:gd name="connsiteY9" fmla="*/ 85643 h 280867"/>
                <a:gd name="connsiteX10" fmla="*/ 253206 w 472277"/>
                <a:gd name="connsiteY10" fmla="*/ 69685 h 280867"/>
                <a:gd name="connsiteX11" fmla="*/ 198416 w 472277"/>
                <a:gd name="connsiteY11" fmla="*/ 67557 h 280867"/>
                <a:gd name="connsiteX12" fmla="*/ 163041 w 472277"/>
                <a:gd name="connsiteY12" fmla="*/ 69685 h 280867"/>
                <a:gd name="connsiteX13" fmla="*/ 131125 w 472277"/>
                <a:gd name="connsiteY13" fmla="*/ 35108 h 280867"/>
                <a:gd name="connsiteX14" fmla="*/ 123145 w 472277"/>
                <a:gd name="connsiteY14" fmla="*/ 46811 h 280867"/>
                <a:gd name="connsiteX15" fmla="*/ 90165 w 472277"/>
                <a:gd name="connsiteY15" fmla="*/ 41226 h 280867"/>
                <a:gd name="connsiteX16" fmla="*/ 86973 w 472277"/>
                <a:gd name="connsiteY16" fmla="*/ 2660 h 280867"/>
                <a:gd name="connsiteX17" fmla="*/ 75802 w 472277"/>
                <a:gd name="connsiteY17" fmla="*/ 42024 h 280867"/>
                <a:gd name="connsiteX18" fmla="*/ 71813 w 472277"/>
                <a:gd name="connsiteY18" fmla="*/ 0 h 280867"/>
                <a:gd name="connsiteX19" fmla="*/ 3192 w 472277"/>
                <a:gd name="connsiteY19" fmla="*/ 18352 h 280867"/>
                <a:gd name="connsiteX20" fmla="*/ 0 w 472277"/>
                <a:gd name="connsiteY20" fmla="*/ 138572 h 280867"/>
                <a:gd name="connsiteX21" fmla="*/ 18884 w 472277"/>
                <a:gd name="connsiteY21" fmla="*/ 143359 h 280867"/>
                <a:gd name="connsiteX22" fmla="*/ 28459 w 472277"/>
                <a:gd name="connsiteY22" fmla="*/ 130593 h 280867"/>
                <a:gd name="connsiteX23" fmla="*/ 47875 w 472277"/>
                <a:gd name="connsiteY23" fmla="*/ 116230 h 280867"/>
                <a:gd name="connsiteX24" fmla="*/ 57450 w 472277"/>
                <a:gd name="connsiteY24" fmla="*/ 105857 h 280867"/>
                <a:gd name="connsiteX25" fmla="*/ 68621 w 472277"/>
                <a:gd name="connsiteY25" fmla="*/ 100272 h 280867"/>
                <a:gd name="connsiteX26" fmla="*/ 88037 w 472277"/>
                <a:gd name="connsiteY26" fmla="*/ 105059 h 280867"/>
                <a:gd name="connsiteX27" fmla="*/ 109049 w 472277"/>
                <a:gd name="connsiteY27" fmla="*/ 112240 h 280867"/>
                <a:gd name="connsiteX28" fmla="*/ 118624 w 472277"/>
                <a:gd name="connsiteY28" fmla="*/ 141232 h 280867"/>
                <a:gd name="connsiteX29" fmla="*/ 158785 w 472277"/>
                <a:gd name="connsiteY29" fmla="*/ 146019 h 280867"/>
                <a:gd name="connsiteX30" fmla="*/ 169957 w 472277"/>
                <a:gd name="connsiteY30" fmla="*/ 163573 h 280867"/>
                <a:gd name="connsiteX31" fmla="*/ 181926 w 472277"/>
                <a:gd name="connsiteY31" fmla="*/ 186181 h 280867"/>
                <a:gd name="connsiteX32" fmla="*/ 209320 w 472277"/>
                <a:gd name="connsiteY32" fmla="*/ 206395 h 280867"/>
                <a:gd name="connsiteX33" fmla="*/ 240705 w 472277"/>
                <a:gd name="connsiteY33" fmla="*/ 224747 h 280867"/>
                <a:gd name="connsiteX34" fmla="*/ 268898 w 472277"/>
                <a:gd name="connsiteY34" fmla="*/ 243099 h 280867"/>
                <a:gd name="connsiteX35" fmla="*/ 293102 w 472277"/>
                <a:gd name="connsiteY35" fmla="*/ 251078 h 280867"/>
                <a:gd name="connsiteX36" fmla="*/ 295229 w 472277"/>
                <a:gd name="connsiteY36" fmla="*/ 268898 h 280867"/>
                <a:gd name="connsiteX37" fmla="*/ 297624 w 472277"/>
                <a:gd name="connsiteY37" fmla="*/ 268366 h 280867"/>
                <a:gd name="connsiteX38" fmla="*/ 320231 w 472277"/>
                <a:gd name="connsiteY38" fmla="*/ 275814 h 280867"/>
                <a:gd name="connsiteX39" fmla="*/ 331136 w 472277"/>
                <a:gd name="connsiteY39" fmla="*/ 280867 h 280867"/>
                <a:gd name="connsiteX40" fmla="*/ 342306 w 472277"/>
                <a:gd name="connsiteY40" fmla="*/ 252408 h 280867"/>
                <a:gd name="connsiteX41" fmla="*/ 339115 w 472277"/>
                <a:gd name="connsiteY41" fmla="*/ 228205 h 280867"/>
                <a:gd name="connsiteX42" fmla="*/ 322359 w 472277"/>
                <a:gd name="connsiteY42" fmla="*/ 207193 h 280867"/>
                <a:gd name="connsiteX43" fmla="*/ 348158 w 472277"/>
                <a:gd name="connsiteY43" fmla="*/ 197618 h 280867"/>
                <a:gd name="connsiteX44" fmla="*/ 356935 w 472277"/>
                <a:gd name="connsiteY44" fmla="*/ 182457 h 280867"/>
                <a:gd name="connsiteX45" fmla="*/ 369702 w 472277"/>
                <a:gd name="connsiteY45" fmla="*/ 168095 h 280867"/>
                <a:gd name="connsiteX46" fmla="*/ 390714 w 472277"/>
                <a:gd name="connsiteY46" fmla="*/ 163307 h 280867"/>
                <a:gd name="connsiteX47" fmla="*/ 409332 w 472277"/>
                <a:gd name="connsiteY47" fmla="*/ 159318 h 280867"/>
                <a:gd name="connsiteX48" fmla="*/ 399757 w 472277"/>
                <a:gd name="connsiteY48" fmla="*/ 181659 h 280867"/>
                <a:gd name="connsiteX49" fmla="*/ 431142 w 472277"/>
                <a:gd name="connsiteY49" fmla="*/ 176074 h 280867"/>
                <a:gd name="connsiteX50" fmla="*/ 456941 w 472277"/>
                <a:gd name="connsiteY50" fmla="*/ 171818 h 280867"/>
                <a:gd name="connsiteX51" fmla="*/ 467846 w 472277"/>
                <a:gd name="connsiteY51" fmla="*/ 157456 h 28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2277" h="280867">
                  <a:moveTo>
                    <a:pt x="467846" y="157456"/>
                  </a:moveTo>
                  <a:cubicBezTo>
                    <a:pt x="455079" y="146817"/>
                    <a:pt x="432472" y="133784"/>
                    <a:pt x="430344" y="140168"/>
                  </a:cubicBezTo>
                  <a:cubicBezTo>
                    <a:pt x="428216" y="146551"/>
                    <a:pt x="414119" y="147615"/>
                    <a:pt x="408800" y="141232"/>
                  </a:cubicBezTo>
                  <a:cubicBezTo>
                    <a:pt x="403480" y="134848"/>
                    <a:pt x="399225" y="127401"/>
                    <a:pt x="383000" y="133784"/>
                  </a:cubicBezTo>
                  <a:cubicBezTo>
                    <a:pt x="367042" y="140168"/>
                    <a:pt x="356138" y="148679"/>
                    <a:pt x="355073" y="155328"/>
                  </a:cubicBezTo>
                  <a:cubicBezTo>
                    <a:pt x="354010" y="161711"/>
                    <a:pt x="343371" y="168095"/>
                    <a:pt x="342306" y="159584"/>
                  </a:cubicBezTo>
                  <a:cubicBezTo>
                    <a:pt x="341243" y="151073"/>
                    <a:pt x="328476" y="147881"/>
                    <a:pt x="319699" y="145753"/>
                  </a:cubicBezTo>
                  <a:cubicBezTo>
                    <a:pt x="311188" y="143625"/>
                    <a:pt x="297091" y="147881"/>
                    <a:pt x="296028" y="139370"/>
                  </a:cubicBezTo>
                  <a:cubicBezTo>
                    <a:pt x="294964" y="130859"/>
                    <a:pt x="282197" y="121018"/>
                    <a:pt x="281133" y="111443"/>
                  </a:cubicBezTo>
                  <a:cubicBezTo>
                    <a:pt x="280069" y="101868"/>
                    <a:pt x="283261" y="87771"/>
                    <a:pt x="274750" y="85643"/>
                  </a:cubicBezTo>
                  <a:cubicBezTo>
                    <a:pt x="266239" y="83515"/>
                    <a:pt x="260653" y="69685"/>
                    <a:pt x="253206" y="69685"/>
                  </a:cubicBezTo>
                  <a:cubicBezTo>
                    <a:pt x="245759" y="69685"/>
                    <a:pt x="203735" y="69685"/>
                    <a:pt x="198416" y="67557"/>
                  </a:cubicBezTo>
                  <a:cubicBezTo>
                    <a:pt x="193096" y="65429"/>
                    <a:pt x="165169" y="76068"/>
                    <a:pt x="163041" y="69685"/>
                  </a:cubicBezTo>
                  <a:cubicBezTo>
                    <a:pt x="161180" y="64365"/>
                    <a:pt x="142030" y="43885"/>
                    <a:pt x="131125" y="35108"/>
                  </a:cubicBezTo>
                  <a:cubicBezTo>
                    <a:pt x="130061" y="39630"/>
                    <a:pt x="127667" y="43620"/>
                    <a:pt x="123145" y="46811"/>
                  </a:cubicBezTo>
                  <a:cubicBezTo>
                    <a:pt x="103197" y="61174"/>
                    <a:pt x="83781" y="58780"/>
                    <a:pt x="90165" y="41226"/>
                  </a:cubicBezTo>
                  <a:cubicBezTo>
                    <a:pt x="96548" y="23672"/>
                    <a:pt x="97346" y="2660"/>
                    <a:pt x="86973" y="2660"/>
                  </a:cubicBezTo>
                  <a:cubicBezTo>
                    <a:pt x="76600" y="2660"/>
                    <a:pt x="83781" y="39630"/>
                    <a:pt x="75802" y="42024"/>
                  </a:cubicBezTo>
                  <a:cubicBezTo>
                    <a:pt x="68621" y="44152"/>
                    <a:pt x="65961" y="15160"/>
                    <a:pt x="71813" y="0"/>
                  </a:cubicBezTo>
                  <a:lnTo>
                    <a:pt x="3192" y="18352"/>
                  </a:lnTo>
                  <a:lnTo>
                    <a:pt x="0" y="138572"/>
                  </a:lnTo>
                  <a:cubicBezTo>
                    <a:pt x="6117" y="142029"/>
                    <a:pt x="13565" y="142827"/>
                    <a:pt x="18884" y="143359"/>
                  </a:cubicBezTo>
                  <a:cubicBezTo>
                    <a:pt x="29257" y="144157"/>
                    <a:pt x="28459" y="136178"/>
                    <a:pt x="28459" y="130593"/>
                  </a:cubicBezTo>
                  <a:cubicBezTo>
                    <a:pt x="28459" y="125007"/>
                    <a:pt x="39630" y="115432"/>
                    <a:pt x="47875" y="116230"/>
                  </a:cubicBezTo>
                  <a:cubicBezTo>
                    <a:pt x="55854" y="117028"/>
                    <a:pt x="55056" y="105857"/>
                    <a:pt x="57450" y="105857"/>
                  </a:cubicBezTo>
                  <a:cubicBezTo>
                    <a:pt x="59844" y="105857"/>
                    <a:pt x="66228" y="104261"/>
                    <a:pt x="68621" y="100272"/>
                  </a:cubicBezTo>
                  <a:cubicBezTo>
                    <a:pt x="71015" y="96282"/>
                    <a:pt x="83781" y="101070"/>
                    <a:pt x="88037" y="105059"/>
                  </a:cubicBezTo>
                  <a:cubicBezTo>
                    <a:pt x="92027" y="109049"/>
                    <a:pt x="101601" y="110645"/>
                    <a:pt x="109049" y="112240"/>
                  </a:cubicBezTo>
                  <a:cubicBezTo>
                    <a:pt x="116230" y="113836"/>
                    <a:pt x="118624" y="136444"/>
                    <a:pt x="118624" y="141232"/>
                  </a:cubicBezTo>
                  <a:cubicBezTo>
                    <a:pt x="118624" y="146019"/>
                    <a:pt x="153200" y="145221"/>
                    <a:pt x="158785" y="146019"/>
                  </a:cubicBezTo>
                  <a:cubicBezTo>
                    <a:pt x="164371" y="146817"/>
                    <a:pt x="164371" y="156392"/>
                    <a:pt x="169957" y="163573"/>
                  </a:cubicBezTo>
                  <a:cubicBezTo>
                    <a:pt x="175542" y="170754"/>
                    <a:pt x="179531" y="180330"/>
                    <a:pt x="181926" y="186181"/>
                  </a:cubicBezTo>
                  <a:cubicBezTo>
                    <a:pt x="184319" y="191766"/>
                    <a:pt x="204533" y="198948"/>
                    <a:pt x="209320" y="206395"/>
                  </a:cubicBezTo>
                  <a:cubicBezTo>
                    <a:pt x="214108" y="213576"/>
                    <a:pt x="229534" y="220757"/>
                    <a:pt x="240705" y="224747"/>
                  </a:cubicBezTo>
                  <a:cubicBezTo>
                    <a:pt x="251876" y="228736"/>
                    <a:pt x="262515" y="243897"/>
                    <a:pt x="268898" y="243099"/>
                  </a:cubicBezTo>
                  <a:cubicBezTo>
                    <a:pt x="275282" y="242301"/>
                    <a:pt x="293102" y="251078"/>
                    <a:pt x="293102" y="251078"/>
                  </a:cubicBezTo>
                  <a:lnTo>
                    <a:pt x="295229" y="268898"/>
                  </a:lnTo>
                  <a:cubicBezTo>
                    <a:pt x="296028" y="268898"/>
                    <a:pt x="296826" y="268632"/>
                    <a:pt x="297624" y="268366"/>
                  </a:cubicBezTo>
                  <a:cubicBezTo>
                    <a:pt x="307198" y="265175"/>
                    <a:pt x="312518" y="275814"/>
                    <a:pt x="320231" y="275814"/>
                  </a:cubicBezTo>
                  <a:cubicBezTo>
                    <a:pt x="323423" y="275814"/>
                    <a:pt x="327412" y="278473"/>
                    <a:pt x="331136" y="280867"/>
                  </a:cubicBezTo>
                  <a:cubicBezTo>
                    <a:pt x="330604" y="265175"/>
                    <a:pt x="336190" y="257462"/>
                    <a:pt x="342306" y="252408"/>
                  </a:cubicBezTo>
                  <a:cubicBezTo>
                    <a:pt x="349488" y="246823"/>
                    <a:pt x="337520" y="237248"/>
                    <a:pt x="339115" y="228205"/>
                  </a:cubicBezTo>
                  <a:cubicBezTo>
                    <a:pt x="340711" y="219427"/>
                    <a:pt x="320497" y="214640"/>
                    <a:pt x="322359" y="207193"/>
                  </a:cubicBezTo>
                  <a:cubicBezTo>
                    <a:pt x="323955" y="200011"/>
                    <a:pt x="340711" y="200809"/>
                    <a:pt x="348158" y="197618"/>
                  </a:cubicBezTo>
                  <a:cubicBezTo>
                    <a:pt x="355340" y="194426"/>
                    <a:pt x="349754" y="182457"/>
                    <a:pt x="356935" y="182457"/>
                  </a:cubicBezTo>
                  <a:cubicBezTo>
                    <a:pt x="364117" y="182457"/>
                    <a:pt x="367308" y="175276"/>
                    <a:pt x="369702" y="168095"/>
                  </a:cubicBezTo>
                  <a:cubicBezTo>
                    <a:pt x="372096" y="160913"/>
                    <a:pt x="384065" y="168095"/>
                    <a:pt x="390714" y="163307"/>
                  </a:cubicBezTo>
                  <a:cubicBezTo>
                    <a:pt x="397097" y="158520"/>
                    <a:pt x="406672" y="155328"/>
                    <a:pt x="409332" y="159318"/>
                  </a:cubicBezTo>
                  <a:cubicBezTo>
                    <a:pt x="411194" y="162509"/>
                    <a:pt x="403215" y="176074"/>
                    <a:pt x="399757" y="181659"/>
                  </a:cubicBezTo>
                  <a:cubicBezTo>
                    <a:pt x="410928" y="181393"/>
                    <a:pt x="427950" y="179266"/>
                    <a:pt x="431142" y="176074"/>
                  </a:cubicBezTo>
                  <a:cubicBezTo>
                    <a:pt x="435397" y="171818"/>
                    <a:pt x="451355" y="182457"/>
                    <a:pt x="456941" y="171818"/>
                  </a:cubicBezTo>
                  <a:cubicBezTo>
                    <a:pt x="461462" y="160648"/>
                    <a:pt x="480878" y="168095"/>
                    <a:pt x="467846" y="157456"/>
                  </a:cubicBezTo>
                  <a:close/>
                </a:path>
              </a:pathLst>
            </a:custGeom>
            <a:grpFill/>
            <a:ln w="6350" cap="flat">
              <a:solidFill>
                <a:schemeClr val="bg1"/>
              </a:solidFill>
              <a:prstDash val="solid"/>
              <a:miter/>
            </a:ln>
          </p:spPr>
          <p:txBody>
            <a:bodyPr rtlCol="0" anchor="ctr"/>
            <a:lstStyle/>
            <a:p>
              <a:endParaRPr lang="en-GB"/>
            </a:p>
          </p:txBody>
        </p:sp>
        <p:sp>
          <p:nvSpPr>
            <p:cNvPr id="529" name="Freeform: Shape 528">
              <a:extLst>
                <a:ext uri="{FF2B5EF4-FFF2-40B4-BE49-F238E27FC236}">
                  <a16:creationId xmlns:a16="http://schemas.microsoft.com/office/drawing/2014/main" id="{8439B6C6-C4E3-4A70-B42E-0C97A6B2E16F}"/>
                </a:ext>
              </a:extLst>
            </p:cNvPr>
            <p:cNvSpPr/>
            <p:nvPr/>
          </p:nvSpPr>
          <p:spPr>
            <a:xfrm>
              <a:off x="5934053" y="1465447"/>
              <a:ext cx="699305" cy="1108246"/>
            </a:xfrm>
            <a:custGeom>
              <a:avLst/>
              <a:gdLst>
                <a:gd name="connsiteX0" fmla="*/ 678997 w 699305"/>
                <a:gd name="connsiteY0" fmla="*/ 593445 h 1108246"/>
                <a:gd name="connsiteX1" fmla="*/ 667028 w 699305"/>
                <a:gd name="connsiteY1" fmla="*/ 592381 h 1108246"/>
                <a:gd name="connsiteX2" fmla="*/ 649208 w 699305"/>
                <a:gd name="connsiteY2" fmla="*/ 578817 h 1108246"/>
                <a:gd name="connsiteX3" fmla="*/ 662773 w 699305"/>
                <a:gd name="connsiteY3" fmla="*/ 579881 h 1108246"/>
                <a:gd name="connsiteX4" fmla="*/ 680859 w 699305"/>
                <a:gd name="connsiteY4" fmla="*/ 574295 h 1108246"/>
                <a:gd name="connsiteX5" fmla="*/ 699211 w 699305"/>
                <a:gd name="connsiteY5" fmla="*/ 567114 h 1108246"/>
                <a:gd name="connsiteX6" fmla="*/ 685114 w 699305"/>
                <a:gd name="connsiteY6" fmla="*/ 553549 h 1108246"/>
                <a:gd name="connsiteX7" fmla="*/ 664634 w 699305"/>
                <a:gd name="connsiteY7" fmla="*/ 546634 h 1108246"/>
                <a:gd name="connsiteX8" fmla="*/ 650272 w 699305"/>
                <a:gd name="connsiteY8" fmla="*/ 539719 h 1108246"/>
                <a:gd name="connsiteX9" fmla="*/ 628994 w 699305"/>
                <a:gd name="connsiteY9" fmla="*/ 554081 h 1108246"/>
                <a:gd name="connsiteX10" fmla="*/ 622611 w 699305"/>
                <a:gd name="connsiteY10" fmla="*/ 556475 h 1108246"/>
                <a:gd name="connsiteX11" fmla="*/ 625803 w 699305"/>
                <a:gd name="connsiteY11" fmla="*/ 541315 h 1108246"/>
                <a:gd name="connsiteX12" fmla="*/ 614632 w 699305"/>
                <a:gd name="connsiteY12" fmla="*/ 526154 h 1108246"/>
                <a:gd name="connsiteX13" fmla="*/ 597875 w 699305"/>
                <a:gd name="connsiteY13" fmla="*/ 541315 h 1108246"/>
                <a:gd name="connsiteX14" fmla="*/ 581651 w 699305"/>
                <a:gd name="connsiteY14" fmla="*/ 562592 h 1108246"/>
                <a:gd name="connsiteX15" fmla="*/ 582183 w 699305"/>
                <a:gd name="connsiteY15" fmla="*/ 539719 h 1108246"/>
                <a:gd name="connsiteX16" fmla="*/ 564895 w 699305"/>
                <a:gd name="connsiteY16" fmla="*/ 549028 h 1108246"/>
                <a:gd name="connsiteX17" fmla="*/ 538829 w 699305"/>
                <a:gd name="connsiteY17" fmla="*/ 574827 h 1108246"/>
                <a:gd name="connsiteX18" fmla="*/ 543617 w 699305"/>
                <a:gd name="connsiteY18" fmla="*/ 557539 h 1108246"/>
                <a:gd name="connsiteX19" fmla="*/ 561171 w 699305"/>
                <a:gd name="connsiteY19" fmla="*/ 536527 h 1108246"/>
                <a:gd name="connsiteX20" fmla="*/ 557980 w 699305"/>
                <a:gd name="connsiteY20" fmla="*/ 526154 h 1108246"/>
                <a:gd name="connsiteX21" fmla="*/ 543085 w 699305"/>
                <a:gd name="connsiteY21" fmla="*/ 538123 h 1108246"/>
                <a:gd name="connsiteX22" fmla="*/ 523935 w 699305"/>
                <a:gd name="connsiteY22" fmla="*/ 535729 h 1108246"/>
                <a:gd name="connsiteX23" fmla="*/ 519148 w 699305"/>
                <a:gd name="connsiteY23" fmla="*/ 546102 h 1108246"/>
                <a:gd name="connsiteX24" fmla="*/ 513030 w 699305"/>
                <a:gd name="connsiteY24" fmla="*/ 550092 h 1108246"/>
                <a:gd name="connsiteX25" fmla="*/ 494146 w 699305"/>
                <a:gd name="connsiteY25" fmla="*/ 556475 h 1108246"/>
                <a:gd name="connsiteX26" fmla="*/ 487763 w 699305"/>
                <a:gd name="connsiteY26" fmla="*/ 566848 h 1108246"/>
                <a:gd name="connsiteX27" fmla="*/ 484837 w 699305"/>
                <a:gd name="connsiteY27" fmla="*/ 582540 h 1108246"/>
                <a:gd name="connsiteX28" fmla="*/ 474730 w 699305"/>
                <a:gd name="connsiteY28" fmla="*/ 564720 h 1108246"/>
                <a:gd name="connsiteX29" fmla="*/ 480315 w 699305"/>
                <a:gd name="connsiteY29" fmla="*/ 554347 h 1108246"/>
                <a:gd name="connsiteX30" fmla="*/ 494678 w 699305"/>
                <a:gd name="connsiteY30" fmla="*/ 540251 h 1108246"/>
                <a:gd name="connsiteX31" fmla="*/ 485103 w 699305"/>
                <a:gd name="connsiteY31" fmla="*/ 542644 h 1108246"/>
                <a:gd name="connsiteX32" fmla="*/ 463027 w 699305"/>
                <a:gd name="connsiteY32" fmla="*/ 547166 h 1108246"/>
                <a:gd name="connsiteX33" fmla="*/ 464623 w 699305"/>
                <a:gd name="connsiteY33" fmla="*/ 565252 h 1108246"/>
                <a:gd name="connsiteX34" fmla="*/ 456910 w 699305"/>
                <a:gd name="connsiteY34" fmla="*/ 570838 h 1108246"/>
                <a:gd name="connsiteX35" fmla="*/ 436430 w 699305"/>
                <a:gd name="connsiteY35" fmla="*/ 571104 h 1108246"/>
                <a:gd name="connsiteX36" fmla="*/ 451591 w 699305"/>
                <a:gd name="connsiteY36" fmla="*/ 584668 h 1108246"/>
                <a:gd name="connsiteX37" fmla="*/ 438824 w 699305"/>
                <a:gd name="connsiteY37" fmla="*/ 583072 h 1108246"/>
                <a:gd name="connsiteX38" fmla="*/ 424461 w 699305"/>
                <a:gd name="connsiteY38" fmla="*/ 574295 h 1108246"/>
                <a:gd name="connsiteX39" fmla="*/ 415684 w 699305"/>
                <a:gd name="connsiteY39" fmla="*/ 579615 h 1108246"/>
                <a:gd name="connsiteX40" fmla="*/ 422068 w 699305"/>
                <a:gd name="connsiteY40" fmla="*/ 597435 h 1108246"/>
                <a:gd name="connsiteX41" fmla="*/ 412759 w 699305"/>
                <a:gd name="connsiteY41" fmla="*/ 591849 h 1108246"/>
                <a:gd name="connsiteX42" fmla="*/ 397598 w 699305"/>
                <a:gd name="connsiteY42" fmla="*/ 590520 h 1108246"/>
                <a:gd name="connsiteX43" fmla="*/ 395736 w 699305"/>
                <a:gd name="connsiteY43" fmla="*/ 574827 h 1108246"/>
                <a:gd name="connsiteX44" fmla="*/ 376852 w 699305"/>
                <a:gd name="connsiteY44" fmla="*/ 576423 h 1108246"/>
                <a:gd name="connsiteX45" fmla="*/ 369139 w 699305"/>
                <a:gd name="connsiteY45" fmla="*/ 584136 h 1108246"/>
                <a:gd name="connsiteX46" fmla="*/ 366745 w 699305"/>
                <a:gd name="connsiteY46" fmla="*/ 596637 h 1108246"/>
                <a:gd name="connsiteX47" fmla="*/ 357968 w 699305"/>
                <a:gd name="connsiteY47" fmla="*/ 603020 h 1108246"/>
                <a:gd name="connsiteX48" fmla="*/ 348393 w 699305"/>
                <a:gd name="connsiteY48" fmla="*/ 604350 h 1108246"/>
                <a:gd name="connsiteX49" fmla="*/ 330041 w 699305"/>
                <a:gd name="connsiteY49" fmla="*/ 606744 h 1108246"/>
                <a:gd name="connsiteX50" fmla="*/ 315945 w 699305"/>
                <a:gd name="connsiteY50" fmla="*/ 625096 h 1108246"/>
                <a:gd name="connsiteX51" fmla="*/ 333233 w 699305"/>
                <a:gd name="connsiteY51" fmla="*/ 623766 h 1108246"/>
                <a:gd name="connsiteX52" fmla="*/ 336956 w 699305"/>
                <a:gd name="connsiteY52" fmla="*/ 633341 h 1108246"/>
                <a:gd name="connsiteX53" fmla="*/ 334563 w 699305"/>
                <a:gd name="connsiteY53" fmla="*/ 640522 h 1108246"/>
                <a:gd name="connsiteX54" fmla="*/ 320466 w 699305"/>
                <a:gd name="connsiteY54" fmla="*/ 642118 h 1108246"/>
                <a:gd name="connsiteX55" fmla="*/ 308497 w 699305"/>
                <a:gd name="connsiteY55" fmla="*/ 634937 h 1108246"/>
                <a:gd name="connsiteX56" fmla="*/ 293603 w 699305"/>
                <a:gd name="connsiteY56" fmla="*/ 642118 h 1108246"/>
                <a:gd name="connsiteX57" fmla="*/ 299986 w 699305"/>
                <a:gd name="connsiteY57" fmla="*/ 619511 h 1108246"/>
                <a:gd name="connsiteX58" fmla="*/ 284028 w 699305"/>
                <a:gd name="connsiteY58" fmla="*/ 632277 h 1108246"/>
                <a:gd name="connsiteX59" fmla="*/ 266740 w 699305"/>
                <a:gd name="connsiteY59" fmla="*/ 645576 h 1108246"/>
                <a:gd name="connsiteX60" fmla="*/ 255037 w 699305"/>
                <a:gd name="connsiteY60" fmla="*/ 659938 h 1108246"/>
                <a:gd name="connsiteX61" fmla="*/ 221524 w 699305"/>
                <a:gd name="connsiteY61" fmla="*/ 678556 h 1108246"/>
                <a:gd name="connsiteX62" fmla="*/ 230833 w 699305"/>
                <a:gd name="connsiteY62" fmla="*/ 679354 h 1108246"/>
                <a:gd name="connsiteX63" fmla="*/ 251047 w 699305"/>
                <a:gd name="connsiteY63" fmla="*/ 669247 h 1108246"/>
                <a:gd name="connsiteX64" fmla="*/ 277644 w 699305"/>
                <a:gd name="connsiteY64" fmla="*/ 659672 h 1108246"/>
                <a:gd name="connsiteX65" fmla="*/ 293603 w 699305"/>
                <a:gd name="connsiteY65" fmla="*/ 657279 h 1108246"/>
                <a:gd name="connsiteX66" fmla="*/ 310359 w 699305"/>
                <a:gd name="connsiteY66" fmla="*/ 655949 h 1108246"/>
                <a:gd name="connsiteX67" fmla="*/ 307965 w 699305"/>
                <a:gd name="connsiteY67" fmla="*/ 670311 h 1108246"/>
                <a:gd name="connsiteX68" fmla="*/ 300252 w 699305"/>
                <a:gd name="connsiteY68" fmla="*/ 674833 h 1108246"/>
                <a:gd name="connsiteX69" fmla="*/ 289347 w 699305"/>
                <a:gd name="connsiteY69" fmla="*/ 669513 h 1108246"/>
                <a:gd name="connsiteX70" fmla="*/ 276581 w 699305"/>
                <a:gd name="connsiteY70" fmla="*/ 680684 h 1108246"/>
                <a:gd name="connsiteX71" fmla="*/ 265676 w 699305"/>
                <a:gd name="connsiteY71" fmla="*/ 700366 h 1108246"/>
                <a:gd name="connsiteX72" fmla="*/ 255569 w 699305"/>
                <a:gd name="connsiteY72" fmla="*/ 708877 h 1108246"/>
                <a:gd name="connsiteX73" fmla="*/ 230567 w 699305"/>
                <a:gd name="connsiteY73" fmla="*/ 742922 h 1108246"/>
                <a:gd name="connsiteX74" fmla="*/ 226046 w 699305"/>
                <a:gd name="connsiteY74" fmla="*/ 763136 h 1108246"/>
                <a:gd name="connsiteX75" fmla="*/ 204768 w 699305"/>
                <a:gd name="connsiteY75" fmla="*/ 766593 h 1108246"/>
                <a:gd name="connsiteX76" fmla="*/ 201044 w 699305"/>
                <a:gd name="connsiteY76" fmla="*/ 791595 h 1108246"/>
                <a:gd name="connsiteX77" fmla="*/ 201044 w 699305"/>
                <a:gd name="connsiteY77" fmla="*/ 809947 h 1108246"/>
                <a:gd name="connsiteX78" fmla="*/ 184288 w 699305"/>
                <a:gd name="connsiteY78" fmla="*/ 812341 h 1108246"/>
                <a:gd name="connsiteX79" fmla="*/ 165404 w 699305"/>
                <a:gd name="connsiteY79" fmla="*/ 818458 h 1108246"/>
                <a:gd name="connsiteX80" fmla="*/ 180565 w 699305"/>
                <a:gd name="connsiteY80" fmla="*/ 835214 h 1108246"/>
                <a:gd name="connsiteX81" fmla="*/ 172054 w 699305"/>
                <a:gd name="connsiteY81" fmla="*/ 838938 h 1108246"/>
                <a:gd name="connsiteX82" fmla="*/ 147850 w 699305"/>
                <a:gd name="connsiteY82" fmla="*/ 848513 h 1108246"/>
                <a:gd name="connsiteX83" fmla="*/ 131094 w 699305"/>
                <a:gd name="connsiteY83" fmla="*/ 865801 h 1108246"/>
                <a:gd name="connsiteX84" fmla="*/ 117795 w 699305"/>
                <a:gd name="connsiteY84" fmla="*/ 886281 h 1108246"/>
                <a:gd name="connsiteX85" fmla="*/ 102901 w 699305"/>
                <a:gd name="connsiteY85" fmla="*/ 874578 h 1108246"/>
                <a:gd name="connsiteX86" fmla="*/ 99709 w 699305"/>
                <a:gd name="connsiteY86" fmla="*/ 889739 h 1108246"/>
                <a:gd name="connsiteX87" fmla="*/ 84814 w 699305"/>
                <a:gd name="connsiteY87" fmla="*/ 899048 h 1108246"/>
                <a:gd name="connsiteX88" fmla="*/ 58749 w 699305"/>
                <a:gd name="connsiteY88" fmla="*/ 908623 h 1108246"/>
                <a:gd name="connsiteX89" fmla="*/ 73112 w 699305"/>
                <a:gd name="connsiteY89" fmla="*/ 919528 h 1108246"/>
                <a:gd name="connsiteX90" fmla="*/ 49706 w 699305"/>
                <a:gd name="connsiteY90" fmla="*/ 920060 h 1108246"/>
                <a:gd name="connsiteX91" fmla="*/ 35344 w 699305"/>
                <a:gd name="connsiteY91" fmla="*/ 929635 h 1108246"/>
                <a:gd name="connsiteX92" fmla="*/ 22843 w 699305"/>
                <a:gd name="connsiteY92" fmla="*/ 942135 h 1108246"/>
                <a:gd name="connsiteX93" fmla="*/ 12736 w 699305"/>
                <a:gd name="connsiteY93" fmla="*/ 944795 h 1108246"/>
                <a:gd name="connsiteX94" fmla="*/ 235 w 699305"/>
                <a:gd name="connsiteY94" fmla="*/ 956764 h 1108246"/>
                <a:gd name="connsiteX95" fmla="*/ 10608 w 699305"/>
                <a:gd name="connsiteY95" fmla="*/ 970328 h 1108246"/>
                <a:gd name="connsiteX96" fmla="*/ 7416 w 699305"/>
                <a:gd name="connsiteY96" fmla="*/ 980435 h 1108246"/>
                <a:gd name="connsiteX97" fmla="*/ 4491 w 699305"/>
                <a:gd name="connsiteY97" fmla="*/ 990542 h 1108246"/>
                <a:gd name="connsiteX98" fmla="*/ 4491 w 699305"/>
                <a:gd name="connsiteY98" fmla="*/ 1003309 h 1108246"/>
                <a:gd name="connsiteX99" fmla="*/ 2363 w 699305"/>
                <a:gd name="connsiteY99" fmla="*/ 1019799 h 1108246"/>
                <a:gd name="connsiteX100" fmla="*/ 16460 w 699305"/>
                <a:gd name="connsiteY100" fmla="*/ 1024321 h 1108246"/>
                <a:gd name="connsiteX101" fmla="*/ 35875 w 699305"/>
                <a:gd name="connsiteY101" fmla="*/ 1017140 h 1108246"/>
                <a:gd name="connsiteX102" fmla="*/ 40663 w 699305"/>
                <a:gd name="connsiteY102" fmla="*/ 1025651 h 1108246"/>
                <a:gd name="connsiteX103" fmla="*/ 26566 w 699305"/>
                <a:gd name="connsiteY103" fmla="*/ 1036822 h 1108246"/>
                <a:gd name="connsiteX104" fmla="*/ 15662 w 699305"/>
                <a:gd name="connsiteY104" fmla="*/ 1033896 h 1108246"/>
                <a:gd name="connsiteX105" fmla="*/ 6353 w 699305"/>
                <a:gd name="connsiteY105" fmla="*/ 1041875 h 1108246"/>
                <a:gd name="connsiteX106" fmla="*/ 4491 w 699305"/>
                <a:gd name="connsiteY106" fmla="*/ 1057833 h 1108246"/>
                <a:gd name="connsiteX107" fmla="*/ 19651 w 699305"/>
                <a:gd name="connsiteY107" fmla="*/ 1055706 h 1108246"/>
                <a:gd name="connsiteX108" fmla="*/ 34014 w 699305"/>
                <a:gd name="connsiteY108" fmla="*/ 1057301 h 1108246"/>
                <a:gd name="connsiteX109" fmla="*/ 27098 w 699305"/>
                <a:gd name="connsiteY109" fmla="*/ 1068206 h 1108246"/>
                <a:gd name="connsiteX110" fmla="*/ 15927 w 699305"/>
                <a:gd name="connsiteY110" fmla="*/ 1076717 h 1108246"/>
                <a:gd name="connsiteX111" fmla="*/ 44387 w 699305"/>
                <a:gd name="connsiteY111" fmla="*/ 1099325 h 1108246"/>
                <a:gd name="connsiteX112" fmla="*/ 76037 w 699305"/>
                <a:gd name="connsiteY112" fmla="*/ 1107836 h 1108246"/>
                <a:gd name="connsiteX113" fmla="*/ 126572 w 699305"/>
                <a:gd name="connsiteY113" fmla="*/ 1070600 h 1108246"/>
                <a:gd name="connsiteX114" fmla="*/ 145456 w 699305"/>
                <a:gd name="connsiteY114" fmla="*/ 1066610 h 1108246"/>
                <a:gd name="connsiteX115" fmla="*/ 152371 w 699305"/>
                <a:gd name="connsiteY115" fmla="*/ 1046928 h 1108246"/>
                <a:gd name="connsiteX116" fmla="*/ 163276 w 699305"/>
                <a:gd name="connsiteY116" fmla="*/ 1061823 h 1108246"/>
                <a:gd name="connsiteX117" fmla="*/ 169660 w 699305"/>
                <a:gd name="connsiteY117" fmla="*/ 1074058 h 1108246"/>
                <a:gd name="connsiteX118" fmla="*/ 178171 w 699305"/>
                <a:gd name="connsiteY118" fmla="*/ 1075388 h 1108246"/>
                <a:gd name="connsiteX119" fmla="*/ 184554 w 699305"/>
                <a:gd name="connsiteY119" fmla="*/ 1057301 h 1108246"/>
                <a:gd name="connsiteX120" fmla="*/ 188544 w 699305"/>
                <a:gd name="connsiteY120" fmla="*/ 1035492 h 1108246"/>
                <a:gd name="connsiteX121" fmla="*/ 206630 w 699305"/>
                <a:gd name="connsiteY121" fmla="*/ 1029108 h 1108246"/>
                <a:gd name="connsiteX122" fmla="*/ 205300 w 699305"/>
                <a:gd name="connsiteY122" fmla="*/ 1003309 h 1108246"/>
                <a:gd name="connsiteX123" fmla="*/ 203970 w 699305"/>
                <a:gd name="connsiteY123" fmla="*/ 990276 h 1108246"/>
                <a:gd name="connsiteX124" fmla="*/ 214343 w 699305"/>
                <a:gd name="connsiteY124" fmla="*/ 976180 h 1108246"/>
                <a:gd name="connsiteX125" fmla="*/ 196257 w 699305"/>
                <a:gd name="connsiteY125" fmla="*/ 956764 h 1108246"/>
                <a:gd name="connsiteX126" fmla="*/ 197587 w 699305"/>
                <a:gd name="connsiteY126" fmla="*/ 930964 h 1108246"/>
                <a:gd name="connsiteX127" fmla="*/ 197587 w 699305"/>
                <a:gd name="connsiteY127" fmla="*/ 903835 h 1108246"/>
                <a:gd name="connsiteX128" fmla="*/ 200247 w 699305"/>
                <a:gd name="connsiteY128" fmla="*/ 876706 h 1108246"/>
                <a:gd name="connsiteX129" fmla="*/ 227376 w 699305"/>
                <a:gd name="connsiteY129" fmla="*/ 858620 h 1108246"/>
                <a:gd name="connsiteX130" fmla="*/ 245462 w 699305"/>
                <a:gd name="connsiteY130" fmla="*/ 857290 h 1108246"/>
                <a:gd name="connsiteX131" fmla="*/ 245462 w 699305"/>
                <a:gd name="connsiteY131" fmla="*/ 841864 h 1108246"/>
                <a:gd name="connsiteX132" fmla="*/ 239078 w 699305"/>
                <a:gd name="connsiteY132" fmla="*/ 827767 h 1108246"/>
                <a:gd name="connsiteX133" fmla="*/ 257165 w 699305"/>
                <a:gd name="connsiteY133" fmla="*/ 792925 h 1108246"/>
                <a:gd name="connsiteX134" fmla="*/ 258495 w 699305"/>
                <a:gd name="connsiteY134" fmla="*/ 768455 h 1108246"/>
                <a:gd name="connsiteX135" fmla="*/ 279240 w 699305"/>
                <a:gd name="connsiteY135" fmla="*/ 763402 h 1108246"/>
                <a:gd name="connsiteX136" fmla="*/ 284294 w 699305"/>
                <a:gd name="connsiteY136" fmla="*/ 747975 h 1108246"/>
                <a:gd name="connsiteX137" fmla="*/ 298390 w 699305"/>
                <a:gd name="connsiteY137" fmla="*/ 727229 h 1108246"/>
                <a:gd name="connsiteX138" fmla="*/ 304774 w 699305"/>
                <a:gd name="connsiteY138" fmla="*/ 713133 h 1108246"/>
                <a:gd name="connsiteX139" fmla="*/ 312487 w 699305"/>
                <a:gd name="connsiteY139" fmla="*/ 693717 h 1108246"/>
                <a:gd name="connsiteX140" fmla="*/ 333233 w 699305"/>
                <a:gd name="connsiteY140" fmla="*/ 678290 h 1108246"/>
                <a:gd name="connsiteX141" fmla="*/ 353978 w 699305"/>
                <a:gd name="connsiteY141" fmla="*/ 670577 h 1108246"/>
                <a:gd name="connsiteX142" fmla="*/ 360362 w 699305"/>
                <a:gd name="connsiteY142" fmla="*/ 651161 h 1108246"/>
                <a:gd name="connsiteX143" fmla="*/ 388821 w 699305"/>
                <a:gd name="connsiteY143" fmla="*/ 656215 h 1108246"/>
                <a:gd name="connsiteX144" fmla="*/ 406907 w 699305"/>
                <a:gd name="connsiteY144" fmla="*/ 651161 h 1108246"/>
                <a:gd name="connsiteX145" fmla="*/ 422334 w 699305"/>
                <a:gd name="connsiteY145" fmla="*/ 630415 h 1108246"/>
                <a:gd name="connsiteX146" fmla="*/ 424993 w 699305"/>
                <a:gd name="connsiteY146" fmla="*/ 632011 h 1108246"/>
                <a:gd name="connsiteX147" fmla="*/ 443079 w 699305"/>
                <a:gd name="connsiteY147" fmla="*/ 618713 h 1108246"/>
                <a:gd name="connsiteX148" fmla="*/ 472868 w 699305"/>
                <a:gd name="connsiteY148" fmla="*/ 640522 h 1108246"/>
                <a:gd name="connsiteX149" fmla="*/ 502657 w 699305"/>
                <a:gd name="connsiteY149" fmla="*/ 641852 h 1108246"/>
                <a:gd name="connsiteX150" fmla="*/ 523403 w 699305"/>
                <a:gd name="connsiteY150" fmla="*/ 643182 h 1108246"/>
                <a:gd name="connsiteX151" fmla="*/ 538829 w 699305"/>
                <a:gd name="connsiteY151" fmla="*/ 647172 h 1108246"/>
                <a:gd name="connsiteX152" fmla="*/ 550532 w 699305"/>
                <a:gd name="connsiteY152" fmla="*/ 631745 h 1108246"/>
                <a:gd name="connsiteX153" fmla="*/ 555586 w 699305"/>
                <a:gd name="connsiteY153" fmla="*/ 608606 h 1108246"/>
                <a:gd name="connsiteX154" fmla="*/ 572342 w 699305"/>
                <a:gd name="connsiteY154" fmla="*/ 590520 h 1108246"/>
                <a:gd name="connsiteX155" fmla="*/ 599471 w 699305"/>
                <a:gd name="connsiteY155" fmla="*/ 584136 h 1108246"/>
                <a:gd name="connsiteX156" fmla="*/ 621281 w 699305"/>
                <a:gd name="connsiteY156" fmla="*/ 584136 h 1108246"/>
                <a:gd name="connsiteX157" fmla="*/ 649740 w 699305"/>
                <a:gd name="connsiteY157" fmla="*/ 603552 h 1108246"/>
                <a:gd name="connsiteX158" fmla="*/ 649740 w 699305"/>
                <a:gd name="connsiteY158" fmla="*/ 618713 h 1108246"/>
                <a:gd name="connsiteX159" fmla="*/ 662241 w 699305"/>
                <a:gd name="connsiteY159" fmla="*/ 612595 h 1108246"/>
                <a:gd name="connsiteX160" fmla="*/ 684582 w 699305"/>
                <a:gd name="connsiteY160" fmla="*/ 602222 h 1108246"/>
                <a:gd name="connsiteX161" fmla="*/ 698413 w 699305"/>
                <a:gd name="connsiteY161" fmla="*/ 592381 h 1108246"/>
                <a:gd name="connsiteX162" fmla="*/ 678997 w 699305"/>
                <a:gd name="connsiteY162" fmla="*/ 593445 h 1108246"/>
                <a:gd name="connsiteX163" fmla="*/ 193065 w 699305"/>
                <a:gd name="connsiteY163" fmla="*/ 78522 h 1108246"/>
                <a:gd name="connsiteX164" fmla="*/ 177373 w 699305"/>
                <a:gd name="connsiteY164" fmla="*/ 105120 h 1108246"/>
                <a:gd name="connsiteX165" fmla="*/ 204502 w 699305"/>
                <a:gd name="connsiteY165" fmla="*/ 135175 h 1108246"/>
                <a:gd name="connsiteX166" fmla="*/ 243068 w 699305"/>
                <a:gd name="connsiteY166" fmla="*/ 137568 h 1108246"/>
                <a:gd name="connsiteX167" fmla="*/ 258760 w 699305"/>
                <a:gd name="connsiteY167" fmla="*/ 116556 h 1108246"/>
                <a:gd name="connsiteX168" fmla="*/ 272059 w 699305"/>
                <a:gd name="connsiteY168" fmla="*/ 104588 h 1108246"/>
                <a:gd name="connsiteX169" fmla="*/ 274453 w 699305"/>
                <a:gd name="connsiteY169" fmla="*/ 120812 h 1108246"/>
                <a:gd name="connsiteX170" fmla="*/ 297858 w 699305"/>
                <a:gd name="connsiteY170" fmla="*/ 118418 h 1108246"/>
                <a:gd name="connsiteX171" fmla="*/ 308763 w 699305"/>
                <a:gd name="connsiteY171" fmla="*/ 127461 h 1108246"/>
                <a:gd name="connsiteX172" fmla="*/ 276315 w 699305"/>
                <a:gd name="connsiteY172" fmla="*/ 142622 h 1108246"/>
                <a:gd name="connsiteX173" fmla="*/ 233493 w 699305"/>
                <a:gd name="connsiteY173" fmla="*/ 156984 h 1108246"/>
                <a:gd name="connsiteX174" fmla="*/ 258228 w 699305"/>
                <a:gd name="connsiteY174" fmla="*/ 166559 h 1108246"/>
                <a:gd name="connsiteX175" fmla="*/ 312487 w 699305"/>
                <a:gd name="connsiteY175" fmla="*/ 164166 h 1108246"/>
                <a:gd name="connsiteX176" fmla="*/ 287752 w 699305"/>
                <a:gd name="connsiteY176" fmla="*/ 170283 h 1108246"/>
                <a:gd name="connsiteX177" fmla="*/ 264346 w 699305"/>
                <a:gd name="connsiteY177" fmla="*/ 180656 h 1108246"/>
                <a:gd name="connsiteX178" fmla="*/ 237749 w 699305"/>
                <a:gd name="connsiteY178" fmla="*/ 185975 h 1108246"/>
                <a:gd name="connsiteX179" fmla="*/ 264878 w 699305"/>
                <a:gd name="connsiteY179" fmla="*/ 207785 h 1108246"/>
                <a:gd name="connsiteX180" fmla="*/ 291475 w 699305"/>
                <a:gd name="connsiteY180" fmla="*/ 210711 h 1108246"/>
                <a:gd name="connsiteX181" fmla="*/ 278176 w 699305"/>
                <a:gd name="connsiteY181" fmla="*/ 221084 h 1108246"/>
                <a:gd name="connsiteX182" fmla="*/ 300518 w 699305"/>
                <a:gd name="connsiteY182" fmla="*/ 234382 h 1108246"/>
                <a:gd name="connsiteX183" fmla="*/ 318604 w 699305"/>
                <a:gd name="connsiteY183" fmla="*/ 229063 h 1108246"/>
                <a:gd name="connsiteX184" fmla="*/ 349989 w 699305"/>
                <a:gd name="connsiteY184" fmla="*/ 180390 h 1108246"/>
                <a:gd name="connsiteX185" fmla="*/ 360362 w 699305"/>
                <a:gd name="connsiteY185" fmla="*/ 157516 h 1108246"/>
                <a:gd name="connsiteX186" fmla="*/ 372863 w 699305"/>
                <a:gd name="connsiteY186" fmla="*/ 147409 h 1108246"/>
                <a:gd name="connsiteX187" fmla="*/ 382438 w 699305"/>
                <a:gd name="connsiteY187" fmla="*/ 124536 h 1108246"/>
                <a:gd name="connsiteX188" fmla="*/ 414886 w 699305"/>
                <a:gd name="connsiteY188" fmla="*/ 114961 h 1108246"/>
                <a:gd name="connsiteX189" fmla="*/ 420206 w 699305"/>
                <a:gd name="connsiteY189" fmla="*/ 121078 h 1108246"/>
                <a:gd name="connsiteX190" fmla="*/ 424461 w 699305"/>
                <a:gd name="connsiteY190" fmla="*/ 141558 h 1108246"/>
                <a:gd name="connsiteX191" fmla="*/ 434036 w 699305"/>
                <a:gd name="connsiteY191" fmla="*/ 151133 h 1108246"/>
                <a:gd name="connsiteX192" fmla="*/ 429249 w 699305"/>
                <a:gd name="connsiteY192" fmla="*/ 176932 h 1108246"/>
                <a:gd name="connsiteX193" fmla="*/ 455048 w 699305"/>
                <a:gd name="connsiteY193" fmla="*/ 182252 h 1108246"/>
                <a:gd name="connsiteX194" fmla="*/ 470209 w 699305"/>
                <a:gd name="connsiteY194" fmla="*/ 196082 h 1108246"/>
                <a:gd name="connsiteX195" fmla="*/ 504519 w 699305"/>
                <a:gd name="connsiteY195" fmla="*/ 179858 h 1108246"/>
                <a:gd name="connsiteX196" fmla="*/ 527925 w 699305"/>
                <a:gd name="connsiteY196" fmla="*/ 164166 h 1108246"/>
                <a:gd name="connsiteX197" fmla="*/ 508775 w 699305"/>
                <a:gd name="connsiteY197" fmla="*/ 159378 h 1108246"/>
                <a:gd name="connsiteX198" fmla="*/ 486433 w 699305"/>
                <a:gd name="connsiteY198" fmla="*/ 154059 h 1108246"/>
                <a:gd name="connsiteX199" fmla="*/ 481645 w 699305"/>
                <a:gd name="connsiteY199" fmla="*/ 143154 h 1108246"/>
                <a:gd name="connsiteX200" fmla="*/ 460634 w 699305"/>
                <a:gd name="connsiteY200" fmla="*/ 135440 h 1108246"/>
                <a:gd name="connsiteX201" fmla="*/ 445473 w 699305"/>
                <a:gd name="connsiteY201" fmla="*/ 120280 h 1108246"/>
                <a:gd name="connsiteX202" fmla="*/ 440154 w 699305"/>
                <a:gd name="connsiteY202" fmla="*/ 104588 h 1108246"/>
                <a:gd name="connsiteX203" fmla="*/ 421004 w 699305"/>
                <a:gd name="connsiteY203" fmla="*/ 92619 h 1108246"/>
                <a:gd name="connsiteX204" fmla="*/ 407173 w 699305"/>
                <a:gd name="connsiteY204" fmla="*/ 89693 h 1108246"/>
                <a:gd name="connsiteX205" fmla="*/ 396268 w 699305"/>
                <a:gd name="connsiteY205" fmla="*/ 85970 h 1108246"/>
                <a:gd name="connsiteX206" fmla="*/ 371001 w 699305"/>
                <a:gd name="connsiteY206" fmla="*/ 81182 h 1108246"/>
                <a:gd name="connsiteX207" fmla="*/ 360096 w 699305"/>
                <a:gd name="connsiteY207" fmla="*/ 60170 h 1108246"/>
                <a:gd name="connsiteX208" fmla="*/ 337754 w 699305"/>
                <a:gd name="connsiteY208" fmla="*/ 69745 h 1108246"/>
                <a:gd name="connsiteX209" fmla="*/ 344936 w 699305"/>
                <a:gd name="connsiteY209" fmla="*/ 50595 h 1108246"/>
                <a:gd name="connsiteX210" fmla="*/ 316742 w 699305"/>
                <a:gd name="connsiteY210" fmla="*/ 41020 h 1108246"/>
                <a:gd name="connsiteX211" fmla="*/ 302380 w 699305"/>
                <a:gd name="connsiteY211" fmla="*/ 28254 h 1108246"/>
                <a:gd name="connsiteX212" fmla="*/ 295731 w 699305"/>
                <a:gd name="connsiteY212" fmla="*/ 41552 h 1108246"/>
                <a:gd name="connsiteX213" fmla="*/ 292273 w 699305"/>
                <a:gd name="connsiteY213" fmla="*/ 54319 h 1108246"/>
                <a:gd name="connsiteX214" fmla="*/ 309029 w 699305"/>
                <a:gd name="connsiteY214" fmla="*/ 95279 h 1108246"/>
                <a:gd name="connsiteX215" fmla="*/ 278974 w 699305"/>
                <a:gd name="connsiteY215" fmla="*/ 60968 h 1108246"/>
                <a:gd name="connsiteX216" fmla="*/ 260356 w 699305"/>
                <a:gd name="connsiteY216" fmla="*/ 47138 h 1108246"/>
                <a:gd name="connsiteX217" fmla="*/ 249451 w 699305"/>
                <a:gd name="connsiteY217" fmla="*/ 68947 h 1108246"/>
                <a:gd name="connsiteX218" fmla="*/ 242270 w 699305"/>
                <a:gd name="connsiteY218" fmla="*/ 73735 h 1108246"/>
                <a:gd name="connsiteX219" fmla="*/ 221790 w 699305"/>
                <a:gd name="connsiteY219" fmla="*/ 57511 h 1108246"/>
                <a:gd name="connsiteX220" fmla="*/ 244664 w 699305"/>
                <a:gd name="connsiteY220" fmla="*/ 48999 h 1108246"/>
                <a:gd name="connsiteX221" fmla="*/ 228971 w 699305"/>
                <a:gd name="connsiteY221" fmla="*/ 43680 h 1108246"/>
                <a:gd name="connsiteX222" fmla="*/ 206098 w 699305"/>
                <a:gd name="connsiteY222" fmla="*/ 47138 h 1108246"/>
                <a:gd name="connsiteX223" fmla="*/ 186682 w 699305"/>
                <a:gd name="connsiteY223" fmla="*/ 45276 h 1108246"/>
                <a:gd name="connsiteX224" fmla="*/ 164872 w 699305"/>
                <a:gd name="connsiteY224" fmla="*/ 54851 h 1108246"/>
                <a:gd name="connsiteX225" fmla="*/ 164872 w 699305"/>
                <a:gd name="connsiteY225" fmla="*/ 81980 h 1108246"/>
                <a:gd name="connsiteX226" fmla="*/ 193065 w 699305"/>
                <a:gd name="connsiteY226" fmla="*/ 78522 h 1108246"/>
                <a:gd name="connsiteX227" fmla="*/ 168330 w 699305"/>
                <a:gd name="connsiteY227" fmla="*/ 127195 h 1108246"/>
                <a:gd name="connsiteX228" fmla="*/ 187480 w 699305"/>
                <a:gd name="connsiteY228" fmla="*/ 140494 h 1108246"/>
                <a:gd name="connsiteX229" fmla="*/ 169394 w 699305"/>
                <a:gd name="connsiteY229" fmla="*/ 117088 h 1108246"/>
                <a:gd name="connsiteX230" fmla="*/ 151308 w 699305"/>
                <a:gd name="connsiteY230" fmla="*/ 103258 h 1108246"/>
                <a:gd name="connsiteX231" fmla="*/ 168330 w 699305"/>
                <a:gd name="connsiteY231" fmla="*/ 127195 h 1108246"/>
                <a:gd name="connsiteX232" fmla="*/ 360096 w 699305"/>
                <a:gd name="connsiteY232" fmla="*/ 29583 h 1108246"/>
                <a:gd name="connsiteX233" fmla="*/ 357170 w 699305"/>
                <a:gd name="connsiteY233" fmla="*/ 39956 h 1108246"/>
                <a:gd name="connsiteX234" fmla="*/ 456112 w 699305"/>
                <a:gd name="connsiteY234" fmla="*/ 42882 h 1108246"/>
                <a:gd name="connsiteX235" fmla="*/ 399460 w 699305"/>
                <a:gd name="connsiteY235" fmla="*/ 62032 h 1108246"/>
                <a:gd name="connsiteX236" fmla="*/ 463293 w 699305"/>
                <a:gd name="connsiteY236" fmla="*/ 70543 h 1108246"/>
                <a:gd name="connsiteX237" fmla="*/ 495742 w 699305"/>
                <a:gd name="connsiteY237" fmla="*/ 81448 h 1108246"/>
                <a:gd name="connsiteX238" fmla="*/ 526595 w 699305"/>
                <a:gd name="connsiteY238" fmla="*/ 73735 h 1108246"/>
                <a:gd name="connsiteX239" fmla="*/ 561437 w 699305"/>
                <a:gd name="connsiteY239" fmla="*/ 58574 h 1108246"/>
                <a:gd name="connsiteX240" fmla="*/ 598673 w 699305"/>
                <a:gd name="connsiteY240" fmla="*/ 27722 h 1108246"/>
                <a:gd name="connsiteX241" fmla="*/ 544947 w 699305"/>
                <a:gd name="connsiteY241" fmla="*/ 18147 h 1108246"/>
                <a:gd name="connsiteX242" fmla="*/ 504519 w 699305"/>
                <a:gd name="connsiteY242" fmla="*/ 13891 h 1108246"/>
                <a:gd name="connsiteX243" fmla="*/ 489359 w 699305"/>
                <a:gd name="connsiteY243" fmla="*/ 21072 h 1108246"/>
                <a:gd name="connsiteX244" fmla="*/ 473666 w 699305"/>
                <a:gd name="connsiteY244" fmla="*/ 3518 h 1108246"/>
                <a:gd name="connsiteX245" fmla="*/ 468879 w 699305"/>
                <a:gd name="connsiteY245" fmla="*/ 30115 h 1108246"/>
                <a:gd name="connsiteX246" fmla="*/ 447069 w 699305"/>
                <a:gd name="connsiteY246" fmla="*/ 18147 h 1108246"/>
                <a:gd name="connsiteX247" fmla="*/ 424727 w 699305"/>
                <a:gd name="connsiteY247" fmla="*/ 16817 h 1108246"/>
                <a:gd name="connsiteX248" fmla="*/ 395204 w 699305"/>
                <a:gd name="connsiteY248" fmla="*/ 60 h 1108246"/>
                <a:gd name="connsiteX249" fmla="*/ 397066 w 699305"/>
                <a:gd name="connsiteY249" fmla="*/ 12029 h 1108246"/>
                <a:gd name="connsiteX250" fmla="*/ 377118 w 699305"/>
                <a:gd name="connsiteY250" fmla="*/ 6710 h 1108246"/>
                <a:gd name="connsiteX251" fmla="*/ 377650 w 699305"/>
                <a:gd name="connsiteY251" fmla="*/ 21870 h 1108246"/>
                <a:gd name="connsiteX252" fmla="*/ 357170 w 699305"/>
                <a:gd name="connsiteY252" fmla="*/ 7508 h 1108246"/>
                <a:gd name="connsiteX253" fmla="*/ 345733 w 699305"/>
                <a:gd name="connsiteY253" fmla="*/ 17881 h 1108246"/>
                <a:gd name="connsiteX254" fmla="*/ 360096 w 699305"/>
                <a:gd name="connsiteY254" fmla="*/ 29583 h 110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699305" h="1108246">
                  <a:moveTo>
                    <a:pt x="678997" y="593445"/>
                  </a:moveTo>
                  <a:cubicBezTo>
                    <a:pt x="677401" y="599563"/>
                    <a:pt x="666496" y="598233"/>
                    <a:pt x="667028" y="592381"/>
                  </a:cubicBezTo>
                  <a:cubicBezTo>
                    <a:pt x="667560" y="586264"/>
                    <a:pt x="650272" y="581476"/>
                    <a:pt x="649208" y="578817"/>
                  </a:cubicBezTo>
                  <a:cubicBezTo>
                    <a:pt x="648410" y="575891"/>
                    <a:pt x="656389" y="576423"/>
                    <a:pt x="662773" y="579881"/>
                  </a:cubicBezTo>
                  <a:cubicBezTo>
                    <a:pt x="669156" y="583604"/>
                    <a:pt x="673678" y="581210"/>
                    <a:pt x="680859" y="574295"/>
                  </a:cubicBezTo>
                  <a:cubicBezTo>
                    <a:pt x="688040" y="567380"/>
                    <a:pt x="698147" y="573231"/>
                    <a:pt x="699211" y="567114"/>
                  </a:cubicBezTo>
                  <a:cubicBezTo>
                    <a:pt x="700541" y="560997"/>
                    <a:pt x="687508" y="557007"/>
                    <a:pt x="685114" y="553549"/>
                  </a:cubicBezTo>
                  <a:cubicBezTo>
                    <a:pt x="682721" y="549826"/>
                    <a:pt x="673412" y="545038"/>
                    <a:pt x="664634" y="546634"/>
                  </a:cubicBezTo>
                  <a:cubicBezTo>
                    <a:pt x="655857" y="548230"/>
                    <a:pt x="655325" y="544506"/>
                    <a:pt x="650272" y="539719"/>
                  </a:cubicBezTo>
                  <a:cubicBezTo>
                    <a:pt x="644952" y="534931"/>
                    <a:pt x="628994" y="542910"/>
                    <a:pt x="628994" y="554081"/>
                  </a:cubicBezTo>
                  <a:cubicBezTo>
                    <a:pt x="628994" y="565252"/>
                    <a:pt x="618887" y="562592"/>
                    <a:pt x="622611" y="556475"/>
                  </a:cubicBezTo>
                  <a:cubicBezTo>
                    <a:pt x="626334" y="550358"/>
                    <a:pt x="617823" y="543176"/>
                    <a:pt x="625803" y="541315"/>
                  </a:cubicBezTo>
                  <a:cubicBezTo>
                    <a:pt x="633782" y="539453"/>
                    <a:pt x="629526" y="527218"/>
                    <a:pt x="614632" y="526154"/>
                  </a:cubicBezTo>
                  <a:cubicBezTo>
                    <a:pt x="599737" y="524824"/>
                    <a:pt x="594152" y="537325"/>
                    <a:pt x="597875" y="541315"/>
                  </a:cubicBezTo>
                  <a:cubicBezTo>
                    <a:pt x="601599" y="545304"/>
                    <a:pt x="587768" y="562592"/>
                    <a:pt x="581651" y="562592"/>
                  </a:cubicBezTo>
                  <a:cubicBezTo>
                    <a:pt x="575800" y="562592"/>
                    <a:pt x="582449" y="547698"/>
                    <a:pt x="582183" y="539719"/>
                  </a:cubicBezTo>
                  <a:cubicBezTo>
                    <a:pt x="581651" y="531740"/>
                    <a:pt x="576066" y="535995"/>
                    <a:pt x="564895" y="549028"/>
                  </a:cubicBezTo>
                  <a:cubicBezTo>
                    <a:pt x="553724" y="561795"/>
                    <a:pt x="545213" y="573497"/>
                    <a:pt x="538829" y="574827"/>
                  </a:cubicBezTo>
                  <a:cubicBezTo>
                    <a:pt x="532446" y="576157"/>
                    <a:pt x="533244" y="563124"/>
                    <a:pt x="543617" y="557539"/>
                  </a:cubicBezTo>
                  <a:cubicBezTo>
                    <a:pt x="553990" y="551954"/>
                    <a:pt x="554522" y="536527"/>
                    <a:pt x="561171" y="536527"/>
                  </a:cubicBezTo>
                  <a:cubicBezTo>
                    <a:pt x="568086" y="536527"/>
                    <a:pt x="568086" y="528548"/>
                    <a:pt x="557980" y="526154"/>
                  </a:cubicBezTo>
                  <a:cubicBezTo>
                    <a:pt x="547872" y="523760"/>
                    <a:pt x="546277" y="534931"/>
                    <a:pt x="543085" y="538123"/>
                  </a:cubicBezTo>
                  <a:cubicBezTo>
                    <a:pt x="539893" y="541315"/>
                    <a:pt x="523403" y="532538"/>
                    <a:pt x="523935" y="535729"/>
                  </a:cubicBezTo>
                  <a:cubicBezTo>
                    <a:pt x="524467" y="538921"/>
                    <a:pt x="515158" y="540251"/>
                    <a:pt x="519148" y="546102"/>
                  </a:cubicBezTo>
                  <a:cubicBezTo>
                    <a:pt x="523137" y="552220"/>
                    <a:pt x="517286" y="557273"/>
                    <a:pt x="513030" y="550092"/>
                  </a:cubicBezTo>
                  <a:cubicBezTo>
                    <a:pt x="509041" y="542910"/>
                    <a:pt x="498933" y="548496"/>
                    <a:pt x="494146" y="556475"/>
                  </a:cubicBezTo>
                  <a:cubicBezTo>
                    <a:pt x="489359" y="564454"/>
                    <a:pt x="482975" y="564188"/>
                    <a:pt x="487763" y="566848"/>
                  </a:cubicBezTo>
                  <a:cubicBezTo>
                    <a:pt x="492550" y="569774"/>
                    <a:pt x="492284" y="580413"/>
                    <a:pt x="484837" y="582540"/>
                  </a:cubicBezTo>
                  <a:cubicBezTo>
                    <a:pt x="477656" y="584668"/>
                    <a:pt x="480315" y="562858"/>
                    <a:pt x="474730" y="564720"/>
                  </a:cubicBezTo>
                  <a:cubicBezTo>
                    <a:pt x="469145" y="566848"/>
                    <a:pt x="472602" y="554347"/>
                    <a:pt x="480315" y="554347"/>
                  </a:cubicBezTo>
                  <a:cubicBezTo>
                    <a:pt x="488029" y="554347"/>
                    <a:pt x="495476" y="543176"/>
                    <a:pt x="494678" y="540251"/>
                  </a:cubicBezTo>
                  <a:cubicBezTo>
                    <a:pt x="493348" y="535463"/>
                    <a:pt x="485103" y="536527"/>
                    <a:pt x="485103" y="542644"/>
                  </a:cubicBezTo>
                  <a:cubicBezTo>
                    <a:pt x="485103" y="548762"/>
                    <a:pt x="473134" y="547432"/>
                    <a:pt x="463027" y="547166"/>
                  </a:cubicBezTo>
                  <a:cubicBezTo>
                    <a:pt x="452920" y="546900"/>
                    <a:pt x="453452" y="558869"/>
                    <a:pt x="464623" y="565252"/>
                  </a:cubicBezTo>
                  <a:cubicBezTo>
                    <a:pt x="475794" y="571636"/>
                    <a:pt x="462495" y="575625"/>
                    <a:pt x="456910" y="570838"/>
                  </a:cubicBezTo>
                  <a:cubicBezTo>
                    <a:pt x="451325" y="566050"/>
                    <a:pt x="442547" y="568444"/>
                    <a:pt x="436430" y="571104"/>
                  </a:cubicBezTo>
                  <a:cubicBezTo>
                    <a:pt x="430313" y="574029"/>
                    <a:pt x="451058" y="581210"/>
                    <a:pt x="451591" y="584668"/>
                  </a:cubicBezTo>
                  <a:cubicBezTo>
                    <a:pt x="452388" y="588392"/>
                    <a:pt x="441218" y="580147"/>
                    <a:pt x="438824" y="583072"/>
                  </a:cubicBezTo>
                  <a:cubicBezTo>
                    <a:pt x="436430" y="585998"/>
                    <a:pt x="425259" y="581210"/>
                    <a:pt x="424461" y="574295"/>
                  </a:cubicBezTo>
                  <a:cubicBezTo>
                    <a:pt x="423663" y="567380"/>
                    <a:pt x="405577" y="577221"/>
                    <a:pt x="415684" y="579615"/>
                  </a:cubicBezTo>
                  <a:cubicBezTo>
                    <a:pt x="425791" y="582008"/>
                    <a:pt x="422068" y="588392"/>
                    <a:pt x="422068" y="597435"/>
                  </a:cubicBezTo>
                  <a:cubicBezTo>
                    <a:pt x="422068" y="606212"/>
                    <a:pt x="410365" y="599563"/>
                    <a:pt x="412759" y="591849"/>
                  </a:cubicBezTo>
                  <a:cubicBezTo>
                    <a:pt x="415152" y="584136"/>
                    <a:pt x="405577" y="585732"/>
                    <a:pt x="397598" y="590520"/>
                  </a:cubicBezTo>
                  <a:cubicBezTo>
                    <a:pt x="389619" y="595307"/>
                    <a:pt x="398928" y="581742"/>
                    <a:pt x="395736" y="574827"/>
                  </a:cubicBezTo>
                  <a:cubicBezTo>
                    <a:pt x="392544" y="567912"/>
                    <a:pt x="385363" y="574827"/>
                    <a:pt x="376852" y="576423"/>
                  </a:cubicBezTo>
                  <a:cubicBezTo>
                    <a:pt x="368341" y="578019"/>
                    <a:pt x="364086" y="578551"/>
                    <a:pt x="369139" y="584136"/>
                  </a:cubicBezTo>
                  <a:cubicBezTo>
                    <a:pt x="374459" y="589722"/>
                    <a:pt x="373660" y="597701"/>
                    <a:pt x="366745" y="596637"/>
                  </a:cubicBezTo>
                  <a:cubicBezTo>
                    <a:pt x="359830" y="595307"/>
                    <a:pt x="357170" y="596637"/>
                    <a:pt x="357968" y="603020"/>
                  </a:cubicBezTo>
                  <a:cubicBezTo>
                    <a:pt x="358766" y="609404"/>
                    <a:pt x="349191" y="609670"/>
                    <a:pt x="348393" y="604350"/>
                  </a:cubicBezTo>
                  <a:cubicBezTo>
                    <a:pt x="347595" y="598765"/>
                    <a:pt x="334031" y="600361"/>
                    <a:pt x="330041" y="606744"/>
                  </a:cubicBezTo>
                  <a:cubicBezTo>
                    <a:pt x="326051" y="613127"/>
                    <a:pt x="314881" y="617915"/>
                    <a:pt x="315945" y="625096"/>
                  </a:cubicBezTo>
                  <a:cubicBezTo>
                    <a:pt x="317009" y="632277"/>
                    <a:pt x="326051" y="621372"/>
                    <a:pt x="333233" y="623766"/>
                  </a:cubicBezTo>
                  <a:cubicBezTo>
                    <a:pt x="340414" y="626160"/>
                    <a:pt x="332967" y="629884"/>
                    <a:pt x="336956" y="633341"/>
                  </a:cubicBezTo>
                  <a:cubicBezTo>
                    <a:pt x="340946" y="637065"/>
                    <a:pt x="340148" y="645842"/>
                    <a:pt x="334563" y="640522"/>
                  </a:cubicBezTo>
                  <a:cubicBezTo>
                    <a:pt x="328977" y="635203"/>
                    <a:pt x="321796" y="633607"/>
                    <a:pt x="320466" y="642118"/>
                  </a:cubicBezTo>
                  <a:cubicBezTo>
                    <a:pt x="319136" y="650629"/>
                    <a:pt x="313285" y="640788"/>
                    <a:pt x="308497" y="634937"/>
                  </a:cubicBezTo>
                  <a:cubicBezTo>
                    <a:pt x="303710" y="628820"/>
                    <a:pt x="298922" y="646108"/>
                    <a:pt x="293603" y="642118"/>
                  </a:cubicBezTo>
                  <a:cubicBezTo>
                    <a:pt x="288283" y="638129"/>
                    <a:pt x="303976" y="625628"/>
                    <a:pt x="299986" y="619511"/>
                  </a:cubicBezTo>
                  <a:cubicBezTo>
                    <a:pt x="295997" y="613393"/>
                    <a:pt x="293071" y="623234"/>
                    <a:pt x="284028" y="632277"/>
                  </a:cubicBezTo>
                  <a:cubicBezTo>
                    <a:pt x="274719" y="641586"/>
                    <a:pt x="262218" y="641054"/>
                    <a:pt x="266740" y="645576"/>
                  </a:cubicBezTo>
                  <a:cubicBezTo>
                    <a:pt x="271261" y="650097"/>
                    <a:pt x="257431" y="652491"/>
                    <a:pt x="255037" y="659938"/>
                  </a:cubicBezTo>
                  <a:cubicBezTo>
                    <a:pt x="252643" y="667652"/>
                    <a:pt x="233759" y="670311"/>
                    <a:pt x="221524" y="678556"/>
                  </a:cubicBezTo>
                  <a:cubicBezTo>
                    <a:pt x="209556" y="686536"/>
                    <a:pt x="223918" y="687068"/>
                    <a:pt x="230833" y="679354"/>
                  </a:cubicBezTo>
                  <a:cubicBezTo>
                    <a:pt x="237749" y="671641"/>
                    <a:pt x="240142" y="676163"/>
                    <a:pt x="251047" y="669247"/>
                  </a:cubicBezTo>
                  <a:cubicBezTo>
                    <a:pt x="261952" y="662332"/>
                    <a:pt x="273655" y="656747"/>
                    <a:pt x="277644" y="659672"/>
                  </a:cubicBezTo>
                  <a:cubicBezTo>
                    <a:pt x="281634" y="662598"/>
                    <a:pt x="288549" y="664460"/>
                    <a:pt x="293603" y="657279"/>
                  </a:cubicBezTo>
                  <a:cubicBezTo>
                    <a:pt x="298922" y="650097"/>
                    <a:pt x="305306" y="651693"/>
                    <a:pt x="310359" y="655949"/>
                  </a:cubicBezTo>
                  <a:cubicBezTo>
                    <a:pt x="315679" y="660470"/>
                    <a:pt x="301582" y="663928"/>
                    <a:pt x="307965" y="670311"/>
                  </a:cubicBezTo>
                  <a:cubicBezTo>
                    <a:pt x="314349" y="676695"/>
                    <a:pt x="300252" y="680418"/>
                    <a:pt x="300252" y="674833"/>
                  </a:cubicBezTo>
                  <a:cubicBezTo>
                    <a:pt x="300252" y="669247"/>
                    <a:pt x="292273" y="664460"/>
                    <a:pt x="289347" y="669513"/>
                  </a:cubicBezTo>
                  <a:cubicBezTo>
                    <a:pt x="286422" y="674833"/>
                    <a:pt x="281634" y="680418"/>
                    <a:pt x="276581" y="680684"/>
                  </a:cubicBezTo>
                  <a:cubicBezTo>
                    <a:pt x="271261" y="681216"/>
                    <a:pt x="265676" y="690791"/>
                    <a:pt x="265676" y="700366"/>
                  </a:cubicBezTo>
                  <a:cubicBezTo>
                    <a:pt x="265676" y="709941"/>
                    <a:pt x="256367" y="700366"/>
                    <a:pt x="255569" y="708877"/>
                  </a:cubicBezTo>
                  <a:cubicBezTo>
                    <a:pt x="254771" y="717388"/>
                    <a:pt x="242004" y="732017"/>
                    <a:pt x="230567" y="742922"/>
                  </a:cubicBezTo>
                  <a:cubicBezTo>
                    <a:pt x="219396" y="753827"/>
                    <a:pt x="229769" y="756220"/>
                    <a:pt x="226046" y="763136"/>
                  </a:cubicBezTo>
                  <a:cubicBezTo>
                    <a:pt x="222588" y="770051"/>
                    <a:pt x="209290" y="763934"/>
                    <a:pt x="204768" y="766593"/>
                  </a:cubicBezTo>
                  <a:cubicBezTo>
                    <a:pt x="200247" y="769519"/>
                    <a:pt x="207162" y="786275"/>
                    <a:pt x="201044" y="791595"/>
                  </a:cubicBezTo>
                  <a:cubicBezTo>
                    <a:pt x="194927" y="796914"/>
                    <a:pt x="201044" y="804096"/>
                    <a:pt x="201044" y="809947"/>
                  </a:cubicBezTo>
                  <a:cubicBezTo>
                    <a:pt x="201044" y="816064"/>
                    <a:pt x="185352" y="806223"/>
                    <a:pt x="184288" y="812341"/>
                  </a:cubicBezTo>
                  <a:cubicBezTo>
                    <a:pt x="182958" y="818458"/>
                    <a:pt x="169394" y="816862"/>
                    <a:pt x="165404" y="818458"/>
                  </a:cubicBezTo>
                  <a:cubicBezTo>
                    <a:pt x="161415" y="820054"/>
                    <a:pt x="173383" y="829629"/>
                    <a:pt x="180565" y="835214"/>
                  </a:cubicBezTo>
                  <a:cubicBezTo>
                    <a:pt x="187746" y="840800"/>
                    <a:pt x="173649" y="845321"/>
                    <a:pt x="172054" y="838938"/>
                  </a:cubicBezTo>
                  <a:cubicBezTo>
                    <a:pt x="170457" y="832555"/>
                    <a:pt x="160351" y="842928"/>
                    <a:pt x="147850" y="848513"/>
                  </a:cubicBezTo>
                  <a:cubicBezTo>
                    <a:pt x="135349" y="854098"/>
                    <a:pt x="140669" y="865269"/>
                    <a:pt x="131094" y="865801"/>
                  </a:cubicBezTo>
                  <a:cubicBezTo>
                    <a:pt x="121519" y="866067"/>
                    <a:pt x="124178" y="881494"/>
                    <a:pt x="117795" y="886281"/>
                  </a:cubicBezTo>
                  <a:cubicBezTo>
                    <a:pt x="111412" y="891069"/>
                    <a:pt x="113007" y="875110"/>
                    <a:pt x="102901" y="874578"/>
                  </a:cubicBezTo>
                  <a:cubicBezTo>
                    <a:pt x="92794" y="874046"/>
                    <a:pt x="93592" y="881494"/>
                    <a:pt x="99709" y="889739"/>
                  </a:cubicBezTo>
                  <a:cubicBezTo>
                    <a:pt x="105826" y="898250"/>
                    <a:pt x="90400" y="891866"/>
                    <a:pt x="84814" y="899048"/>
                  </a:cubicBezTo>
                  <a:cubicBezTo>
                    <a:pt x="79229" y="906229"/>
                    <a:pt x="63005" y="902771"/>
                    <a:pt x="58749" y="908623"/>
                  </a:cubicBezTo>
                  <a:cubicBezTo>
                    <a:pt x="54228" y="914740"/>
                    <a:pt x="70718" y="914740"/>
                    <a:pt x="73112" y="919528"/>
                  </a:cubicBezTo>
                  <a:cubicBezTo>
                    <a:pt x="75505" y="924315"/>
                    <a:pt x="58749" y="921921"/>
                    <a:pt x="49706" y="920060"/>
                  </a:cubicBezTo>
                  <a:cubicBezTo>
                    <a:pt x="40929" y="918198"/>
                    <a:pt x="43323" y="931230"/>
                    <a:pt x="35344" y="929635"/>
                  </a:cubicBezTo>
                  <a:cubicBezTo>
                    <a:pt x="27364" y="928039"/>
                    <a:pt x="17257" y="936550"/>
                    <a:pt x="22843" y="942135"/>
                  </a:cubicBezTo>
                  <a:cubicBezTo>
                    <a:pt x="28428" y="947721"/>
                    <a:pt x="18321" y="948519"/>
                    <a:pt x="12736" y="944795"/>
                  </a:cubicBezTo>
                  <a:cubicBezTo>
                    <a:pt x="7151" y="941071"/>
                    <a:pt x="2363" y="950114"/>
                    <a:pt x="235" y="956764"/>
                  </a:cubicBezTo>
                  <a:cubicBezTo>
                    <a:pt x="-1893" y="963679"/>
                    <a:pt x="11140" y="967137"/>
                    <a:pt x="10608" y="970328"/>
                  </a:cubicBezTo>
                  <a:cubicBezTo>
                    <a:pt x="10076" y="973520"/>
                    <a:pt x="235" y="978839"/>
                    <a:pt x="7416" y="980435"/>
                  </a:cubicBezTo>
                  <a:cubicBezTo>
                    <a:pt x="14598" y="982031"/>
                    <a:pt x="9544" y="988415"/>
                    <a:pt x="4491" y="990542"/>
                  </a:cubicBezTo>
                  <a:cubicBezTo>
                    <a:pt x="-297" y="992670"/>
                    <a:pt x="-297" y="997458"/>
                    <a:pt x="4491" y="1003309"/>
                  </a:cubicBezTo>
                  <a:cubicBezTo>
                    <a:pt x="9278" y="1009426"/>
                    <a:pt x="-4020" y="1010490"/>
                    <a:pt x="2363" y="1019799"/>
                  </a:cubicBezTo>
                  <a:cubicBezTo>
                    <a:pt x="8746" y="1029108"/>
                    <a:pt x="13534" y="1017405"/>
                    <a:pt x="16460" y="1024321"/>
                  </a:cubicBezTo>
                  <a:cubicBezTo>
                    <a:pt x="19385" y="1031236"/>
                    <a:pt x="26832" y="1025119"/>
                    <a:pt x="35875" y="1017140"/>
                  </a:cubicBezTo>
                  <a:cubicBezTo>
                    <a:pt x="44653" y="1009160"/>
                    <a:pt x="47844" y="1025917"/>
                    <a:pt x="40663" y="1025651"/>
                  </a:cubicBezTo>
                  <a:cubicBezTo>
                    <a:pt x="33482" y="1025385"/>
                    <a:pt x="24971" y="1029640"/>
                    <a:pt x="26566" y="1036822"/>
                  </a:cubicBezTo>
                  <a:cubicBezTo>
                    <a:pt x="28162" y="1044003"/>
                    <a:pt x="15396" y="1042939"/>
                    <a:pt x="15662" y="1033896"/>
                  </a:cubicBezTo>
                  <a:cubicBezTo>
                    <a:pt x="15927" y="1025119"/>
                    <a:pt x="767" y="1035492"/>
                    <a:pt x="6353" y="1041875"/>
                  </a:cubicBezTo>
                  <a:cubicBezTo>
                    <a:pt x="11938" y="1048258"/>
                    <a:pt x="4491" y="1051982"/>
                    <a:pt x="4491" y="1057833"/>
                  </a:cubicBezTo>
                  <a:cubicBezTo>
                    <a:pt x="4491" y="1063951"/>
                    <a:pt x="15396" y="1062621"/>
                    <a:pt x="19651" y="1055706"/>
                  </a:cubicBezTo>
                  <a:cubicBezTo>
                    <a:pt x="24173" y="1048790"/>
                    <a:pt x="31354" y="1050386"/>
                    <a:pt x="34014" y="1057301"/>
                  </a:cubicBezTo>
                  <a:cubicBezTo>
                    <a:pt x="36939" y="1064217"/>
                    <a:pt x="27098" y="1058897"/>
                    <a:pt x="27098" y="1068206"/>
                  </a:cubicBezTo>
                  <a:cubicBezTo>
                    <a:pt x="27098" y="1077515"/>
                    <a:pt x="20981" y="1069536"/>
                    <a:pt x="15927" y="1076717"/>
                  </a:cubicBezTo>
                  <a:cubicBezTo>
                    <a:pt x="10608" y="1083899"/>
                    <a:pt x="36408" y="1097197"/>
                    <a:pt x="44387" y="1099325"/>
                  </a:cubicBezTo>
                  <a:cubicBezTo>
                    <a:pt x="52366" y="1101453"/>
                    <a:pt x="60079" y="1110230"/>
                    <a:pt x="76037" y="1107836"/>
                  </a:cubicBezTo>
                  <a:cubicBezTo>
                    <a:pt x="91996" y="1105442"/>
                    <a:pt x="122582" y="1075654"/>
                    <a:pt x="126572" y="1070600"/>
                  </a:cubicBezTo>
                  <a:cubicBezTo>
                    <a:pt x="130562" y="1065281"/>
                    <a:pt x="139339" y="1071398"/>
                    <a:pt x="145456" y="1066610"/>
                  </a:cubicBezTo>
                  <a:cubicBezTo>
                    <a:pt x="151573" y="1061823"/>
                    <a:pt x="147850" y="1049322"/>
                    <a:pt x="152371" y="1046928"/>
                  </a:cubicBezTo>
                  <a:cubicBezTo>
                    <a:pt x="156893" y="1044535"/>
                    <a:pt x="159287" y="1060227"/>
                    <a:pt x="163276" y="1061823"/>
                  </a:cubicBezTo>
                  <a:cubicBezTo>
                    <a:pt x="167000" y="1063153"/>
                    <a:pt x="169394" y="1066079"/>
                    <a:pt x="169660" y="1074058"/>
                  </a:cubicBezTo>
                  <a:cubicBezTo>
                    <a:pt x="172851" y="1073526"/>
                    <a:pt x="176043" y="1073792"/>
                    <a:pt x="178171" y="1075388"/>
                  </a:cubicBezTo>
                  <a:cubicBezTo>
                    <a:pt x="183224" y="1079377"/>
                    <a:pt x="184554" y="1062621"/>
                    <a:pt x="184554" y="1057301"/>
                  </a:cubicBezTo>
                  <a:cubicBezTo>
                    <a:pt x="184554" y="1052248"/>
                    <a:pt x="189608" y="1041875"/>
                    <a:pt x="188544" y="1035492"/>
                  </a:cubicBezTo>
                  <a:cubicBezTo>
                    <a:pt x="187214" y="1029108"/>
                    <a:pt x="203970" y="1034162"/>
                    <a:pt x="206630" y="1029108"/>
                  </a:cubicBezTo>
                  <a:cubicBezTo>
                    <a:pt x="209290" y="1024055"/>
                    <a:pt x="210620" y="1005969"/>
                    <a:pt x="205300" y="1003309"/>
                  </a:cubicBezTo>
                  <a:cubicBezTo>
                    <a:pt x="200247" y="1000649"/>
                    <a:pt x="198917" y="990276"/>
                    <a:pt x="203970" y="990276"/>
                  </a:cubicBezTo>
                  <a:cubicBezTo>
                    <a:pt x="209023" y="990276"/>
                    <a:pt x="215673" y="986287"/>
                    <a:pt x="214343" y="976180"/>
                  </a:cubicBezTo>
                  <a:cubicBezTo>
                    <a:pt x="213013" y="965807"/>
                    <a:pt x="197587" y="967137"/>
                    <a:pt x="196257" y="956764"/>
                  </a:cubicBezTo>
                  <a:cubicBezTo>
                    <a:pt x="194927" y="946391"/>
                    <a:pt x="203970" y="943997"/>
                    <a:pt x="197587" y="930964"/>
                  </a:cubicBezTo>
                  <a:cubicBezTo>
                    <a:pt x="191203" y="917932"/>
                    <a:pt x="200247" y="910219"/>
                    <a:pt x="197587" y="903835"/>
                  </a:cubicBezTo>
                  <a:cubicBezTo>
                    <a:pt x="194927" y="897452"/>
                    <a:pt x="192533" y="889739"/>
                    <a:pt x="200247" y="876706"/>
                  </a:cubicBezTo>
                  <a:cubicBezTo>
                    <a:pt x="207960" y="863939"/>
                    <a:pt x="222322" y="857290"/>
                    <a:pt x="227376" y="858620"/>
                  </a:cubicBezTo>
                  <a:cubicBezTo>
                    <a:pt x="232429" y="859950"/>
                    <a:pt x="241472" y="865003"/>
                    <a:pt x="245462" y="857290"/>
                  </a:cubicBezTo>
                  <a:cubicBezTo>
                    <a:pt x="249451" y="849577"/>
                    <a:pt x="249451" y="843193"/>
                    <a:pt x="245462" y="841864"/>
                  </a:cubicBezTo>
                  <a:cubicBezTo>
                    <a:pt x="241472" y="840534"/>
                    <a:pt x="231365" y="837874"/>
                    <a:pt x="239078" y="827767"/>
                  </a:cubicBezTo>
                  <a:cubicBezTo>
                    <a:pt x="246792" y="817394"/>
                    <a:pt x="255835" y="804627"/>
                    <a:pt x="257165" y="792925"/>
                  </a:cubicBezTo>
                  <a:cubicBezTo>
                    <a:pt x="258495" y="781222"/>
                    <a:pt x="254505" y="772179"/>
                    <a:pt x="258495" y="768455"/>
                  </a:cubicBezTo>
                  <a:cubicBezTo>
                    <a:pt x="262484" y="764466"/>
                    <a:pt x="271527" y="768455"/>
                    <a:pt x="279240" y="763402"/>
                  </a:cubicBezTo>
                  <a:cubicBezTo>
                    <a:pt x="286954" y="758348"/>
                    <a:pt x="280570" y="751699"/>
                    <a:pt x="284294" y="747975"/>
                  </a:cubicBezTo>
                  <a:cubicBezTo>
                    <a:pt x="288283" y="743986"/>
                    <a:pt x="293337" y="731219"/>
                    <a:pt x="298390" y="727229"/>
                  </a:cubicBezTo>
                  <a:cubicBezTo>
                    <a:pt x="303444" y="723240"/>
                    <a:pt x="308763" y="718186"/>
                    <a:pt x="304774" y="713133"/>
                  </a:cubicBezTo>
                  <a:cubicBezTo>
                    <a:pt x="300784" y="708079"/>
                    <a:pt x="312487" y="702760"/>
                    <a:pt x="312487" y="693717"/>
                  </a:cubicBezTo>
                  <a:cubicBezTo>
                    <a:pt x="312487" y="684674"/>
                    <a:pt x="325254" y="678290"/>
                    <a:pt x="333233" y="678290"/>
                  </a:cubicBezTo>
                  <a:cubicBezTo>
                    <a:pt x="340946" y="678290"/>
                    <a:pt x="353978" y="678290"/>
                    <a:pt x="353978" y="670577"/>
                  </a:cubicBezTo>
                  <a:cubicBezTo>
                    <a:pt x="353978" y="662864"/>
                    <a:pt x="348659" y="646108"/>
                    <a:pt x="360362" y="651161"/>
                  </a:cubicBezTo>
                  <a:cubicBezTo>
                    <a:pt x="372065" y="656215"/>
                    <a:pt x="381108" y="649831"/>
                    <a:pt x="388821" y="656215"/>
                  </a:cubicBezTo>
                  <a:cubicBezTo>
                    <a:pt x="396534" y="662598"/>
                    <a:pt x="406907" y="661534"/>
                    <a:pt x="406907" y="651161"/>
                  </a:cubicBezTo>
                  <a:cubicBezTo>
                    <a:pt x="406907" y="640788"/>
                    <a:pt x="410897" y="624032"/>
                    <a:pt x="422334" y="630415"/>
                  </a:cubicBezTo>
                  <a:cubicBezTo>
                    <a:pt x="423131" y="630947"/>
                    <a:pt x="424195" y="631479"/>
                    <a:pt x="424993" y="632011"/>
                  </a:cubicBezTo>
                  <a:cubicBezTo>
                    <a:pt x="428717" y="623500"/>
                    <a:pt x="436164" y="617915"/>
                    <a:pt x="443079" y="618713"/>
                  </a:cubicBezTo>
                  <a:cubicBezTo>
                    <a:pt x="453452" y="620043"/>
                    <a:pt x="459836" y="638129"/>
                    <a:pt x="472868" y="640522"/>
                  </a:cubicBezTo>
                  <a:cubicBezTo>
                    <a:pt x="485635" y="643182"/>
                    <a:pt x="498668" y="648236"/>
                    <a:pt x="502657" y="641852"/>
                  </a:cubicBezTo>
                  <a:cubicBezTo>
                    <a:pt x="506647" y="635469"/>
                    <a:pt x="515424" y="645842"/>
                    <a:pt x="523403" y="643182"/>
                  </a:cubicBezTo>
                  <a:cubicBezTo>
                    <a:pt x="531116" y="640522"/>
                    <a:pt x="531116" y="657279"/>
                    <a:pt x="538829" y="647172"/>
                  </a:cubicBezTo>
                  <a:cubicBezTo>
                    <a:pt x="546543" y="636799"/>
                    <a:pt x="537499" y="630415"/>
                    <a:pt x="550532" y="631745"/>
                  </a:cubicBezTo>
                  <a:cubicBezTo>
                    <a:pt x="563565" y="633075"/>
                    <a:pt x="555586" y="617383"/>
                    <a:pt x="555586" y="608606"/>
                  </a:cubicBezTo>
                  <a:cubicBezTo>
                    <a:pt x="555586" y="599563"/>
                    <a:pt x="572342" y="598233"/>
                    <a:pt x="572342" y="590520"/>
                  </a:cubicBezTo>
                  <a:cubicBezTo>
                    <a:pt x="572342" y="582806"/>
                    <a:pt x="595482" y="589190"/>
                    <a:pt x="599471" y="584136"/>
                  </a:cubicBezTo>
                  <a:cubicBezTo>
                    <a:pt x="603461" y="579083"/>
                    <a:pt x="616228" y="575093"/>
                    <a:pt x="621281" y="584136"/>
                  </a:cubicBezTo>
                  <a:cubicBezTo>
                    <a:pt x="626334" y="593179"/>
                    <a:pt x="648410" y="595839"/>
                    <a:pt x="649740" y="603552"/>
                  </a:cubicBezTo>
                  <a:cubicBezTo>
                    <a:pt x="650272" y="607276"/>
                    <a:pt x="649740" y="613127"/>
                    <a:pt x="649740" y="618713"/>
                  </a:cubicBezTo>
                  <a:cubicBezTo>
                    <a:pt x="653198" y="615255"/>
                    <a:pt x="657985" y="612595"/>
                    <a:pt x="662241" y="612595"/>
                  </a:cubicBezTo>
                  <a:cubicBezTo>
                    <a:pt x="670220" y="612595"/>
                    <a:pt x="677401" y="600627"/>
                    <a:pt x="684582" y="602222"/>
                  </a:cubicBezTo>
                  <a:cubicBezTo>
                    <a:pt x="690700" y="603552"/>
                    <a:pt x="696551" y="602488"/>
                    <a:pt x="698413" y="592381"/>
                  </a:cubicBezTo>
                  <a:cubicBezTo>
                    <a:pt x="692827" y="588658"/>
                    <a:pt x="680327" y="588126"/>
                    <a:pt x="678997" y="593445"/>
                  </a:cubicBezTo>
                  <a:close/>
                  <a:moveTo>
                    <a:pt x="193065" y="78522"/>
                  </a:moveTo>
                  <a:cubicBezTo>
                    <a:pt x="204502" y="80916"/>
                    <a:pt x="181096" y="93683"/>
                    <a:pt x="177373" y="105120"/>
                  </a:cubicBezTo>
                  <a:cubicBezTo>
                    <a:pt x="173649" y="116556"/>
                    <a:pt x="195459" y="126929"/>
                    <a:pt x="204502" y="135175"/>
                  </a:cubicBezTo>
                  <a:cubicBezTo>
                    <a:pt x="213545" y="143686"/>
                    <a:pt x="235355" y="142356"/>
                    <a:pt x="243068" y="137568"/>
                  </a:cubicBezTo>
                  <a:cubicBezTo>
                    <a:pt x="250781" y="132781"/>
                    <a:pt x="248387" y="115759"/>
                    <a:pt x="258760" y="116556"/>
                  </a:cubicBezTo>
                  <a:cubicBezTo>
                    <a:pt x="269133" y="117088"/>
                    <a:pt x="263548" y="107513"/>
                    <a:pt x="272059" y="104588"/>
                  </a:cubicBezTo>
                  <a:cubicBezTo>
                    <a:pt x="280570" y="101662"/>
                    <a:pt x="281634" y="112301"/>
                    <a:pt x="274453" y="120812"/>
                  </a:cubicBezTo>
                  <a:cubicBezTo>
                    <a:pt x="267271" y="129323"/>
                    <a:pt x="287219" y="128791"/>
                    <a:pt x="297858" y="118418"/>
                  </a:cubicBezTo>
                  <a:cubicBezTo>
                    <a:pt x="308763" y="108311"/>
                    <a:pt x="311157" y="117886"/>
                    <a:pt x="308763" y="127461"/>
                  </a:cubicBezTo>
                  <a:cubicBezTo>
                    <a:pt x="306370" y="137036"/>
                    <a:pt x="284028" y="131717"/>
                    <a:pt x="276315" y="142622"/>
                  </a:cubicBezTo>
                  <a:cubicBezTo>
                    <a:pt x="268601" y="153527"/>
                    <a:pt x="244398" y="145016"/>
                    <a:pt x="233493" y="156984"/>
                  </a:cubicBezTo>
                  <a:cubicBezTo>
                    <a:pt x="222588" y="168953"/>
                    <a:pt x="243068" y="169751"/>
                    <a:pt x="258228" y="166559"/>
                  </a:cubicBezTo>
                  <a:cubicBezTo>
                    <a:pt x="273389" y="163634"/>
                    <a:pt x="301582" y="161772"/>
                    <a:pt x="312487" y="164166"/>
                  </a:cubicBezTo>
                  <a:cubicBezTo>
                    <a:pt x="323392" y="166559"/>
                    <a:pt x="305837" y="170283"/>
                    <a:pt x="287752" y="170283"/>
                  </a:cubicBezTo>
                  <a:cubicBezTo>
                    <a:pt x="269665" y="170283"/>
                    <a:pt x="263548" y="175602"/>
                    <a:pt x="264346" y="180656"/>
                  </a:cubicBezTo>
                  <a:cubicBezTo>
                    <a:pt x="264878" y="185443"/>
                    <a:pt x="239078" y="175336"/>
                    <a:pt x="237749" y="185975"/>
                  </a:cubicBezTo>
                  <a:cubicBezTo>
                    <a:pt x="236419" y="196880"/>
                    <a:pt x="261952" y="201136"/>
                    <a:pt x="264878" y="207785"/>
                  </a:cubicBezTo>
                  <a:cubicBezTo>
                    <a:pt x="267804" y="214434"/>
                    <a:pt x="284826" y="208317"/>
                    <a:pt x="291475" y="210711"/>
                  </a:cubicBezTo>
                  <a:cubicBezTo>
                    <a:pt x="298124" y="213104"/>
                    <a:pt x="280570" y="217892"/>
                    <a:pt x="278176" y="221084"/>
                  </a:cubicBezTo>
                  <a:cubicBezTo>
                    <a:pt x="275783" y="224009"/>
                    <a:pt x="296794" y="228265"/>
                    <a:pt x="300518" y="234382"/>
                  </a:cubicBezTo>
                  <a:cubicBezTo>
                    <a:pt x="304242" y="240500"/>
                    <a:pt x="319136" y="237308"/>
                    <a:pt x="318604" y="229063"/>
                  </a:cubicBezTo>
                  <a:cubicBezTo>
                    <a:pt x="317806" y="218690"/>
                    <a:pt x="331903" y="186773"/>
                    <a:pt x="349989" y="180390"/>
                  </a:cubicBezTo>
                  <a:cubicBezTo>
                    <a:pt x="368075" y="173741"/>
                    <a:pt x="357968" y="167623"/>
                    <a:pt x="360362" y="157516"/>
                  </a:cubicBezTo>
                  <a:cubicBezTo>
                    <a:pt x="362756" y="147409"/>
                    <a:pt x="377118" y="155654"/>
                    <a:pt x="372863" y="147409"/>
                  </a:cubicBezTo>
                  <a:cubicBezTo>
                    <a:pt x="368607" y="138898"/>
                    <a:pt x="371001" y="135440"/>
                    <a:pt x="382438" y="124536"/>
                  </a:cubicBezTo>
                  <a:cubicBezTo>
                    <a:pt x="393874" y="113631"/>
                    <a:pt x="401056" y="121610"/>
                    <a:pt x="414886" y="114961"/>
                  </a:cubicBezTo>
                  <a:cubicBezTo>
                    <a:pt x="428717" y="108311"/>
                    <a:pt x="435366" y="119748"/>
                    <a:pt x="420206" y="121078"/>
                  </a:cubicBezTo>
                  <a:cubicBezTo>
                    <a:pt x="406907" y="122142"/>
                    <a:pt x="413556" y="137302"/>
                    <a:pt x="424461" y="141558"/>
                  </a:cubicBezTo>
                  <a:cubicBezTo>
                    <a:pt x="435366" y="145813"/>
                    <a:pt x="425525" y="149271"/>
                    <a:pt x="434036" y="151133"/>
                  </a:cubicBezTo>
                  <a:cubicBezTo>
                    <a:pt x="442547" y="152995"/>
                    <a:pt x="440154" y="165495"/>
                    <a:pt x="429249" y="176932"/>
                  </a:cubicBezTo>
                  <a:cubicBezTo>
                    <a:pt x="418344" y="188369"/>
                    <a:pt x="432174" y="190763"/>
                    <a:pt x="455048" y="182252"/>
                  </a:cubicBezTo>
                  <a:cubicBezTo>
                    <a:pt x="477922" y="173741"/>
                    <a:pt x="463559" y="189433"/>
                    <a:pt x="470209" y="196082"/>
                  </a:cubicBezTo>
                  <a:cubicBezTo>
                    <a:pt x="476858" y="202732"/>
                    <a:pt x="494944" y="191295"/>
                    <a:pt x="504519" y="179858"/>
                  </a:cubicBezTo>
                  <a:cubicBezTo>
                    <a:pt x="514094" y="168421"/>
                    <a:pt x="528457" y="170283"/>
                    <a:pt x="527925" y="164166"/>
                  </a:cubicBezTo>
                  <a:cubicBezTo>
                    <a:pt x="527393" y="157516"/>
                    <a:pt x="517020" y="155654"/>
                    <a:pt x="508775" y="159378"/>
                  </a:cubicBezTo>
                  <a:cubicBezTo>
                    <a:pt x="500263" y="163102"/>
                    <a:pt x="479252" y="160708"/>
                    <a:pt x="486433" y="154059"/>
                  </a:cubicBezTo>
                  <a:cubicBezTo>
                    <a:pt x="493614" y="147409"/>
                    <a:pt x="492550" y="142090"/>
                    <a:pt x="481645" y="143154"/>
                  </a:cubicBezTo>
                  <a:cubicBezTo>
                    <a:pt x="470740" y="144484"/>
                    <a:pt x="451591" y="138898"/>
                    <a:pt x="460634" y="135440"/>
                  </a:cubicBezTo>
                  <a:cubicBezTo>
                    <a:pt x="469676" y="131717"/>
                    <a:pt x="453984" y="119748"/>
                    <a:pt x="445473" y="120280"/>
                  </a:cubicBezTo>
                  <a:cubicBezTo>
                    <a:pt x="436962" y="120812"/>
                    <a:pt x="439356" y="111237"/>
                    <a:pt x="440154" y="104588"/>
                  </a:cubicBezTo>
                  <a:cubicBezTo>
                    <a:pt x="440686" y="97938"/>
                    <a:pt x="415950" y="95013"/>
                    <a:pt x="421004" y="92619"/>
                  </a:cubicBezTo>
                  <a:cubicBezTo>
                    <a:pt x="425791" y="90225"/>
                    <a:pt x="410631" y="84906"/>
                    <a:pt x="407173" y="89693"/>
                  </a:cubicBezTo>
                  <a:cubicBezTo>
                    <a:pt x="403450" y="94481"/>
                    <a:pt x="396268" y="93417"/>
                    <a:pt x="396268" y="85970"/>
                  </a:cubicBezTo>
                  <a:cubicBezTo>
                    <a:pt x="396268" y="78788"/>
                    <a:pt x="378182" y="80650"/>
                    <a:pt x="371001" y="81182"/>
                  </a:cubicBezTo>
                  <a:cubicBezTo>
                    <a:pt x="363820" y="81714"/>
                    <a:pt x="367277" y="65490"/>
                    <a:pt x="360096" y="60170"/>
                  </a:cubicBezTo>
                  <a:cubicBezTo>
                    <a:pt x="352915" y="54851"/>
                    <a:pt x="343340" y="71075"/>
                    <a:pt x="337754" y="69745"/>
                  </a:cubicBezTo>
                  <a:cubicBezTo>
                    <a:pt x="332435" y="68415"/>
                    <a:pt x="342010" y="57776"/>
                    <a:pt x="344936" y="50595"/>
                  </a:cubicBezTo>
                  <a:cubicBezTo>
                    <a:pt x="347861" y="43414"/>
                    <a:pt x="319668" y="33839"/>
                    <a:pt x="316742" y="41020"/>
                  </a:cubicBezTo>
                  <a:cubicBezTo>
                    <a:pt x="313817" y="48201"/>
                    <a:pt x="308231" y="30115"/>
                    <a:pt x="302380" y="28254"/>
                  </a:cubicBezTo>
                  <a:cubicBezTo>
                    <a:pt x="296263" y="26392"/>
                    <a:pt x="301050" y="40222"/>
                    <a:pt x="295731" y="41552"/>
                  </a:cubicBezTo>
                  <a:cubicBezTo>
                    <a:pt x="290411" y="42882"/>
                    <a:pt x="283230" y="48201"/>
                    <a:pt x="292273" y="54319"/>
                  </a:cubicBezTo>
                  <a:cubicBezTo>
                    <a:pt x="301316" y="60436"/>
                    <a:pt x="310359" y="90491"/>
                    <a:pt x="309029" y="95279"/>
                  </a:cubicBezTo>
                  <a:cubicBezTo>
                    <a:pt x="307965" y="100066"/>
                    <a:pt x="280038" y="73469"/>
                    <a:pt x="278974" y="60968"/>
                  </a:cubicBezTo>
                  <a:cubicBezTo>
                    <a:pt x="277644" y="48467"/>
                    <a:pt x="263814" y="38095"/>
                    <a:pt x="260356" y="47138"/>
                  </a:cubicBezTo>
                  <a:cubicBezTo>
                    <a:pt x="256633" y="56181"/>
                    <a:pt x="246526" y="59904"/>
                    <a:pt x="249451" y="68947"/>
                  </a:cubicBezTo>
                  <a:cubicBezTo>
                    <a:pt x="252377" y="77990"/>
                    <a:pt x="242270" y="80916"/>
                    <a:pt x="242270" y="73735"/>
                  </a:cubicBezTo>
                  <a:cubicBezTo>
                    <a:pt x="242270" y="66554"/>
                    <a:pt x="227110" y="58042"/>
                    <a:pt x="221790" y="57511"/>
                  </a:cubicBezTo>
                  <a:cubicBezTo>
                    <a:pt x="216471" y="56979"/>
                    <a:pt x="235621" y="53255"/>
                    <a:pt x="244664" y="48999"/>
                  </a:cubicBezTo>
                  <a:cubicBezTo>
                    <a:pt x="253707" y="44744"/>
                    <a:pt x="236685" y="38626"/>
                    <a:pt x="228971" y="43680"/>
                  </a:cubicBezTo>
                  <a:cubicBezTo>
                    <a:pt x="221258" y="48467"/>
                    <a:pt x="210885" y="40754"/>
                    <a:pt x="206098" y="47138"/>
                  </a:cubicBezTo>
                  <a:cubicBezTo>
                    <a:pt x="201310" y="53787"/>
                    <a:pt x="195193" y="47138"/>
                    <a:pt x="186682" y="45276"/>
                  </a:cubicBezTo>
                  <a:cubicBezTo>
                    <a:pt x="178171" y="43414"/>
                    <a:pt x="170990" y="57245"/>
                    <a:pt x="164872" y="54851"/>
                  </a:cubicBezTo>
                  <a:cubicBezTo>
                    <a:pt x="158755" y="52457"/>
                    <a:pt x="155297" y="66820"/>
                    <a:pt x="164872" y="81980"/>
                  </a:cubicBezTo>
                  <a:cubicBezTo>
                    <a:pt x="174447" y="96077"/>
                    <a:pt x="181628" y="76129"/>
                    <a:pt x="193065" y="78522"/>
                  </a:cubicBezTo>
                  <a:close/>
                  <a:moveTo>
                    <a:pt x="168330" y="127195"/>
                  </a:moveTo>
                  <a:cubicBezTo>
                    <a:pt x="175511" y="129057"/>
                    <a:pt x="181096" y="141026"/>
                    <a:pt x="187480" y="140494"/>
                  </a:cubicBezTo>
                  <a:cubicBezTo>
                    <a:pt x="190405" y="140228"/>
                    <a:pt x="177373" y="125334"/>
                    <a:pt x="169394" y="117088"/>
                  </a:cubicBezTo>
                  <a:cubicBezTo>
                    <a:pt x="161681" y="108577"/>
                    <a:pt x="162212" y="100332"/>
                    <a:pt x="151308" y="103258"/>
                  </a:cubicBezTo>
                  <a:cubicBezTo>
                    <a:pt x="140669" y="106183"/>
                    <a:pt x="161148" y="125600"/>
                    <a:pt x="168330" y="127195"/>
                  </a:cubicBezTo>
                  <a:close/>
                  <a:moveTo>
                    <a:pt x="360096" y="29583"/>
                  </a:moveTo>
                  <a:cubicBezTo>
                    <a:pt x="365415" y="33839"/>
                    <a:pt x="351053" y="33839"/>
                    <a:pt x="357170" y="39956"/>
                  </a:cubicBezTo>
                  <a:cubicBezTo>
                    <a:pt x="375256" y="58042"/>
                    <a:pt x="446271" y="37563"/>
                    <a:pt x="456112" y="42882"/>
                  </a:cubicBezTo>
                  <a:cubicBezTo>
                    <a:pt x="465687" y="48201"/>
                    <a:pt x="396534" y="54851"/>
                    <a:pt x="399460" y="62032"/>
                  </a:cubicBezTo>
                  <a:cubicBezTo>
                    <a:pt x="402386" y="69213"/>
                    <a:pt x="459038" y="75331"/>
                    <a:pt x="463293" y="70543"/>
                  </a:cubicBezTo>
                  <a:cubicBezTo>
                    <a:pt x="467549" y="65756"/>
                    <a:pt x="477124" y="80118"/>
                    <a:pt x="495742" y="81448"/>
                  </a:cubicBezTo>
                  <a:cubicBezTo>
                    <a:pt x="514360" y="82778"/>
                    <a:pt x="512498" y="74267"/>
                    <a:pt x="526595" y="73735"/>
                  </a:cubicBezTo>
                  <a:cubicBezTo>
                    <a:pt x="540425" y="73203"/>
                    <a:pt x="560905" y="66554"/>
                    <a:pt x="561437" y="58574"/>
                  </a:cubicBezTo>
                  <a:cubicBezTo>
                    <a:pt x="561969" y="50861"/>
                    <a:pt x="602397" y="41020"/>
                    <a:pt x="598673" y="27722"/>
                  </a:cubicBezTo>
                  <a:cubicBezTo>
                    <a:pt x="595216" y="14423"/>
                    <a:pt x="555852" y="23466"/>
                    <a:pt x="544947" y="18147"/>
                  </a:cubicBezTo>
                  <a:cubicBezTo>
                    <a:pt x="534042" y="12827"/>
                    <a:pt x="508775" y="5380"/>
                    <a:pt x="504519" y="13891"/>
                  </a:cubicBezTo>
                  <a:cubicBezTo>
                    <a:pt x="500263" y="22402"/>
                    <a:pt x="493082" y="24796"/>
                    <a:pt x="489359" y="21072"/>
                  </a:cubicBezTo>
                  <a:cubicBezTo>
                    <a:pt x="485635" y="17349"/>
                    <a:pt x="491221" y="-1801"/>
                    <a:pt x="473666" y="3518"/>
                  </a:cubicBezTo>
                  <a:cubicBezTo>
                    <a:pt x="456112" y="8838"/>
                    <a:pt x="472336" y="27722"/>
                    <a:pt x="468879" y="30115"/>
                  </a:cubicBezTo>
                  <a:cubicBezTo>
                    <a:pt x="465155" y="32509"/>
                    <a:pt x="448399" y="26392"/>
                    <a:pt x="447069" y="18147"/>
                  </a:cubicBezTo>
                  <a:cubicBezTo>
                    <a:pt x="445739" y="9635"/>
                    <a:pt x="427121" y="27190"/>
                    <a:pt x="424727" y="16817"/>
                  </a:cubicBezTo>
                  <a:cubicBezTo>
                    <a:pt x="422334" y="6444"/>
                    <a:pt x="399992" y="-737"/>
                    <a:pt x="395204" y="60"/>
                  </a:cubicBezTo>
                  <a:cubicBezTo>
                    <a:pt x="390417" y="592"/>
                    <a:pt x="399992" y="7242"/>
                    <a:pt x="397066" y="12029"/>
                  </a:cubicBezTo>
                  <a:cubicBezTo>
                    <a:pt x="394141" y="16817"/>
                    <a:pt x="381906" y="7242"/>
                    <a:pt x="377118" y="6710"/>
                  </a:cubicBezTo>
                  <a:cubicBezTo>
                    <a:pt x="372331" y="6178"/>
                    <a:pt x="380044" y="17083"/>
                    <a:pt x="377650" y="21870"/>
                  </a:cubicBezTo>
                  <a:cubicBezTo>
                    <a:pt x="375256" y="26658"/>
                    <a:pt x="365681" y="7508"/>
                    <a:pt x="357170" y="7508"/>
                  </a:cubicBezTo>
                  <a:cubicBezTo>
                    <a:pt x="348659" y="7508"/>
                    <a:pt x="351851" y="17083"/>
                    <a:pt x="345733" y="17881"/>
                  </a:cubicBezTo>
                  <a:cubicBezTo>
                    <a:pt x="340148" y="18147"/>
                    <a:pt x="354511" y="25328"/>
                    <a:pt x="360096" y="29583"/>
                  </a:cubicBezTo>
                  <a:close/>
                </a:path>
              </a:pathLst>
            </a:custGeom>
            <a:grpFill/>
            <a:ln w="6350" cap="flat">
              <a:solidFill>
                <a:schemeClr val="bg1"/>
              </a:solidFill>
              <a:prstDash val="solid"/>
              <a:miter/>
            </a:ln>
          </p:spPr>
          <p:txBody>
            <a:bodyPr rtlCol="0" anchor="ctr"/>
            <a:lstStyle/>
            <a:p>
              <a:endParaRPr lang="en-GB"/>
            </a:p>
          </p:txBody>
        </p:sp>
        <p:sp>
          <p:nvSpPr>
            <p:cNvPr id="530" name="Freeform: Shape 529">
              <a:extLst>
                <a:ext uri="{FF2B5EF4-FFF2-40B4-BE49-F238E27FC236}">
                  <a16:creationId xmlns:a16="http://schemas.microsoft.com/office/drawing/2014/main" id="{3A3D0CD4-8512-45E6-BF5D-42BF8BBA30F1}"/>
                </a:ext>
              </a:extLst>
            </p:cNvPr>
            <p:cNvSpPr/>
            <p:nvPr/>
          </p:nvSpPr>
          <p:spPr>
            <a:xfrm>
              <a:off x="10905625" y="2355561"/>
              <a:ext cx="84534" cy="25956"/>
            </a:xfrm>
            <a:custGeom>
              <a:avLst/>
              <a:gdLst>
                <a:gd name="connsiteX0" fmla="*/ 34797 w 84534"/>
                <a:gd name="connsiteY0" fmla="*/ 689 h 25956"/>
                <a:gd name="connsiteX1" fmla="*/ 1019 w 84534"/>
                <a:gd name="connsiteY1" fmla="*/ 11062 h 25956"/>
                <a:gd name="connsiteX2" fmla="*/ 51554 w 84534"/>
                <a:gd name="connsiteY2" fmla="*/ 22233 h 25956"/>
                <a:gd name="connsiteX3" fmla="*/ 84534 w 84534"/>
                <a:gd name="connsiteY3" fmla="*/ 17445 h 25956"/>
                <a:gd name="connsiteX4" fmla="*/ 34797 w 84534"/>
                <a:gd name="connsiteY4" fmla="*/ 689 h 25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34" h="25956">
                  <a:moveTo>
                    <a:pt x="34797" y="689"/>
                  </a:moveTo>
                  <a:cubicBezTo>
                    <a:pt x="29212" y="4679"/>
                    <a:pt x="-6429" y="2817"/>
                    <a:pt x="1019" y="11062"/>
                  </a:cubicBezTo>
                  <a:cubicBezTo>
                    <a:pt x="7402" y="18243"/>
                    <a:pt x="37989" y="14254"/>
                    <a:pt x="51554" y="22233"/>
                  </a:cubicBezTo>
                  <a:cubicBezTo>
                    <a:pt x="65118" y="30212"/>
                    <a:pt x="84534" y="23829"/>
                    <a:pt x="84534" y="17445"/>
                  </a:cubicBezTo>
                  <a:cubicBezTo>
                    <a:pt x="84534" y="11062"/>
                    <a:pt x="40383" y="-3301"/>
                    <a:pt x="34797" y="689"/>
                  </a:cubicBezTo>
                  <a:close/>
                </a:path>
              </a:pathLst>
            </a:custGeom>
            <a:grpFill/>
            <a:ln w="6350" cap="flat">
              <a:solidFill>
                <a:schemeClr val="bg1"/>
              </a:solidFill>
              <a:prstDash val="solid"/>
              <a:miter/>
            </a:ln>
          </p:spPr>
          <p:txBody>
            <a:bodyPr rtlCol="0" anchor="ctr"/>
            <a:lstStyle/>
            <a:p>
              <a:endParaRPr lang="en-GB"/>
            </a:p>
          </p:txBody>
        </p:sp>
        <p:sp>
          <p:nvSpPr>
            <p:cNvPr id="531" name="Freeform: Shape 530">
              <a:extLst>
                <a:ext uri="{FF2B5EF4-FFF2-40B4-BE49-F238E27FC236}">
                  <a16:creationId xmlns:a16="http://schemas.microsoft.com/office/drawing/2014/main" id="{6F0134F8-715C-4311-8C91-E88D84D77A3B}"/>
                </a:ext>
              </a:extLst>
            </p:cNvPr>
            <p:cNvSpPr/>
            <p:nvPr/>
          </p:nvSpPr>
          <p:spPr>
            <a:xfrm>
              <a:off x="9292078" y="3046212"/>
              <a:ext cx="461854" cy="457562"/>
            </a:xfrm>
            <a:custGeom>
              <a:avLst/>
              <a:gdLst>
                <a:gd name="connsiteX0" fmla="*/ 436574 w 461854"/>
                <a:gd name="connsiteY0" fmla="*/ 43590 h 457562"/>
                <a:gd name="connsiteX1" fmla="*/ 409179 w 461854"/>
                <a:gd name="connsiteY1" fmla="*/ 49974 h 457562"/>
                <a:gd name="connsiteX2" fmla="*/ 349601 w 461854"/>
                <a:gd name="connsiteY2" fmla="*/ 6620 h 457562"/>
                <a:gd name="connsiteX3" fmla="*/ 332047 w 461854"/>
                <a:gd name="connsiteY3" fmla="*/ 14599 h 457562"/>
                <a:gd name="connsiteX4" fmla="*/ 330451 w 461854"/>
                <a:gd name="connsiteY4" fmla="*/ 42792 h 457562"/>
                <a:gd name="connsiteX5" fmla="*/ 322472 w 461854"/>
                <a:gd name="connsiteY5" fmla="*/ 66996 h 457562"/>
                <a:gd name="connsiteX6" fmla="*/ 299864 w 461854"/>
                <a:gd name="connsiteY6" fmla="*/ 76571 h 457562"/>
                <a:gd name="connsiteX7" fmla="*/ 289491 w 461854"/>
                <a:gd name="connsiteY7" fmla="*/ 92529 h 457562"/>
                <a:gd name="connsiteX8" fmla="*/ 284704 w 461854"/>
                <a:gd name="connsiteY8" fmla="*/ 108488 h 457562"/>
                <a:gd name="connsiteX9" fmla="*/ 284704 w 461854"/>
                <a:gd name="connsiteY9" fmla="*/ 129499 h 457562"/>
                <a:gd name="connsiteX10" fmla="*/ 298534 w 461854"/>
                <a:gd name="connsiteY10" fmla="*/ 123914 h 457562"/>
                <a:gd name="connsiteX11" fmla="*/ 312897 w 461854"/>
                <a:gd name="connsiteY11" fmla="*/ 120722 h 457562"/>
                <a:gd name="connsiteX12" fmla="*/ 296939 w 461854"/>
                <a:gd name="connsiteY12" fmla="*/ 100508 h 457562"/>
                <a:gd name="connsiteX13" fmla="*/ 319546 w 461854"/>
                <a:gd name="connsiteY13" fmla="*/ 98115 h 457562"/>
                <a:gd name="connsiteX14" fmla="*/ 360506 w 461854"/>
                <a:gd name="connsiteY14" fmla="*/ 107690 h 457562"/>
                <a:gd name="connsiteX15" fmla="*/ 378326 w 461854"/>
                <a:gd name="connsiteY15" fmla="*/ 101306 h 457562"/>
                <a:gd name="connsiteX16" fmla="*/ 417690 w 461854"/>
                <a:gd name="connsiteY16" fmla="*/ 82954 h 457562"/>
                <a:gd name="connsiteX17" fmla="*/ 432053 w 461854"/>
                <a:gd name="connsiteY17" fmla="*/ 70188 h 457562"/>
                <a:gd name="connsiteX18" fmla="*/ 461842 w 461854"/>
                <a:gd name="connsiteY18" fmla="*/ 36409 h 457562"/>
                <a:gd name="connsiteX19" fmla="*/ 436574 w 461854"/>
                <a:gd name="connsiteY19" fmla="*/ 43590 h 457562"/>
                <a:gd name="connsiteX20" fmla="*/ 288693 w 461854"/>
                <a:gd name="connsiteY20" fmla="*/ 153703 h 457562"/>
                <a:gd name="connsiteX21" fmla="*/ 283906 w 461854"/>
                <a:gd name="connsiteY21" fmla="*/ 189875 h 457562"/>
                <a:gd name="connsiteX22" fmla="*/ 270341 w 461854"/>
                <a:gd name="connsiteY22" fmla="*/ 226047 h 457562"/>
                <a:gd name="connsiteX23" fmla="*/ 253319 w 461854"/>
                <a:gd name="connsiteY23" fmla="*/ 252645 h 457562"/>
                <a:gd name="connsiteX24" fmla="*/ 228318 w 461854"/>
                <a:gd name="connsiteY24" fmla="*/ 272061 h 457562"/>
                <a:gd name="connsiteX25" fmla="*/ 210498 w 461854"/>
                <a:gd name="connsiteY25" fmla="*/ 263284 h 457562"/>
                <a:gd name="connsiteX26" fmla="*/ 190550 w 461854"/>
                <a:gd name="connsiteY26" fmla="*/ 285093 h 457562"/>
                <a:gd name="connsiteX27" fmla="*/ 173793 w 461854"/>
                <a:gd name="connsiteY27" fmla="*/ 312489 h 457562"/>
                <a:gd name="connsiteX28" fmla="*/ 157037 w 461854"/>
                <a:gd name="connsiteY28" fmla="*/ 318074 h 457562"/>
                <a:gd name="connsiteX29" fmla="*/ 124056 w 461854"/>
                <a:gd name="connsiteY29" fmla="*/ 322064 h 457562"/>
                <a:gd name="connsiteX30" fmla="*/ 83894 w 461854"/>
                <a:gd name="connsiteY30" fmla="*/ 324457 h 457562"/>
                <a:gd name="connsiteX31" fmla="*/ 42137 w 461854"/>
                <a:gd name="connsiteY31" fmla="*/ 355842 h 457562"/>
                <a:gd name="connsiteX32" fmla="*/ 42137 w 461854"/>
                <a:gd name="connsiteY32" fmla="*/ 371801 h 457562"/>
                <a:gd name="connsiteX33" fmla="*/ 71926 w 461854"/>
                <a:gd name="connsiteY33" fmla="*/ 364619 h 457562"/>
                <a:gd name="connsiteX34" fmla="*/ 140280 w 461854"/>
                <a:gd name="connsiteY34" fmla="*/ 347863 h 457562"/>
                <a:gd name="connsiteX35" fmla="*/ 151452 w 461854"/>
                <a:gd name="connsiteY35" fmla="*/ 372066 h 457562"/>
                <a:gd name="connsiteX36" fmla="*/ 183634 w 461854"/>
                <a:gd name="connsiteY36" fmla="*/ 370471 h 457562"/>
                <a:gd name="connsiteX37" fmla="*/ 193209 w 461854"/>
                <a:gd name="connsiteY37" fmla="*/ 351853 h 457562"/>
                <a:gd name="connsiteX38" fmla="*/ 201188 w 461854"/>
                <a:gd name="connsiteY38" fmla="*/ 347863 h 457562"/>
                <a:gd name="connsiteX39" fmla="*/ 235765 w 461854"/>
                <a:gd name="connsiteY39" fmla="*/ 345469 h 457562"/>
                <a:gd name="connsiteX40" fmla="*/ 255713 w 461854"/>
                <a:gd name="connsiteY40" fmla="*/ 347065 h 457562"/>
                <a:gd name="connsiteX41" fmla="*/ 271671 w 461854"/>
                <a:gd name="connsiteY41" fmla="*/ 331107 h 457562"/>
                <a:gd name="connsiteX42" fmla="*/ 297470 w 461854"/>
                <a:gd name="connsiteY42" fmla="*/ 327117 h 457562"/>
                <a:gd name="connsiteX43" fmla="*/ 304652 w 461854"/>
                <a:gd name="connsiteY43" fmla="*/ 288551 h 457562"/>
                <a:gd name="connsiteX44" fmla="*/ 311035 w 461854"/>
                <a:gd name="connsiteY44" fmla="*/ 246793 h 457562"/>
                <a:gd name="connsiteX45" fmla="*/ 336036 w 461854"/>
                <a:gd name="connsiteY45" fmla="*/ 217004 h 457562"/>
                <a:gd name="connsiteX46" fmla="*/ 323270 w 461854"/>
                <a:gd name="connsiteY46" fmla="*/ 144660 h 457562"/>
                <a:gd name="connsiteX47" fmla="*/ 288693 w 461854"/>
                <a:gd name="connsiteY47" fmla="*/ 153703 h 457562"/>
                <a:gd name="connsiteX48" fmla="*/ 112088 w 461854"/>
                <a:gd name="connsiteY48" fmla="*/ 362491 h 457562"/>
                <a:gd name="connsiteX49" fmla="*/ 86289 w 461854"/>
                <a:gd name="connsiteY49" fmla="*/ 369673 h 457562"/>
                <a:gd name="connsiteX50" fmla="*/ 82299 w 461854"/>
                <a:gd name="connsiteY50" fmla="*/ 405845 h 457562"/>
                <a:gd name="connsiteX51" fmla="*/ 97459 w 461854"/>
                <a:gd name="connsiteY51" fmla="*/ 398664 h 457562"/>
                <a:gd name="connsiteX52" fmla="*/ 120865 w 461854"/>
                <a:gd name="connsiteY52" fmla="*/ 389887 h 457562"/>
                <a:gd name="connsiteX53" fmla="*/ 139217 w 461854"/>
                <a:gd name="connsiteY53" fmla="*/ 365683 h 457562"/>
                <a:gd name="connsiteX54" fmla="*/ 112088 w 461854"/>
                <a:gd name="connsiteY54" fmla="*/ 362491 h 457562"/>
                <a:gd name="connsiteX55" fmla="*/ 56499 w 461854"/>
                <a:gd name="connsiteY55" fmla="*/ 393876 h 457562"/>
                <a:gd name="connsiteX56" fmla="*/ 38147 w 461854"/>
                <a:gd name="connsiteY56" fmla="*/ 380312 h 457562"/>
                <a:gd name="connsiteX57" fmla="*/ 13146 w 461854"/>
                <a:gd name="connsiteY57" fmla="*/ 385897 h 457562"/>
                <a:gd name="connsiteX58" fmla="*/ 1975 w 461854"/>
                <a:gd name="connsiteY58" fmla="*/ 405047 h 457562"/>
                <a:gd name="connsiteX59" fmla="*/ 17136 w 461854"/>
                <a:gd name="connsiteY59" fmla="*/ 397068 h 457562"/>
                <a:gd name="connsiteX60" fmla="*/ 21125 w 461854"/>
                <a:gd name="connsiteY60" fmla="*/ 424463 h 457562"/>
                <a:gd name="connsiteX61" fmla="*/ 31498 w 461854"/>
                <a:gd name="connsiteY61" fmla="*/ 457444 h 457562"/>
                <a:gd name="connsiteX62" fmla="*/ 62085 w 461854"/>
                <a:gd name="connsiteY62" fmla="*/ 411696 h 457562"/>
                <a:gd name="connsiteX63" fmla="*/ 56499 w 461854"/>
                <a:gd name="connsiteY63" fmla="*/ 393876 h 45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61854" h="457562">
                  <a:moveTo>
                    <a:pt x="436574" y="43590"/>
                  </a:moveTo>
                  <a:cubicBezTo>
                    <a:pt x="430988" y="36409"/>
                    <a:pt x="421414" y="47580"/>
                    <a:pt x="409179" y="49974"/>
                  </a:cubicBezTo>
                  <a:cubicBezTo>
                    <a:pt x="397210" y="52367"/>
                    <a:pt x="359442" y="20983"/>
                    <a:pt x="349601" y="6620"/>
                  </a:cubicBezTo>
                  <a:cubicBezTo>
                    <a:pt x="340026" y="-7742"/>
                    <a:pt x="323801" y="4226"/>
                    <a:pt x="332047" y="14599"/>
                  </a:cubicBezTo>
                  <a:cubicBezTo>
                    <a:pt x="340026" y="24972"/>
                    <a:pt x="330451" y="28164"/>
                    <a:pt x="330451" y="42792"/>
                  </a:cubicBezTo>
                  <a:cubicBezTo>
                    <a:pt x="330451" y="57155"/>
                    <a:pt x="320876" y="57155"/>
                    <a:pt x="322472" y="66996"/>
                  </a:cubicBezTo>
                  <a:cubicBezTo>
                    <a:pt x="324068" y="76571"/>
                    <a:pt x="309705" y="74975"/>
                    <a:pt x="299864" y="76571"/>
                  </a:cubicBezTo>
                  <a:cubicBezTo>
                    <a:pt x="290289" y="78167"/>
                    <a:pt x="300662" y="87742"/>
                    <a:pt x="289491" y="92529"/>
                  </a:cubicBezTo>
                  <a:cubicBezTo>
                    <a:pt x="278321" y="97317"/>
                    <a:pt x="279119" y="105296"/>
                    <a:pt x="284704" y="108488"/>
                  </a:cubicBezTo>
                  <a:cubicBezTo>
                    <a:pt x="290289" y="111679"/>
                    <a:pt x="286300" y="122052"/>
                    <a:pt x="284704" y="129499"/>
                  </a:cubicBezTo>
                  <a:cubicBezTo>
                    <a:pt x="283108" y="136681"/>
                    <a:pt x="291885" y="131095"/>
                    <a:pt x="298534" y="123914"/>
                  </a:cubicBezTo>
                  <a:cubicBezTo>
                    <a:pt x="304918" y="116733"/>
                    <a:pt x="311567" y="127372"/>
                    <a:pt x="312897" y="120722"/>
                  </a:cubicBezTo>
                  <a:cubicBezTo>
                    <a:pt x="314492" y="112743"/>
                    <a:pt x="296141" y="108754"/>
                    <a:pt x="296939" y="100508"/>
                  </a:cubicBezTo>
                  <a:cubicBezTo>
                    <a:pt x="297737" y="92529"/>
                    <a:pt x="309705" y="102902"/>
                    <a:pt x="319546" y="98115"/>
                  </a:cubicBezTo>
                  <a:cubicBezTo>
                    <a:pt x="329121" y="93327"/>
                    <a:pt x="348537" y="97317"/>
                    <a:pt x="360506" y="107690"/>
                  </a:cubicBezTo>
                  <a:cubicBezTo>
                    <a:pt x="372475" y="118063"/>
                    <a:pt x="375666" y="114073"/>
                    <a:pt x="378326" y="101306"/>
                  </a:cubicBezTo>
                  <a:cubicBezTo>
                    <a:pt x="380720" y="88540"/>
                    <a:pt x="399072" y="82954"/>
                    <a:pt x="417690" y="82954"/>
                  </a:cubicBezTo>
                  <a:cubicBezTo>
                    <a:pt x="436308" y="82954"/>
                    <a:pt x="437638" y="74177"/>
                    <a:pt x="432053" y="70188"/>
                  </a:cubicBezTo>
                  <a:cubicBezTo>
                    <a:pt x="426467" y="66198"/>
                    <a:pt x="462640" y="42792"/>
                    <a:pt x="461842" y="36409"/>
                  </a:cubicBezTo>
                  <a:cubicBezTo>
                    <a:pt x="460777" y="29760"/>
                    <a:pt x="442159" y="50772"/>
                    <a:pt x="436574" y="43590"/>
                  </a:cubicBezTo>
                  <a:close/>
                  <a:moveTo>
                    <a:pt x="288693" y="153703"/>
                  </a:moveTo>
                  <a:cubicBezTo>
                    <a:pt x="280714" y="157693"/>
                    <a:pt x="275129" y="182694"/>
                    <a:pt x="283906" y="189875"/>
                  </a:cubicBezTo>
                  <a:cubicBezTo>
                    <a:pt x="292683" y="197057"/>
                    <a:pt x="269543" y="210887"/>
                    <a:pt x="270341" y="226047"/>
                  </a:cubicBezTo>
                  <a:cubicBezTo>
                    <a:pt x="271139" y="241208"/>
                    <a:pt x="255978" y="241208"/>
                    <a:pt x="253319" y="252645"/>
                  </a:cubicBezTo>
                  <a:cubicBezTo>
                    <a:pt x="250925" y="263816"/>
                    <a:pt x="242148" y="261422"/>
                    <a:pt x="228318" y="272061"/>
                  </a:cubicBezTo>
                  <a:cubicBezTo>
                    <a:pt x="214753" y="282434"/>
                    <a:pt x="207306" y="270465"/>
                    <a:pt x="210498" y="263284"/>
                  </a:cubicBezTo>
                  <a:cubicBezTo>
                    <a:pt x="213689" y="256102"/>
                    <a:pt x="189485" y="267273"/>
                    <a:pt x="190550" y="285093"/>
                  </a:cubicBezTo>
                  <a:cubicBezTo>
                    <a:pt x="191348" y="302648"/>
                    <a:pt x="167942" y="304243"/>
                    <a:pt x="173793" y="312489"/>
                  </a:cubicBezTo>
                  <a:cubicBezTo>
                    <a:pt x="179379" y="320468"/>
                    <a:pt x="156239" y="325255"/>
                    <a:pt x="157037" y="318074"/>
                  </a:cubicBezTo>
                  <a:cubicBezTo>
                    <a:pt x="157835" y="310893"/>
                    <a:pt x="142675" y="314882"/>
                    <a:pt x="124056" y="322064"/>
                  </a:cubicBezTo>
                  <a:cubicBezTo>
                    <a:pt x="105438" y="329245"/>
                    <a:pt x="94268" y="314084"/>
                    <a:pt x="83894" y="324457"/>
                  </a:cubicBezTo>
                  <a:cubicBezTo>
                    <a:pt x="73522" y="334830"/>
                    <a:pt x="55702" y="353448"/>
                    <a:pt x="42137" y="355842"/>
                  </a:cubicBezTo>
                  <a:cubicBezTo>
                    <a:pt x="28572" y="358236"/>
                    <a:pt x="36286" y="374726"/>
                    <a:pt x="42137" y="371801"/>
                  </a:cubicBezTo>
                  <a:cubicBezTo>
                    <a:pt x="51712" y="367013"/>
                    <a:pt x="67138" y="371801"/>
                    <a:pt x="71926" y="364619"/>
                  </a:cubicBezTo>
                  <a:cubicBezTo>
                    <a:pt x="76713" y="357438"/>
                    <a:pt x="116077" y="348661"/>
                    <a:pt x="140280" y="347863"/>
                  </a:cubicBezTo>
                  <a:cubicBezTo>
                    <a:pt x="164484" y="347065"/>
                    <a:pt x="149856" y="359034"/>
                    <a:pt x="151452" y="372066"/>
                  </a:cubicBezTo>
                  <a:cubicBezTo>
                    <a:pt x="153047" y="384833"/>
                    <a:pt x="173261" y="382439"/>
                    <a:pt x="183634" y="370471"/>
                  </a:cubicBezTo>
                  <a:cubicBezTo>
                    <a:pt x="194007" y="358502"/>
                    <a:pt x="201987" y="359300"/>
                    <a:pt x="193209" y="351853"/>
                  </a:cubicBezTo>
                  <a:cubicBezTo>
                    <a:pt x="184432" y="344671"/>
                    <a:pt x="194805" y="338288"/>
                    <a:pt x="201188" y="347863"/>
                  </a:cubicBezTo>
                  <a:cubicBezTo>
                    <a:pt x="207572" y="357438"/>
                    <a:pt x="227786" y="358236"/>
                    <a:pt x="235765" y="345469"/>
                  </a:cubicBezTo>
                  <a:cubicBezTo>
                    <a:pt x="243744" y="332703"/>
                    <a:pt x="246138" y="347863"/>
                    <a:pt x="255713" y="347065"/>
                  </a:cubicBezTo>
                  <a:cubicBezTo>
                    <a:pt x="265287" y="346267"/>
                    <a:pt x="270873" y="322064"/>
                    <a:pt x="271671" y="331107"/>
                  </a:cubicBezTo>
                  <a:cubicBezTo>
                    <a:pt x="272469" y="339884"/>
                    <a:pt x="287630" y="337490"/>
                    <a:pt x="297470" y="327117"/>
                  </a:cubicBezTo>
                  <a:cubicBezTo>
                    <a:pt x="307046" y="316744"/>
                    <a:pt x="298268" y="298126"/>
                    <a:pt x="304652" y="288551"/>
                  </a:cubicBezTo>
                  <a:cubicBezTo>
                    <a:pt x="311035" y="278976"/>
                    <a:pt x="317418" y="258762"/>
                    <a:pt x="311035" y="246793"/>
                  </a:cubicBezTo>
                  <a:cubicBezTo>
                    <a:pt x="304652" y="234825"/>
                    <a:pt x="325398" y="226845"/>
                    <a:pt x="336036" y="217004"/>
                  </a:cubicBezTo>
                  <a:cubicBezTo>
                    <a:pt x="346409" y="207429"/>
                    <a:pt x="324068" y="159022"/>
                    <a:pt x="323270" y="144660"/>
                  </a:cubicBezTo>
                  <a:cubicBezTo>
                    <a:pt x="322472" y="129499"/>
                    <a:pt x="296939" y="149447"/>
                    <a:pt x="288693" y="153703"/>
                  </a:cubicBezTo>
                  <a:close/>
                  <a:moveTo>
                    <a:pt x="112088" y="362491"/>
                  </a:moveTo>
                  <a:cubicBezTo>
                    <a:pt x="108896" y="371269"/>
                    <a:pt x="99321" y="367279"/>
                    <a:pt x="86289" y="369673"/>
                  </a:cubicBezTo>
                  <a:cubicBezTo>
                    <a:pt x="73522" y="372066"/>
                    <a:pt x="72990" y="402653"/>
                    <a:pt x="82299" y="405845"/>
                  </a:cubicBezTo>
                  <a:cubicBezTo>
                    <a:pt x="89480" y="408239"/>
                    <a:pt x="95065" y="408239"/>
                    <a:pt x="97459" y="398664"/>
                  </a:cubicBezTo>
                  <a:cubicBezTo>
                    <a:pt x="99853" y="389089"/>
                    <a:pt x="112620" y="385897"/>
                    <a:pt x="120865" y="389887"/>
                  </a:cubicBezTo>
                  <a:cubicBezTo>
                    <a:pt x="128844" y="393876"/>
                    <a:pt x="139217" y="377918"/>
                    <a:pt x="139217" y="365683"/>
                  </a:cubicBezTo>
                  <a:cubicBezTo>
                    <a:pt x="139483" y="353714"/>
                    <a:pt x="115279" y="353714"/>
                    <a:pt x="112088" y="362491"/>
                  </a:cubicBezTo>
                  <a:close/>
                  <a:moveTo>
                    <a:pt x="56499" y="393876"/>
                  </a:moveTo>
                  <a:cubicBezTo>
                    <a:pt x="56499" y="385897"/>
                    <a:pt x="38945" y="387493"/>
                    <a:pt x="38147" y="380312"/>
                  </a:cubicBezTo>
                  <a:cubicBezTo>
                    <a:pt x="37349" y="373130"/>
                    <a:pt x="25380" y="377120"/>
                    <a:pt x="13146" y="385897"/>
                  </a:cubicBezTo>
                  <a:cubicBezTo>
                    <a:pt x="1177" y="394674"/>
                    <a:pt x="-2812" y="396270"/>
                    <a:pt x="1975" y="405047"/>
                  </a:cubicBezTo>
                  <a:cubicBezTo>
                    <a:pt x="6762" y="413824"/>
                    <a:pt x="13943" y="405845"/>
                    <a:pt x="17136" y="397068"/>
                  </a:cubicBezTo>
                  <a:cubicBezTo>
                    <a:pt x="20327" y="388291"/>
                    <a:pt x="28306" y="409835"/>
                    <a:pt x="21125" y="424463"/>
                  </a:cubicBezTo>
                  <a:cubicBezTo>
                    <a:pt x="13943" y="438825"/>
                    <a:pt x="21923" y="459305"/>
                    <a:pt x="31498" y="457444"/>
                  </a:cubicBezTo>
                  <a:cubicBezTo>
                    <a:pt x="39477" y="455848"/>
                    <a:pt x="49850" y="426857"/>
                    <a:pt x="62085" y="411696"/>
                  </a:cubicBezTo>
                  <a:cubicBezTo>
                    <a:pt x="74320" y="396270"/>
                    <a:pt x="56499" y="401855"/>
                    <a:pt x="56499" y="393876"/>
                  </a:cubicBezTo>
                  <a:close/>
                </a:path>
              </a:pathLst>
            </a:custGeom>
            <a:grpFill/>
            <a:ln w="6350" cap="flat">
              <a:solidFill>
                <a:schemeClr val="bg1"/>
              </a:solidFill>
              <a:prstDash val="solid"/>
              <a:miter/>
            </a:ln>
          </p:spPr>
          <p:txBody>
            <a:bodyPr rtlCol="0" anchor="ctr"/>
            <a:lstStyle/>
            <a:p>
              <a:endParaRPr lang="en-GB"/>
            </a:p>
          </p:txBody>
        </p:sp>
        <p:sp>
          <p:nvSpPr>
            <p:cNvPr id="532" name="Freeform: Shape 531">
              <a:extLst>
                <a:ext uri="{FF2B5EF4-FFF2-40B4-BE49-F238E27FC236}">
                  <a16:creationId xmlns:a16="http://schemas.microsoft.com/office/drawing/2014/main" id="{971070FE-1079-4CCD-816C-EDAFF04A74E6}"/>
                </a:ext>
              </a:extLst>
            </p:cNvPr>
            <p:cNvSpPr/>
            <p:nvPr/>
          </p:nvSpPr>
          <p:spPr>
            <a:xfrm>
              <a:off x="7803809" y="2758836"/>
              <a:ext cx="1626908" cy="1117630"/>
            </a:xfrm>
            <a:custGeom>
              <a:avLst/>
              <a:gdLst>
                <a:gd name="connsiteX0" fmla="*/ 1622964 w 1626908"/>
                <a:gd name="connsiteY0" fmla="*/ 199043 h 1117630"/>
                <a:gd name="connsiteX1" fmla="*/ 1601155 w 1626908"/>
                <a:gd name="connsiteY1" fmla="*/ 193458 h 1117630"/>
                <a:gd name="connsiteX2" fmla="*/ 1574557 w 1626908"/>
                <a:gd name="connsiteY2" fmla="*/ 203033 h 1117630"/>
                <a:gd name="connsiteX3" fmla="*/ 1550354 w 1626908"/>
                <a:gd name="connsiteY3" fmla="*/ 208618 h 1117630"/>
                <a:gd name="connsiteX4" fmla="*/ 1523756 w 1626908"/>
                <a:gd name="connsiteY4" fmla="*/ 198245 h 1117630"/>
                <a:gd name="connsiteX5" fmla="*/ 1518171 w 1626908"/>
                <a:gd name="connsiteY5" fmla="*/ 175106 h 1117630"/>
                <a:gd name="connsiteX6" fmla="*/ 1499021 w 1626908"/>
                <a:gd name="connsiteY6" fmla="*/ 162339 h 1117630"/>
                <a:gd name="connsiteX7" fmla="*/ 1471625 w 1626908"/>
                <a:gd name="connsiteY7" fmla="*/ 150370 h 1117630"/>
                <a:gd name="connsiteX8" fmla="*/ 1445028 w 1626908"/>
                <a:gd name="connsiteY8" fmla="*/ 140795 h 1117630"/>
                <a:gd name="connsiteX9" fmla="*/ 1434655 w 1626908"/>
                <a:gd name="connsiteY9" fmla="*/ 125635 h 1117630"/>
                <a:gd name="connsiteX10" fmla="*/ 1421091 w 1626908"/>
                <a:gd name="connsiteY10" fmla="*/ 92654 h 1117630"/>
                <a:gd name="connsiteX11" fmla="*/ 1405132 w 1626908"/>
                <a:gd name="connsiteY11" fmla="*/ 60471 h 1117630"/>
                <a:gd name="connsiteX12" fmla="*/ 1392366 w 1626908"/>
                <a:gd name="connsiteY12" fmla="*/ 35470 h 1117630"/>
                <a:gd name="connsiteX13" fmla="*/ 1374812 w 1626908"/>
                <a:gd name="connsiteY13" fmla="*/ 15256 h 1117630"/>
                <a:gd name="connsiteX14" fmla="*/ 1341831 w 1626908"/>
                <a:gd name="connsiteY14" fmla="*/ 5681 h 1117630"/>
                <a:gd name="connsiteX15" fmla="*/ 1311244 w 1626908"/>
                <a:gd name="connsiteY15" fmla="*/ 894 h 1117630"/>
                <a:gd name="connsiteX16" fmla="*/ 1271082 w 1626908"/>
                <a:gd name="connsiteY16" fmla="*/ 4085 h 1117630"/>
                <a:gd name="connsiteX17" fmla="*/ 1236506 w 1626908"/>
                <a:gd name="connsiteY17" fmla="*/ 15256 h 1117630"/>
                <a:gd name="connsiteX18" fmla="*/ 1238899 w 1626908"/>
                <a:gd name="connsiteY18" fmla="*/ 29619 h 1117630"/>
                <a:gd name="connsiteX19" fmla="*/ 1246879 w 1626908"/>
                <a:gd name="connsiteY19" fmla="*/ 48769 h 1117630"/>
                <a:gd name="connsiteX20" fmla="*/ 1234910 w 1626908"/>
                <a:gd name="connsiteY20" fmla="*/ 62333 h 1117630"/>
                <a:gd name="connsiteX21" fmla="*/ 1218154 w 1626908"/>
                <a:gd name="connsiteY21" fmla="*/ 88133 h 1117630"/>
                <a:gd name="connsiteX22" fmla="*/ 1205387 w 1626908"/>
                <a:gd name="connsiteY22" fmla="*/ 116326 h 1117630"/>
                <a:gd name="connsiteX23" fmla="*/ 1193419 w 1626908"/>
                <a:gd name="connsiteY23" fmla="*/ 128294 h 1117630"/>
                <a:gd name="connsiteX24" fmla="*/ 1167619 w 1626908"/>
                <a:gd name="connsiteY24" fmla="*/ 141859 h 1117630"/>
                <a:gd name="connsiteX25" fmla="*/ 1141022 w 1626908"/>
                <a:gd name="connsiteY25" fmla="*/ 134678 h 1117630"/>
                <a:gd name="connsiteX26" fmla="*/ 1134905 w 1626908"/>
                <a:gd name="connsiteY26" fmla="*/ 130156 h 1117630"/>
                <a:gd name="connsiteX27" fmla="*/ 1113095 w 1626908"/>
                <a:gd name="connsiteY27" fmla="*/ 173510 h 1117630"/>
                <a:gd name="connsiteX28" fmla="*/ 1111233 w 1626908"/>
                <a:gd name="connsiteY28" fmla="*/ 187606 h 1117630"/>
                <a:gd name="connsiteX29" fmla="*/ 1107776 w 1626908"/>
                <a:gd name="connsiteY29" fmla="*/ 201703 h 1117630"/>
                <a:gd name="connsiteX30" fmla="*/ 1135703 w 1626908"/>
                <a:gd name="connsiteY30" fmla="*/ 203565 h 1117630"/>
                <a:gd name="connsiteX31" fmla="*/ 1162034 w 1626908"/>
                <a:gd name="connsiteY31" fmla="*/ 207022 h 1117630"/>
                <a:gd name="connsiteX32" fmla="*/ 1188365 w 1626908"/>
                <a:gd name="connsiteY32" fmla="*/ 203565 h 1117630"/>
                <a:gd name="connsiteX33" fmla="*/ 1223474 w 1626908"/>
                <a:gd name="connsiteY33" fmla="*/ 240269 h 1117630"/>
                <a:gd name="connsiteX34" fmla="*/ 1195546 w 1626908"/>
                <a:gd name="connsiteY34" fmla="*/ 243727 h 1117630"/>
                <a:gd name="connsiteX35" fmla="*/ 1160438 w 1626908"/>
                <a:gd name="connsiteY35" fmla="*/ 250642 h 1117630"/>
                <a:gd name="connsiteX36" fmla="*/ 1127191 w 1626908"/>
                <a:gd name="connsiteY36" fmla="*/ 264738 h 1117630"/>
                <a:gd name="connsiteX37" fmla="*/ 1102722 w 1626908"/>
                <a:gd name="connsiteY37" fmla="*/ 287612 h 1117630"/>
                <a:gd name="connsiteX38" fmla="*/ 1062560 w 1626908"/>
                <a:gd name="connsiteY38" fmla="*/ 299847 h 1117630"/>
                <a:gd name="connsiteX39" fmla="*/ 1018940 w 1626908"/>
                <a:gd name="connsiteY39" fmla="*/ 303304 h 1117630"/>
                <a:gd name="connsiteX40" fmla="*/ 992609 w 1626908"/>
                <a:gd name="connsiteY40" fmla="*/ 310220 h 1117630"/>
                <a:gd name="connsiteX41" fmla="*/ 999524 w 1626908"/>
                <a:gd name="connsiteY41" fmla="*/ 341870 h 1117630"/>
                <a:gd name="connsiteX42" fmla="*/ 966278 w 1626908"/>
                <a:gd name="connsiteY42" fmla="*/ 368202 h 1117630"/>
                <a:gd name="connsiteX43" fmla="*/ 917339 w 1626908"/>
                <a:gd name="connsiteY43" fmla="*/ 389214 h 1117630"/>
                <a:gd name="connsiteX44" fmla="*/ 856165 w 1626908"/>
                <a:gd name="connsiteY44" fmla="*/ 390809 h 1117630"/>
                <a:gd name="connsiteX45" fmla="*/ 808822 w 1626908"/>
                <a:gd name="connsiteY45" fmla="*/ 415279 h 1117630"/>
                <a:gd name="connsiteX46" fmla="*/ 787810 w 1626908"/>
                <a:gd name="connsiteY46" fmla="*/ 404640 h 1117630"/>
                <a:gd name="connsiteX47" fmla="*/ 759883 w 1626908"/>
                <a:gd name="connsiteY47" fmla="*/ 397725 h 1117630"/>
                <a:gd name="connsiteX48" fmla="*/ 730095 w 1626908"/>
                <a:gd name="connsiteY48" fmla="*/ 390809 h 1117630"/>
                <a:gd name="connsiteX49" fmla="*/ 681155 w 1626908"/>
                <a:gd name="connsiteY49" fmla="*/ 380436 h 1117630"/>
                <a:gd name="connsiteX50" fmla="*/ 616258 w 1626908"/>
                <a:gd name="connsiteY50" fmla="*/ 378575 h 1117630"/>
                <a:gd name="connsiteX51" fmla="*/ 581150 w 1626908"/>
                <a:gd name="connsiteY51" fmla="*/ 375117 h 1117630"/>
                <a:gd name="connsiteX52" fmla="*/ 565457 w 1626908"/>
                <a:gd name="connsiteY52" fmla="*/ 347190 h 1117630"/>
                <a:gd name="connsiteX53" fmla="*/ 544446 w 1626908"/>
                <a:gd name="connsiteY53" fmla="*/ 324316 h 1117630"/>
                <a:gd name="connsiteX54" fmla="*/ 526891 w 1626908"/>
                <a:gd name="connsiteY54" fmla="*/ 312082 h 1117630"/>
                <a:gd name="connsiteX55" fmla="*/ 506411 w 1626908"/>
                <a:gd name="connsiteY55" fmla="*/ 299847 h 1117630"/>
                <a:gd name="connsiteX56" fmla="*/ 445238 w 1626908"/>
                <a:gd name="connsiteY56" fmla="*/ 284952 h 1117630"/>
                <a:gd name="connsiteX57" fmla="*/ 451355 w 1626908"/>
                <a:gd name="connsiteY57" fmla="*/ 262611 h 1117630"/>
                <a:gd name="connsiteX58" fmla="*/ 452951 w 1626908"/>
                <a:gd name="connsiteY58" fmla="*/ 235215 h 1117630"/>
                <a:gd name="connsiteX59" fmla="*/ 438588 w 1626908"/>
                <a:gd name="connsiteY59" fmla="*/ 214736 h 1117630"/>
                <a:gd name="connsiteX60" fmla="*/ 415183 w 1626908"/>
                <a:gd name="connsiteY60" fmla="*/ 195852 h 1117630"/>
                <a:gd name="connsiteX61" fmla="*/ 390713 w 1626908"/>
                <a:gd name="connsiteY61" fmla="*/ 182553 h 1117630"/>
                <a:gd name="connsiteX62" fmla="*/ 371297 w 1626908"/>
                <a:gd name="connsiteY62" fmla="*/ 157551 h 1117630"/>
                <a:gd name="connsiteX63" fmla="*/ 370499 w 1626908"/>
                <a:gd name="connsiteY63" fmla="*/ 154360 h 1117630"/>
                <a:gd name="connsiteX64" fmla="*/ 360127 w 1626908"/>
                <a:gd name="connsiteY64" fmla="*/ 152764 h 1117630"/>
                <a:gd name="connsiteX65" fmla="*/ 352945 w 1626908"/>
                <a:gd name="connsiteY65" fmla="*/ 148508 h 1117630"/>
                <a:gd name="connsiteX66" fmla="*/ 343636 w 1626908"/>
                <a:gd name="connsiteY66" fmla="*/ 166063 h 1117630"/>
                <a:gd name="connsiteX67" fmla="*/ 331933 w 1626908"/>
                <a:gd name="connsiteY67" fmla="*/ 180957 h 1117630"/>
                <a:gd name="connsiteX68" fmla="*/ 314113 w 1626908"/>
                <a:gd name="connsiteY68" fmla="*/ 201437 h 1117630"/>
                <a:gd name="connsiteX69" fmla="*/ 318103 w 1626908"/>
                <a:gd name="connsiteY69" fmla="*/ 223247 h 1117630"/>
                <a:gd name="connsiteX70" fmla="*/ 292570 w 1626908"/>
                <a:gd name="connsiteY70" fmla="*/ 232822 h 1117630"/>
                <a:gd name="connsiteX71" fmla="*/ 267568 w 1626908"/>
                <a:gd name="connsiteY71" fmla="*/ 230694 h 1117630"/>
                <a:gd name="connsiteX72" fmla="*/ 249216 w 1626908"/>
                <a:gd name="connsiteY72" fmla="*/ 230694 h 1117630"/>
                <a:gd name="connsiteX73" fmla="*/ 232460 w 1626908"/>
                <a:gd name="connsiteY73" fmla="*/ 283091 h 1117630"/>
                <a:gd name="connsiteX74" fmla="*/ 232460 w 1626908"/>
                <a:gd name="connsiteY74" fmla="*/ 295857 h 1117630"/>
                <a:gd name="connsiteX75" fmla="*/ 213044 w 1626908"/>
                <a:gd name="connsiteY75" fmla="*/ 290804 h 1117630"/>
                <a:gd name="connsiteX76" fmla="*/ 187511 w 1626908"/>
                <a:gd name="connsiteY76" fmla="*/ 295857 h 1117630"/>
                <a:gd name="connsiteX77" fmla="*/ 171818 w 1626908"/>
                <a:gd name="connsiteY77" fmla="*/ 306496 h 1117630"/>
                <a:gd name="connsiteX78" fmla="*/ 177935 w 1626908"/>
                <a:gd name="connsiteY78" fmla="*/ 329902 h 1117630"/>
                <a:gd name="connsiteX79" fmla="*/ 188840 w 1626908"/>
                <a:gd name="connsiteY79" fmla="*/ 359957 h 1117630"/>
                <a:gd name="connsiteX80" fmla="*/ 174478 w 1626908"/>
                <a:gd name="connsiteY80" fmla="*/ 380436 h 1117630"/>
                <a:gd name="connsiteX81" fmla="*/ 172616 w 1626908"/>
                <a:gd name="connsiteY81" fmla="*/ 397459 h 1117630"/>
                <a:gd name="connsiteX82" fmla="*/ 148412 w 1626908"/>
                <a:gd name="connsiteY82" fmla="*/ 409427 h 1117630"/>
                <a:gd name="connsiteX83" fmla="*/ 127401 w 1626908"/>
                <a:gd name="connsiteY83" fmla="*/ 421396 h 1117630"/>
                <a:gd name="connsiteX84" fmla="*/ 105591 w 1626908"/>
                <a:gd name="connsiteY84" fmla="*/ 433365 h 1117630"/>
                <a:gd name="connsiteX85" fmla="*/ 80855 w 1626908"/>
                <a:gd name="connsiteY85" fmla="*/ 440546 h 1117630"/>
                <a:gd name="connsiteX86" fmla="*/ 64631 w 1626908"/>
                <a:gd name="connsiteY86" fmla="*/ 451451 h 1117630"/>
                <a:gd name="connsiteX87" fmla="*/ 47875 w 1626908"/>
                <a:gd name="connsiteY87" fmla="*/ 446132 h 1117630"/>
                <a:gd name="connsiteX88" fmla="*/ 31650 w 1626908"/>
                <a:gd name="connsiteY88" fmla="*/ 451451 h 1117630"/>
                <a:gd name="connsiteX89" fmla="*/ 16490 w 1626908"/>
                <a:gd name="connsiteY89" fmla="*/ 461026 h 1117630"/>
                <a:gd name="connsiteX90" fmla="*/ 4521 w 1626908"/>
                <a:gd name="connsiteY90" fmla="*/ 468207 h 1117630"/>
                <a:gd name="connsiteX91" fmla="*/ 0 w 1626908"/>
                <a:gd name="connsiteY91" fmla="*/ 481772 h 1117630"/>
                <a:gd name="connsiteX92" fmla="*/ 4255 w 1626908"/>
                <a:gd name="connsiteY92" fmla="*/ 505444 h 1117630"/>
                <a:gd name="connsiteX93" fmla="*/ 31119 w 1626908"/>
                <a:gd name="connsiteY93" fmla="*/ 522466 h 1117630"/>
                <a:gd name="connsiteX94" fmla="*/ 36438 w 1626908"/>
                <a:gd name="connsiteY94" fmla="*/ 558904 h 1117630"/>
                <a:gd name="connsiteX95" fmla="*/ 35640 w 1626908"/>
                <a:gd name="connsiteY95" fmla="*/ 558904 h 1117630"/>
                <a:gd name="connsiteX96" fmla="*/ 60376 w 1626908"/>
                <a:gd name="connsiteY96" fmla="*/ 579118 h 1117630"/>
                <a:gd name="connsiteX97" fmla="*/ 74206 w 1626908"/>
                <a:gd name="connsiteY97" fmla="*/ 599598 h 1117630"/>
                <a:gd name="connsiteX98" fmla="*/ 95484 w 1626908"/>
                <a:gd name="connsiteY98" fmla="*/ 610769 h 1117630"/>
                <a:gd name="connsiteX99" fmla="*/ 96548 w 1626908"/>
                <a:gd name="connsiteY99" fmla="*/ 608109 h 1117630"/>
                <a:gd name="connsiteX100" fmla="*/ 107186 w 1626908"/>
                <a:gd name="connsiteY100" fmla="*/ 607045 h 1117630"/>
                <a:gd name="connsiteX101" fmla="*/ 113304 w 1626908"/>
                <a:gd name="connsiteY101" fmla="*/ 612365 h 1117630"/>
                <a:gd name="connsiteX102" fmla="*/ 144157 w 1626908"/>
                <a:gd name="connsiteY102" fmla="*/ 594810 h 1117630"/>
                <a:gd name="connsiteX103" fmla="*/ 175542 w 1626908"/>
                <a:gd name="connsiteY103" fmla="*/ 620610 h 1117630"/>
                <a:gd name="connsiteX104" fmla="*/ 148412 w 1626908"/>
                <a:gd name="connsiteY104" fmla="*/ 653058 h 1117630"/>
                <a:gd name="connsiteX105" fmla="*/ 136710 w 1626908"/>
                <a:gd name="connsiteY105" fmla="*/ 654122 h 1117630"/>
                <a:gd name="connsiteX106" fmla="*/ 135114 w 1626908"/>
                <a:gd name="connsiteY106" fmla="*/ 663697 h 1117630"/>
                <a:gd name="connsiteX107" fmla="*/ 150008 w 1626908"/>
                <a:gd name="connsiteY107" fmla="*/ 687369 h 1117630"/>
                <a:gd name="connsiteX108" fmla="*/ 134050 w 1626908"/>
                <a:gd name="connsiteY108" fmla="*/ 696944 h 1117630"/>
                <a:gd name="connsiteX109" fmla="*/ 127667 w 1626908"/>
                <a:gd name="connsiteY109" fmla="*/ 708647 h 1117630"/>
                <a:gd name="connsiteX110" fmla="*/ 137241 w 1626908"/>
                <a:gd name="connsiteY110" fmla="*/ 730190 h 1117630"/>
                <a:gd name="connsiteX111" fmla="*/ 159849 w 1626908"/>
                <a:gd name="connsiteY111" fmla="*/ 746149 h 1117630"/>
                <a:gd name="connsiteX112" fmla="*/ 175807 w 1626908"/>
                <a:gd name="connsiteY112" fmla="*/ 759979 h 1117630"/>
                <a:gd name="connsiteX113" fmla="*/ 187511 w 1626908"/>
                <a:gd name="connsiteY113" fmla="*/ 771682 h 1117630"/>
                <a:gd name="connsiteX114" fmla="*/ 186978 w 1626908"/>
                <a:gd name="connsiteY114" fmla="*/ 773278 h 1117630"/>
                <a:gd name="connsiteX115" fmla="*/ 203735 w 1626908"/>
                <a:gd name="connsiteY115" fmla="*/ 768225 h 1117630"/>
                <a:gd name="connsiteX116" fmla="*/ 225544 w 1626908"/>
                <a:gd name="connsiteY116" fmla="*/ 772480 h 1117630"/>
                <a:gd name="connsiteX117" fmla="*/ 280867 w 1626908"/>
                <a:gd name="connsiteY117" fmla="*/ 812908 h 1117630"/>
                <a:gd name="connsiteX118" fmla="*/ 333263 w 1626908"/>
                <a:gd name="connsiteY118" fmla="*/ 833920 h 1117630"/>
                <a:gd name="connsiteX119" fmla="*/ 368904 w 1626908"/>
                <a:gd name="connsiteY119" fmla="*/ 840569 h 1117630"/>
                <a:gd name="connsiteX120" fmla="*/ 375021 w 1626908"/>
                <a:gd name="connsiteY120" fmla="*/ 840569 h 1117630"/>
                <a:gd name="connsiteX121" fmla="*/ 383798 w 1626908"/>
                <a:gd name="connsiteY121" fmla="*/ 833920 h 1117630"/>
                <a:gd name="connsiteX122" fmla="*/ 392309 w 1626908"/>
                <a:gd name="connsiteY122" fmla="*/ 847750 h 1117630"/>
                <a:gd name="connsiteX123" fmla="*/ 393905 w 1626908"/>
                <a:gd name="connsiteY123" fmla="*/ 859719 h 1117630"/>
                <a:gd name="connsiteX124" fmla="*/ 400022 w 1626908"/>
                <a:gd name="connsiteY124" fmla="*/ 848282 h 1117630"/>
                <a:gd name="connsiteX125" fmla="*/ 419172 w 1626908"/>
                <a:gd name="connsiteY125" fmla="*/ 831526 h 1117630"/>
                <a:gd name="connsiteX126" fmla="*/ 441514 w 1626908"/>
                <a:gd name="connsiteY126" fmla="*/ 835250 h 1117630"/>
                <a:gd name="connsiteX127" fmla="*/ 472899 w 1626908"/>
                <a:gd name="connsiteY127" fmla="*/ 843761 h 1117630"/>
                <a:gd name="connsiteX128" fmla="*/ 482474 w 1626908"/>
                <a:gd name="connsiteY128" fmla="*/ 840569 h 1117630"/>
                <a:gd name="connsiteX129" fmla="*/ 495241 w 1626908"/>
                <a:gd name="connsiteY129" fmla="*/ 828866 h 1117630"/>
                <a:gd name="connsiteX130" fmla="*/ 505880 w 1626908"/>
                <a:gd name="connsiteY130" fmla="*/ 818227 h 1117630"/>
                <a:gd name="connsiteX131" fmla="*/ 529551 w 1626908"/>
                <a:gd name="connsiteY131" fmla="*/ 803333 h 1117630"/>
                <a:gd name="connsiteX132" fmla="*/ 561734 w 1626908"/>
                <a:gd name="connsiteY132" fmla="*/ 802269 h 1117630"/>
                <a:gd name="connsiteX133" fmla="*/ 575564 w 1626908"/>
                <a:gd name="connsiteY133" fmla="*/ 800141 h 1117630"/>
                <a:gd name="connsiteX134" fmla="*/ 586203 w 1626908"/>
                <a:gd name="connsiteY134" fmla="*/ 818227 h 1117630"/>
                <a:gd name="connsiteX135" fmla="*/ 601895 w 1626908"/>
                <a:gd name="connsiteY135" fmla="*/ 826739 h 1117630"/>
                <a:gd name="connsiteX136" fmla="*/ 606417 w 1626908"/>
                <a:gd name="connsiteY136" fmla="*/ 824079 h 1117630"/>
                <a:gd name="connsiteX137" fmla="*/ 624503 w 1626908"/>
                <a:gd name="connsiteY137" fmla="*/ 831792 h 1117630"/>
                <a:gd name="connsiteX138" fmla="*/ 630620 w 1626908"/>
                <a:gd name="connsiteY138" fmla="*/ 846952 h 1117630"/>
                <a:gd name="connsiteX139" fmla="*/ 641526 w 1626908"/>
                <a:gd name="connsiteY139" fmla="*/ 860251 h 1117630"/>
                <a:gd name="connsiteX140" fmla="*/ 634876 w 1626908"/>
                <a:gd name="connsiteY140" fmla="*/ 900147 h 1117630"/>
                <a:gd name="connsiteX141" fmla="*/ 612534 w 1626908"/>
                <a:gd name="connsiteY141" fmla="*/ 938181 h 1117630"/>
                <a:gd name="connsiteX142" fmla="*/ 617322 w 1626908"/>
                <a:gd name="connsiteY142" fmla="*/ 951480 h 1117630"/>
                <a:gd name="connsiteX143" fmla="*/ 642057 w 1626908"/>
                <a:gd name="connsiteY143" fmla="*/ 956267 h 1117630"/>
                <a:gd name="connsiteX144" fmla="*/ 650568 w 1626908"/>
                <a:gd name="connsiteY144" fmla="*/ 978609 h 1117630"/>
                <a:gd name="connsiteX145" fmla="*/ 660942 w 1626908"/>
                <a:gd name="connsiteY145" fmla="*/ 990578 h 1117630"/>
                <a:gd name="connsiteX146" fmla="*/ 660942 w 1626908"/>
                <a:gd name="connsiteY146" fmla="*/ 1008664 h 1117630"/>
                <a:gd name="connsiteX147" fmla="*/ 676102 w 1626908"/>
                <a:gd name="connsiteY147" fmla="*/ 1015845 h 1117630"/>
                <a:gd name="connsiteX148" fmla="*/ 692858 w 1626908"/>
                <a:gd name="connsiteY148" fmla="*/ 1024888 h 1117630"/>
                <a:gd name="connsiteX149" fmla="*/ 705093 w 1626908"/>
                <a:gd name="connsiteY149" fmla="*/ 1022494 h 1117630"/>
                <a:gd name="connsiteX150" fmla="*/ 718391 w 1626908"/>
                <a:gd name="connsiteY150" fmla="*/ 1035261 h 1117630"/>
                <a:gd name="connsiteX151" fmla="*/ 719456 w 1626908"/>
                <a:gd name="connsiteY151" fmla="*/ 1013717 h 1117630"/>
                <a:gd name="connsiteX152" fmla="*/ 723711 w 1626908"/>
                <a:gd name="connsiteY152" fmla="*/ 999887 h 1117630"/>
                <a:gd name="connsiteX153" fmla="*/ 742063 w 1626908"/>
                <a:gd name="connsiteY153" fmla="*/ 993503 h 1117630"/>
                <a:gd name="connsiteX154" fmla="*/ 762543 w 1626908"/>
                <a:gd name="connsiteY154" fmla="*/ 991375 h 1117630"/>
                <a:gd name="connsiteX155" fmla="*/ 786214 w 1626908"/>
                <a:gd name="connsiteY155" fmla="*/ 991375 h 1117630"/>
                <a:gd name="connsiteX156" fmla="*/ 804567 w 1626908"/>
                <a:gd name="connsiteY156" fmla="*/ 988184 h 1117630"/>
                <a:gd name="connsiteX157" fmla="*/ 826110 w 1626908"/>
                <a:gd name="connsiteY157" fmla="*/ 974353 h 1117630"/>
                <a:gd name="connsiteX158" fmla="*/ 848718 w 1626908"/>
                <a:gd name="connsiteY158" fmla="*/ 986056 h 1117630"/>
                <a:gd name="connsiteX159" fmla="*/ 856165 w 1626908"/>
                <a:gd name="connsiteY159" fmla="*/ 1002014 h 1117630"/>
                <a:gd name="connsiteX160" fmla="*/ 883029 w 1626908"/>
                <a:gd name="connsiteY160" fmla="*/ 1022494 h 1117630"/>
                <a:gd name="connsiteX161" fmla="*/ 888614 w 1626908"/>
                <a:gd name="connsiteY161" fmla="*/ 1027016 h 1117630"/>
                <a:gd name="connsiteX162" fmla="*/ 905104 w 1626908"/>
                <a:gd name="connsiteY162" fmla="*/ 1022494 h 1117630"/>
                <a:gd name="connsiteX163" fmla="*/ 919999 w 1626908"/>
                <a:gd name="connsiteY163" fmla="*/ 1023292 h 1117630"/>
                <a:gd name="connsiteX164" fmla="*/ 935691 w 1626908"/>
                <a:gd name="connsiteY164" fmla="*/ 1023292 h 1117630"/>
                <a:gd name="connsiteX165" fmla="*/ 942873 w 1626908"/>
                <a:gd name="connsiteY165" fmla="*/ 1034463 h 1117630"/>
                <a:gd name="connsiteX166" fmla="*/ 948989 w 1626908"/>
                <a:gd name="connsiteY166" fmla="*/ 1058135 h 1117630"/>
                <a:gd name="connsiteX167" fmla="*/ 956171 w 1626908"/>
                <a:gd name="connsiteY167" fmla="*/ 1046432 h 1117630"/>
                <a:gd name="connsiteX168" fmla="*/ 994205 w 1626908"/>
                <a:gd name="connsiteY168" fmla="*/ 1023558 h 1117630"/>
                <a:gd name="connsiteX169" fmla="*/ 1047134 w 1626908"/>
                <a:gd name="connsiteY169" fmla="*/ 992705 h 1117630"/>
                <a:gd name="connsiteX170" fmla="*/ 1073731 w 1626908"/>
                <a:gd name="connsiteY170" fmla="*/ 993503 h 1117630"/>
                <a:gd name="connsiteX171" fmla="*/ 1120808 w 1626908"/>
                <a:gd name="connsiteY171" fmla="*/ 985790 h 1117630"/>
                <a:gd name="connsiteX172" fmla="*/ 1136766 w 1626908"/>
                <a:gd name="connsiteY172" fmla="*/ 971694 h 1117630"/>
                <a:gd name="connsiteX173" fmla="*/ 1152725 w 1626908"/>
                <a:gd name="connsiteY173" fmla="*/ 958927 h 1117630"/>
                <a:gd name="connsiteX174" fmla="*/ 1168417 w 1626908"/>
                <a:gd name="connsiteY174" fmla="*/ 942437 h 1117630"/>
                <a:gd name="connsiteX175" fmla="*/ 1186769 w 1626908"/>
                <a:gd name="connsiteY175" fmla="*/ 930734 h 1117630"/>
                <a:gd name="connsiteX176" fmla="*/ 1200333 w 1626908"/>
                <a:gd name="connsiteY176" fmla="*/ 917435 h 1117630"/>
                <a:gd name="connsiteX177" fmla="*/ 1212037 w 1626908"/>
                <a:gd name="connsiteY177" fmla="*/ 907328 h 1117630"/>
                <a:gd name="connsiteX178" fmla="*/ 1215760 w 1626908"/>
                <a:gd name="connsiteY178" fmla="*/ 886582 h 1117630"/>
                <a:gd name="connsiteX179" fmla="*/ 1212037 w 1626908"/>
                <a:gd name="connsiteY179" fmla="*/ 873284 h 1117630"/>
                <a:gd name="connsiteX180" fmla="*/ 1230920 w 1626908"/>
                <a:gd name="connsiteY180" fmla="*/ 864507 h 1117630"/>
                <a:gd name="connsiteX181" fmla="*/ 1243422 w 1626908"/>
                <a:gd name="connsiteY181" fmla="*/ 845623 h 1117630"/>
                <a:gd name="connsiteX182" fmla="*/ 1260975 w 1626908"/>
                <a:gd name="connsiteY182" fmla="*/ 829132 h 1117630"/>
                <a:gd name="connsiteX183" fmla="*/ 1266561 w 1626908"/>
                <a:gd name="connsiteY183" fmla="*/ 807056 h 1117630"/>
                <a:gd name="connsiteX184" fmla="*/ 1271082 w 1626908"/>
                <a:gd name="connsiteY184" fmla="*/ 796684 h 1117630"/>
                <a:gd name="connsiteX185" fmla="*/ 1282785 w 1626908"/>
                <a:gd name="connsiteY185" fmla="*/ 780193 h 1117630"/>
                <a:gd name="connsiteX186" fmla="*/ 1271614 w 1626908"/>
                <a:gd name="connsiteY186" fmla="*/ 777002 h 1117630"/>
                <a:gd name="connsiteX187" fmla="*/ 1255922 w 1626908"/>
                <a:gd name="connsiteY187" fmla="*/ 771416 h 1117630"/>
                <a:gd name="connsiteX188" fmla="*/ 1246347 w 1626908"/>
                <a:gd name="connsiteY188" fmla="*/ 765831 h 1117630"/>
                <a:gd name="connsiteX189" fmla="*/ 1274806 w 1626908"/>
                <a:gd name="connsiteY189" fmla="*/ 751734 h 1117630"/>
                <a:gd name="connsiteX190" fmla="*/ 1258316 w 1626908"/>
                <a:gd name="connsiteY190" fmla="*/ 736840 h 1117630"/>
                <a:gd name="connsiteX191" fmla="*/ 1234112 w 1626908"/>
                <a:gd name="connsiteY191" fmla="*/ 719286 h 1117630"/>
                <a:gd name="connsiteX192" fmla="*/ 1249273 w 1626908"/>
                <a:gd name="connsiteY192" fmla="*/ 718488 h 1117630"/>
                <a:gd name="connsiteX193" fmla="*/ 1273476 w 1626908"/>
                <a:gd name="connsiteY193" fmla="*/ 723275 h 1117630"/>
                <a:gd name="connsiteX194" fmla="*/ 1250603 w 1626908"/>
                <a:gd name="connsiteY194" fmla="*/ 697476 h 1117630"/>
                <a:gd name="connsiteX195" fmla="*/ 1245815 w 1626908"/>
                <a:gd name="connsiteY195" fmla="*/ 680985 h 1117630"/>
                <a:gd name="connsiteX196" fmla="*/ 1228527 w 1626908"/>
                <a:gd name="connsiteY196" fmla="*/ 648005 h 1117630"/>
                <a:gd name="connsiteX197" fmla="*/ 1204323 w 1626908"/>
                <a:gd name="connsiteY197" fmla="*/ 631249 h 1117630"/>
                <a:gd name="connsiteX198" fmla="*/ 1217090 w 1626908"/>
                <a:gd name="connsiteY198" fmla="*/ 605981 h 1117630"/>
                <a:gd name="connsiteX199" fmla="*/ 1229857 w 1626908"/>
                <a:gd name="connsiteY199" fmla="*/ 591619 h 1117630"/>
                <a:gd name="connsiteX200" fmla="*/ 1244751 w 1626908"/>
                <a:gd name="connsiteY200" fmla="*/ 581246 h 1117630"/>
                <a:gd name="connsiteX201" fmla="*/ 1261242 w 1626908"/>
                <a:gd name="connsiteY201" fmla="*/ 572735 h 1117630"/>
                <a:gd name="connsiteX202" fmla="*/ 1292094 w 1626908"/>
                <a:gd name="connsiteY202" fmla="*/ 563426 h 1117630"/>
                <a:gd name="connsiteX203" fmla="*/ 1276402 w 1626908"/>
                <a:gd name="connsiteY203" fmla="*/ 546137 h 1117630"/>
                <a:gd name="connsiteX204" fmla="*/ 1249805 w 1626908"/>
                <a:gd name="connsiteY204" fmla="*/ 535233 h 1117630"/>
                <a:gd name="connsiteX205" fmla="*/ 1213632 w 1626908"/>
                <a:gd name="connsiteY205" fmla="*/ 558904 h 1117630"/>
                <a:gd name="connsiteX206" fmla="*/ 1196876 w 1626908"/>
                <a:gd name="connsiteY206" fmla="*/ 537094 h 1117630"/>
                <a:gd name="connsiteX207" fmla="*/ 1168683 w 1626908"/>
                <a:gd name="connsiteY207" fmla="*/ 527519 h 1117630"/>
                <a:gd name="connsiteX208" fmla="*/ 1168417 w 1626908"/>
                <a:gd name="connsiteY208" fmla="*/ 493741 h 1117630"/>
                <a:gd name="connsiteX209" fmla="*/ 1202196 w 1626908"/>
                <a:gd name="connsiteY209" fmla="*/ 483634 h 1117630"/>
                <a:gd name="connsiteX210" fmla="*/ 1233846 w 1626908"/>
                <a:gd name="connsiteY210" fmla="*/ 461558 h 1117630"/>
                <a:gd name="connsiteX211" fmla="*/ 1280125 w 1626908"/>
                <a:gd name="connsiteY211" fmla="*/ 443472 h 1117630"/>
                <a:gd name="connsiteX212" fmla="*/ 1261773 w 1626908"/>
                <a:gd name="connsiteY212" fmla="*/ 480442 h 1117630"/>
                <a:gd name="connsiteX213" fmla="*/ 1257784 w 1626908"/>
                <a:gd name="connsiteY213" fmla="*/ 501188 h 1117630"/>
                <a:gd name="connsiteX214" fmla="*/ 1276668 w 1626908"/>
                <a:gd name="connsiteY214" fmla="*/ 500922 h 1117630"/>
                <a:gd name="connsiteX215" fmla="*/ 1326937 w 1626908"/>
                <a:gd name="connsiteY215" fmla="*/ 472729 h 1117630"/>
                <a:gd name="connsiteX216" fmla="*/ 1339969 w 1626908"/>
                <a:gd name="connsiteY216" fmla="*/ 471133 h 1117630"/>
                <a:gd name="connsiteX217" fmla="*/ 1347683 w 1626908"/>
                <a:gd name="connsiteY217" fmla="*/ 459164 h 1117630"/>
                <a:gd name="connsiteX218" fmla="*/ 1398483 w 1626908"/>
                <a:gd name="connsiteY218" fmla="*/ 431237 h 1117630"/>
                <a:gd name="connsiteX219" fmla="*/ 1416037 w 1626908"/>
                <a:gd name="connsiteY219" fmla="*/ 412087 h 1117630"/>
                <a:gd name="connsiteX220" fmla="*/ 1433592 w 1626908"/>
                <a:gd name="connsiteY220" fmla="*/ 419002 h 1117630"/>
                <a:gd name="connsiteX221" fmla="*/ 1451146 w 1626908"/>
                <a:gd name="connsiteY221" fmla="*/ 413683 h 1117630"/>
                <a:gd name="connsiteX222" fmla="*/ 1461785 w 1626908"/>
                <a:gd name="connsiteY222" fmla="*/ 403044 h 1117630"/>
                <a:gd name="connsiteX223" fmla="*/ 1480934 w 1626908"/>
                <a:gd name="connsiteY223" fmla="*/ 389214 h 1117630"/>
                <a:gd name="connsiteX224" fmla="*/ 1496627 w 1626908"/>
                <a:gd name="connsiteY224" fmla="*/ 368202 h 1117630"/>
                <a:gd name="connsiteX225" fmla="*/ 1519500 w 1626908"/>
                <a:gd name="connsiteY225" fmla="*/ 376979 h 1117630"/>
                <a:gd name="connsiteX226" fmla="*/ 1526948 w 1626908"/>
                <a:gd name="connsiteY226" fmla="*/ 378043 h 1117630"/>
                <a:gd name="connsiteX227" fmla="*/ 1533597 w 1626908"/>
                <a:gd name="connsiteY227" fmla="*/ 372989 h 1117630"/>
                <a:gd name="connsiteX228" fmla="*/ 1531735 w 1626908"/>
                <a:gd name="connsiteY228" fmla="*/ 346924 h 1117630"/>
                <a:gd name="connsiteX229" fmla="*/ 1530139 w 1626908"/>
                <a:gd name="connsiteY229" fmla="*/ 324316 h 1117630"/>
                <a:gd name="connsiteX230" fmla="*/ 1534129 w 1626908"/>
                <a:gd name="connsiteY230" fmla="*/ 305166 h 1117630"/>
                <a:gd name="connsiteX231" fmla="*/ 1556471 w 1626908"/>
                <a:gd name="connsiteY231" fmla="*/ 294793 h 1117630"/>
                <a:gd name="connsiteX232" fmla="*/ 1580674 w 1626908"/>
                <a:gd name="connsiteY232" fmla="*/ 294793 h 1117630"/>
                <a:gd name="connsiteX233" fmla="*/ 1593441 w 1626908"/>
                <a:gd name="connsiteY233" fmla="*/ 277239 h 1117630"/>
                <a:gd name="connsiteX234" fmla="*/ 1609399 w 1626908"/>
                <a:gd name="connsiteY234" fmla="*/ 256227 h 1117630"/>
                <a:gd name="connsiteX235" fmla="*/ 1623762 w 1626908"/>
                <a:gd name="connsiteY235" fmla="*/ 221651 h 1117630"/>
                <a:gd name="connsiteX236" fmla="*/ 1622964 w 1626908"/>
                <a:gd name="connsiteY236" fmla="*/ 199043 h 1117630"/>
                <a:gd name="connsiteX237" fmla="*/ 1229059 w 1626908"/>
                <a:gd name="connsiteY237" fmla="*/ 959991 h 1117630"/>
                <a:gd name="connsiteX238" fmla="*/ 1243422 w 1626908"/>
                <a:gd name="connsiteY238" fmla="*/ 1006536 h 1117630"/>
                <a:gd name="connsiteX239" fmla="*/ 1277200 w 1626908"/>
                <a:gd name="connsiteY239" fmla="*/ 922223 h 1117630"/>
                <a:gd name="connsiteX240" fmla="*/ 1229059 w 1626908"/>
                <a:gd name="connsiteY240" fmla="*/ 959991 h 1117630"/>
                <a:gd name="connsiteX241" fmla="*/ 942340 w 1626908"/>
                <a:gd name="connsiteY241" fmla="*/ 1069305 h 1117630"/>
                <a:gd name="connsiteX242" fmla="*/ 915743 w 1626908"/>
                <a:gd name="connsiteY242" fmla="*/ 1106276 h 1117630"/>
                <a:gd name="connsiteX243" fmla="*/ 961491 w 1626908"/>
                <a:gd name="connsiteY243" fmla="*/ 1103882 h 1117630"/>
                <a:gd name="connsiteX244" fmla="*/ 975853 w 1626908"/>
                <a:gd name="connsiteY244" fmla="*/ 1071699 h 1117630"/>
                <a:gd name="connsiteX245" fmla="*/ 942340 w 1626908"/>
                <a:gd name="connsiteY245" fmla="*/ 1069305 h 111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626908" h="1117630">
                  <a:moveTo>
                    <a:pt x="1622964" y="199043"/>
                  </a:moveTo>
                  <a:cubicBezTo>
                    <a:pt x="1623762" y="184681"/>
                    <a:pt x="1606740" y="189468"/>
                    <a:pt x="1601155" y="193458"/>
                  </a:cubicBezTo>
                  <a:cubicBezTo>
                    <a:pt x="1595569" y="197447"/>
                    <a:pt x="1579610" y="193458"/>
                    <a:pt x="1574557" y="203033"/>
                  </a:cubicBezTo>
                  <a:cubicBezTo>
                    <a:pt x="1569770" y="212608"/>
                    <a:pt x="1561790" y="207022"/>
                    <a:pt x="1550354" y="208618"/>
                  </a:cubicBezTo>
                  <a:cubicBezTo>
                    <a:pt x="1539183" y="210214"/>
                    <a:pt x="1522958" y="205427"/>
                    <a:pt x="1523756" y="198245"/>
                  </a:cubicBezTo>
                  <a:cubicBezTo>
                    <a:pt x="1524554" y="191064"/>
                    <a:pt x="1517373" y="183883"/>
                    <a:pt x="1518171" y="175106"/>
                  </a:cubicBezTo>
                  <a:cubicBezTo>
                    <a:pt x="1518969" y="166329"/>
                    <a:pt x="1507000" y="170318"/>
                    <a:pt x="1499021" y="162339"/>
                  </a:cubicBezTo>
                  <a:cubicBezTo>
                    <a:pt x="1491042" y="154360"/>
                    <a:pt x="1474818" y="148774"/>
                    <a:pt x="1471625" y="150370"/>
                  </a:cubicBezTo>
                  <a:cubicBezTo>
                    <a:pt x="1468434" y="151966"/>
                    <a:pt x="1458859" y="141593"/>
                    <a:pt x="1445028" y="140795"/>
                  </a:cubicBezTo>
                  <a:cubicBezTo>
                    <a:pt x="1431464" y="139997"/>
                    <a:pt x="1433059" y="131220"/>
                    <a:pt x="1434655" y="125635"/>
                  </a:cubicBezTo>
                  <a:cubicBezTo>
                    <a:pt x="1436252" y="120049"/>
                    <a:pt x="1423485" y="102229"/>
                    <a:pt x="1421091" y="92654"/>
                  </a:cubicBezTo>
                  <a:cubicBezTo>
                    <a:pt x="1418697" y="83079"/>
                    <a:pt x="1409122" y="81483"/>
                    <a:pt x="1405132" y="60471"/>
                  </a:cubicBezTo>
                  <a:cubicBezTo>
                    <a:pt x="1401143" y="39726"/>
                    <a:pt x="1389972" y="45311"/>
                    <a:pt x="1392366" y="35470"/>
                  </a:cubicBezTo>
                  <a:cubicBezTo>
                    <a:pt x="1394760" y="25895"/>
                    <a:pt x="1378801" y="21108"/>
                    <a:pt x="1374812" y="15256"/>
                  </a:cubicBezTo>
                  <a:cubicBezTo>
                    <a:pt x="1370822" y="9671"/>
                    <a:pt x="1353800" y="12064"/>
                    <a:pt x="1341831" y="5681"/>
                  </a:cubicBezTo>
                  <a:cubicBezTo>
                    <a:pt x="1329863" y="-702"/>
                    <a:pt x="1322681" y="4085"/>
                    <a:pt x="1311244" y="894"/>
                  </a:cubicBezTo>
                  <a:cubicBezTo>
                    <a:pt x="1300073" y="-2298"/>
                    <a:pt x="1274274" y="4085"/>
                    <a:pt x="1271082" y="4085"/>
                  </a:cubicBezTo>
                  <a:cubicBezTo>
                    <a:pt x="1267891" y="4085"/>
                    <a:pt x="1247677" y="96"/>
                    <a:pt x="1236506" y="15256"/>
                  </a:cubicBezTo>
                  <a:cubicBezTo>
                    <a:pt x="1225335" y="30682"/>
                    <a:pt x="1234112" y="29619"/>
                    <a:pt x="1238899" y="29619"/>
                  </a:cubicBezTo>
                  <a:cubicBezTo>
                    <a:pt x="1243687" y="29619"/>
                    <a:pt x="1246081" y="43981"/>
                    <a:pt x="1246879" y="48769"/>
                  </a:cubicBezTo>
                  <a:cubicBezTo>
                    <a:pt x="1247677" y="53556"/>
                    <a:pt x="1238899" y="60738"/>
                    <a:pt x="1234910" y="62333"/>
                  </a:cubicBezTo>
                  <a:cubicBezTo>
                    <a:pt x="1230920" y="63929"/>
                    <a:pt x="1219750" y="81483"/>
                    <a:pt x="1218154" y="88133"/>
                  </a:cubicBezTo>
                  <a:cubicBezTo>
                    <a:pt x="1216558" y="94516"/>
                    <a:pt x="1203791" y="110474"/>
                    <a:pt x="1205387" y="116326"/>
                  </a:cubicBezTo>
                  <a:cubicBezTo>
                    <a:pt x="1206983" y="121911"/>
                    <a:pt x="1199004" y="127497"/>
                    <a:pt x="1193419" y="128294"/>
                  </a:cubicBezTo>
                  <a:cubicBezTo>
                    <a:pt x="1187833" y="129092"/>
                    <a:pt x="1172406" y="140263"/>
                    <a:pt x="1167619" y="141859"/>
                  </a:cubicBezTo>
                  <a:cubicBezTo>
                    <a:pt x="1162832" y="143455"/>
                    <a:pt x="1143416" y="140263"/>
                    <a:pt x="1141022" y="134678"/>
                  </a:cubicBezTo>
                  <a:cubicBezTo>
                    <a:pt x="1140224" y="132816"/>
                    <a:pt x="1137830" y="131220"/>
                    <a:pt x="1134905" y="130156"/>
                  </a:cubicBezTo>
                  <a:lnTo>
                    <a:pt x="1113095" y="173510"/>
                  </a:lnTo>
                  <a:lnTo>
                    <a:pt x="1111233" y="187606"/>
                  </a:lnTo>
                  <a:cubicBezTo>
                    <a:pt x="1111233" y="187606"/>
                    <a:pt x="1097137" y="191064"/>
                    <a:pt x="1107776" y="201703"/>
                  </a:cubicBezTo>
                  <a:cubicBezTo>
                    <a:pt x="1118414" y="212342"/>
                    <a:pt x="1120010" y="203565"/>
                    <a:pt x="1135703" y="203565"/>
                  </a:cubicBezTo>
                  <a:cubicBezTo>
                    <a:pt x="1151395" y="203565"/>
                    <a:pt x="1158310" y="215799"/>
                    <a:pt x="1162034" y="207022"/>
                  </a:cubicBezTo>
                  <a:cubicBezTo>
                    <a:pt x="1165491" y="198245"/>
                    <a:pt x="1179588" y="192926"/>
                    <a:pt x="1188365" y="203565"/>
                  </a:cubicBezTo>
                  <a:cubicBezTo>
                    <a:pt x="1197142" y="213938"/>
                    <a:pt x="1225069" y="231492"/>
                    <a:pt x="1223474" y="240269"/>
                  </a:cubicBezTo>
                  <a:cubicBezTo>
                    <a:pt x="1221611" y="249046"/>
                    <a:pt x="1205919" y="247184"/>
                    <a:pt x="1195546" y="243727"/>
                  </a:cubicBezTo>
                  <a:cubicBezTo>
                    <a:pt x="1185173" y="240269"/>
                    <a:pt x="1171076" y="250642"/>
                    <a:pt x="1160438" y="250642"/>
                  </a:cubicBezTo>
                  <a:cubicBezTo>
                    <a:pt x="1149799" y="250642"/>
                    <a:pt x="1137564" y="254099"/>
                    <a:pt x="1127191" y="264738"/>
                  </a:cubicBezTo>
                  <a:cubicBezTo>
                    <a:pt x="1116552" y="275377"/>
                    <a:pt x="1118414" y="285750"/>
                    <a:pt x="1102722" y="287612"/>
                  </a:cubicBezTo>
                  <a:cubicBezTo>
                    <a:pt x="1087030" y="289474"/>
                    <a:pt x="1080114" y="287612"/>
                    <a:pt x="1062560" y="299847"/>
                  </a:cubicBezTo>
                  <a:cubicBezTo>
                    <a:pt x="1045006" y="312082"/>
                    <a:pt x="1025856" y="306762"/>
                    <a:pt x="1018940" y="303304"/>
                  </a:cubicBezTo>
                  <a:cubicBezTo>
                    <a:pt x="1012025" y="299847"/>
                    <a:pt x="999790" y="297985"/>
                    <a:pt x="992609" y="310220"/>
                  </a:cubicBezTo>
                  <a:cubicBezTo>
                    <a:pt x="985694" y="322454"/>
                    <a:pt x="1001386" y="327774"/>
                    <a:pt x="999524" y="341870"/>
                  </a:cubicBezTo>
                  <a:cubicBezTo>
                    <a:pt x="997662" y="355701"/>
                    <a:pt x="980374" y="352243"/>
                    <a:pt x="966278" y="368202"/>
                  </a:cubicBezTo>
                  <a:cubicBezTo>
                    <a:pt x="952182" y="383894"/>
                    <a:pt x="929574" y="391075"/>
                    <a:pt x="917339" y="389214"/>
                  </a:cubicBezTo>
                  <a:cubicBezTo>
                    <a:pt x="905104" y="387352"/>
                    <a:pt x="878773" y="380436"/>
                    <a:pt x="856165" y="390809"/>
                  </a:cubicBezTo>
                  <a:cubicBezTo>
                    <a:pt x="833291" y="401448"/>
                    <a:pt x="817599" y="417141"/>
                    <a:pt x="808822" y="415279"/>
                  </a:cubicBezTo>
                  <a:cubicBezTo>
                    <a:pt x="800045" y="413417"/>
                    <a:pt x="800045" y="403044"/>
                    <a:pt x="787810" y="404640"/>
                  </a:cubicBezTo>
                  <a:cubicBezTo>
                    <a:pt x="775575" y="406502"/>
                    <a:pt x="768661" y="402778"/>
                    <a:pt x="759883" y="397725"/>
                  </a:cubicBezTo>
                  <a:cubicBezTo>
                    <a:pt x="751106" y="392405"/>
                    <a:pt x="744191" y="401182"/>
                    <a:pt x="730095" y="390809"/>
                  </a:cubicBezTo>
                  <a:cubicBezTo>
                    <a:pt x="715998" y="380436"/>
                    <a:pt x="691529" y="382032"/>
                    <a:pt x="681155" y="380436"/>
                  </a:cubicBezTo>
                  <a:cubicBezTo>
                    <a:pt x="670516" y="378575"/>
                    <a:pt x="630355" y="380436"/>
                    <a:pt x="616258" y="378575"/>
                  </a:cubicBezTo>
                  <a:cubicBezTo>
                    <a:pt x="602162" y="376713"/>
                    <a:pt x="583012" y="382032"/>
                    <a:pt x="581150" y="375117"/>
                  </a:cubicBezTo>
                  <a:cubicBezTo>
                    <a:pt x="579554" y="367936"/>
                    <a:pt x="568915" y="362882"/>
                    <a:pt x="565457" y="347190"/>
                  </a:cubicBezTo>
                  <a:cubicBezTo>
                    <a:pt x="561999" y="331498"/>
                    <a:pt x="553223" y="326178"/>
                    <a:pt x="544446" y="324316"/>
                  </a:cubicBezTo>
                  <a:cubicBezTo>
                    <a:pt x="535668" y="322454"/>
                    <a:pt x="534605" y="313411"/>
                    <a:pt x="526891" y="312082"/>
                  </a:cubicBezTo>
                  <a:cubicBezTo>
                    <a:pt x="523168" y="311550"/>
                    <a:pt x="518646" y="299847"/>
                    <a:pt x="506411" y="299847"/>
                  </a:cubicBezTo>
                  <a:cubicBezTo>
                    <a:pt x="494176" y="299847"/>
                    <a:pt x="451355" y="294793"/>
                    <a:pt x="445238" y="284952"/>
                  </a:cubicBezTo>
                  <a:cubicBezTo>
                    <a:pt x="439120" y="274845"/>
                    <a:pt x="451355" y="272718"/>
                    <a:pt x="451355" y="262611"/>
                  </a:cubicBezTo>
                  <a:cubicBezTo>
                    <a:pt x="451355" y="252504"/>
                    <a:pt x="458005" y="239205"/>
                    <a:pt x="452951" y="235215"/>
                  </a:cubicBezTo>
                  <a:cubicBezTo>
                    <a:pt x="447897" y="231226"/>
                    <a:pt x="439652" y="222449"/>
                    <a:pt x="438588" y="214736"/>
                  </a:cubicBezTo>
                  <a:cubicBezTo>
                    <a:pt x="437525" y="207022"/>
                    <a:pt x="424226" y="196384"/>
                    <a:pt x="415183" y="195852"/>
                  </a:cubicBezTo>
                  <a:cubicBezTo>
                    <a:pt x="406405" y="195320"/>
                    <a:pt x="398959" y="189734"/>
                    <a:pt x="390713" y="182553"/>
                  </a:cubicBezTo>
                  <a:cubicBezTo>
                    <a:pt x="382468" y="175372"/>
                    <a:pt x="374489" y="175904"/>
                    <a:pt x="371297" y="157551"/>
                  </a:cubicBezTo>
                  <a:cubicBezTo>
                    <a:pt x="371032" y="156488"/>
                    <a:pt x="370765" y="155424"/>
                    <a:pt x="370499" y="154360"/>
                  </a:cubicBezTo>
                  <a:cubicBezTo>
                    <a:pt x="367308" y="154094"/>
                    <a:pt x="362786" y="152764"/>
                    <a:pt x="360127" y="152764"/>
                  </a:cubicBezTo>
                  <a:cubicBezTo>
                    <a:pt x="357999" y="152764"/>
                    <a:pt x="355339" y="150902"/>
                    <a:pt x="352945" y="148508"/>
                  </a:cubicBezTo>
                  <a:cubicBezTo>
                    <a:pt x="350817" y="156222"/>
                    <a:pt x="343636" y="159945"/>
                    <a:pt x="343636" y="166063"/>
                  </a:cubicBezTo>
                  <a:cubicBezTo>
                    <a:pt x="343636" y="172712"/>
                    <a:pt x="340977" y="180957"/>
                    <a:pt x="331933" y="180957"/>
                  </a:cubicBezTo>
                  <a:cubicBezTo>
                    <a:pt x="323157" y="180957"/>
                    <a:pt x="314645" y="187606"/>
                    <a:pt x="314113" y="201437"/>
                  </a:cubicBezTo>
                  <a:cubicBezTo>
                    <a:pt x="313581" y="215268"/>
                    <a:pt x="321827" y="216863"/>
                    <a:pt x="318103" y="223247"/>
                  </a:cubicBezTo>
                  <a:cubicBezTo>
                    <a:pt x="314113" y="229364"/>
                    <a:pt x="298155" y="235481"/>
                    <a:pt x="292570" y="232822"/>
                  </a:cubicBezTo>
                  <a:cubicBezTo>
                    <a:pt x="286984" y="229896"/>
                    <a:pt x="276345" y="231758"/>
                    <a:pt x="267568" y="230694"/>
                  </a:cubicBezTo>
                  <a:cubicBezTo>
                    <a:pt x="258791" y="229630"/>
                    <a:pt x="251876" y="218459"/>
                    <a:pt x="249216" y="230694"/>
                  </a:cubicBezTo>
                  <a:cubicBezTo>
                    <a:pt x="246556" y="242929"/>
                    <a:pt x="228204" y="279101"/>
                    <a:pt x="232460" y="283091"/>
                  </a:cubicBezTo>
                  <a:cubicBezTo>
                    <a:pt x="236981" y="287080"/>
                    <a:pt x="240173" y="295857"/>
                    <a:pt x="232460" y="295857"/>
                  </a:cubicBezTo>
                  <a:cubicBezTo>
                    <a:pt x="224747" y="295857"/>
                    <a:pt x="216768" y="294793"/>
                    <a:pt x="213044" y="290804"/>
                  </a:cubicBezTo>
                  <a:cubicBezTo>
                    <a:pt x="209054" y="286814"/>
                    <a:pt x="196287" y="296389"/>
                    <a:pt x="187511" y="295857"/>
                  </a:cubicBezTo>
                  <a:cubicBezTo>
                    <a:pt x="183255" y="295591"/>
                    <a:pt x="165967" y="303570"/>
                    <a:pt x="171818" y="306496"/>
                  </a:cubicBezTo>
                  <a:cubicBezTo>
                    <a:pt x="177935" y="309422"/>
                    <a:pt x="177935" y="324050"/>
                    <a:pt x="177935" y="329902"/>
                  </a:cubicBezTo>
                  <a:cubicBezTo>
                    <a:pt x="177935" y="336019"/>
                    <a:pt x="191234" y="354105"/>
                    <a:pt x="188840" y="359957"/>
                  </a:cubicBezTo>
                  <a:cubicBezTo>
                    <a:pt x="186446" y="366074"/>
                    <a:pt x="174478" y="372723"/>
                    <a:pt x="174478" y="380436"/>
                  </a:cubicBezTo>
                  <a:cubicBezTo>
                    <a:pt x="174478" y="388150"/>
                    <a:pt x="176872" y="395597"/>
                    <a:pt x="172616" y="397459"/>
                  </a:cubicBezTo>
                  <a:cubicBezTo>
                    <a:pt x="168360" y="399321"/>
                    <a:pt x="155061" y="404640"/>
                    <a:pt x="148412" y="409427"/>
                  </a:cubicBezTo>
                  <a:cubicBezTo>
                    <a:pt x="141763" y="414215"/>
                    <a:pt x="130858" y="414215"/>
                    <a:pt x="127401" y="421396"/>
                  </a:cubicBezTo>
                  <a:cubicBezTo>
                    <a:pt x="123677" y="428578"/>
                    <a:pt x="118358" y="434961"/>
                    <a:pt x="105591" y="433365"/>
                  </a:cubicBezTo>
                  <a:cubicBezTo>
                    <a:pt x="94686" y="432035"/>
                    <a:pt x="89366" y="430439"/>
                    <a:pt x="80855" y="440546"/>
                  </a:cubicBezTo>
                  <a:cubicBezTo>
                    <a:pt x="72344" y="450919"/>
                    <a:pt x="70483" y="446664"/>
                    <a:pt x="64631" y="451451"/>
                  </a:cubicBezTo>
                  <a:cubicBezTo>
                    <a:pt x="58514" y="456239"/>
                    <a:pt x="52662" y="447728"/>
                    <a:pt x="47875" y="446132"/>
                  </a:cubicBezTo>
                  <a:cubicBezTo>
                    <a:pt x="43087" y="444270"/>
                    <a:pt x="36438" y="451451"/>
                    <a:pt x="31650" y="451451"/>
                  </a:cubicBezTo>
                  <a:cubicBezTo>
                    <a:pt x="26863" y="451451"/>
                    <a:pt x="22608" y="459164"/>
                    <a:pt x="16490" y="461026"/>
                  </a:cubicBezTo>
                  <a:cubicBezTo>
                    <a:pt x="10373" y="462888"/>
                    <a:pt x="4521" y="461026"/>
                    <a:pt x="4521" y="468207"/>
                  </a:cubicBezTo>
                  <a:cubicBezTo>
                    <a:pt x="4521" y="472729"/>
                    <a:pt x="3457" y="477782"/>
                    <a:pt x="0" y="481772"/>
                  </a:cubicBezTo>
                  <a:cubicBezTo>
                    <a:pt x="0" y="481772"/>
                    <a:pt x="4255" y="505444"/>
                    <a:pt x="4255" y="505444"/>
                  </a:cubicBezTo>
                  <a:cubicBezTo>
                    <a:pt x="4255" y="505444"/>
                    <a:pt x="30054" y="513955"/>
                    <a:pt x="31119" y="522466"/>
                  </a:cubicBezTo>
                  <a:cubicBezTo>
                    <a:pt x="32182" y="530977"/>
                    <a:pt x="36438" y="558904"/>
                    <a:pt x="36438" y="558904"/>
                  </a:cubicBezTo>
                  <a:cubicBezTo>
                    <a:pt x="36438" y="558904"/>
                    <a:pt x="36172" y="558904"/>
                    <a:pt x="35640" y="558904"/>
                  </a:cubicBezTo>
                  <a:cubicBezTo>
                    <a:pt x="46013" y="567149"/>
                    <a:pt x="60376" y="575926"/>
                    <a:pt x="60376" y="579118"/>
                  </a:cubicBezTo>
                  <a:cubicBezTo>
                    <a:pt x="60376" y="582842"/>
                    <a:pt x="61705" y="593481"/>
                    <a:pt x="74206" y="599598"/>
                  </a:cubicBezTo>
                  <a:cubicBezTo>
                    <a:pt x="82185" y="603322"/>
                    <a:pt x="90431" y="607577"/>
                    <a:pt x="95484" y="610769"/>
                  </a:cubicBezTo>
                  <a:cubicBezTo>
                    <a:pt x="96016" y="609173"/>
                    <a:pt x="96548" y="608109"/>
                    <a:pt x="96548" y="608109"/>
                  </a:cubicBezTo>
                  <a:lnTo>
                    <a:pt x="107186" y="607045"/>
                  </a:lnTo>
                  <a:cubicBezTo>
                    <a:pt x="107186" y="607045"/>
                    <a:pt x="110379" y="608907"/>
                    <a:pt x="113304" y="612365"/>
                  </a:cubicBezTo>
                  <a:cubicBezTo>
                    <a:pt x="115964" y="603587"/>
                    <a:pt x="134582" y="594278"/>
                    <a:pt x="144157" y="594810"/>
                  </a:cubicBezTo>
                  <a:cubicBezTo>
                    <a:pt x="154530" y="595342"/>
                    <a:pt x="177935" y="614226"/>
                    <a:pt x="175542" y="620610"/>
                  </a:cubicBezTo>
                  <a:cubicBezTo>
                    <a:pt x="173148" y="627259"/>
                    <a:pt x="156391" y="651463"/>
                    <a:pt x="148412" y="653058"/>
                  </a:cubicBezTo>
                  <a:cubicBezTo>
                    <a:pt x="145487" y="653856"/>
                    <a:pt x="140965" y="654122"/>
                    <a:pt x="136710" y="654122"/>
                  </a:cubicBezTo>
                  <a:cubicBezTo>
                    <a:pt x="135912" y="658112"/>
                    <a:pt x="135114" y="661836"/>
                    <a:pt x="135114" y="663697"/>
                  </a:cubicBezTo>
                  <a:cubicBezTo>
                    <a:pt x="135114" y="669017"/>
                    <a:pt x="144689" y="677528"/>
                    <a:pt x="150008" y="687369"/>
                  </a:cubicBezTo>
                  <a:cubicBezTo>
                    <a:pt x="155328" y="697210"/>
                    <a:pt x="141497" y="703327"/>
                    <a:pt x="134050" y="696944"/>
                  </a:cubicBezTo>
                  <a:cubicBezTo>
                    <a:pt x="126603" y="690561"/>
                    <a:pt x="123411" y="703327"/>
                    <a:pt x="127667" y="708647"/>
                  </a:cubicBezTo>
                  <a:cubicBezTo>
                    <a:pt x="131922" y="713966"/>
                    <a:pt x="129794" y="729127"/>
                    <a:pt x="137241" y="730190"/>
                  </a:cubicBezTo>
                  <a:cubicBezTo>
                    <a:pt x="144689" y="731254"/>
                    <a:pt x="151072" y="746149"/>
                    <a:pt x="159849" y="746149"/>
                  </a:cubicBezTo>
                  <a:cubicBezTo>
                    <a:pt x="168626" y="746149"/>
                    <a:pt x="175807" y="759979"/>
                    <a:pt x="175807" y="759979"/>
                  </a:cubicBezTo>
                  <a:cubicBezTo>
                    <a:pt x="175807" y="759979"/>
                    <a:pt x="187511" y="767427"/>
                    <a:pt x="187511" y="771682"/>
                  </a:cubicBezTo>
                  <a:cubicBezTo>
                    <a:pt x="187511" y="772214"/>
                    <a:pt x="187244" y="772746"/>
                    <a:pt x="186978" y="773278"/>
                  </a:cubicBezTo>
                  <a:cubicBezTo>
                    <a:pt x="196287" y="772214"/>
                    <a:pt x="202671" y="771948"/>
                    <a:pt x="203735" y="768225"/>
                  </a:cubicBezTo>
                  <a:cubicBezTo>
                    <a:pt x="205064" y="763969"/>
                    <a:pt x="217033" y="763969"/>
                    <a:pt x="225544" y="772480"/>
                  </a:cubicBezTo>
                  <a:cubicBezTo>
                    <a:pt x="234056" y="780991"/>
                    <a:pt x="268366" y="802535"/>
                    <a:pt x="280867" y="812908"/>
                  </a:cubicBezTo>
                  <a:cubicBezTo>
                    <a:pt x="293633" y="823281"/>
                    <a:pt x="323157" y="834718"/>
                    <a:pt x="333263" y="833920"/>
                  </a:cubicBezTo>
                  <a:cubicBezTo>
                    <a:pt x="343636" y="833388"/>
                    <a:pt x="353211" y="841101"/>
                    <a:pt x="368904" y="840569"/>
                  </a:cubicBezTo>
                  <a:cubicBezTo>
                    <a:pt x="371297" y="840569"/>
                    <a:pt x="373425" y="840569"/>
                    <a:pt x="375021" y="840569"/>
                  </a:cubicBezTo>
                  <a:cubicBezTo>
                    <a:pt x="377149" y="838175"/>
                    <a:pt x="381138" y="838175"/>
                    <a:pt x="383798" y="833920"/>
                  </a:cubicBezTo>
                  <a:cubicBezTo>
                    <a:pt x="388054" y="827536"/>
                    <a:pt x="394437" y="839239"/>
                    <a:pt x="392309" y="847750"/>
                  </a:cubicBezTo>
                  <a:cubicBezTo>
                    <a:pt x="391245" y="851740"/>
                    <a:pt x="392309" y="856261"/>
                    <a:pt x="393905" y="859719"/>
                  </a:cubicBezTo>
                  <a:cubicBezTo>
                    <a:pt x="396033" y="856793"/>
                    <a:pt x="398161" y="852538"/>
                    <a:pt x="400022" y="848282"/>
                  </a:cubicBezTo>
                  <a:cubicBezTo>
                    <a:pt x="405342" y="834984"/>
                    <a:pt x="413853" y="835781"/>
                    <a:pt x="419172" y="831526"/>
                  </a:cubicBezTo>
                  <a:cubicBezTo>
                    <a:pt x="424492" y="827270"/>
                    <a:pt x="430077" y="829132"/>
                    <a:pt x="441514" y="835250"/>
                  </a:cubicBezTo>
                  <a:cubicBezTo>
                    <a:pt x="452419" y="840835"/>
                    <a:pt x="456675" y="828866"/>
                    <a:pt x="472899" y="843761"/>
                  </a:cubicBezTo>
                  <a:cubicBezTo>
                    <a:pt x="476356" y="842165"/>
                    <a:pt x="480612" y="840569"/>
                    <a:pt x="482474" y="840569"/>
                  </a:cubicBezTo>
                  <a:cubicBezTo>
                    <a:pt x="485665" y="840569"/>
                    <a:pt x="489921" y="834186"/>
                    <a:pt x="495241" y="828866"/>
                  </a:cubicBezTo>
                  <a:cubicBezTo>
                    <a:pt x="500560" y="823547"/>
                    <a:pt x="499496" y="817163"/>
                    <a:pt x="505880" y="818227"/>
                  </a:cubicBezTo>
                  <a:cubicBezTo>
                    <a:pt x="512263" y="819291"/>
                    <a:pt x="515454" y="810780"/>
                    <a:pt x="529551" y="803333"/>
                  </a:cubicBezTo>
                  <a:cubicBezTo>
                    <a:pt x="543648" y="795886"/>
                    <a:pt x="555350" y="807588"/>
                    <a:pt x="561734" y="802269"/>
                  </a:cubicBezTo>
                  <a:cubicBezTo>
                    <a:pt x="568117" y="796950"/>
                    <a:pt x="575564" y="794822"/>
                    <a:pt x="575564" y="800141"/>
                  </a:cubicBezTo>
                  <a:cubicBezTo>
                    <a:pt x="575564" y="805461"/>
                    <a:pt x="584075" y="811844"/>
                    <a:pt x="586203" y="818227"/>
                  </a:cubicBezTo>
                  <a:cubicBezTo>
                    <a:pt x="588065" y="824079"/>
                    <a:pt x="599502" y="826207"/>
                    <a:pt x="601895" y="826739"/>
                  </a:cubicBezTo>
                  <a:cubicBezTo>
                    <a:pt x="604023" y="825675"/>
                    <a:pt x="605619" y="824611"/>
                    <a:pt x="606417" y="824079"/>
                  </a:cubicBezTo>
                  <a:cubicBezTo>
                    <a:pt x="613067" y="819291"/>
                    <a:pt x="624503" y="824611"/>
                    <a:pt x="624503" y="831792"/>
                  </a:cubicBezTo>
                  <a:cubicBezTo>
                    <a:pt x="624503" y="838973"/>
                    <a:pt x="625035" y="846952"/>
                    <a:pt x="630620" y="846952"/>
                  </a:cubicBezTo>
                  <a:cubicBezTo>
                    <a:pt x="635940" y="846952"/>
                    <a:pt x="641526" y="846952"/>
                    <a:pt x="641526" y="860251"/>
                  </a:cubicBezTo>
                  <a:cubicBezTo>
                    <a:pt x="641526" y="873550"/>
                    <a:pt x="646313" y="888444"/>
                    <a:pt x="634876" y="900147"/>
                  </a:cubicBezTo>
                  <a:cubicBezTo>
                    <a:pt x="623439" y="911584"/>
                    <a:pt x="610141" y="932064"/>
                    <a:pt x="612534" y="938181"/>
                  </a:cubicBezTo>
                  <a:cubicBezTo>
                    <a:pt x="614928" y="944298"/>
                    <a:pt x="608811" y="955735"/>
                    <a:pt x="617322" y="951480"/>
                  </a:cubicBezTo>
                  <a:cubicBezTo>
                    <a:pt x="625833" y="947224"/>
                    <a:pt x="644983" y="951480"/>
                    <a:pt x="642057" y="956267"/>
                  </a:cubicBezTo>
                  <a:cubicBezTo>
                    <a:pt x="639131" y="961055"/>
                    <a:pt x="642589" y="978077"/>
                    <a:pt x="650568" y="978609"/>
                  </a:cubicBezTo>
                  <a:cubicBezTo>
                    <a:pt x="658282" y="979141"/>
                    <a:pt x="663335" y="983396"/>
                    <a:pt x="660942" y="990578"/>
                  </a:cubicBezTo>
                  <a:cubicBezTo>
                    <a:pt x="658548" y="997759"/>
                    <a:pt x="654292" y="1008664"/>
                    <a:pt x="660942" y="1008664"/>
                  </a:cubicBezTo>
                  <a:cubicBezTo>
                    <a:pt x="667591" y="1008664"/>
                    <a:pt x="677166" y="1008664"/>
                    <a:pt x="676102" y="1015845"/>
                  </a:cubicBezTo>
                  <a:cubicBezTo>
                    <a:pt x="675038" y="1023026"/>
                    <a:pt x="680890" y="1029676"/>
                    <a:pt x="692858" y="1024888"/>
                  </a:cubicBezTo>
                  <a:cubicBezTo>
                    <a:pt x="700040" y="1021962"/>
                    <a:pt x="703497" y="1019569"/>
                    <a:pt x="705093" y="1022494"/>
                  </a:cubicBezTo>
                  <a:cubicBezTo>
                    <a:pt x="709880" y="1022228"/>
                    <a:pt x="710147" y="1033133"/>
                    <a:pt x="718391" y="1035261"/>
                  </a:cubicBezTo>
                  <a:cubicBezTo>
                    <a:pt x="726902" y="1037389"/>
                    <a:pt x="722647" y="1016909"/>
                    <a:pt x="719456" y="1013717"/>
                  </a:cubicBezTo>
                  <a:cubicBezTo>
                    <a:pt x="716263" y="1010526"/>
                    <a:pt x="720519" y="996429"/>
                    <a:pt x="723711" y="999887"/>
                  </a:cubicBezTo>
                  <a:cubicBezTo>
                    <a:pt x="726902" y="1003078"/>
                    <a:pt x="736478" y="999887"/>
                    <a:pt x="742063" y="993503"/>
                  </a:cubicBezTo>
                  <a:cubicBezTo>
                    <a:pt x="747383" y="987120"/>
                    <a:pt x="758022" y="998823"/>
                    <a:pt x="762543" y="991375"/>
                  </a:cubicBezTo>
                  <a:cubicBezTo>
                    <a:pt x="766798" y="983928"/>
                    <a:pt x="776373" y="996695"/>
                    <a:pt x="786214" y="991375"/>
                  </a:cubicBezTo>
                  <a:cubicBezTo>
                    <a:pt x="795790" y="986056"/>
                    <a:pt x="800045" y="995631"/>
                    <a:pt x="804567" y="988184"/>
                  </a:cubicBezTo>
                  <a:cubicBezTo>
                    <a:pt x="808822" y="980737"/>
                    <a:pt x="822919" y="970896"/>
                    <a:pt x="826110" y="974353"/>
                  </a:cubicBezTo>
                  <a:cubicBezTo>
                    <a:pt x="829302" y="977545"/>
                    <a:pt x="831430" y="983928"/>
                    <a:pt x="848718" y="986056"/>
                  </a:cubicBezTo>
                  <a:cubicBezTo>
                    <a:pt x="866006" y="988184"/>
                    <a:pt x="856165" y="996695"/>
                    <a:pt x="856165" y="1002014"/>
                  </a:cubicBezTo>
                  <a:cubicBezTo>
                    <a:pt x="856165" y="1007334"/>
                    <a:pt x="875581" y="1021430"/>
                    <a:pt x="883029" y="1022494"/>
                  </a:cubicBezTo>
                  <a:cubicBezTo>
                    <a:pt x="884359" y="1022760"/>
                    <a:pt x="886220" y="1024356"/>
                    <a:pt x="888614" y="1027016"/>
                  </a:cubicBezTo>
                  <a:cubicBezTo>
                    <a:pt x="893933" y="1024356"/>
                    <a:pt x="903242" y="1028612"/>
                    <a:pt x="905104" y="1022494"/>
                  </a:cubicBezTo>
                  <a:cubicBezTo>
                    <a:pt x="907498" y="1015313"/>
                    <a:pt x="916275" y="1017175"/>
                    <a:pt x="919999" y="1023292"/>
                  </a:cubicBezTo>
                  <a:cubicBezTo>
                    <a:pt x="923722" y="1029409"/>
                    <a:pt x="927712" y="1030473"/>
                    <a:pt x="935691" y="1023292"/>
                  </a:cubicBezTo>
                  <a:cubicBezTo>
                    <a:pt x="943670" y="1016111"/>
                    <a:pt x="947660" y="1030473"/>
                    <a:pt x="942873" y="1034463"/>
                  </a:cubicBezTo>
                  <a:cubicBezTo>
                    <a:pt x="938085" y="1038453"/>
                    <a:pt x="941276" y="1050953"/>
                    <a:pt x="948989" y="1058135"/>
                  </a:cubicBezTo>
                  <a:cubicBezTo>
                    <a:pt x="956703" y="1065316"/>
                    <a:pt x="957767" y="1053613"/>
                    <a:pt x="956171" y="1046432"/>
                  </a:cubicBezTo>
                  <a:cubicBezTo>
                    <a:pt x="954575" y="1039251"/>
                    <a:pt x="968937" y="1032069"/>
                    <a:pt x="994205" y="1023558"/>
                  </a:cubicBezTo>
                  <a:cubicBezTo>
                    <a:pt x="1019472" y="1015047"/>
                    <a:pt x="1046867" y="996695"/>
                    <a:pt x="1047134" y="992705"/>
                  </a:cubicBezTo>
                  <a:cubicBezTo>
                    <a:pt x="1047399" y="988716"/>
                    <a:pt x="1065220" y="999887"/>
                    <a:pt x="1073731" y="993503"/>
                  </a:cubicBezTo>
                  <a:cubicBezTo>
                    <a:pt x="1082242" y="987120"/>
                    <a:pt x="1112563" y="986322"/>
                    <a:pt x="1120808" y="985790"/>
                  </a:cubicBezTo>
                  <a:cubicBezTo>
                    <a:pt x="1128787" y="985258"/>
                    <a:pt x="1128521" y="978609"/>
                    <a:pt x="1136766" y="971694"/>
                  </a:cubicBezTo>
                  <a:cubicBezTo>
                    <a:pt x="1145277" y="964778"/>
                    <a:pt x="1143149" y="961586"/>
                    <a:pt x="1152725" y="958927"/>
                  </a:cubicBezTo>
                  <a:cubicBezTo>
                    <a:pt x="1162300" y="956001"/>
                    <a:pt x="1168417" y="947224"/>
                    <a:pt x="1168417" y="942437"/>
                  </a:cubicBezTo>
                  <a:cubicBezTo>
                    <a:pt x="1168417" y="937649"/>
                    <a:pt x="1186503" y="936053"/>
                    <a:pt x="1186769" y="930734"/>
                  </a:cubicBezTo>
                  <a:cubicBezTo>
                    <a:pt x="1187301" y="925414"/>
                    <a:pt x="1200333" y="923819"/>
                    <a:pt x="1200333" y="917435"/>
                  </a:cubicBezTo>
                  <a:cubicBezTo>
                    <a:pt x="1200333" y="911052"/>
                    <a:pt x="1208313" y="912116"/>
                    <a:pt x="1212037" y="907328"/>
                  </a:cubicBezTo>
                  <a:cubicBezTo>
                    <a:pt x="1215760" y="902541"/>
                    <a:pt x="1209111" y="888444"/>
                    <a:pt x="1215760" y="886582"/>
                  </a:cubicBezTo>
                  <a:cubicBezTo>
                    <a:pt x="1222144" y="884454"/>
                    <a:pt x="1213366" y="877007"/>
                    <a:pt x="1212037" y="873284"/>
                  </a:cubicBezTo>
                  <a:cubicBezTo>
                    <a:pt x="1210707" y="869560"/>
                    <a:pt x="1224005" y="868762"/>
                    <a:pt x="1230920" y="864507"/>
                  </a:cubicBezTo>
                  <a:cubicBezTo>
                    <a:pt x="1237836" y="859985"/>
                    <a:pt x="1242092" y="853336"/>
                    <a:pt x="1243422" y="845623"/>
                  </a:cubicBezTo>
                  <a:cubicBezTo>
                    <a:pt x="1244751" y="837909"/>
                    <a:pt x="1255922" y="831260"/>
                    <a:pt x="1260975" y="829132"/>
                  </a:cubicBezTo>
                  <a:cubicBezTo>
                    <a:pt x="1266295" y="827270"/>
                    <a:pt x="1268156" y="816366"/>
                    <a:pt x="1266561" y="807056"/>
                  </a:cubicBezTo>
                  <a:cubicBezTo>
                    <a:pt x="1264965" y="797747"/>
                    <a:pt x="1275870" y="800141"/>
                    <a:pt x="1271082" y="796684"/>
                  </a:cubicBezTo>
                  <a:cubicBezTo>
                    <a:pt x="1266295" y="792960"/>
                    <a:pt x="1272944" y="783119"/>
                    <a:pt x="1282785" y="780193"/>
                  </a:cubicBezTo>
                  <a:cubicBezTo>
                    <a:pt x="1292360" y="777534"/>
                    <a:pt x="1276668" y="773012"/>
                    <a:pt x="1271614" y="777002"/>
                  </a:cubicBezTo>
                  <a:cubicBezTo>
                    <a:pt x="1266295" y="780991"/>
                    <a:pt x="1260710" y="765299"/>
                    <a:pt x="1255922" y="771416"/>
                  </a:cubicBezTo>
                  <a:cubicBezTo>
                    <a:pt x="1251134" y="777534"/>
                    <a:pt x="1237304" y="767693"/>
                    <a:pt x="1246347" y="765831"/>
                  </a:cubicBezTo>
                  <a:cubicBezTo>
                    <a:pt x="1255124" y="763703"/>
                    <a:pt x="1268954" y="753862"/>
                    <a:pt x="1274806" y="751734"/>
                  </a:cubicBezTo>
                  <a:cubicBezTo>
                    <a:pt x="1280923" y="749606"/>
                    <a:pt x="1266029" y="736574"/>
                    <a:pt x="1258316" y="736840"/>
                  </a:cubicBezTo>
                  <a:cubicBezTo>
                    <a:pt x="1250603" y="737372"/>
                    <a:pt x="1242357" y="719286"/>
                    <a:pt x="1234112" y="719286"/>
                  </a:cubicBezTo>
                  <a:cubicBezTo>
                    <a:pt x="1226133" y="719286"/>
                    <a:pt x="1240229" y="713700"/>
                    <a:pt x="1249273" y="718488"/>
                  </a:cubicBezTo>
                  <a:cubicBezTo>
                    <a:pt x="1258582" y="723275"/>
                    <a:pt x="1269221" y="727265"/>
                    <a:pt x="1273476" y="723275"/>
                  </a:cubicBezTo>
                  <a:cubicBezTo>
                    <a:pt x="1277465" y="719286"/>
                    <a:pt x="1257784" y="703327"/>
                    <a:pt x="1250603" y="697476"/>
                  </a:cubicBezTo>
                  <a:cubicBezTo>
                    <a:pt x="1243422" y="691890"/>
                    <a:pt x="1250071" y="684177"/>
                    <a:pt x="1245815" y="680985"/>
                  </a:cubicBezTo>
                  <a:cubicBezTo>
                    <a:pt x="1241294" y="677794"/>
                    <a:pt x="1231718" y="657314"/>
                    <a:pt x="1228527" y="648005"/>
                  </a:cubicBezTo>
                  <a:cubicBezTo>
                    <a:pt x="1225335" y="638696"/>
                    <a:pt x="1208579" y="637100"/>
                    <a:pt x="1204323" y="631249"/>
                  </a:cubicBezTo>
                  <a:cubicBezTo>
                    <a:pt x="1200333" y="625131"/>
                    <a:pt x="1204589" y="611301"/>
                    <a:pt x="1217090" y="605981"/>
                  </a:cubicBezTo>
                  <a:cubicBezTo>
                    <a:pt x="1229590" y="600662"/>
                    <a:pt x="1224271" y="590289"/>
                    <a:pt x="1229857" y="591619"/>
                  </a:cubicBezTo>
                  <a:cubicBezTo>
                    <a:pt x="1235442" y="592949"/>
                    <a:pt x="1240229" y="590289"/>
                    <a:pt x="1244751" y="581246"/>
                  </a:cubicBezTo>
                  <a:cubicBezTo>
                    <a:pt x="1249273" y="571937"/>
                    <a:pt x="1256720" y="577522"/>
                    <a:pt x="1261242" y="572735"/>
                  </a:cubicBezTo>
                  <a:cubicBezTo>
                    <a:pt x="1265763" y="567947"/>
                    <a:pt x="1285445" y="568213"/>
                    <a:pt x="1292094" y="563426"/>
                  </a:cubicBezTo>
                  <a:cubicBezTo>
                    <a:pt x="1299009" y="558638"/>
                    <a:pt x="1285711" y="543744"/>
                    <a:pt x="1276402" y="546137"/>
                  </a:cubicBezTo>
                  <a:cubicBezTo>
                    <a:pt x="1267093" y="548531"/>
                    <a:pt x="1256454" y="544808"/>
                    <a:pt x="1249805" y="535233"/>
                  </a:cubicBezTo>
                  <a:cubicBezTo>
                    <a:pt x="1243422" y="525658"/>
                    <a:pt x="1226665" y="552787"/>
                    <a:pt x="1213632" y="558904"/>
                  </a:cubicBezTo>
                  <a:cubicBezTo>
                    <a:pt x="1200866" y="565021"/>
                    <a:pt x="1192354" y="547999"/>
                    <a:pt x="1196876" y="537094"/>
                  </a:cubicBezTo>
                  <a:cubicBezTo>
                    <a:pt x="1201398" y="526190"/>
                    <a:pt x="1186769" y="526721"/>
                    <a:pt x="1168683" y="527519"/>
                  </a:cubicBezTo>
                  <a:cubicBezTo>
                    <a:pt x="1150597" y="528317"/>
                    <a:pt x="1157512" y="495337"/>
                    <a:pt x="1168417" y="493741"/>
                  </a:cubicBezTo>
                  <a:cubicBezTo>
                    <a:pt x="1179322" y="492145"/>
                    <a:pt x="1195280" y="503848"/>
                    <a:pt x="1202196" y="483634"/>
                  </a:cubicBezTo>
                  <a:cubicBezTo>
                    <a:pt x="1209111" y="463420"/>
                    <a:pt x="1218686" y="479112"/>
                    <a:pt x="1233846" y="461558"/>
                  </a:cubicBezTo>
                  <a:cubicBezTo>
                    <a:pt x="1249007" y="444004"/>
                    <a:pt x="1266827" y="433099"/>
                    <a:pt x="1280125" y="443472"/>
                  </a:cubicBezTo>
                  <a:cubicBezTo>
                    <a:pt x="1293424" y="453845"/>
                    <a:pt x="1266029" y="470335"/>
                    <a:pt x="1261773" y="480442"/>
                  </a:cubicBezTo>
                  <a:cubicBezTo>
                    <a:pt x="1257252" y="490549"/>
                    <a:pt x="1265763" y="493741"/>
                    <a:pt x="1257784" y="501188"/>
                  </a:cubicBezTo>
                  <a:cubicBezTo>
                    <a:pt x="1249805" y="508901"/>
                    <a:pt x="1260975" y="510763"/>
                    <a:pt x="1276668" y="500922"/>
                  </a:cubicBezTo>
                  <a:cubicBezTo>
                    <a:pt x="1292360" y="490815"/>
                    <a:pt x="1311510" y="478846"/>
                    <a:pt x="1326937" y="472729"/>
                  </a:cubicBezTo>
                  <a:cubicBezTo>
                    <a:pt x="1330926" y="471133"/>
                    <a:pt x="1335448" y="470601"/>
                    <a:pt x="1339969" y="471133"/>
                  </a:cubicBezTo>
                  <a:cubicBezTo>
                    <a:pt x="1342097" y="465282"/>
                    <a:pt x="1344757" y="460760"/>
                    <a:pt x="1347683" y="459164"/>
                  </a:cubicBezTo>
                  <a:cubicBezTo>
                    <a:pt x="1358055" y="453845"/>
                    <a:pt x="1393163" y="438153"/>
                    <a:pt x="1398483" y="431237"/>
                  </a:cubicBezTo>
                  <a:cubicBezTo>
                    <a:pt x="1403802" y="424322"/>
                    <a:pt x="1408856" y="412087"/>
                    <a:pt x="1416037" y="412087"/>
                  </a:cubicBezTo>
                  <a:cubicBezTo>
                    <a:pt x="1422953" y="412087"/>
                    <a:pt x="1422953" y="419002"/>
                    <a:pt x="1433592" y="419002"/>
                  </a:cubicBezTo>
                  <a:cubicBezTo>
                    <a:pt x="1444231" y="419002"/>
                    <a:pt x="1456200" y="422460"/>
                    <a:pt x="1451146" y="413683"/>
                  </a:cubicBezTo>
                  <a:cubicBezTo>
                    <a:pt x="1445826" y="404906"/>
                    <a:pt x="1449284" y="404906"/>
                    <a:pt x="1461785" y="403044"/>
                  </a:cubicBezTo>
                  <a:cubicBezTo>
                    <a:pt x="1474020" y="401448"/>
                    <a:pt x="1472158" y="389214"/>
                    <a:pt x="1480934" y="389214"/>
                  </a:cubicBezTo>
                  <a:cubicBezTo>
                    <a:pt x="1489712" y="389214"/>
                    <a:pt x="1487850" y="368202"/>
                    <a:pt x="1496627" y="368202"/>
                  </a:cubicBezTo>
                  <a:cubicBezTo>
                    <a:pt x="1505404" y="368202"/>
                    <a:pt x="1508862" y="380436"/>
                    <a:pt x="1519500" y="376979"/>
                  </a:cubicBezTo>
                  <a:cubicBezTo>
                    <a:pt x="1521363" y="376181"/>
                    <a:pt x="1524022" y="376979"/>
                    <a:pt x="1526948" y="378043"/>
                  </a:cubicBezTo>
                  <a:cubicBezTo>
                    <a:pt x="1529076" y="376181"/>
                    <a:pt x="1531469" y="374585"/>
                    <a:pt x="1533597" y="372989"/>
                  </a:cubicBezTo>
                  <a:cubicBezTo>
                    <a:pt x="1532533" y="362084"/>
                    <a:pt x="1533863" y="352243"/>
                    <a:pt x="1531735" y="346924"/>
                  </a:cubicBezTo>
                  <a:cubicBezTo>
                    <a:pt x="1527746" y="337349"/>
                    <a:pt x="1531735" y="330168"/>
                    <a:pt x="1530139" y="324316"/>
                  </a:cubicBezTo>
                  <a:cubicBezTo>
                    <a:pt x="1528544" y="318731"/>
                    <a:pt x="1527746" y="305166"/>
                    <a:pt x="1534129" y="305166"/>
                  </a:cubicBezTo>
                  <a:cubicBezTo>
                    <a:pt x="1540513" y="305166"/>
                    <a:pt x="1548492" y="289208"/>
                    <a:pt x="1556471" y="294793"/>
                  </a:cubicBezTo>
                  <a:cubicBezTo>
                    <a:pt x="1564450" y="300379"/>
                    <a:pt x="1580674" y="301975"/>
                    <a:pt x="1580674" y="294793"/>
                  </a:cubicBezTo>
                  <a:cubicBezTo>
                    <a:pt x="1580674" y="287612"/>
                    <a:pt x="1591845" y="286814"/>
                    <a:pt x="1593441" y="277239"/>
                  </a:cubicBezTo>
                  <a:cubicBezTo>
                    <a:pt x="1595037" y="267664"/>
                    <a:pt x="1607006" y="265270"/>
                    <a:pt x="1609399" y="256227"/>
                  </a:cubicBezTo>
                  <a:cubicBezTo>
                    <a:pt x="1611793" y="247450"/>
                    <a:pt x="1615783" y="226438"/>
                    <a:pt x="1623762" y="221651"/>
                  </a:cubicBezTo>
                  <a:cubicBezTo>
                    <a:pt x="1631741" y="216863"/>
                    <a:pt x="1621900" y="213672"/>
                    <a:pt x="1622964" y="199043"/>
                  </a:cubicBezTo>
                  <a:close/>
                  <a:moveTo>
                    <a:pt x="1229059" y="959991"/>
                  </a:moveTo>
                  <a:cubicBezTo>
                    <a:pt x="1220281" y="992173"/>
                    <a:pt x="1240762" y="1008398"/>
                    <a:pt x="1243422" y="1006536"/>
                  </a:cubicBezTo>
                  <a:cubicBezTo>
                    <a:pt x="1251401" y="1000951"/>
                    <a:pt x="1284381" y="931798"/>
                    <a:pt x="1277200" y="922223"/>
                  </a:cubicBezTo>
                  <a:cubicBezTo>
                    <a:pt x="1270019" y="912648"/>
                    <a:pt x="1237836" y="927808"/>
                    <a:pt x="1229059" y="959991"/>
                  </a:cubicBezTo>
                  <a:close/>
                  <a:moveTo>
                    <a:pt x="942340" y="1069305"/>
                  </a:moveTo>
                  <a:cubicBezTo>
                    <a:pt x="931967" y="1069305"/>
                    <a:pt x="905370" y="1084466"/>
                    <a:pt x="915743" y="1106276"/>
                  </a:cubicBezTo>
                  <a:cubicBezTo>
                    <a:pt x="926116" y="1128085"/>
                    <a:pt x="960693" y="1113457"/>
                    <a:pt x="961491" y="1103882"/>
                  </a:cubicBezTo>
                  <a:cubicBezTo>
                    <a:pt x="962288" y="1094307"/>
                    <a:pt x="977981" y="1079146"/>
                    <a:pt x="975853" y="1071699"/>
                  </a:cubicBezTo>
                  <a:cubicBezTo>
                    <a:pt x="974523" y="1066114"/>
                    <a:pt x="952713" y="1069305"/>
                    <a:pt x="942340" y="1069305"/>
                  </a:cubicBezTo>
                  <a:close/>
                </a:path>
              </a:pathLst>
            </a:custGeom>
            <a:grpFill/>
            <a:ln w="6350" cap="flat">
              <a:solidFill>
                <a:schemeClr val="bg1"/>
              </a:solidFill>
              <a:prstDash val="solid"/>
              <a:miter/>
            </a:ln>
          </p:spPr>
          <p:txBody>
            <a:bodyPr rtlCol="0" anchor="ctr"/>
            <a:lstStyle/>
            <a:p>
              <a:endParaRPr lang="en-GB"/>
            </a:p>
          </p:txBody>
        </p:sp>
        <p:sp>
          <p:nvSpPr>
            <p:cNvPr id="533" name="Freeform: Shape 532">
              <a:extLst>
                <a:ext uri="{FF2B5EF4-FFF2-40B4-BE49-F238E27FC236}">
                  <a16:creationId xmlns:a16="http://schemas.microsoft.com/office/drawing/2014/main" id="{03506325-3B59-4CE0-A5FC-2A8D04462F6B}"/>
                </a:ext>
              </a:extLst>
            </p:cNvPr>
            <p:cNvSpPr/>
            <p:nvPr/>
          </p:nvSpPr>
          <p:spPr>
            <a:xfrm>
              <a:off x="8953037" y="3871277"/>
              <a:ext cx="253378" cy="362206"/>
            </a:xfrm>
            <a:custGeom>
              <a:avLst/>
              <a:gdLst>
                <a:gd name="connsiteX0" fmla="*/ 136216 w 253378"/>
                <a:gd name="connsiteY0" fmla="*/ 136662 h 362206"/>
                <a:gd name="connsiteX1" fmla="*/ 169197 w 253378"/>
                <a:gd name="connsiteY1" fmla="*/ 160866 h 362206"/>
                <a:gd name="connsiteX2" fmla="*/ 177177 w 253378"/>
                <a:gd name="connsiteY2" fmla="*/ 185069 h 362206"/>
                <a:gd name="connsiteX3" fmla="*/ 188347 w 253378"/>
                <a:gd name="connsiteY3" fmla="*/ 197038 h 362206"/>
                <a:gd name="connsiteX4" fmla="*/ 201912 w 253378"/>
                <a:gd name="connsiteY4" fmla="*/ 230816 h 362206"/>
                <a:gd name="connsiteX5" fmla="*/ 210689 w 253378"/>
                <a:gd name="connsiteY5" fmla="*/ 223635 h 362206"/>
                <a:gd name="connsiteX6" fmla="*/ 222658 w 253378"/>
                <a:gd name="connsiteY6" fmla="*/ 207677 h 362206"/>
                <a:gd name="connsiteX7" fmla="*/ 215476 w 253378"/>
                <a:gd name="connsiteY7" fmla="*/ 174696 h 362206"/>
                <a:gd name="connsiteX8" fmla="*/ 184890 w 253378"/>
                <a:gd name="connsiteY8" fmla="*/ 152886 h 362206"/>
                <a:gd name="connsiteX9" fmla="*/ 166538 w 253378"/>
                <a:gd name="connsiteY9" fmla="*/ 128683 h 362206"/>
                <a:gd name="connsiteX10" fmla="*/ 128770 w 253378"/>
                <a:gd name="connsiteY10" fmla="*/ 122300 h 362206"/>
                <a:gd name="connsiteX11" fmla="*/ 115205 w 253378"/>
                <a:gd name="connsiteY11" fmla="*/ 97298 h 362206"/>
                <a:gd name="connsiteX12" fmla="*/ 133557 w 253378"/>
                <a:gd name="connsiteY12" fmla="*/ 58732 h 362206"/>
                <a:gd name="connsiteX13" fmla="*/ 131961 w 253378"/>
                <a:gd name="connsiteY13" fmla="*/ 14581 h 362206"/>
                <a:gd name="connsiteX14" fmla="*/ 127174 w 253378"/>
                <a:gd name="connsiteY14" fmla="*/ 5006 h 362206"/>
                <a:gd name="connsiteX15" fmla="*/ 87810 w 253378"/>
                <a:gd name="connsiteY15" fmla="*/ 1814 h 362206"/>
                <a:gd name="connsiteX16" fmla="*/ 82225 w 253378"/>
                <a:gd name="connsiteY16" fmla="*/ 65381 h 362206"/>
                <a:gd name="connsiteX17" fmla="*/ 69458 w 253378"/>
                <a:gd name="connsiteY17" fmla="*/ 62190 h 362206"/>
                <a:gd name="connsiteX18" fmla="*/ 76639 w 253378"/>
                <a:gd name="connsiteY18" fmla="*/ 99160 h 362206"/>
                <a:gd name="connsiteX19" fmla="*/ 83820 w 253378"/>
                <a:gd name="connsiteY19" fmla="*/ 120172 h 362206"/>
                <a:gd name="connsiteX20" fmla="*/ 111215 w 253378"/>
                <a:gd name="connsiteY20" fmla="*/ 128949 h 362206"/>
                <a:gd name="connsiteX21" fmla="*/ 136216 w 253378"/>
                <a:gd name="connsiteY21" fmla="*/ 136662 h 362206"/>
                <a:gd name="connsiteX22" fmla="*/ 84618 w 253378"/>
                <a:gd name="connsiteY22" fmla="*/ 144109 h 362206"/>
                <a:gd name="connsiteX23" fmla="*/ 110417 w 253378"/>
                <a:gd name="connsiteY23" fmla="*/ 173100 h 362206"/>
                <a:gd name="connsiteX24" fmla="*/ 84618 w 253378"/>
                <a:gd name="connsiteY24" fmla="*/ 144109 h 362206"/>
                <a:gd name="connsiteX25" fmla="*/ 129833 w 253378"/>
                <a:gd name="connsiteY25" fmla="*/ 222039 h 362206"/>
                <a:gd name="connsiteX26" fmla="*/ 144196 w 253378"/>
                <a:gd name="connsiteY26" fmla="*/ 214060 h 362206"/>
                <a:gd name="connsiteX27" fmla="*/ 146590 w 253378"/>
                <a:gd name="connsiteY27" fmla="*/ 235870 h 362206"/>
                <a:gd name="connsiteX28" fmla="*/ 150579 w 253378"/>
                <a:gd name="connsiteY28" fmla="*/ 265659 h 362206"/>
                <a:gd name="connsiteX29" fmla="*/ 179570 w 253378"/>
                <a:gd name="connsiteY29" fmla="*/ 222305 h 362206"/>
                <a:gd name="connsiteX30" fmla="*/ 169197 w 253378"/>
                <a:gd name="connsiteY30" fmla="*/ 217518 h 362206"/>
                <a:gd name="connsiteX31" fmla="*/ 128237 w 253378"/>
                <a:gd name="connsiteY31" fmla="*/ 185335 h 362206"/>
                <a:gd name="connsiteX32" fmla="*/ 129833 w 253378"/>
                <a:gd name="connsiteY32" fmla="*/ 222039 h 362206"/>
                <a:gd name="connsiteX33" fmla="*/ 34881 w 253378"/>
                <a:gd name="connsiteY33" fmla="*/ 237200 h 362206"/>
                <a:gd name="connsiteX34" fmla="*/ 305 w 253378"/>
                <a:gd name="connsiteY34" fmla="*/ 282149 h 362206"/>
                <a:gd name="connsiteX35" fmla="*/ 49244 w 253378"/>
                <a:gd name="connsiteY35" fmla="*/ 236402 h 362206"/>
                <a:gd name="connsiteX36" fmla="*/ 56425 w 253378"/>
                <a:gd name="connsiteY36" fmla="*/ 207411 h 362206"/>
                <a:gd name="connsiteX37" fmla="*/ 34881 w 253378"/>
                <a:gd name="connsiteY37" fmla="*/ 237200 h 362206"/>
                <a:gd name="connsiteX38" fmla="*/ 177975 w 253378"/>
                <a:gd name="connsiteY38" fmla="*/ 253158 h 362206"/>
                <a:gd name="connsiteX39" fmla="*/ 197923 w 253378"/>
                <a:gd name="connsiteY39" fmla="*/ 240391 h 362206"/>
                <a:gd name="connsiteX40" fmla="*/ 177975 w 253378"/>
                <a:gd name="connsiteY40" fmla="*/ 253158 h 362206"/>
                <a:gd name="connsiteX41" fmla="*/ 250319 w 253378"/>
                <a:gd name="connsiteY41" fmla="*/ 315927 h 362206"/>
                <a:gd name="connsiteX42" fmla="*/ 243935 w 253378"/>
                <a:gd name="connsiteY42" fmla="*/ 255552 h 362206"/>
                <a:gd name="connsiteX43" fmla="*/ 224785 w 253378"/>
                <a:gd name="connsiteY43" fmla="*/ 253956 h 362206"/>
                <a:gd name="connsiteX44" fmla="*/ 209625 w 253378"/>
                <a:gd name="connsiteY44" fmla="*/ 268318 h 362206"/>
                <a:gd name="connsiteX45" fmla="*/ 193667 w 253378"/>
                <a:gd name="connsiteY45" fmla="*/ 280287 h 362206"/>
                <a:gd name="connsiteX46" fmla="*/ 169463 w 253378"/>
                <a:gd name="connsiteY46" fmla="*/ 274702 h 362206"/>
                <a:gd name="connsiteX47" fmla="*/ 138079 w 253378"/>
                <a:gd name="connsiteY47" fmla="*/ 293054 h 362206"/>
                <a:gd name="connsiteX48" fmla="*/ 127705 w 253378"/>
                <a:gd name="connsiteY48" fmla="*/ 321247 h 362206"/>
                <a:gd name="connsiteX49" fmla="*/ 151909 w 253378"/>
                <a:gd name="connsiteY49" fmla="*/ 308480 h 362206"/>
                <a:gd name="connsiteX50" fmla="*/ 171857 w 253378"/>
                <a:gd name="connsiteY50" fmla="*/ 301299 h 362206"/>
                <a:gd name="connsiteX51" fmla="*/ 194465 w 253378"/>
                <a:gd name="connsiteY51" fmla="*/ 347844 h 362206"/>
                <a:gd name="connsiteX52" fmla="*/ 222658 w 253378"/>
                <a:gd name="connsiteY52" fmla="*/ 362207 h 362206"/>
                <a:gd name="connsiteX53" fmla="*/ 221860 w 253378"/>
                <a:gd name="connsiteY53" fmla="*/ 327630 h 362206"/>
                <a:gd name="connsiteX54" fmla="*/ 250319 w 253378"/>
                <a:gd name="connsiteY54" fmla="*/ 315927 h 36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3378" h="362206">
                  <a:moveTo>
                    <a:pt x="136216" y="136662"/>
                  </a:moveTo>
                  <a:cubicBezTo>
                    <a:pt x="151377" y="134268"/>
                    <a:pt x="172389" y="153684"/>
                    <a:pt x="169197" y="160866"/>
                  </a:cubicBezTo>
                  <a:cubicBezTo>
                    <a:pt x="166006" y="168047"/>
                    <a:pt x="169995" y="191452"/>
                    <a:pt x="177177" y="185069"/>
                  </a:cubicBezTo>
                  <a:cubicBezTo>
                    <a:pt x="184358" y="178686"/>
                    <a:pt x="195795" y="186665"/>
                    <a:pt x="188347" y="197038"/>
                  </a:cubicBezTo>
                  <a:cubicBezTo>
                    <a:pt x="181166" y="207411"/>
                    <a:pt x="199518" y="218050"/>
                    <a:pt x="201912" y="230816"/>
                  </a:cubicBezTo>
                  <a:cubicBezTo>
                    <a:pt x="204306" y="243583"/>
                    <a:pt x="212285" y="233210"/>
                    <a:pt x="210689" y="223635"/>
                  </a:cubicBezTo>
                  <a:cubicBezTo>
                    <a:pt x="209093" y="214060"/>
                    <a:pt x="212285" y="214858"/>
                    <a:pt x="222658" y="207677"/>
                  </a:cubicBezTo>
                  <a:cubicBezTo>
                    <a:pt x="233031" y="200495"/>
                    <a:pt x="221860" y="188261"/>
                    <a:pt x="215476" y="174696"/>
                  </a:cubicBezTo>
                  <a:cubicBezTo>
                    <a:pt x="209093" y="161132"/>
                    <a:pt x="184890" y="165919"/>
                    <a:pt x="184890" y="152886"/>
                  </a:cubicBezTo>
                  <a:cubicBezTo>
                    <a:pt x="184890" y="140120"/>
                    <a:pt x="167336" y="136130"/>
                    <a:pt x="166538" y="128683"/>
                  </a:cubicBezTo>
                  <a:cubicBezTo>
                    <a:pt x="165740" y="121502"/>
                    <a:pt x="142334" y="114320"/>
                    <a:pt x="128770" y="122300"/>
                  </a:cubicBezTo>
                  <a:cubicBezTo>
                    <a:pt x="115205" y="130279"/>
                    <a:pt x="124780" y="107937"/>
                    <a:pt x="115205" y="97298"/>
                  </a:cubicBezTo>
                  <a:cubicBezTo>
                    <a:pt x="105630" y="86925"/>
                    <a:pt x="122386" y="71499"/>
                    <a:pt x="133557" y="58732"/>
                  </a:cubicBezTo>
                  <a:cubicBezTo>
                    <a:pt x="144728" y="45965"/>
                    <a:pt x="130365" y="24156"/>
                    <a:pt x="131961" y="14581"/>
                  </a:cubicBezTo>
                  <a:cubicBezTo>
                    <a:pt x="133557" y="5006"/>
                    <a:pt x="132759" y="1814"/>
                    <a:pt x="127174" y="5006"/>
                  </a:cubicBezTo>
                  <a:cubicBezTo>
                    <a:pt x="121588" y="8197"/>
                    <a:pt x="98183" y="-4570"/>
                    <a:pt x="87810" y="1814"/>
                  </a:cubicBezTo>
                  <a:cubicBezTo>
                    <a:pt x="77437" y="8197"/>
                    <a:pt x="87012" y="61126"/>
                    <a:pt x="82225" y="65381"/>
                  </a:cubicBezTo>
                  <a:cubicBezTo>
                    <a:pt x="77437" y="69371"/>
                    <a:pt x="71053" y="56870"/>
                    <a:pt x="69458" y="62190"/>
                  </a:cubicBezTo>
                  <a:cubicBezTo>
                    <a:pt x="67064" y="69371"/>
                    <a:pt x="70256" y="99160"/>
                    <a:pt x="76639" y="99160"/>
                  </a:cubicBezTo>
                  <a:cubicBezTo>
                    <a:pt x="83022" y="99160"/>
                    <a:pt x="87810" y="107139"/>
                    <a:pt x="83820" y="120172"/>
                  </a:cubicBezTo>
                  <a:cubicBezTo>
                    <a:pt x="79830" y="132939"/>
                    <a:pt x="95789" y="134534"/>
                    <a:pt x="111215" y="128949"/>
                  </a:cubicBezTo>
                  <a:cubicBezTo>
                    <a:pt x="126642" y="123097"/>
                    <a:pt x="120791" y="139056"/>
                    <a:pt x="136216" y="136662"/>
                  </a:cubicBezTo>
                  <a:close/>
                  <a:moveTo>
                    <a:pt x="84618" y="144109"/>
                  </a:moveTo>
                  <a:cubicBezTo>
                    <a:pt x="87012" y="155280"/>
                    <a:pt x="92597" y="178686"/>
                    <a:pt x="110417" y="173100"/>
                  </a:cubicBezTo>
                  <a:cubicBezTo>
                    <a:pt x="128237" y="167249"/>
                    <a:pt x="83022" y="135864"/>
                    <a:pt x="84618" y="144109"/>
                  </a:cubicBezTo>
                  <a:close/>
                  <a:moveTo>
                    <a:pt x="129833" y="222039"/>
                  </a:moveTo>
                  <a:cubicBezTo>
                    <a:pt x="133823" y="221241"/>
                    <a:pt x="143398" y="222039"/>
                    <a:pt x="144196" y="214060"/>
                  </a:cubicBezTo>
                  <a:cubicBezTo>
                    <a:pt x="144994" y="206081"/>
                    <a:pt x="153771" y="228422"/>
                    <a:pt x="146590" y="235870"/>
                  </a:cubicBezTo>
                  <a:cubicBezTo>
                    <a:pt x="139409" y="243051"/>
                    <a:pt x="139409" y="263265"/>
                    <a:pt x="150579" y="265659"/>
                  </a:cubicBezTo>
                  <a:cubicBezTo>
                    <a:pt x="161750" y="268052"/>
                    <a:pt x="182762" y="229486"/>
                    <a:pt x="179570" y="222305"/>
                  </a:cubicBezTo>
                  <a:cubicBezTo>
                    <a:pt x="176379" y="215124"/>
                    <a:pt x="166803" y="227093"/>
                    <a:pt x="169197" y="217518"/>
                  </a:cubicBezTo>
                  <a:cubicBezTo>
                    <a:pt x="171591" y="207943"/>
                    <a:pt x="140206" y="182941"/>
                    <a:pt x="128237" y="185335"/>
                  </a:cubicBezTo>
                  <a:cubicBezTo>
                    <a:pt x="116003" y="187463"/>
                    <a:pt x="120258" y="223901"/>
                    <a:pt x="129833" y="222039"/>
                  </a:cubicBezTo>
                  <a:close/>
                  <a:moveTo>
                    <a:pt x="34881" y="237200"/>
                  </a:moveTo>
                  <a:cubicBezTo>
                    <a:pt x="23711" y="251562"/>
                    <a:pt x="-3153" y="275766"/>
                    <a:pt x="305" y="282149"/>
                  </a:cubicBezTo>
                  <a:cubicBezTo>
                    <a:pt x="5093" y="290926"/>
                    <a:pt x="34881" y="246775"/>
                    <a:pt x="49244" y="236402"/>
                  </a:cubicBezTo>
                  <a:cubicBezTo>
                    <a:pt x="63606" y="226029"/>
                    <a:pt x="61212" y="217252"/>
                    <a:pt x="56425" y="207411"/>
                  </a:cubicBezTo>
                  <a:cubicBezTo>
                    <a:pt x="51638" y="197836"/>
                    <a:pt x="46052" y="222837"/>
                    <a:pt x="34881" y="237200"/>
                  </a:cubicBezTo>
                  <a:close/>
                  <a:moveTo>
                    <a:pt x="177975" y="253158"/>
                  </a:moveTo>
                  <a:cubicBezTo>
                    <a:pt x="181166" y="261137"/>
                    <a:pt x="204572" y="248370"/>
                    <a:pt x="197923" y="240391"/>
                  </a:cubicBezTo>
                  <a:cubicBezTo>
                    <a:pt x="191539" y="232412"/>
                    <a:pt x="175581" y="247307"/>
                    <a:pt x="177975" y="253158"/>
                  </a:cubicBezTo>
                  <a:close/>
                  <a:moveTo>
                    <a:pt x="250319" y="315927"/>
                  </a:moveTo>
                  <a:cubicBezTo>
                    <a:pt x="259894" y="304757"/>
                    <a:pt x="243935" y="274968"/>
                    <a:pt x="243935" y="255552"/>
                  </a:cubicBezTo>
                  <a:cubicBezTo>
                    <a:pt x="243935" y="236136"/>
                    <a:pt x="217338" y="241987"/>
                    <a:pt x="224785" y="253956"/>
                  </a:cubicBezTo>
                  <a:cubicBezTo>
                    <a:pt x="231967" y="265925"/>
                    <a:pt x="211221" y="256350"/>
                    <a:pt x="209625" y="268318"/>
                  </a:cubicBezTo>
                  <a:cubicBezTo>
                    <a:pt x="208029" y="280287"/>
                    <a:pt x="192869" y="270712"/>
                    <a:pt x="193667" y="280287"/>
                  </a:cubicBezTo>
                  <a:cubicBezTo>
                    <a:pt x="194465" y="289862"/>
                    <a:pt x="177708" y="280287"/>
                    <a:pt x="169463" y="274702"/>
                  </a:cubicBezTo>
                  <a:cubicBezTo>
                    <a:pt x="161484" y="269116"/>
                    <a:pt x="150313" y="289862"/>
                    <a:pt x="138079" y="293054"/>
                  </a:cubicBezTo>
                  <a:cubicBezTo>
                    <a:pt x="126110" y="296245"/>
                    <a:pt x="119726" y="321779"/>
                    <a:pt x="127705" y="321247"/>
                  </a:cubicBezTo>
                  <a:cubicBezTo>
                    <a:pt x="137281" y="320449"/>
                    <a:pt x="142068" y="307682"/>
                    <a:pt x="151909" y="308480"/>
                  </a:cubicBezTo>
                  <a:cubicBezTo>
                    <a:pt x="161484" y="309278"/>
                    <a:pt x="158292" y="298905"/>
                    <a:pt x="171857" y="301299"/>
                  </a:cubicBezTo>
                  <a:cubicBezTo>
                    <a:pt x="185421" y="303693"/>
                    <a:pt x="175847" y="344653"/>
                    <a:pt x="194465" y="347844"/>
                  </a:cubicBezTo>
                  <a:cubicBezTo>
                    <a:pt x="212817" y="351036"/>
                    <a:pt x="213615" y="362207"/>
                    <a:pt x="222658" y="362207"/>
                  </a:cubicBezTo>
                  <a:cubicBezTo>
                    <a:pt x="231435" y="362207"/>
                    <a:pt x="221062" y="336408"/>
                    <a:pt x="221860" y="327630"/>
                  </a:cubicBezTo>
                  <a:cubicBezTo>
                    <a:pt x="222126" y="319119"/>
                    <a:pt x="240478" y="327098"/>
                    <a:pt x="250319" y="315927"/>
                  </a:cubicBezTo>
                  <a:close/>
                </a:path>
              </a:pathLst>
            </a:custGeom>
            <a:grpFill/>
            <a:ln w="6350" cap="flat">
              <a:solidFill>
                <a:schemeClr val="bg1"/>
              </a:solidFill>
              <a:prstDash val="solid"/>
              <a:miter/>
            </a:ln>
          </p:spPr>
          <p:txBody>
            <a:bodyPr rtlCol="0" anchor="ctr"/>
            <a:lstStyle/>
            <a:p>
              <a:endParaRPr lang="en-GB"/>
            </a:p>
          </p:txBody>
        </p:sp>
        <p:sp>
          <p:nvSpPr>
            <p:cNvPr id="534" name="Freeform: Shape 533">
              <a:extLst>
                <a:ext uri="{FF2B5EF4-FFF2-40B4-BE49-F238E27FC236}">
                  <a16:creationId xmlns:a16="http://schemas.microsoft.com/office/drawing/2014/main" id="{EF400281-D1BF-4D32-8781-31033D8A6DC8}"/>
                </a:ext>
              </a:extLst>
            </p:cNvPr>
            <p:cNvSpPr/>
            <p:nvPr/>
          </p:nvSpPr>
          <p:spPr>
            <a:xfrm>
              <a:off x="9599124" y="4459029"/>
              <a:ext cx="336962" cy="218659"/>
            </a:xfrm>
            <a:custGeom>
              <a:avLst/>
              <a:gdLst>
                <a:gd name="connsiteX0" fmla="*/ 247620 w 336962"/>
                <a:gd name="connsiteY0" fmla="*/ 202139 h 218659"/>
                <a:gd name="connsiteX1" fmla="*/ 228470 w 336962"/>
                <a:gd name="connsiteY1" fmla="*/ 183521 h 218659"/>
                <a:gd name="connsiteX2" fmla="*/ 201075 w 336962"/>
                <a:gd name="connsiteY2" fmla="*/ 170754 h 218659"/>
                <a:gd name="connsiteX3" fmla="*/ 181659 w 336962"/>
                <a:gd name="connsiteY3" fmla="*/ 134582 h 218659"/>
                <a:gd name="connsiteX4" fmla="*/ 175276 w 336962"/>
                <a:gd name="connsiteY4" fmla="*/ 111974 h 218659"/>
                <a:gd name="connsiteX5" fmla="*/ 180861 w 336962"/>
                <a:gd name="connsiteY5" fmla="*/ 94420 h 218659"/>
                <a:gd name="connsiteX6" fmla="*/ 127134 w 336962"/>
                <a:gd name="connsiteY6" fmla="*/ 64631 h 218659"/>
                <a:gd name="connsiteX7" fmla="*/ 20214 w 336962"/>
                <a:gd name="connsiteY7" fmla="*/ 5851 h 218659"/>
                <a:gd name="connsiteX8" fmla="*/ 0 w 336962"/>
                <a:gd name="connsiteY8" fmla="*/ 0 h 218659"/>
                <a:gd name="connsiteX9" fmla="*/ 0 w 336962"/>
                <a:gd name="connsiteY9" fmla="*/ 171552 h 218659"/>
                <a:gd name="connsiteX10" fmla="*/ 28991 w 336962"/>
                <a:gd name="connsiteY10" fmla="*/ 181127 h 218659"/>
                <a:gd name="connsiteX11" fmla="*/ 61971 w 336962"/>
                <a:gd name="connsiteY11" fmla="*/ 162509 h 218659"/>
                <a:gd name="connsiteX12" fmla="*/ 77929 w 336962"/>
                <a:gd name="connsiteY12" fmla="*/ 142561 h 218659"/>
                <a:gd name="connsiteX13" fmla="*/ 134848 w 336962"/>
                <a:gd name="connsiteY13" fmla="*/ 155328 h 218659"/>
                <a:gd name="connsiteX14" fmla="*/ 194426 w 336962"/>
                <a:gd name="connsiteY14" fmla="*/ 208256 h 218659"/>
                <a:gd name="connsiteX15" fmla="*/ 251610 w 336962"/>
                <a:gd name="connsiteY15" fmla="*/ 218629 h 218659"/>
                <a:gd name="connsiteX16" fmla="*/ 247620 w 336962"/>
                <a:gd name="connsiteY16" fmla="*/ 202139 h 218659"/>
                <a:gd name="connsiteX17" fmla="*/ 293367 w 336962"/>
                <a:gd name="connsiteY17" fmla="*/ 59312 h 218659"/>
                <a:gd name="connsiteX18" fmla="*/ 260387 w 336962"/>
                <a:gd name="connsiteY18" fmla="*/ 78462 h 218659"/>
                <a:gd name="connsiteX19" fmla="*/ 202405 w 336962"/>
                <a:gd name="connsiteY19" fmla="*/ 80855 h 218659"/>
                <a:gd name="connsiteX20" fmla="*/ 246556 w 336962"/>
                <a:gd name="connsiteY20" fmla="*/ 100803 h 218659"/>
                <a:gd name="connsiteX21" fmla="*/ 302676 w 336962"/>
                <a:gd name="connsiteY21" fmla="*/ 72610 h 218659"/>
                <a:gd name="connsiteX22" fmla="*/ 310655 w 336962"/>
                <a:gd name="connsiteY22" fmla="*/ 48407 h 218659"/>
                <a:gd name="connsiteX23" fmla="*/ 293367 w 336962"/>
                <a:gd name="connsiteY23" fmla="*/ 59312 h 218659"/>
                <a:gd name="connsiteX24" fmla="*/ 320762 w 336962"/>
                <a:gd name="connsiteY24" fmla="*/ 28725 h 218659"/>
                <a:gd name="connsiteX25" fmla="*/ 312783 w 336962"/>
                <a:gd name="connsiteY25" fmla="*/ 30321 h 218659"/>
                <a:gd name="connsiteX26" fmla="*/ 329540 w 336962"/>
                <a:gd name="connsiteY26" fmla="*/ 56120 h 218659"/>
                <a:gd name="connsiteX27" fmla="*/ 320762 w 336962"/>
                <a:gd name="connsiteY27" fmla="*/ 28725 h 21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6962" h="218659">
                  <a:moveTo>
                    <a:pt x="247620" y="202139"/>
                  </a:moveTo>
                  <a:cubicBezTo>
                    <a:pt x="242035" y="199745"/>
                    <a:pt x="227672" y="190170"/>
                    <a:pt x="228470" y="183521"/>
                  </a:cubicBezTo>
                  <a:cubicBezTo>
                    <a:pt x="229268" y="177138"/>
                    <a:pt x="212512" y="177935"/>
                    <a:pt x="201075" y="170754"/>
                  </a:cubicBezTo>
                  <a:cubicBezTo>
                    <a:pt x="189904" y="163573"/>
                    <a:pt x="193894" y="140167"/>
                    <a:pt x="181659" y="134582"/>
                  </a:cubicBezTo>
                  <a:cubicBezTo>
                    <a:pt x="169690" y="128997"/>
                    <a:pt x="160647" y="111176"/>
                    <a:pt x="175276" y="111974"/>
                  </a:cubicBezTo>
                  <a:cubicBezTo>
                    <a:pt x="189638" y="112772"/>
                    <a:pt x="192298" y="104793"/>
                    <a:pt x="180861" y="94420"/>
                  </a:cubicBezTo>
                  <a:cubicBezTo>
                    <a:pt x="169690" y="84047"/>
                    <a:pt x="128730" y="80058"/>
                    <a:pt x="127134" y="64631"/>
                  </a:cubicBezTo>
                  <a:cubicBezTo>
                    <a:pt x="125539" y="49471"/>
                    <a:pt x="52396" y="13299"/>
                    <a:pt x="20214" y="5851"/>
                  </a:cubicBezTo>
                  <a:cubicBezTo>
                    <a:pt x="14362" y="4521"/>
                    <a:pt x="7713" y="2393"/>
                    <a:pt x="0" y="0"/>
                  </a:cubicBezTo>
                  <a:lnTo>
                    <a:pt x="0" y="171552"/>
                  </a:lnTo>
                  <a:cubicBezTo>
                    <a:pt x="7447" y="176606"/>
                    <a:pt x="16756" y="180595"/>
                    <a:pt x="28991" y="181127"/>
                  </a:cubicBezTo>
                  <a:cubicBezTo>
                    <a:pt x="64365" y="182723"/>
                    <a:pt x="55588" y="162509"/>
                    <a:pt x="61971" y="162509"/>
                  </a:cubicBezTo>
                  <a:cubicBezTo>
                    <a:pt x="68355" y="162509"/>
                    <a:pt x="70748" y="151338"/>
                    <a:pt x="77929" y="142561"/>
                  </a:cubicBezTo>
                  <a:cubicBezTo>
                    <a:pt x="85111" y="133784"/>
                    <a:pt x="116495" y="140965"/>
                    <a:pt x="134848" y="155328"/>
                  </a:cubicBezTo>
                  <a:cubicBezTo>
                    <a:pt x="153466" y="169956"/>
                    <a:pt x="175009" y="212512"/>
                    <a:pt x="194426" y="208256"/>
                  </a:cubicBezTo>
                  <a:cubicBezTo>
                    <a:pt x="213575" y="204267"/>
                    <a:pt x="233790" y="219427"/>
                    <a:pt x="251610" y="218629"/>
                  </a:cubicBezTo>
                  <a:cubicBezTo>
                    <a:pt x="269430" y="218363"/>
                    <a:pt x="253206" y="204533"/>
                    <a:pt x="247620" y="202139"/>
                  </a:cubicBezTo>
                  <a:close/>
                  <a:moveTo>
                    <a:pt x="293367" y="59312"/>
                  </a:moveTo>
                  <a:cubicBezTo>
                    <a:pt x="293367" y="66493"/>
                    <a:pt x="280601" y="70483"/>
                    <a:pt x="260387" y="78462"/>
                  </a:cubicBezTo>
                  <a:cubicBezTo>
                    <a:pt x="240439" y="86441"/>
                    <a:pt x="203735" y="69153"/>
                    <a:pt x="202405" y="80855"/>
                  </a:cubicBezTo>
                  <a:cubicBezTo>
                    <a:pt x="201607" y="88037"/>
                    <a:pt x="225012" y="100803"/>
                    <a:pt x="246556" y="100803"/>
                  </a:cubicBezTo>
                  <a:cubicBezTo>
                    <a:pt x="268366" y="100803"/>
                    <a:pt x="302676" y="78994"/>
                    <a:pt x="302676" y="72610"/>
                  </a:cubicBezTo>
                  <a:cubicBezTo>
                    <a:pt x="302676" y="66227"/>
                    <a:pt x="316241" y="55056"/>
                    <a:pt x="310655" y="48407"/>
                  </a:cubicBezTo>
                  <a:cubicBezTo>
                    <a:pt x="305602" y="42289"/>
                    <a:pt x="293367" y="51865"/>
                    <a:pt x="293367" y="59312"/>
                  </a:cubicBezTo>
                  <a:close/>
                  <a:moveTo>
                    <a:pt x="320762" y="28725"/>
                  </a:moveTo>
                  <a:cubicBezTo>
                    <a:pt x="307996" y="20746"/>
                    <a:pt x="296559" y="15160"/>
                    <a:pt x="312783" y="30321"/>
                  </a:cubicBezTo>
                  <a:cubicBezTo>
                    <a:pt x="328742" y="45481"/>
                    <a:pt x="320231" y="58514"/>
                    <a:pt x="329540" y="56120"/>
                  </a:cubicBezTo>
                  <a:cubicBezTo>
                    <a:pt x="344966" y="51865"/>
                    <a:pt x="333529" y="36704"/>
                    <a:pt x="320762" y="28725"/>
                  </a:cubicBezTo>
                  <a:close/>
                </a:path>
              </a:pathLst>
            </a:custGeom>
            <a:grpFill/>
            <a:ln w="6350" cap="flat">
              <a:solidFill>
                <a:schemeClr val="bg1"/>
              </a:solidFill>
              <a:prstDash val="solid"/>
              <a:miter/>
            </a:ln>
          </p:spPr>
          <p:txBody>
            <a:bodyPr rtlCol="0" anchor="ctr"/>
            <a:lstStyle/>
            <a:p>
              <a:endParaRPr lang="en-GB"/>
            </a:p>
          </p:txBody>
        </p:sp>
        <p:sp>
          <p:nvSpPr>
            <p:cNvPr id="535" name="Freeform: Shape 534">
              <a:extLst>
                <a:ext uri="{FF2B5EF4-FFF2-40B4-BE49-F238E27FC236}">
                  <a16:creationId xmlns:a16="http://schemas.microsoft.com/office/drawing/2014/main" id="{8E404E74-3974-4855-B8BF-E6EB4F583740}"/>
                </a:ext>
              </a:extLst>
            </p:cNvPr>
            <p:cNvSpPr/>
            <p:nvPr/>
          </p:nvSpPr>
          <p:spPr>
            <a:xfrm>
              <a:off x="7959159" y="4117249"/>
              <a:ext cx="56642" cy="104379"/>
            </a:xfrm>
            <a:custGeom>
              <a:avLst/>
              <a:gdLst>
                <a:gd name="connsiteX0" fmla="*/ 12478 w 56642"/>
                <a:gd name="connsiteY0" fmla="*/ 5 h 104379"/>
                <a:gd name="connsiteX1" fmla="*/ 2904 w 56642"/>
                <a:gd name="connsiteY1" fmla="*/ 25804 h 104379"/>
                <a:gd name="connsiteX2" fmla="*/ 1307 w 56642"/>
                <a:gd name="connsiteY2" fmla="*/ 61976 h 104379"/>
                <a:gd name="connsiteX3" fmla="*/ 14872 w 56642"/>
                <a:gd name="connsiteY3" fmla="*/ 102138 h 104379"/>
                <a:gd name="connsiteX4" fmla="*/ 56630 w 56642"/>
                <a:gd name="connsiteY4" fmla="*/ 63572 h 104379"/>
                <a:gd name="connsiteX5" fmla="*/ 12478 w 56642"/>
                <a:gd name="connsiteY5" fmla="*/ 5 h 10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42" h="104379">
                  <a:moveTo>
                    <a:pt x="12478" y="5"/>
                  </a:moveTo>
                  <a:cubicBezTo>
                    <a:pt x="5297" y="803"/>
                    <a:pt x="6893" y="15165"/>
                    <a:pt x="2904" y="25804"/>
                  </a:cubicBezTo>
                  <a:cubicBezTo>
                    <a:pt x="-1086" y="36177"/>
                    <a:pt x="-289" y="46816"/>
                    <a:pt x="1307" y="61976"/>
                  </a:cubicBezTo>
                  <a:cubicBezTo>
                    <a:pt x="2904" y="77403"/>
                    <a:pt x="1307" y="93361"/>
                    <a:pt x="14872" y="102138"/>
                  </a:cubicBezTo>
                  <a:cubicBezTo>
                    <a:pt x="30564" y="112245"/>
                    <a:pt x="55832" y="86180"/>
                    <a:pt x="56630" y="63572"/>
                  </a:cubicBezTo>
                  <a:cubicBezTo>
                    <a:pt x="57428" y="40965"/>
                    <a:pt x="18596" y="-527"/>
                    <a:pt x="12478" y="5"/>
                  </a:cubicBezTo>
                  <a:close/>
                </a:path>
              </a:pathLst>
            </a:custGeom>
            <a:grpFill/>
            <a:ln w="6350" cap="flat">
              <a:solidFill>
                <a:schemeClr val="bg1"/>
              </a:solidFill>
              <a:prstDash val="solid"/>
              <a:miter/>
            </a:ln>
          </p:spPr>
          <p:txBody>
            <a:bodyPr rtlCol="0" anchor="ctr"/>
            <a:lstStyle/>
            <a:p>
              <a:endParaRPr lang="en-GB"/>
            </a:p>
          </p:txBody>
        </p:sp>
        <p:sp>
          <p:nvSpPr>
            <p:cNvPr id="536" name="Freeform: Shape 535">
              <a:extLst>
                <a:ext uri="{FF2B5EF4-FFF2-40B4-BE49-F238E27FC236}">
                  <a16:creationId xmlns:a16="http://schemas.microsoft.com/office/drawing/2014/main" id="{E84956B0-3731-49FD-8D5B-C9E9FF2628B8}"/>
                </a:ext>
              </a:extLst>
            </p:cNvPr>
            <p:cNvSpPr/>
            <p:nvPr/>
          </p:nvSpPr>
          <p:spPr>
            <a:xfrm>
              <a:off x="6951449" y="4705285"/>
              <a:ext cx="196521" cy="385397"/>
            </a:xfrm>
            <a:custGeom>
              <a:avLst/>
              <a:gdLst>
                <a:gd name="connsiteX0" fmla="*/ 166151 w 196521"/>
                <a:gd name="connsiteY0" fmla="*/ 4822 h 385397"/>
                <a:gd name="connsiteX1" fmla="*/ 156576 w 196521"/>
                <a:gd name="connsiteY1" fmla="*/ 12801 h 385397"/>
                <a:gd name="connsiteX2" fmla="*/ 152586 w 196521"/>
                <a:gd name="connsiteY2" fmla="*/ 32217 h 385397"/>
                <a:gd name="connsiteX3" fmla="*/ 136628 w 196521"/>
                <a:gd name="connsiteY3" fmla="*/ 44186 h 385397"/>
                <a:gd name="connsiteX4" fmla="*/ 123063 w 196521"/>
                <a:gd name="connsiteY4" fmla="*/ 56155 h 385397"/>
                <a:gd name="connsiteX5" fmla="*/ 122266 w 196521"/>
                <a:gd name="connsiteY5" fmla="*/ 70517 h 385397"/>
                <a:gd name="connsiteX6" fmla="*/ 102051 w 196521"/>
                <a:gd name="connsiteY6" fmla="*/ 87540 h 385397"/>
                <a:gd name="connsiteX7" fmla="*/ 64284 w 196521"/>
                <a:gd name="connsiteY7" fmla="*/ 106690 h 385397"/>
                <a:gd name="connsiteX8" fmla="*/ 29707 w 196521"/>
                <a:gd name="connsiteY8" fmla="*/ 113073 h 385397"/>
                <a:gd name="connsiteX9" fmla="*/ 18536 w 196521"/>
                <a:gd name="connsiteY9" fmla="*/ 149245 h 385397"/>
                <a:gd name="connsiteX10" fmla="*/ 21728 w 196521"/>
                <a:gd name="connsiteY10" fmla="*/ 198184 h 385397"/>
                <a:gd name="connsiteX11" fmla="*/ 15344 w 196521"/>
                <a:gd name="connsiteY11" fmla="*/ 253506 h 385397"/>
                <a:gd name="connsiteX12" fmla="*/ 4972 w 196521"/>
                <a:gd name="connsiteY12" fmla="*/ 318670 h 385397"/>
                <a:gd name="connsiteX13" fmla="*/ 22792 w 196521"/>
                <a:gd name="connsiteY13" fmla="*/ 370002 h 385397"/>
                <a:gd name="connsiteX14" fmla="*/ 70933 w 196521"/>
                <a:gd name="connsiteY14" fmla="*/ 381971 h 385397"/>
                <a:gd name="connsiteX15" fmla="*/ 99126 w 196521"/>
                <a:gd name="connsiteY15" fmla="*/ 371598 h 385397"/>
                <a:gd name="connsiteX16" fmla="*/ 138490 w 196521"/>
                <a:gd name="connsiteY16" fmla="*/ 257496 h 385397"/>
                <a:gd name="connsiteX17" fmla="*/ 168278 w 196521"/>
                <a:gd name="connsiteY17" fmla="*/ 151373 h 385397"/>
                <a:gd name="connsiteX18" fmla="*/ 173066 w 196521"/>
                <a:gd name="connsiteY18" fmla="*/ 120786 h 385397"/>
                <a:gd name="connsiteX19" fmla="*/ 180247 w 196521"/>
                <a:gd name="connsiteY19" fmla="*/ 104030 h 385397"/>
                <a:gd name="connsiteX20" fmla="*/ 196205 w 196521"/>
                <a:gd name="connsiteY20" fmla="*/ 100838 h 385397"/>
                <a:gd name="connsiteX21" fmla="*/ 185833 w 196521"/>
                <a:gd name="connsiteY21" fmla="*/ 49505 h 385397"/>
                <a:gd name="connsiteX22" fmla="*/ 166151 w 196521"/>
                <a:gd name="connsiteY22" fmla="*/ 4822 h 38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6521" h="385397">
                  <a:moveTo>
                    <a:pt x="166151" y="4822"/>
                  </a:moveTo>
                  <a:cubicBezTo>
                    <a:pt x="162427" y="-8477"/>
                    <a:pt x="159767" y="9610"/>
                    <a:pt x="156576" y="12801"/>
                  </a:cubicBezTo>
                  <a:cubicBezTo>
                    <a:pt x="153384" y="15993"/>
                    <a:pt x="151788" y="25568"/>
                    <a:pt x="152586" y="32217"/>
                  </a:cubicBezTo>
                  <a:cubicBezTo>
                    <a:pt x="153384" y="38601"/>
                    <a:pt x="143011" y="44984"/>
                    <a:pt x="136628" y="44186"/>
                  </a:cubicBezTo>
                  <a:cubicBezTo>
                    <a:pt x="130245" y="43388"/>
                    <a:pt x="119872" y="47378"/>
                    <a:pt x="123063" y="56155"/>
                  </a:cubicBezTo>
                  <a:cubicBezTo>
                    <a:pt x="126255" y="64932"/>
                    <a:pt x="118276" y="63336"/>
                    <a:pt x="122266" y="70517"/>
                  </a:cubicBezTo>
                  <a:cubicBezTo>
                    <a:pt x="126255" y="77698"/>
                    <a:pt x="113488" y="86742"/>
                    <a:pt x="102051" y="87540"/>
                  </a:cubicBezTo>
                  <a:cubicBezTo>
                    <a:pt x="90881" y="88337"/>
                    <a:pt x="76252" y="108551"/>
                    <a:pt x="64284" y="106690"/>
                  </a:cubicBezTo>
                  <a:cubicBezTo>
                    <a:pt x="52315" y="105094"/>
                    <a:pt x="40080" y="114669"/>
                    <a:pt x="29707" y="113073"/>
                  </a:cubicBezTo>
                  <a:cubicBezTo>
                    <a:pt x="19334" y="111477"/>
                    <a:pt x="26516" y="134883"/>
                    <a:pt x="18536" y="149245"/>
                  </a:cubicBezTo>
                  <a:cubicBezTo>
                    <a:pt x="10557" y="163608"/>
                    <a:pt x="14547" y="180630"/>
                    <a:pt x="21728" y="198184"/>
                  </a:cubicBezTo>
                  <a:cubicBezTo>
                    <a:pt x="28909" y="215738"/>
                    <a:pt x="34495" y="230367"/>
                    <a:pt x="15344" y="253506"/>
                  </a:cubicBezTo>
                  <a:cubicBezTo>
                    <a:pt x="-3806" y="276912"/>
                    <a:pt x="-2210" y="302445"/>
                    <a:pt x="4972" y="318670"/>
                  </a:cubicBezTo>
                  <a:cubicBezTo>
                    <a:pt x="12153" y="334628"/>
                    <a:pt x="12153" y="358832"/>
                    <a:pt x="22792" y="370002"/>
                  </a:cubicBezTo>
                  <a:cubicBezTo>
                    <a:pt x="33165" y="381173"/>
                    <a:pt x="62156" y="390748"/>
                    <a:pt x="70933" y="381971"/>
                  </a:cubicBezTo>
                  <a:cubicBezTo>
                    <a:pt x="79710" y="373194"/>
                    <a:pt x="89019" y="383301"/>
                    <a:pt x="99126" y="371598"/>
                  </a:cubicBezTo>
                  <a:cubicBezTo>
                    <a:pt x="108701" y="360427"/>
                    <a:pt x="124925" y="298456"/>
                    <a:pt x="138490" y="257496"/>
                  </a:cubicBezTo>
                  <a:cubicBezTo>
                    <a:pt x="152054" y="216536"/>
                    <a:pt x="169874" y="162544"/>
                    <a:pt x="168278" y="151373"/>
                  </a:cubicBezTo>
                  <a:cubicBezTo>
                    <a:pt x="166683" y="140202"/>
                    <a:pt x="177854" y="133021"/>
                    <a:pt x="173066" y="120786"/>
                  </a:cubicBezTo>
                  <a:cubicBezTo>
                    <a:pt x="168278" y="108817"/>
                    <a:pt x="174662" y="94189"/>
                    <a:pt x="180247" y="104030"/>
                  </a:cubicBezTo>
                  <a:cubicBezTo>
                    <a:pt x="185833" y="113605"/>
                    <a:pt x="193812" y="113605"/>
                    <a:pt x="196205" y="100838"/>
                  </a:cubicBezTo>
                  <a:cubicBezTo>
                    <a:pt x="198600" y="88071"/>
                    <a:pt x="186631" y="67858"/>
                    <a:pt x="185833" y="49505"/>
                  </a:cubicBezTo>
                  <a:cubicBezTo>
                    <a:pt x="184503" y="31419"/>
                    <a:pt x="168545" y="13865"/>
                    <a:pt x="166151" y="4822"/>
                  </a:cubicBezTo>
                  <a:close/>
                </a:path>
              </a:pathLst>
            </a:custGeom>
            <a:grpFill/>
            <a:ln w="6350" cap="flat">
              <a:solidFill>
                <a:schemeClr val="bg1"/>
              </a:solidFill>
              <a:prstDash val="solid"/>
              <a:miter/>
            </a:ln>
          </p:spPr>
          <p:txBody>
            <a:bodyPr rtlCol="0" anchor="ctr"/>
            <a:lstStyle/>
            <a:p>
              <a:endParaRPr lang="en-GB"/>
            </a:p>
          </p:txBody>
        </p:sp>
        <p:sp>
          <p:nvSpPr>
            <p:cNvPr id="537" name="Freeform: Shape 536">
              <a:extLst>
                <a:ext uri="{FF2B5EF4-FFF2-40B4-BE49-F238E27FC236}">
                  <a16:creationId xmlns:a16="http://schemas.microsoft.com/office/drawing/2014/main" id="{74BAA806-BC55-4915-A0C1-37AE158C05A8}"/>
                </a:ext>
              </a:extLst>
            </p:cNvPr>
            <p:cNvSpPr/>
            <p:nvPr/>
          </p:nvSpPr>
          <p:spPr>
            <a:xfrm>
              <a:off x="6939930" y="3851813"/>
              <a:ext cx="323178" cy="190912"/>
            </a:xfrm>
            <a:custGeom>
              <a:avLst/>
              <a:gdLst>
                <a:gd name="connsiteX0" fmla="*/ 229268 w 323178"/>
                <a:gd name="connsiteY0" fmla="*/ 7181 h 190912"/>
                <a:gd name="connsiteX1" fmla="*/ 175807 w 323178"/>
                <a:gd name="connsiteY1" fmla="*/ 10373 h 190912"/>
                <a:gd name="connsiteX2" fmla="*/ 133784 w 323178"/>
                <a:gd name="connsiteY2" fmla="*/ 46811 h 190912"/>
                <a:gd name="connsiteX3" fmla="*/ 115166 w 323178"/>
                <a:gd name="connsiteY3" fmla="*/ 53726 h 190912"/>
                <a:gd name="connsiteX4" fmla="*/ 77132 w 323178"/>
                <a:gd name="connsiteY4" fmla="*/ 47609 h 190912"/>
                <a:gd name="connsiteX5" fmla="*/ 43619 w 323178"/>
                <a:gd name="connsiteY5" fmla="*/ 44417 h 190912"/>
                <a:gd name="connsiteX6" fmla="*/ 23406 w 323178"/>
                <a:gd name="connsiteY6" fmla="*/ 41226 h 190912"/>
                <a:gd name="connsiteX7" fmla="*/ 11703 w 323178"/>
                <a:gd name="connsiteY7" fmla="*/ 51333 h 190912"/>
                <a:gd name="connsiteX8" fmla="*/ 12501 w 323178"/>
                <a:gd name="connsiteY8" fmla="*/ 66227 h 190912"/>
                <a:gd name="connsiteX9" fmla="*/ 0 w 323178"/>
                <a:gd name="connsiteY9" fmla="*/ 73142 h 190912"/>
                <a:gd name="connsiteX10" fmla="*/ 2393 w 323178"/>
                <a:gd name="connsiteY10" fmla="*/ 89899 h 190912"/>
                <a:gd name="connsiteX11" fmla="*/ 10373 w 323178"/>
                <a:gd name="connsiteY11" fmla="*/ 133252 h 190912"/>
                <a:gd name="connsiteX12" fmla="*/ 19682 w 323178"/>
                <a:gd name="connsiteY12" fmla="*/ 173148 h 190912"/>
                <a:gd name="connsiteX13" fmla="*/ 69153 w 323178"/>
                <a:gd name="connsiteY13" fmla="*/ 167563 h 190912"/>
                <a:gd name="connsiteX14" fmla="*/ 103995 w 323178"/>
                <a:gd name="connsiteY14" fmla="*/ 156658 h 190912"/>
                <a:gd name="connsiteX15" fmla="*/ 133784 w 323178"/>
                <a:gd name="connsiteY15" fmla="*/ 142295 h 190912"/>
                <a:gd name="connsiteX16" fmla="*/ 160647 w 323178"/>
                <a:gd name="connsiteY16" fmla="*/ 138040 h 190912"/>
                <a:gd name="connsiteX17" fmla="*/ 181925 w 323178"/>
                <a:gd name="connsiteY17" fmla="*/ 123677 h 190912"/>
                <a:gd name="connsiteX18" fmla="*/ 239375 w 323178"/>
                <a:gd name="connsiteY18" fmla="*/ 104793 h 190912"/>
                <a:gd name="connsiteX19" fmla="*/ 265441 w 323178"/>
                <a:gd name="connsiteY19" fmla="*/ 77398 h 190912"/>
                <a:gd name="connsiteX20" fmla="*/ 288580 w 323178"/>
                <a:gd name="connsiteY20" fmla="*/ 68621 h 190912"/>
                <a:gd name="connsiteX21" fmla="*/ 255334 w 323178"/>
                <a:gd name="connsiteY21" fmla="*/ 0 h 190912"/>
                <a:gd name="connsiteX22" fmla="*/ 229268 w 323178"/>
                <a:gd name="connsiteY22" fmla="*/ 7181 h 190912"/>
                <a:gd name="connsiteX23" fmla="*/ 295495 w 323178"/>
                <a:gd name="connsiteY23" fmla="*/ 187245 h 190912"/>
                <a:gd name="connsiteX24" fmla="*/ 323157 w 323178"/>
                <a:gd name="connsiteY24" fmla="*/ 181925 h 190912"/>
                <a:gd name="connsiteX25" fmla="*/ 295495 w 323178"/>
                <a:gd name="connsiteY25" fmla="*/ 187245 h 19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3178" h="190912">
                  <a:moveTo>
                    <a:pt x="229268" y="7181"/>
                  </a:moveTo>
                  <a:cubicBezTo>
                    <a:pt x="215172" y="10373"/>
                    <a:pt x="180329" y="7979"/>
                    <a:pt x="175807" y="10373"/>
                  </a:cubicBezTo>
                  <a:cubicBezTo>
                    <a:pt x="171020" y="12767"/>
                    <a:pt x="138571" y="35906"/>
                    <a:pt x="133784" y="46811"/>
                  </a:cubicBezTo>
                  <a:cubicBezTo>
                    <a:pt x="128997" y="57716"/>
                    <a:pt x="122081" y="59312"/>
                    <a:pt x="115166" y="53726"/>
                  </a:cubicBezTo>
                  <a:cubicBezTo>
                    <a:pt x="108251" y="48407"/>
                    <a:pt x="79526" y="49737"/>
                    <a:pt x="77132" y="47609"/>
                  </a:cubicBezTo>
                  <a:cubicBezTo>
                    <a:pt x="74738" y="45215"/>
                    <a:pt x="53726" y="43088"/>
                    <a:pt x="43619" y="44417"/>
                  </a:cubicBezTo>
                  <a:cubicBezTo>
                    <a:pt x="33512" y="46013"/>
                    <a:pt x="28193" y="39630"/>
                    <a:pt x="23406" y="41226"/>
                  </a:cubicBezTo>
                  <a:cubicBezTo>
                    <a:pt x="18618" y="42822"/>
                    <a:pt x="14097" y="48141"/>
                    <a:pt x="11703" y="51333"/>
                  </a:cubicBezTo>
                  <a:cubicBezTo>
                    <a:pt x="9309" y="54524"/>
                    <a:pt x="14097" y="63036"/>
                    <a:pt x="12501" y="66227"/>
                  </a:cubicBezTo>
                  <a:cubicBezTo>
                    <a:pt x="11969" y="67025"/>
                    <a:pt x="7181" y="69685"/>
                    <a:pt x="0" y="73142"/>
                  </a:cubicBezTo>
                  <a:cubicBezTo>
                    <a:pt x="2393" y="79260"/>
                    <a:pt x="3990" y="85377"/>
                    <a:pt x="2393" y="89899"/>
                  </a:cubicBezTo>
                  <a:cubicBezTo>
                    <a:pt x="-798" y="99208"/>
                    <a:pt x="1862" y="120752"/>
                    <a:pt x="10373" y="133252"/>
                  </a:cubicBezTo>
                  <a:cubicBezTo>
                    <a:pt x="18884" y="145753"/>
                    <a:pt x="15692" y="168627"/>
                    <a:pt x="19682" y="173148"/>
                  </a:cubicBezTo>
                  <a:cubicBezTo>
                    <a:pt x="23671" y="177670"/>
                    <a:pt x="55056" y="176606"/>
                    <a:pt x="69153" y="167563"/>
                  </a:cubicBezTo>
                  <a:cubicBezTo>
                    <a:pt x="83250" y="158254"/>
                    <a:pt x="92824" y="156658"/>
                    <a:pt x="103995" y="156658"/>
                  </a:cubicBezTo>
                  <a:cubicBezTo>
                    <a:pt x="115166" y="156658"/>
                    <a:pt x="130060" y="147083"/>
                    <a:pt x="133784" y="142295"/>
                  </a:cubicBezTo>
                  <a:cubicBezTo>
                    <a:pt x="137508" y="137508"/>
                    <a:pt x="153732" y="137242"/>
                    <a:pt x="160647" y="138040"/>
                  </a:cubicBezTo>
                  <a:cubicBezTo>
                    <a:pt x="167563" y="138838"/>
                    <a:pt x="174212" y="131124"/>
                    <a:pt x="181925" y="123677"/>
                  </a:cubicBezTo>
                  <a:cubicBezTo>
                    <a:pt x="189639" y="115964"/>
                    <a:pt x="213576" y="112772"/>
                    <a:pt x="239375" y="104793"/>
                  </a:cubicBezTo>
                  <a:cubicBezTo>
                    <a:pt x="265174" y="96814"/>
                    <a:pt x="259323" y="84845"/>
                    <a:pt x="265441" y="77398"/>
                  </a:cubicBezTo>
                  <a:cubicBezTo>
                    <a:pt x="270494" y="71281"/>
                    <a:pt x="277675" y="73142"/>
                    <a:pt x="288580" y="68621"/>
                  </a:cubicBezTo>
                  <a:cubicBezTo>
                    <a:pt x="276080" y="43088"/>
                    <a:pt x="262249" y="14363"/>
                    <a:pt x="255334" y="0"/>
                  </a:cubicBezTo>
                  <a:cubicBezTo>
                    <a:pt x="243099" y="3458"/>
                    <a:pt x="233258" y="6383"/>
                    <a:pt x="229268" y="7181"/>
                  </a:cubicBezTo>
                  <a:close/>
                  <a:moveTo>
                    <a:pt x="295495" y="187245"/>
                  </a:moveTo>
                  <a:cubicBezTo>
                    <a:pt x="304539" y="196554"/>
                    <a:pt x="322092" y="185649"/>
                    <a:pt x="323157" y="181925"/>
                  </a:cubicBezTo>
                  <a:cubicBezTo>
                    <a:pt x="324220" y="178202"/>
                    <a:pt x="285389" y="176872"/>
                    <a:pt x="295495" y="187245"/>
                  </a:cubicBezTo>
                  <a:close/>
                </a:path>
              </a:pathLst>
            </a:custGeom>
            <a:grpFill/>
            <a:ln w="6350" cap="flat">
              <a:solidFill>
                <a:schemeClr val="bg1"/>
              </a:solidFill>
              <a:prstDash val="solid"/>
              <a:miter/>
            </a:ln>
          </p:spPr>
          <p:txBody>
            <a:bodyPr rtlCol="0" anchor="ctr"/>
            <a:lstStyle/>
            <a:p>
              <a:endParaRPr lang="en-GB"/>
            </a:p>
          </p:txBody>
        </p:sp>
        <p:sp>
          <p:nvSpPr>
            <p:cNvPr id="538" name="Freeform: Shape 537">
              <a:extLst>
                <a:ext uri="{FF2B5EF4-FFF2-40B4-BE49-F238E27FC236}">
                  <a16:creationId xmlns:a16="http://schemas.microsoft.com/office/drawing/2014/main" id="{2CE7F404-66E0-4B0D-819F-9F83C3CD68A8}"/>
                </a:ext>
              </a:extLst>
            </p:cNvPr>
            <p:cNvSpPr/>
            <p:nvPr/>
          </p:nvSpPr>
          <p:spPr>
            <a:xfrm>
              <a:off x="9976201" y="4536537"/>
              <a:ext cx="212184" cy="148498"/>
            </a:xfrm>
            <a:custGeom>
              <a:avLst/>
              <a:gdLst>
                <a:gd name="connsiteX0" fmla="*/ 71 w 212184"/>
                <a:gd name="connsiteY0" fmla="*/ 954 h 148498"/>
                <a:gd name="connsiteX1" fmla="*/ 33850 w 212184"/>
                <a:gd name="connsiteY1" fmla="*/ 40317 h 148498"/>
                <a:gd name="connsiteX2" fmla="*/ 71 w 212184"/>
                <a:gd name="connsiteY2" fmla="*/ 954 h 148498"/>
                <a:gd name="connsiteX3" fmla="*/ 51404 w 212184"/>
                <a:gd name="connsiteY3" fmla="*/ 34732 h 148498"/>
                <a:gd name="connsiteX4" fmla="*/ 74278 w 212184"/>
                <a:gd name="connsiteY4" fmla="*/ 53350 h 148498"/>
                <a:gd name="connsiteX5" fmla="*/ 51404 w 212184"/>
                <a:gd name="connsiteY5" fmla="*/ 34732 h 148498"/>
                <a:gd name="connsiteX6" fmla="*/ 141834 w 212184"/>
                <a:gd name="connsiteY6" fmla="*/ 82873 h 148498"/>
                <a:gd name="connsiteX7" fmla="*/ 103800 w 212184"/>
                <a:gd name="connsiteY7" fmla="*/ 62393 h 148498"/>
                <a:gd name="connsiteX8" fmla="*/ 141834 w 212184"/>
                <a:gd name="connsiteY8" fmla="*/ 82873 h 148498"/>
                <a:gd name="connsiteX9" fmla="*/ 137047 w 212184"/>
                <a:gd name="connsiteY9" fmla="*/ 108938 h 148498"/>
                <a:gd name="connsiteX10" fmla="*/ 164708 w 212184"/>
                <a:gd name="connsiteY10" fmla="*/ 124099 h 148498"/>
                <a:gd name="connsiteX11" fmla="*/ 137047 w 212184"/>
                <a:gd name="connsiteY11" fmla="*/ 108938 h 148498"/>
                <a:gd name="connsiteX12" fmla="*/ 186252 w 212184"/>
                <a:gd name="connsiteY12" fmla="*/ 135270 h 148498"/>
                <a:gd name="connsiteX13" fmla="*/ 210987 w 212184"/>
                <a:gd name="connsiteY13" fmla="*/ 147239 h 148498"/>
                <a:gd name="connsiteX14" fmla="*/ 186252 w 212184"/>
                <a:gd name="connsiteY14" fmla="*/ 135270 h 148498"/>
                <a:gd name="connsiteX15" fmla="*/ 165240 w 212184"/>
                <a:gd name="connsiteY15" fmla="*/ 81543 h 148498"/>
                <a:gd name="connsiteX16" fmla="*/ 187050 w 212184"/>
                <a:gd name="connsiteY16" fmla="*/ 118247 h 148498"/>
                <a:gd name="connsiteX17" fmla="*/ 165240 w 212184"/>
                <a:gd name="connsiteY17" fmla="*/ 81543 h 14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184" h="148498">
                  <a:moveTo>
                    <a:pt x="71" y="954"/>
                  </a:moveTo>
                  <a:cubicBezTo>
                    <a:pt x="-1525" y="8135"/>
                    <a:pt x="24275" y="46435"/>
                    <a:pt x="33850" y="40317"/>
                  </a:cubicBezTo>
                  <a:cubicBezTo>
                    <a:pt x="51404" y="29147"/>
                    <a:pt x="1667" y="-6228"/>
                    <a:pt x="71" y="954"/>
                  </a:cubicBezTo>
                  <a:close/>
                  <a:moveTo>
                    <a:pt x="51404" y="34732"/>
                  </a:moveTo>
                  <a:cubicBezTo>
                    <a:pt x="50872" y="37658"/>
                    <a:pt x="70022" y="56542"/>
                    <a:pt x="74278" y="53350"/>
                  </a:cubicBezTo>
                  <a:cubicBezTo>
                    <a:pt x="78533" y="50424"/>
                    <a:pt x="52468" y="29147"/>
                    <a:pt x="51404" y="34732"/>
                  </a:cubicBezTo>
                  <a:close/>
                  <a:moveTo>
                    <a:pt x="141834" y="82873"/>
                  </a:moveTo>
                  <a:cubicBezTo>
                    <a:pt x="148484" y="78617"/>
                    <a:pt x="104598" y="54680"/>
                    <a:pt x="103800" y="62393"/>
                  </a:cubicBezTo>
                  <a:cubicBezTo>
                    <a:pt x="103268" y="69574"/>
                    <a:pt x="135185" y="87128"/>
                    <a:pt x="141834" y="82873"/>
                  </a:cubicBezTo>
                  <a:close/>
                  <a:moveTo>
                    <a:pt x="137047" y="108938"/>
                  </a:moveTo>
                  <a:cubicBezTo>
                    <a:pt x="139441" y="120907"/>
                    <a:pt x="157527" y="128088"/>
                    <a:pt x="164708" y="124099"/>
                  </a:cubicBezTo>
                  <a:cubicBezTo>
                    <a:pt x="171889" y="119577"/>
                    <a:pt x="134387" y="96438"/>
                    <a:pt x="137047" y="108938"/>
                  </a:cubicBezTo>
                  <a:close/>
                  <a:moveTo>
                    <a:pt x="186252" y="135270"/>
                  </a:moveTo>
                  <a:cubicBezTo>
                    <a:pt x="187581" y="138195"/>
                    <a:pt x="203008" y="152824"/>
                    <a:pt x="210987" y="147239"/>
                  </a:cubicBezTo>
                  <a:cubicBezTo>
                    <a:pt x="218966" y="141919"/>
                    <a:pt x="184390" y="130216"/>
                    <a:pt x="186252" y="135270"/>
                  </a:cubicBezTo>
                  <a:close/>
                  <a:moveTo>
                    <a:pt x="165240" y="81543"/>
                  </a:moveTo>
                  <a:cubicBezTo>
                    <a:pt x="159122" y="94842"/>
                    <a:pt x="183326" y="117715"/>
                    <a:pt x="187050" y="118247"/>
                  </a:cubicBezTo>
                  <a:cubicBezTo>
                    <a:pt x="190507" y="119045"/>
                    <a:pt x="170028" y="71436"/>
                    <a:pt x="165240" y="81543"/>
                  </a:cubicBezTo>
                  <a:close/>
                </a:path>
              </a:pathLst>
            </a:custGeom>
            <a:grpFill/>
            <a:ln w="6350" cap="flat">
              <a:solidFill>
                <a:schemeClr val="bg1"/>
              </a:solidFill>
              <a:prstDash val="solid"/>
              <a:miter/>
            </a:ln>
          </p:spPr>
          <p:txBody>
            <a:bodyPr rtlCol="0" anchor="ctr"/>
            <a:lstStyle/>
            <a:p>
              <a:endParaRPr lang="en-GB"/>
            </a:p>
          </p:txBody>
        </p:sp>
        <p:sp>
          <p:nvSpPr>
            <p:cNvPr id="539" name="Freeform: Shape 538">
              <a:extLst>
                <a:ext uri="{FF2B5EF4-FFF2-40B4-BE49-F238E27FC236}">
                  <a16:creationId xmlns:a16="http://schemas.microsoft.com/office/drawing/2014/main" id="{84146936-E174-4A21-AC4D-D005B64D7152}"/>
                </a:ext>
              </a:extLst>
            </p:cNvPr>
            <p:cNvSpPr/>
            <p:nvPr/>
          </p:nvSpPr>
          <p:spPr>
            <a:xfrm>
              <a:off x="9830929" y="2924662"/>
              <a:ext cx="137702" cy="112481"/>
            </a:xfrm>
            <a:custGeom>
              <a:avLst/>
              <a:gdLst>
                <a:gd name="connsiteX0" fmla="*/ 388 w 137702"/>
                <a:gd name="connsiteY0" fmla="*/ 111414 h 112481"/>
                <a:gd name="connsiteX1" fmla="*/ 41082 w 137702"/>
                <a:gd name="connsiteY1" fmla="*/ 101307 h 112481"/>
                <a:gd name="connsiteX2" fmla="*/ 388 w 137702"/>
                <a:gd name="connsiteY2" fmla="*/ 111414 h 112481"/>
                <a:gd name="connsiteX3" fmla="*/ 40284 w 137702"/>
                <a:gd name="connsiteY3" fmla="*/ 89604 h 112481"/>
                <a:gd name="connsiteX4" fmla="*/ 59435 w 137702"/>
                <a:gd name="connsiteY4" fmla="*/ 79231 h 112481"/>
                <a:gd name="connsiteX5" fmla="*/ 40284 w 137702"/>
                <a:gd name="connsiteY5" fmla="*/ 89604 h 112481"/>
                <a:gd name="connsiteX6" fmla="*/ 90819 w 137702"/>
                <a:gd name="connsiteY6" fmla="*/ 41463 h 112481"/>
                <a:gd name="connsiteX7" fmla="*/ 71137 w 137702"/>
                <a:gd name="connsiteY7" fmla="*/ 62475 h 112481"/>
                <a:gd name="connsiteX8" fmla="*/ 90819 w 137702"/>
                <a:gd name="connsiteY8" fmla="*/ 41463 h 112481"/>
                <a:gd name="connsiteX9" fmla="*/ 108640 w 137702"/>
                <a:gd name="connsiteY9" fmla="*/ 46250 h 112481"/>
                <a:gd name="connsiteX10" fmla="*/ 120874 w 137702"/>
                <a:gd name="connsiteY10" fmla="*/ 29494 h 112481"/>
                <a:gd name="connsiteX11" fmla="*/ 108640 w 137702"/>
                <a:gd name="connsiteY11" fmla="*/ 46250 h 112481"/>
                <a:gd name="connsiteX12" fmla="*/ 129119 w 137702"/>
                <a:gd name="connsiteY12" fmla="*/ 16195 h 112481"/>
                <a:gd name="connsiteX13" fmla="*/ 136832 w 137702"/>
                <a:gd name="connsiteY13" fmla="*/ 769 h 112481"/>
                <a:gd name="connsiteX14" fmla="*/ 129119 w 137702"/>
                <a:gd name="connsiteY14" fmla="*/ 16195 h 112481"/>
                <a:gd name="connsiteX15" fmla="*/ 92149 w 137702"/>
                <a:gd name="connsiteY15" fmla="*/ 26834 h 112481"/>
                <a:gd name="connsiteX16" fmla="*/ 117949 w 137702"/>
                <a:gd name="connsiteY16" fmla="*/ 15398 h 112481"/>
                <a:gd name="connsiteX17" fmla="*/ 92149 w 137702"/>
                <a:gd name="connsiteY17" fmla="*/ 26834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702" h="112481">
                  <a:moveTo>
                    <a:pt x="388" y="111414"/>
                  </a:moveTo>
                  <a:cubicBezTo>
                    <a:pt x="6240" y="115137"/>
                    <a:pt x="44540" y="108488"/>
                    <a:pt x="41082" y="101307"/>
                  </a:cubicBezTo>
                  <a:cubicBezTo>
                    <a:pt x="36561" y="89338"/>
                    <a:pt x="-4399" y="109020"/>
                    <a:pt x="388" y="111414"/>
                  </a:cubicBezTo>
                  <a:close/>
                  <a:moveTo>
                    <a:pt x="40284" y="89604"/>
                  </a:moveTo>
                  <a:cubicBezTo>
                    <a:pt x="42678" y="90668"/>
                    <a:pt x="61030" y="82423"/>
                    <a:pt x="59435" y="79231"/>
                  </a:cubicBezTo>
                  <a:cubicBezTo>
                    <a:pt x="58105" y="76305"/>
                    <a:pt x="36561" y="88008"/>
                    <a:pt x="40284" y="89604"/>
                  </a:cubicBezTo>
                  <a:close/>
                  <a:moveTo>
                    <a:pt x="90819" y="41463"/>
                  </a:moveTo>
                  <a:cubicBezTo>
                    <a:pt x="88957" y="37207"/>
                    <a:pt x="66084" y="61145"/>
                    <a:pt x="71137" y="62475"/>
                  </a:cubicBezTo>
                  <a:cubicBezTo>
                    <a:pt x="76723" y="64071"/>
                    <a:pt x="93213" y="45984"/>
                    <a:pt x="90819" y="41463"/>
                  </a:cubicBezTo>
                  <a:close/>
                  <a:moveTo>
                    <a:pt x="108640" y="46250"/>
                  </a:moveTo>
                  <a:cubicBezTo>
                    <a:pt x="117683" y="45187"/>
                    <a:pt x="123534" y="34016"/>
                    <a:pt x="120874" y="29494"/>
                  </a:cubicBezTo>
                  <a:cubicBezTo>
                    <a:pt x="118481" y="24973"/>
                    <a:pt x="99862" y="47314"/>
                    <a:pt x="108640" y="46250"/>
                  </a:cubicBezTo>
                  <a:close/>
                  <a:moveTo>
                    <a:pt x="129119" y="16195"/>
                  </a:moveTo>
                  <a:cubicBezTo>
                    <a:pt x="131247" y="15398"/>
                    <a:pt x="140556" y="5557"/>
                    <a:pt x="136832" y="769"/>
                  </a:cubicBezTo>
                  <a:cubicBezTo>
                    <a:pt x="133641" y="-4284"/>
                    <a:pt x="125928" y="17259"/>
                    <a:pt x="129119" y="16195"/>
                  </a:cubicBezTo>
                  <a:close/>
                  <a:moveTo>
                    <a:pt x="92149" y="26834"/>
                  </a:moveTo>
                  <a:cubicBezTo>
                    <a:pt x="100661" y="31888"/>
                    <a:pt x="117683" y="17791"/>
                    <a:pt x="117949" y="15398"/>
                  </a:cubicBezTo>
                  <a:cubicBezTo>
                    <a:pt x="118746" y="13802"/>
                    <a:pt x="86298" y="23643"/>
                    <a:pt x="92149" y="26834"/>
                  </a:cubicBezTo>
                  <a:close/>
                </a:path>
              </a:pathLst>
            </a:custGeom>
            <a:grpFill/>
            <a:ln w="6350" cap="flat">
              <a:solidFill>
                <a:schemeClr val="bg1"/>
              </a:solidFill>
              <a:prstDash val="solid"/>
              <a:miter/>
            </a:ln>
          </p:spPr>
          <p:txBody>
            <a:bodyPr rtlCol="0" anchor="ctr"/>
            <a:lstStyle/>
            <a:p>
              <a:endParaRPr lang="en-GB"/>
            </a:p>
          </p:txBody>
        </p:sp>
        <p:sp>
          <p:nvSpPr>
            <p:cNvPr id="540" name="Freeform: Shape 539">
              <a:extLst>
                <a:ext uri="{FF2B5EF4-FFF2-40B4-BE49-F238E27FC236}">
                  <a16:creationId xmlns:a16="http://schemas.microsoft.com/office/drawing/2014/main" id="{6AA93C52-9DB5-4C24-B3D4-571DA3675654}"/>
                </a:ext>
              </a:extLst>
            </p:cNvPr>
            <p:cNvSpPr/>
            <p:nvPr/>
          </p:nvSpPr>
          <p:spPr>
            <a:xfrm>
              <a:off x="8831655" y="4678692"/>
              <a:ext cx="1110152" cy="987499"/>
            </a:xfrm>
            <a:custGeom>
              <a:avLst/>
              <a:gdLst>
                <a:gd name="connsiteX0" fmla="*/ 1108445 w 1110152"/>
                <a:gd name="connsiteY0" fmla="*/ 495005 h 987499"/>
                <a:gd name="connsiteX1" fmla="*/ 1101796 w 1110152"/>
                <a:gd name="connsiteY1" fmla="*/ 475057 h 987499"/>
                <a:gd name="connsiteX2" fmla="*/ 1100466 w 1110152"/>
                <a:gd name="connsiteY2" fmla="*/ 429842 h 987499"/>
                <a:gd name="connsiteX3" fmla="*/ 1093817 w 1110152"/>
                <a:gd name="connsiteY3" fmla="*/ 424523 h 987499"/>
                <a:gd name="connsiteX4" fmla="*/ 1075731 w 1110152"/>
                <a:gd name="connsiteY4" fmla="*/ 403511 h 987499"/>
                <a:gd name="connsiteX5" fmla="*/ 1054719 w 1110152"/>
                <a:gd name="connsiteY5" fmla="*/ 383031 h 987499"/>
                <a:gd name="connsiteX6" fmla="*/ 1041420 w 1110152"/>
                <a:gd name="connsiteY6" fmla="*/ 370530 h 987499"/>
                <a:gd name="connsiteX7" fmla="*/ 1031845 w 1110152"/>
                <a:gd name="connsiteY7" fmla="*/ 342071 h 987499"/>
                <a:gd name="connsiteX8" fmla="*/ 1020940 w 1110152"/>
                <a:gd name="connsiteY8" fmla="*/ 333028 h 987499"/>
                <a:gd name="connsiteX9" fmla="*/ 1005248 w 1110152"/>
                <a:gd name="connsiteY9" fmla="*/ 334092 h 987499"/>
                <a:gd name="connsiteX10" fmla="*/ 998599 w 1110152"/>
                <a:gd name="connsiteY10" fmla="*/ 315474 h 987499"/>
                <a:gd name="connsiteX11" fmla="*/ 988226 w 1110152"/>
                <a:gd name="connsiteY11" fmla="*/ 295526 h 987499"/>
                <a:gd name="connsiteX12" fmla="*/ 979183 w 1110152"/>
                <a:gd name="connsiteY12" fmla="*/ 275578 h 987499"/>
                <a:gd name="connsiteX13" fmla="*/ 916413 w 1110152"/>
                <a:gd name="connsiteY13" fmla="*/ 238874 h 987499"/>
                <a:gd name="connsiteX14" fmla="*/ 909764 w 1110152"/>
                <a:gd name="connsiteY14" fmla="*/ 220256 h 987499"/>
                <a:gd name="connsiteX15" fmla="*/ 903115 w 1110152"/>
                <a:gd name="connsiteY15" fmla="*/ 187009 h 987499"/>
                <a:gd name="connsiteX16" fmla="*/ 886890 w 1110152"/>
                <a:gd name="connsiteY16" fmla="*/ 158816 h 987499"/>
                <a:gd name="connsiteX17" fmla="*/ 883167 w 1110152"/>
                <a:gd name="connsiteY17" fmla="*/ 125569 h 987499"/>
                <a:gd name="connsiteX18" fmla="*/ 865081 w 1110152"/>
                <a:gd name="connsiteY18" fmla="*/ 103760 h 987499"/>
                <a:gd name="connsiteX19" fmla="*/ 844068 w 1110152"/>
                <a:gd name="connsiteY19" fmla="*/ 104292 h 987499"/>
                <a:gd name="connsiteX20" fmla="*/ 835557 w 1110152"/>
                <a:gd name="connsiteY20" fmla="*/ 77163 h 987499"/>
                <a:gd name="connsiteX21" fmla="*/ 822791 w 1110152"/>
                <a:gd name="connsiteY21" fmla="*/ 33809 h 987499"/>
                <a:gd name="connsiteX22" fmla="*/ 809492 w 1110152"/>
                <a:gd name="connsiteY22" fmla="*/ 562 h 987499"/>
                <a:gd name="connsiteX23" fmla="*/ 791938 w 1110152"/>
                <a:gd name="connsiteY23" fmla="*/ 20510 h 987499"/>
                <a:gd name="connsiteX24" fmla="*/ 785289 w 1110152"/>
                <a:gd name="connsiteY24" fmla="*/ 42320 h 987499"/>
                <a:gd name="connsiteX25" fmla="*/ 781565 w 1110152"/>
                <a:gd name="connsiteY25" fmla="*/ 72375 h 987499"/>
                <a:gd name="connsiteX26" fmla="*/ 779171 w 1110152"/>
                <a:gd name="connsiteY26" fmla="*/ 120516 h 987499"/>
                <a:gd name="connsiteX27" fmla="*/ 770660 w 1110152"/>
                <a:gd name="connsiteY27" fmla="*/ 162008 h 987499"/>
                <a:gd name="connsiteX28" fmla="*/ 747786 w 1110152"/>
                <a:gd name="connsiteY28" fmla="*/ 193925 h 987499"/>
                <a:gd name="connsiteX29" fmla="*/ 714540 w 1110152"/>
                <a:gd name="connsiteY29" fmla="*/ 180094 h 987499"/>
                <a:gd name="connsiteX30" fmla="*/ 690337 w 1110152"/>
                <a:gd name="connsiteY30" fmla="*/ 168657 h 987499"/>
                <a:gd name="connsiteX31" fmla="*/ 663740 w 1110152"/>
                <a:gd name="connsiteY31" fmla="*/ 147645 h 987499"/>
                <a:gd name="connsiteX32" fmla="*/ 636078 w 1110152"/>
                <a:gd name="connsiteY32" fmla="*/ 138070 h 987499"/>
                <a:gd name="connsiteX33" fmla="*/ 617992 w 1110152"/>
                <a:gd name="connsiteY33" fmla="*/ 117590 h 987499"/>
                <a:gd name="connsiteX34" fmla="*/ 620386 w 1110152"/>
                <a:gd name="connsiteY34" fmla="*/ 104292 h 987499"/>
                <a:gd name="connsiteX35" fmla="*/ 622779 w 1110152"/>
                <a:gd name="connsiteY35" fmla="*/ 81418 h 987499"/>
                <a:gd name="connsiteX36" fmla="*/ 640334 w 1110152"/>
                <a:gd name="connsiteY36" fmla="*/ 68651 h 987499"/>
                <a:gd name="connsiteX37" fmla="*/ 649377 w 1110152"/>
                <a:gd name="connsiteY37" fmla="*/ 50565 h 987499"/>
                <a:gd name="connsiteX38" fmla="*/ 643259 w 1110152"/>
                <a:gd name="connsiteY38" fmla="*/ 37267 h 987499"/>
                <a:gd name="connsiteX39" fmla="*/ 632886 w 1110152"/>
                <a:gd name="connsiteY39" fmla="*/ 48171 h 987499"/>
                <a:gd name="connsiteX40" fmla="*/ 622514 w 1110152"/>
                <a:gd name="connsiteY40" fmla="*/ 33809 h 987499"/>
                <a:gd name="connsiteX41" fmla="*/ 602033 w 1110152"/>
                <a:gd name="connsiteY41" fmla="*/ 42320 h 987499"/>
                <a:gd name="connsiteX42" fmla="*/ 549105 w 1110152"/>
                <a:gd name="connsiteY42" fmla="*/ 26096 h 987499"/>
                <a:gd name="connsiteX43" fmla="*/ 523838 w 1110152"/>
                <a:gd name="connsiteY43" fmla="*/ 10403 h 987499"/>
                <a:gd name="connsiteX44" fmla="*/ 533945 w 1110152"/>
                <a:gd name="connsiteY44" fmla="*/ 28489 h 987499"/>
                <a:gd name="connsiteX45" fmla="*/ 492453 w 1110152"/>
                <a:gd name="connsiteY45" fmla="*/ 41256 h 987499"/>
                <a:gd name="connsiteX46" fmla="*/ 484740 w 1110152"/>
                <a:gd name="connsiteY46" fmla="*/ 48970 h 987499"/>
                <a:gd name="connsiteX47" fmla="*/ 465590 w 1110152"/>
                <a:gd name="connsiteY47" fmla="*/ 73705 h 987499"/>
                <a:gd name="connsiteX48" fmla="*/ 454685 w 1110152"/>
                <a:gd name="connsiteY48" fmla="*/ 93653 h 987499"/>
                <a:gd name="connsiteX49" fmla="*/ 456015 w 1110152"/>
                <a:gd name="connsiteY49" fmla="*/ 116526 h 987499"/>
                <a:gd name="connsiteX50" fmla="*/ 442184 w 1110152"/>
                <a:gd name="connsiteY50" fmla="*/ 119452 h 987499"/>
                <a:gd name="connsiteX51" fmla="*/ 424630 w 1110152"/>
                <a:gd name="connsiteY51" fmla="*/ 120516 h 987499"/>
                <a:gd name="connsiteX52" fmla="*/ 415587 w 1110152"/>
                <a:gd name="connsiteY52" fmla="*/ 114399 h 987499"/>
                <a:gd name="connsiteX53" fmla="*/ 400427 w 1110152"/>
                <a:gd name="connsiteY53" fmla="*/ 101632 h 987499"/>
                <a:gd name="connsiteX54" fmla="*/ 377553 w 1110152"/>
                <a:gd name="connsiteY54" fmla="*/ 84876 h 987499"/>
                <a:gd name="connsiteX55" fmla="*/ 361861 w 1110152"/>
                <a:gd name="connsiteY55" fmla="*/ 93919 h 987499"/>
                <a:gd name="connsiteX56" fmla="*/ 353349 w 1110152"/>
                <a:gd name="connsiteY56" fmla="*/ 106420 h 987499"/>
                <a:gd name="connsiteX57" fmla="*/ 332337 w 1110152"/>
                <a:gd name="connsiteY57" fmla="*/ 106951 h 987499"/>
                <a:gd name="connsiteX58" fmla="*/ 327550 w 1110152"/>
                <a:gd name="connsiteY58" fmla="*/ 118920 h 987499"/>
                <a:gd name="connsiteX59" fmla="*/ 314783 w 1110152"/>
                <a:gd name="connsiteY59" fmla="*/ 127963 h 987499"/>
                <a:gd name="connsiteX60" fmla="*/ 309464 w 1110152"/>
                <a:gd name="connsiteY60" fmla="*/ 154560 h 987499"/>
                <a:gd name="connsiteX61" fmla="*/ 289516 w 1110152"/>
                <a:gd name="connsiteY61" fmla="*/ 152699 h 987499"/>
                <a:gd name="connsiteX62" fmla="*/ 293771 w 1110152"/>
                <a:gd name="connsiteY62" fmla="*/ 173179 h 987499"/>
                <a:gd name="connsiteX63" fmla="*/ 285260 w 1110152"/>
                <a:gd name="connsiteY63" fmla="*/ 187009 h 987499"/>
                <a:gd name="connsiteX64" fmla="*/ 274355 w 1110152"/>
                <a:gd name="connsiteY64" fmla="*/ 166529 h 987499"/>
                <a:gd name="connsiteX65" fmla="*/ 253344 w 1110152"/>
                <a:gd name="connsiteY65" fmla="*/ 177434 h 987499"/>
                <a:gd name="connsiteX66" fmla="*/ 252014 w 1110152"/>
                <a:gd name="connsiteY66" fmla="*/ 209351 h 987499"/>
                <a:gd name="connsiteX67" fmla="*/ 212916 w 1110152"/>
                <a:gd name="connsiteY67" fmla="*/ 247917 h 987499"/>
                <a:gd name="connsiteX68" fmla="*/ 164775 w 1110152"/>
                <a:gd name="connsiteY68" fmla="*/ 261215 h 987499"/>
                <a:gd name="connsiteX69" fmla="*/ 138976 w 1110152"/>
                <a:gd name="connsiteY69" fmla="*/ 269727 h 987499"/>
                <a:gd name="connsiteX70" fmla="*/ 113176 w 1110152"/>
                <a:gd name="connsiteY70" fmla="*/ 281163 h 987499"/>
                <a:gd name="connsiteX71" fmla="*/ 80727 w 1110152"/>
                <a:gd name="connsiteY71" fmla="*/ 289143 h 987499"/>
                <a:gd name="connsiteX72" fmla="*/ 46949 w 1110152"/>
                <a:gd name="connsiteY72" fmla="*/ 307761 h 987499"/>
                <a:gd name="connsiteX73" fmla="*/ 32587 w 1110152"/>
                <a:gd name="connsiteY73" fmla="*/ 327709 h 987499"/>
                <a:gd name="connsiteX74" fmla="*/ 29661 w 1110152"/>
                <a:gd name="connsiteY74" fmla="*/ 310953 h 987499"/>
                <a:gd name="connsiteX75" fmla="*/ 15830 w 1110152"/>
                <a:gd name="connsiteY75" fmla="*/ 330900 h 987499"/>
                <a:gd name="connsiteX76" fmla="*/ 17160 w 1110152"/>
                <a:gd name="connsiteY76" fmla="*/ 361753 h 987499"/>
                <a:gd name="connsiteX77" fmla="*/ 12372 w 1110152"/>
                <a:gd name="connsiteY77" fmla="*/ 405107 h 987499"/>
                <a:gd name="connsiteX78" fmla="*/ 28065 w 1110152"/>
                <a:gd name="connsiteY78" fmla="*/ 441279 h 987499"/>
                <a:gd name="connsiteX79" fmla="*/ 11841 w 1110152"/>
                <a:gd name="connsiteY79" fmla="*/ 427448 h 987499"/>
                <a:gd name="connsiteX80" fmla="*/ 19554 w 1110152"/>
                <a:gd name="connsiteY80" fmla="*/ 446599 h 987499"/>
                <a:gd name="connsiteX81" fmla="*/ 138 w 1110152"/>
                <a:gd name="connsiteY81" fmla="*/ 432236 h 987499"/>
                <a:gd name="connsiteX82" fmla="*/ 27799 w 1110152"/>
                <a:gd name="connsiteY82" fmla="*/ 493676 h 987499"/>
                <a:gd name="connsiteX83" fmla="*/ 50673 w 1110152"/>
                <a:gd name="connsiteY83" fmla="*/ 545008 h 987499"/>
                <a:gd name="connsiteX84" fmla="*/ 74876 w 1110152"/>
                <a:gd name="connsiteY84" fmla="*/ 606980 h 987499"/>
                <a:gd name="connsiteX85" fmla="*/ 68758 w 1110152"/>
                <a:gd name="connsiteY85" fmla="*/ 643152 h 987499"/>
                <a:gd name="connsiteX86" fmla="*/ 53066 w 1110152"/>
                <a:gd name="connsiteY86" fmla="*/ 665494 h 987499"/>
                <a:gd name="connsiteX87" fmla="*/ 60247 w 1110152"/>
                <a:gd name="connsiteY87" fmla="*/ 683580 h 987499"/>
                <a:gd name="connsiteX88" fmla="*/ 80195 w 1110152"/>
                <a:gd name="connsiteY88" fmla="*/ 701134 h 987499"/>
                <a:gd name="connsiteX89" fmla="*/ 133124 w 1110152"/>
                <a:gd name="connsiteY89" fmla="*/ 706454 h 987499"/>
                <a:gd name="connsiteX90" fmla="*/ 160253 w 1110152"/>
                <a:gd name="connsiteY90" fmla="*/ 690229 h 987499"/>
                <a:gd name="connsiteX91" fmla="*/ 179403 w 1110152"/>
                <a:gd name="connsiteY91" fmla="*/ 676931 h 987499"/>
                <a:gd name="connsiteX92" fmla="*/ 249354 w 1110152"/>
                <a:gd name="connsiteY92" fmla="*/ 672675 h 987499"/>
                <a:gd name="connsiteX93" fmla="*/ 299889 w 1110152"/>
                <a:gd name="connsiteY93" fmla="*/ 651397 h 987499"/>
                <a:gd name="connsiteX94" fmla="*/ 336061 w 1110152"/>
                <a:gd name="connsiteY94" fmla="*/ 630917 h 987499"/>
                <a:gd name="connsiteX95" fmla="*/ 376489 w 1110152"/>
                <a:gd name="connsiteY95" fmla="*/ 622938 h 987499"/>
                <a:gd name="connsiteX96" fmla="*/ 436599 w 1110152"/>
                <a:gd name="connsiteY96" fmla="*/ 605384 h 987499"/>
                <a:gd name="connsiteX97" fmla="*/ 493783 w 1110152"/>
                <a:gd name="connsiteY97" fmla="*/ 598203 h 987499"/>
                <a:gd name="connsiteX98" fmla="*/ 526764 w 1110152"/>
                <a:gd name="connsiteY98" fmla="*/ 614427 h 987499"/>
                <a:gd name="connsiteX99" fmla="*/ 558680 w 1110152"/>
                <a:gd name="connsiteY99" fmla="*/ 618683 h 987499"/>
                <a:gd name="connsiteX100" fmla="*/ 574372 w 1110152"/>
                <a:gd name="connsiteY100" fmla="*/ 626396 h 987499"/>
                <a:gd name="connsiteX101" fmla="*/ 576234 w 1110152"/>
                <a:gd name="connsiteY101" fmla="*/ 643152 h 987499"/>
                <a:gd name="connsiteX102" fmla="*/ 600438 w 1110152"/>
                <a:gd name="connsiteY102" fmla="*/ 666026 h 987499"/>
                <a:gd name="connsiteX103" fmla="*/ 607087 w 1110152"/>
                <a:gd name="connsiteY103" fmla="*/ 696081 h 987499"/>
                <a:gd name="connsiteX104" fmla="*/ 629429 w 1110152"/>
                <a:gd name="connsiteY104" fmla="*/ 688367 h 987499"/>
                <a:gd name="connsiteX105" fmla="*/ 656558 w 1110152"/>
                <a:gd name="connsiteY105" fmla="*/ 667888 h 987499"/>
                <a:gd name="connsiteX106" fmla="*/ 679432 w 1110152"/>
                <a:gd name="connsiteY106" fmla="*/ 643684 h 987499"/>
                <a:gd name="connsiteX107" fmla="*/ 667995 w 1110152"/>
                <a:gd name="connsiteY107" fmla="*/ 682250 h 987499"/>
                <a:gd name="connsiteX108" fmla="*/ 651238 w 1110152"/>
                <a:gd name="connsiteY108" fmla="*/ 703262 h 987499"/>
                <a:gd name="connsiteX109" fmla="*/ 676506 w 1110152"/>
                <a:gd name="connsiteY109" fmla="*/ 700868 h 987499"/>
                <a:gd name="connsiteX110" fmla="*/ 691667 w 1110152"/>
                <a:gd name="connsiteY110" fmla="*/ 693155 h 987499"/>
                <a:gd name="connsiteX111" fmla="*/ 688209 w 1110152"/>
                <a:gd name="connsiteY111" fmla="*/ 723210 h 987499"/>
                <a:gd name="connsiteX112" fmla="*/ 708157 w 1110152"/>
                <a:gd name="connsiteY112" fmla="*/ 721880 h 987499"/>
                <a:gd name="connsiteX113" fmla="*/ 731030 w 1110152"/>
                <a:gd name="connsiteY113" fmla="*/ 759382 h 987499"/>
                <a:gd name="connsiteX114" fmla="*/ 745393 w 1110152"/>
                <a:gd name="connsiteY114" fmla="*/ 794225 h 987499"/>
                <a:gd name="connsiteX115" fmla="*/ 773054 w 1110152"/>
                <a:gd name="connsiteY115" fmla="*/ 806193 h 987499"/>
                <a:gd name="connsiteX116" fmla="*/ 827844 w 1110152"/>
                <a:gd name="connsiteY116" fmla="*/ 825609 h 987499"/>
                <a:gd name="connsiteX117" fmla="*/ 862155 w 1110152"/>
                <a:gd name="connsiteY117" fmla="*/ 805661 h 987499"/>
                <a:gd name="connsiteX118" fmla="*/ 873592 w 1110152"/>
                <a:gd name="connsiteY118" fmla="*/ 809917 h 987499"/>
                <a:gd name="connsiteX119" fmla="*/ 878379 w 1110152"/>
                <a:gd name="connsiteY119" fmla="*/ 818428 h 987499"/>
                <a:gd name="connsiteX120" fmla="*/ 885560 w 1110152"/>
                <a:gd name="connsiteY120" fmla="*/ 813109 h 987499"/>
                <a:gd name="connsiteX121" fmla="*/ 903647 w 1110152"/>
                <a:gd name="connsiteY121" fmla="*/ 829333 h 987499"/>
                <a:gd name="connsiteX122" fmla="*/ 912689 w 1110152"/>
                <a:gd name="connsiteY122" fmla="*/ 835982 h 987499"/>
                <a:gd name="connsiteX123" fmla="*/ 924658 w 1110152"/>
                <a:gd name="connsiteY123" fmla="*/ 820822 h 987499"/>
                <a:gd name="connsiteX124" fmla="*/ 950457 w 1110152"/>
                <a:gd name="connsiteY124" fmla="*/ 802204 h 987499"/>
                <a:gd name="connsiteX125" fmla="*/ 1007110 w 1110152"/>
                <a:gd name="connsiteY125" fmla="*/ 791831 h 987499"/>
                <a:gd name="connsiteX126" fmla="*/ 1016153 w 1110152"/>
                <a:gd name="connsiteY126" fmla="*/ 737040 h 987499"/>
                <a:gd name="connsiteX127" fmla="*/ 1036633 w 1110152"/>
                <a:gd name="connsiteY127" fmla="*/ 695549 h 987499"/>
                <a:gd name="connsiteX128" fmla="*/ 1065624 w 1110152"/>
                <a:gd name="connsiteY128" fmla="*/ 637035 h 987499"/>
                <a:gd name="connsiteX129" fmla="*/ 1081848 w 1110152"/>
                <a:gd name="connsiteY129" fmla="*/ 618417 h 987499"/>
                <a:gd name="connsiteX130" fmla="*/ 1096210 w 1110152"/>
                <a:gd name="connsiteY130" fmla="*/ 580383 h 987499"/>
                <a:gd name="connsiteX131" fmla="*/ 1102860 w 1110152"/>
                <a:gd name="connsiteY131" fmla="*/ 546072 h 987499"/>
                <a:gd name="connsiteX132" fmla="*/ 1105786 w 1110152"/>
                <a:gd name="connsiteY132" fmla="*/ 518943 h 987499"/>
                <a:gd name="connsiteX133" fmla="*/ 1108445 w 1110152"/>
                <a:gd name="connsiteY133" fmla="*/ 495005 h 987499"/>
                <a:gd name="connsiteX134" fmla="*/ 504688 w 1110152"/>
                <a:gd name="connsiteY134" fmla="*/ 23436 h 987499"/>
                <a:gd name="connsiteX135" fmla="*/ 469845 w 1110152"/>
                <a:gd name="connsiteY135" fmla="*/ 31947 h 987499"/>
                <a:gd name="connsiteX136" fmla="*/ 504688 w 1110152"/>
                <a:gd name="connsiteY136" fmla="*/ 23436 h 987499"/>
                <a:gd name="connsiteX137" fmla="*/ 640334 w 1110152"/>
                <a:gd name="connsiteY137" fmla="*/ 736775 h 987499"/>
                <a:gd name="connsiteX138" fmla="*/ 672782 w 1110152"/>
                <a:gd name="connsiteY138" fmla="*/ 732519 h 987499"/>
                <a:gd name="connsiteX139" fmla="*/ 640334 w 1110152"/>
                <a:gd name="connsiteY139" fmla="*/ 736775 h 987499"/>
                <a:gd name="connsiteX140" fmla="*/ 912689 w 1110152"/>
                <a:gd name="connsiteY140" fmla="*/ 904337 h 987499"/>
                <a:gd name="connsiteX141" fmla="*/ 866144 w 1110152"/>
                <a:gd name="connsiteY141" fmla="*/ 891039 h 987499"/>
                <a:gd name="connsiteX142" fmla="*/ 878911 w 1110152"/>
                <a:gd name="connsiteY142" fmla="*/ 945297 h 987499"/>
                <a:gd name="connsiteX143" fmla="*/ 915084 w 1110152"/>
                <a:gd name="connsiteY143" fmla="*/ 987321 h 987499"/>
                <a:gd name="connsiteX144" fmla="*/ 930244 w 1110152"/>
                <a:gd name="connsiteY144" fmla="*/ 976416 h 987499"/>
                <a:gd name="connsiteX145" fmla="*/ 936361 w 1110152"/>
                <a:gd name="connsiteY145" fmla="*/ 962585 h 987499"/>
                <a:gd name="connsiteX146" fmla="*/ 952053 w 1110152"/>
                <a:gd name="connsiteY146" fmla="*/ 965511 h 987499"/>
                <a:gd name="connsiteX147" fmla="*/ 960033 w 1110152"/>
                <a:gd name="connsiteY147" fmla="*/ 935988 h 987499"/>
                <a:gd name="connsiteX148" fmla="*/ 958703 w 1110152"/>
                <a:gd name="connsiteY148" fmla="*/ 894496 h 987499"/>
                <a:gd name="connsiteX149" fmla="*/ 912689 w 1110152"/>
                <a:gd name="connsiteY149" fmla="*/ 904337 h 98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110152" h="987499">
                  <a:moveTo>
                    <a:pt x="1108445" y="495005"/>
                  </a:moveTo>
                  <a:cubicBezTo>
                    <a:pt x="1113233" y="491282"/>
                    <a:pt x="1106051" y="472132"/>
                    <a:pt x="1101796" y="475057"/>
                  </a:cubicBezTo>
                  <a:cubicBezTo>
                    <a:pt x="1097540" y="477983"/>
                    <a:pt x="1097540" y="445002"/>
                    <a:pt x="1100466" y="429842"/>
                  </a:cubicBezTo>
                  <a:cubicBezTo>
                    <a:pt x="1103392" y="414682"/>
                    <a:pt x="1101796" y="416543"/>
                    <a:pt x="1093817" y="424523"/>
                  </a:cubicBezTo>
                  <a:cubicBezTo>
                    <a:pt x="1086103" y="432502"/>
                    <a:pt x="1077592" y="409362"/>
                    <a:pt x="1075731" y="403511"/>
                  </a:cubicBezTo>
                  <a:cubicBezTo>
                    <a:pt x="1073869" y="397394"/>
                    <a:pt x="1064826" y="380637"/>
                    <a:pt x="1054719" y="383031"/>
                  </a:cubicBezTo>
                  <a:cubicBezTo>
                    <a:pt x="1044346" y="385425"/>
                    <a:pt x="1050995" y="368668"/>
                    <a:pt x="1041420" y="370530"/>
                  </a:cubicBezTo>
                  <a:cubicBezTo>
                    <a:pt x="1031845" y="372392"/>
                    <a:pt x="1029984" y="356700"/>
                    <a:pt x="1031845" y="342071"/>
                  </a:cubicBezTo>
                  <a:cubicBezTo>
                    <a:pt x="1033707" y="327709"/>
                    <a:pt x="1025196" y="339146"/>
                    <a:pt x="1020940" y="333028"/>
                  </a:cubicBezTo>
                  <a:cubicBezTo>
                    <a:pt x="1016685" y="326911"/>
                    <a:pt x="1011897" y="331698"/>
                    <a:pt x="1005248" y="334092"/>
                  </a:cubicBezTo>
                  <a:cubicBezTo>
                    <a:pt x="998599" y="336486"/>
                    <a:pt x="996737" y="321325"/>
                    <a:pt x="998599" y="315474"/>
                  </a:cubicBezTo>
                  <a:cubicBezTo>
                    <a:pt x="1000460" y="309356"/>
                    <a:pt x="997535" y="302175"/>
                    <a:pt x="988226" y="295526"/>
                  </a:cubicBezTo>
                  <a:cubicBezTo>
                    <a:pt x="979183" y="288877"/>
                    <a:pt x="978651" y="283557"/>
                    <a:pt x="979183" y="275578"/>
                  </a:cubicBezTo>
                  <a:cubicBezTo>
                    <a:pt x="979714" y="267865"/>
                    <a:pt x="927850" y="241267"/>
                    <a:pt x="916413" y="238874"/>
                  </a:cubicBezTo>
                  <a:cubicBezTo>
                    <a:pt x="904976" y="236480"/>
                    <a:pt x="914551" y="224511"/>
                    <a:pt x="909764" y="220256"/>
                  </a:cubicBezTo>
                  <a:cubicBezTo>
                    <a:pt x="904976" y="216000"/>
                    <a:pt x="903115" y="200308"/>
                    <a:pt x="903115" y="187009"/>
                  </a:cubicBezTo>
                  <a:cubicBezTo>
                    <a:pt x="903115" y="173710"/>
                    <a:pt x="886358" y="169455"/>
                    <a:pt x="886890" y="158816"/>
                  </a:cubicBezTo>
                  <a:cubicBezTo>
                    <a:pt x="887422" y="147911"/>
                    <a:pt x="882103" y="137804"/>
                    <a:pt x="883167" y="125569"/>
                  </a:cubicBezTo>
                  <a:cubicBezTo>
                    <a:pt x="884497" y="113601"/>
                    <a:pt x="865612" y="110409"/>
                    <a:pt x="865081" y="103760"/>
                  </a:cubicBezTo>
                  <a:cubicBezTo>
                    <a:pt x="864549" y="97110"/>
                    <a:pt x="854175" y="103228"/>
                    <a:pt x="844068" y="104292"/>
                  </a:cubicBezTo>
                  <a:cubicBezTo>
                    <a:pt x="833696" y="105356"/>
                    <a:pt x="834494" y="90993"/>
                    <a:pt x="835557" y="77163"/>
                  </a:cubicBezTo>
                  <a:cubicBezTo>
                    <a:pt x="836622" y="63332"/>
                    <a:pt x="831302" y="40458"/>
                    <a:pt x="822791" y="33809"/>
                  </a:cubicBezTo>
                  <a:cubicBezTo>
                    <a:pt x="814280" y="27160"/>
                    <a:pt x="813748" y="4286"/>
                    <a:pt x="809492" y="562"/>
                  </a:cubicBezTo>
                  <a:cubicBezTo>
                    <a:pt x="805237" y="-3161"/>
                    <a:pt x="791406" y="12531"/>
                    <a:pt x="791938" y="20510"/>
                  </a:cubicBezTo>
                  <a:cubicBezTo>
                    <a:pt x="792470" y="28489"/>
                    <a:pt x="790874" y="37267"/>
                    <a:pt x="785289" y="42320"/>
                  </a:cubicBezTo>
                  <a:cubicBezTo>
                    <a:pt x="779969" y="47108"/>
                    <a:pt x="789012" y="65726"/>
                    <a:pt x="781565" y="72375"/>
                  </a:cubicBezTo>
                  <a:cubicBezTo>
                    <a:pt x="774384" y="79024"/>
                    <a:pt x="781033" y="105356"/>
                    <a:pt x="779171" y="120516"/>
                  </a:cubicBezTo>
                  <a:cubicBezTo>
                    <a:pt x="777310" y="135677"/>
                    <a:pt x="777841" y="151901"/>
                    <a:pt x="770660" y="162008"/>
                  </a:cubicBezTo>
                  <a:cubicBezTo>
                    <a:pt x="763479" y="172381"/>
                    <a:pt x="762149" y="188605"/>
                    <a:pt x="747786" y="193925"/>
                  </a:cubicBezTo>
                  <a:cubicBezTo>
                    <a:pt x="733424" y="199244"/>
                    <a:pt x="714008" y="187807"/>
                    <a:pt x="714540" y="180094"/>
                  </a:cubicBezTo>
                  <a:cubicBezTo>
                    <a:pt x="715072" y="172381"/>
                    <a:pt x="698848" y="167327"/>
                    <a:pt x="690337" y="168657"/>
                  </a:cubicBezTo>
                  <a:cubicBezTo>
                    <a:pt x="681825" y="169987"/>
                    <a:pt x="677038" y="157752"/>
                    <a:pt x="663740" y="147645"/>
                  </a:cubicBezTo>
                  <a:cubicBezTo>
                    <a:pt x="650441" y="137272"/>
                    <a:pt x="640334" y="150039"/>
                    <a:pt x="636078" y="138070"/>
                  </a:cubicBezTo>
                  <a:cubicBezTo>
                    <a:pt x="631823" y="126102"/>
                    <a:pt x="627567" y="124240"/>
                    <a:pt x="617992" y="117590"/>
                  </a:cubicBezTo>
                  <a:cubicBezTo>
                    <a:pt x="608417" y="110941"/>
                    <a:pt x="611342" y="110941"/>
                    <a:pt x="620386" y="104292"/>
                  </a:cubicBezTo>
                  <a:cubicBezTo>
                    <a:pt x="629429" y="97642"/>
                    <a:pt x="627567" y="89131"/>
                    <a:pt x="622779" y="81418"/>
                  </a:cubicBezTo>
                  <a:cubicBezTo>
                    <a:pt x="617992" y="73439"/>
                    <a:pt x="628099" y="75301"/>
                    <a:pt x="640334" y="68651"/>
                  </a:cubicBezTo>
                  <a:cubicBezTo>
                    <a:pt x="652303" y="62002"/>
                    <a:pt x="640334" y="54289"/>
                    <a:pt x="649377" y="50565"/>
                  </a:cubicBezTo>
                  <a:cubicBezTo>
                    <a:pt x="658420" y="47108"/>
                    <a:pt x="653101" y="39128"/>
                    <a:pt x="643259" y="37267"/>
                  </a:cubicBezTo>
                  <a:cubicBezTo>
                    <a:pt x="633684" y="35405"/>
                    <a:pt x="636610" y="46842"/>
                    <a:pt x="632886" y="48171"/>
                  </a:cubicBezTo>
                  <a:cubicBezTo>
                    <a:pt x="629163" y="49501"/>
                    <a:pt x="625705" y="33011"/>
                    <a:pt x="622514" y="33809"/>
                  </a:cubicBezTo>
                  <a:cubicBezTo>
                    <a:pt x="619588" y="34341"/>
                    <a:pt x="608151" y="50033"/>
                    <a:pt x="602033" y="42320"/>
                  </a:cubicBezTo>
                  <a:cubicBezTo>
                    <a:pt x="595917" y="34341"/>
                    <a:pt x="562137" y="27958"/>
                    <a:pt x="549105" y="26096"/>
                  </a:cubicBezTo>
                  <a:cubicBezTo>
                    <a:pt x="535806" y="24234"/>
                    <a:pt x="531551" y="7478"/>
                    <a:pt x="523838" y="10403"/>
                  </a:cubicBezTo>
                  <a:cubicBezTo>
                    <a:pt x="516125" y="13329"/>
                    <a:pt x="525168" y="18914"/>
                    <a:pt x="533945" y="28489"/>
                  </a:cubicBezTo>
                  <a:cubicBezTo>
                    <a:pt x="542988" y="38064"/>
                    <a:pt x="503890" y="44714"/>
                    <a:pt x="492453" y="41256"/>
                  </a:cubicBezTo>
                  <a:cubicBezTo>
                    <a:pt x="481016" y="37533"/>
                    <a:pt x="494314" y="49767"/>
                    <a:pt x="484740" y="48970"/>
                  </a:cubicBezTo>
                  <a:cubicBezTo>
                    <a:pt x="475165" y="48437"/>
                    <a:pt x="473303" y="65194"/>
                    <a:pt x="465590" y="73705"/>
                  </a:cubicBezTo>
                  <a:cubicBezTo>
                    <a:pt x="457611" y="82216"/>
                    <a:pt x="463196" y="88333"/>
                    <a:pt x="454685" y="93653"/>
                  </a:cubicBezTo>
                  <a:cubicBezTo>
                    <a:pt x="446174" y="98972"/>
                    <a:pt x="445642" y="105090"/>
                    <a:pt x="456015" y="116526"/>
                  </a:cubicBezTo>
                  <a:cubicBezTo>
                    <a:pt x="466387" y="127963"/>
                    <a:pt x="451227" y="128495"/>
                    <a:pt x="442184" y="119452"/>
                  </a:cubicBezTo>
                  <a:cubicBezTo>
                    <a:pt x="433141" y="110409"/>
                    <a:pt x="424098" y="110409"/>
                    <a:pt x="424630" y="120516"/>
                  </a:cubicBezTo>
                  <a:cubicBezTo>
                    <a:pt x="425162" y="130889"/>
                    <a:pt x="413725" y="126102"/>
                    <a:pt x="415587" y="114399"/>
                  </a:cubicBezTo>
                  <a:cubicBezTo>
                    <a:pt x="417449" y="102962"/>
                    <a:pt x="402820" y="108281"/>
                    <a:pt x="400427" y="101632"/>
                  </a:cubicBezTo>
                  <a:cubicBezTo>
                    <a:pt x="398033" y="94983"/>
                    <a:pt x="385266" y="84078"/>
                    <a:pt x="377553" y="84876"/>
                  </a:cubicBezTo>
                  <a:cubicBezTo>
                    <a:pt x="369840" y="85408"/>
                    <a:pt x="369840" y="93919"/>
                    <a:pt x="361861" y="93919"/>
                  </a:cubicBezTo>
                  <a:cubicBezTo>
                    <a:pt x="353882" y="93919"/>
                    <a:pt x="352285" y="98174"/>
                    <a:pt x="353349" y="106420"/>
                  </a:cubicBezTo>
                  <a:cubicBezTo>
                    <a:pt x="354679" y="114931"/>
                    <a:pt x="341380" y="105887"/>
                    <a:pt x="332337" y="106951"/>
                  </a:cubicBezTo>
                  <a:cubicBezTo>
                    <a:pt x="323295" y="108015"/>
                    <a:pt x="332337" y="118388"/>
                    <a:pt x="327550" y="118920"/>
                  </a:cubicBezTo>
                  <a:cubicBezTo>
                    <a:pt x="322762" y="119452"/>
                    <a:pt x="322762" y="127963"/>
                    <a:pt x="314783" y="127963"/>
                  </a:cubicBezTo>
                  <a:cubicBezTo>
                    <a:pt x="307070" y="127963"/>
                    <a:pt x="308134" y="145517"/>
                    <a:pt x="309464" y="154560"/>
                  </a:cubicBezTo>
                  <a:cubicBezTo>
                    <a:pt x="310528" y="163604"/>
                    <a:pt x="297495" y="150305"/>
                    <a:pt x="289516" y="152699"/>
                  </a:cubicBezTo>
                  <a:cubicBezTo>
                    <a:pt x="281536" y="155092"/>
                    <a:pt x="291378" y="163071"/>
                    <a:pt x="293771" y="173179"/>
                  </a:cubicBezTo>
                  <a:cubicBezTo>
                    <a:pt x="296165" y="183552"/>
                    <a:pt x="289516" y="182754"/>
                    <a:pt x="285260" y="187009"/>
                  </a:cubicBezTo>
                  <a:cubicBezTo>
                    <a:pt x="281005" y="191265"/>
                    <a:pt x="274355" y="175572"/>
                    <a:pt x="274355" y="166529"/>
                  </a:cubicBezTo>
                  <a:cubicBezTo>
                    <a:pt x="274355" y="157486"/>
                    <a:pt x="264248" y="165997"/>
                    <a:pt x="253344" y="177434"/>
                  </a:cubicBezTo>
                  <a:cubicBezTo>
                    <a:pt x="242439" y="188871"/>
                    <a:pt x="257067" y="206425"/>
                    <a:pt x="252014" y="209351"/>
                  </a:cubicBezTo>
                  <a:cubicBezTo>
                    <a:pt x="247226" y="212276"/>
                    <a:pt x="225417" y="232756"/>
                    <a:pt x="212916" y="247917"/>
                  </a:cubicBezTo>
                  <a:cubicBezTo>
                    <a:pt x="200149" y="263077"/>
                    <a:pt x="173020" y="254034"/>
                    <a:pt x="164775" y="261215"/>
                  </a:cubicBezTo>
                  <a:cubicBezTo>
                    <a:pt x="156264" y="268397"/>
                    <a:pt x="147220" y="263077"/>
                    <a:pt x="138976" y="269727"/>
                  </a:cubicBezTo>
                  <a:cubicBezTo>
                    <a:pt x="130465" y="276376"/>
                    <a:pt x="114772" y="289143"/>
                    <a:pt x="113176" y="281163"/>
                  </a:cubicBezTo>
                  <a:cubicBezTo>
                    <a:pt x="111314" y="273450"/>
                    <a:pt x="89771" y="279302"/>
                    <a:pt x="80727" y="289143"/>
                  </a:cubicBezTo>
                  <a:cubicBezTo>
                    <a:pt x="71684" y="298718"/>
                    <a:pt x="57322" y="307229"/>
                    <a:pt x="46949" y="307761"/>
                  </a:cubicBezTo>
                  <a:cubicBezTo>
                    <a:pt x="36576" y="308293"/>
                    <a:pt x="36576" y="323985"/>
                    <a:pt x="32587" y="327709"/>
                  </a:cubicBezTo>
                  <a:cubicBezTo>
                    <a:pt x="28331" y="331432"/>
                    <a:pt x="29661" y="314942"/>
                    <a:pt x="29661" y="310953"/>
                  </a:cubicBezTo>
                  <a:cubicBezTo>
                    <a:pt x="29661" y="306697"/>
                    <a:pt x="20086" y="318134"/>
                    <a:pt x="15830" y="330900"/>
                  </a:cubicBezTo>
                  <a:cubicBezTo>
                    <a:pt x="11574" y="343667"/>
                    <a:pt x="26203" y="348455"/>
                    <a:pt x="17160" y="361753"/>
                  </a:cubicBezTo>
                  <a:cubicBezTo>
                    <a:pt x="8117" y="375052"/>
                    <a:pt x="-394" y="388350"/>
                    <a:pt x="12372" y="405107"/>
                  </a:cubicBezTo>
                  <a:cubicBezTo>
                    <a:pt x="24873" y="421863"/>
                    <a:pt x="32320" y="432768"/>
                    <a:pt x="28065" y="441279"/>
                  </a:cubicBezTo>
                  <a:cubicBezTo>
                    <a:pt x="23809" y="449790"/>
                    <a:pt x="14767" y="424523"/>
                    <a:pt x="11841" y="427448"/>
                  </a:cubicBezTo>
                  <a:cubicBezTo>
                    <a:pt x="8915" y="430374"/>
                    <a:pt x="23278" y="441279"/>
                    <a:pt x="19554" y="446599"/>
                  </a:cubicBezTo>
                  <a:cubicBezTo>
                    <a:pt x="15830" y="451918"/>
                    <a:pt x="3063" y="426118"/>
                    <a:pt x="138" y="432236"/>
                  </a:cubicBezTo>
                  <a:cubicBezTo>
                    <a:pt x="-2256" y="437555"/>
                    <a:pt x="27267" y="478515"/>
                    <a:pt x="27799" y="493676"/>
                  </a:cubicBezTo>
                  <a:cubicBezTo>
                    <a:pt x="28331" y="508836"/>
                    <a:pt x="52003" y="523198"/>
                    <a:pt x="50673" y="545008"/>
                  </a:cubicBezTo>
                  <a:cubicBezTo>
                    <a:pt x="49343" y="566818"/>
                    <a:pt x="71153" y="601660"/>
                    <a:pt x="74876" y="606980"/>
                  </a:cubicBezTo>
                  <a:cubicBezTo>
                    <a:pt x="78334" y="612299"/>
                    <a:pt x="66365" y="626928"/>
                    <a:pt x="68758" y="643152"/>
                  </a:cubicBezTo>
                  <a:cubicBezTo>
                    <a:pt x="71153" y="659377"/>
                    <a:pt x="63439" y="665494"/>
                    <a:pt x="53066" y="665494"/>
                  </a:cubicBezTo>
                  <a:cubicBezTo>
                    <a:pt x="42694" y="665494"/>
                    <a:pt x="48811" y="682516"/>
                    <a:pt x="60247" y="683580"/>
                  </a:cubicBezTo>
                  <a:cubicBezTo>
                    <a:pt x="71684" y="684644"/>
                    <a:pt x="67429" y="692623"/>
                    <a:pt x="80195" y="701134"/>
                  </a:cubicBezTo>
                  <a:cubicBezTo>
                    <a:pt x="92962" y="709645"/>
                    <a:pt x="123017" y="706454"/>
                    <a:pt x="133124" y="706454"/>
                  </a:cubicBezTo>
                  <a:cubicBezTo>
                    <a:pt x="143231" y="706454"/>
                    <a:pt x="146423" y="690761"/>
                    <a:pt x="160253" y="690229"/>
                  </a:cubicBezTo>
                  <a:cubicBezTo>
                    <a:pt x="174084" y="689697"/>
                    <a:pt x="172754" y="685442"/>
                    <a:pt x="179403" y="676931"/>
                  </a:cubicBezTo>
                  <a:cubicBezTo>
                    <a:pt x="186053" y="668419"/>
                    <a:pt x="217437" y="670813"/>
                    <a:pt x="249354" y="672675"/>
                  </a:cubicBezTo>
                  <a:cubicBezTo>
                    <a:pt x="281271" y="674537"/>
                    <a:pt x="295101" y="664696"/>
                    <a:pt x="299889" y="651397"/>
                  </a:cubicBezTo>
                  <a:cubicBezTo>
                    <a:pt x="304144" y="640226"/>
                    <a:pt x="327018" y="639429"/>
                    <a:pt x="336061" y="630917"/>
                  </a:cubicBezTo>
                  <a:cubicBezTo>
                    <a:pt x="345104" y="622406"/>
                    <a:pt x="352817" y="621874"/>
                    <a:pt x="376489" y="622938"/>
                  </a:cubicBezTo>
                  <a:cubicBezTo>
                    <a:pt x="399894" y="624268"/>
                    <a:pt x="421705" y="611502"/>
                    <a:pt x="436599" y="605384"/>
                  </a:cubicBezTo>
                  <a:cubicBezTo>
                    <a:pt x="451759" y="599267"/>
                    <a:pt x="479420" y="601660"/>
                    <a:pt x="493783" y="598203"/>
                  </a:cubicBezTo>
                  <a:cubicBezTo>
                    <a:pt x="508146" y="594479"/>
                    <a:pt x="510539" y="616289"/>
                    <a:pt x="526764" y="614427"/>
                  </a:cubicBezTo>
                  <a:cubicBezTo>
                    <a:pt x="542988" y="612565"/>
                    <a:pt x="550169" y="619214"/>
                    <a:pt x="558680" y="618683"/>
                  </a:cubicBezTo>
                  <a:cubicBezTo>
                    <a:pt x="567191" y="618151"/>
                    <a:pt x="565861" y="624534"/>
                    <a:pt x="574372" y="626396"/>
                  </a:cubicBezTo>
                  <a:cubicBezTo>
                    <a:pt x="582883" y="628258"/>
                    <a:pt x="581554" y="635439"/>
                    <a:pt x="576234" y="643152"/>
                  </a:cubicBezTo>
                  <a:cubicBezTo>
                    <a:pt x="570915" y="650865"/>
                    <a:pt x="589001" y="650333"/>
                    <a:pt x="600438" y="666026"/>
                  </a:cubicBezTo>
                  <a:cubicBezTo>
                    <a:pt x="611875" y="681718"/>
                    <a:pt x="600970" y="684112"/>
                    <a:pt x="607087" y="696081"/>
                  </a:cubicBezTo>
                  <a:cubicBezTo>
                    <a:pt x="613205" y="708049"/>
                    <a:pt x="617460" y="705124"/>
                    <a:pt x="629429" y="688367"/>
                  </a:cubicBezTo>
                  <a:cubicBezTo>
                    <a:pt x="641397" y="671345"/>
                    <a:pt x="654696" y="682250"/>
                    <a:pt x="656558" y="667888"/>
                  </a:cubicBezTo>
                  <a:cubicBezTo>
                    <a:pt x="658420" y="653525"/>
                    <a:pt x="671186" y="636503"/>
                    <a:pt x="679432" y="643684"/>
                  </a:cubicBezTo>
                  <a:cubicBezTo>
                    <a:pt x="687943" y="650865"/>
                    <a:pt x="673314" y="654589"/>
                    <a:pt x="667995" y="682250"/>
                  </a:cubicBezTo>
                  <a:cubicBezTo>
                    <a:pt x="662675" y="709911"/>
                    <a:pt x="652834" y="695549"/>
                    <a:pt x="651238" y="703262"/>
                  </a:cubicBezTo>
                  <a:cubicBezTo>
                    <a:pt x="649377" y="711241"/>
                    <a:pt x="676506" y="715231"/>
                    <a:pt x="676506" y="700868"/>
                  </a:cubicBezTo>
                  <a:cubicBezTo>
                    <a:pt x="676506" y="686506"/>
                    <a:pt x="681293" y="679856"/>
                    <a:pt x="691667" y="693155"/>
                  </a:cubicBezTo>
                  <a:cubicBezTo>
                    <a:pt x="702039" y="706454"/>
                    <a:pt x="685549" y="717358"/>
                    <a:pt x="688209" y="723210"/>
                  </a:cubicBezTo>
                  <a:cubicBezTo>
                    <a:pt x="690602" y="729327"/>
                    <a:pt x="702039" y="721348"/>
                    <a:pt x="708157" y="721880"/>
                  </a:cubicBezTo>
                  <a:cubicBezTo>
                    <a:pt x="718796" y="722944"/>
                    <a:pt x="733424" y="746615"/>
                    <a:pt x="731030" y="759382"/>
                  </a:cubicBezTo>
                  <a:cubicBezTo>
                    <a:pt x="728637" y="771883"/>
                    <a:pt x="724913" y="784117"/>
                    <a:pt x="745393" y="794225"/>
                  </a:cubicBezTo>
                  <a:cubicBezTo>
                    <a:pt x="765873" y="804598"/>
                    <a:pt x="758160" y="806193"/>
                    <a:pt x="773054" y="806193"/>
                  </a:cubicBezTo>
                  <a:cubicBezTo>
                    <a:pt x="788214" y="806193"/>
                    <a:pt x="819333" y="818162"/>
                    <a:pt x="827844" y="825609"/>
                  </a:cubicBezTo>
                  <a:cubicBezTo>
                    <a:pt x="836355" y="832791"/>
                    <a:pt x="857899" y="820290"/>
                    <a:pt x="862155" y="805661"/>
                  </a:cubicBezTo>
                  <a:cubicBezTo>
                    <a:pt x="866410" y="791299"/>
                    <a:pt x="882103" y="805129"/>
                    <a:pt x="873592" y="809917"/>
                  </a:cubicBezTo>
                  <a:cubicBezTo>
                    <a:pt x="865081" y="814704"/>
                    <a:pt x="877847" y="826141"/>
                    <a:pt x="878379" y="818428"/>
                  </a:cubicBezTo>
                  <a:cubicBezTo>
                    <a:pt x="878911" y="810449"/>
                    <a:pt x="882634" y="804065"/>
                    <a:pt x="885560" y="813109"/>
                  </a:cubicBezTo>
                  <a:cubicBezTo>
                    <a:pt x="888486" y="822152"/>
                    <a:pt x="899391" y="822152"/>
                    <a:pt x="903647" y="829333"/>
                  </a:cubicBezTo>
                  <a:cubicBezTo>
                    <a:pt x="907902" y="836514"/>
                    <a:pt x="912689" y="841834"/>
                    <a:pt x="912689" y="835982"/>
                  </a:cubicBezTo>
                  <a:cubicBezTo>
                    <a:pt x="912689" y="829865"/>
                    <a:pt x="915084" y="824545"/>
                    <a:pt x="924658" y="820822"/>
                  </a:cubicBezTo>
                  <a:cubicBezTo>
                    <a:pt x="934233" y="817098"/>
                    <a:pt x="940351" y="810449"/>
                    <a:pt x="950457" y="802204"/>
                  </a:cubicBezTo>
                  <a:cubicBezTo>
                    <a:pt x="960831" y="793693"/>
                    <a:pt x="1002854" y="791831"/>
                    <a:pt x="1007110" y="791831"/>
                  </a:cubicBezTo>
                  <a:cubicBezTo>
                    <a:pt x="1011365" y="791831"/>
                    <a:pt x="1013759" y="755659"/>
                    <a:pt x="1016153" y="737040"/>
                  </a:cubicBezTo>
                  <a:cubicBezTo>
                    <a:pt x="1018547" y="718422"/>
                    <a:pt x="1034239" y="715231"/>
                    <a:pt x="1036633" y="695549"/>
                  </a:cubicBezTo>
                  <a:cubicBezTo>
                    <a:pt x="1039026" y="675601"/>
                    <a:pt x="1060039" y="638896"/>
                    <a:pt x="1065624" y="637035"/>
                  </a:cubicBezTo>
                  <a:cubicBezTo>
                    <a:pt x="1070943" y="635173"/>
                    <a:pt x="1081316" y="629853"/>
                    <a:pt x="1081848" y="618417"/>
                  </a:cubicBezTo>
                  <a:cubicBezTo>
                    <a:pt x="1082380" y="606980"/>
                    <a:pt x="1096210" y="594213"/>
                    <a:pt x="1096210" y="580383"/>
                  </a:cubicBezTo>
                  <a:cubicBezTo>
                    <a:pt x="1096210" y="566552"/>
                    <a:pt x="1104190" y="550328"/>
                    <a:pt x="1102860" y="546072"/>
                  </a:cubicBezTo>
                  <a:cubicBezTo>
                    <a:pt x="1101530" y="541817"/>
                    <a:pt x="1096742" y="528518"/>
                    <a:pt x="1105786" y="518943"/>
                  </a:cubicBezTo>
                  <a:cubicBezTo>
                    <a:pt x="1116425" y="510166"/>
                    <a:pt x="1103658" y="498729"/>
                    <a:pt x="1108445" y="495005"/>
                  </a:cubicBezTo>
                  <a:close/>
                  <a:moveTo>
                    <a:pt x="504688" y="23436"/>
                  </a:moveTo>
                  <a:cubicBezTo>
                    <a:pt x="503358" y="16255"/>
                    <a:pt x="460536" y="24500"/>
                    <a:pt x="469845" y="31947"/>
                  </a:cubicBezTo>
                  <a:cubicBezTo>
                    <a:pt x="475963" y="36469"/>
                    <a:pt x="506018" y="30617"/>
                    <a:pt x="504688" y="23436"/>
                  </a:cubicBezTo>
                  <a:close/>
                  <a:moveTo>
                    <a:pt x="640334" y="736775"/>
                  </a:moveTo>
                  <a:cubicBezTo>
                    <a:pt x="646983" y="742892"/>
                    <a:pt x="669325" y="741030"/>
                    <a:pt x="672782" y="732519"/>
                  </a:cubicBezTo>
                  <a:cubicBezTo>
                    <a:pt x="676506" y="724008"/>
                    <a:pt x="634483" y="731455"/>
                    <a:pt x="640334" y="736775"/>
                  </a:cubicBezTo>
                  <a:close/>
                  <a:moveTo>
                    <a:pt x="912689" y="904337"/>
                  </a:moveTo>
                  <a:cubicBezTo>
                    <a:pt x="896465" y="906199"/>
                    <a:pt x="871995" y="889443"/>
                    <a:pt x="866144" y="891039"/>
                  </a:cubicBezTo>
                  <a:cubicBezTo>
                    <a:pt x="859495" y="892900"/>
                    <a:pt x="887156" y="934392"/>
                    <a:pt x="878911" y="945297"/>
                  </a:cubicBezTo>
                  <a:cubicBezTo>
                    <a:pt x="870400" y="956202"/>
                    <a:pt x="903647" y="985725"/>
                    <a:pt x="915084" y="987321"/>
                  </a:cubicBezTo>
                  <a:cubicBezTo>
                    <a:pt x="926520" y="989183"/>
                    <a:pt x="922265" y="975884"/>
                    <a:pt x="930244" y="976416"/>
                  </a:cubicBezTo>
                  <a:cubicBezTo>
                    <a:pt x="937957" y="976948"/>
                    <a:pt x="935031" y="968702"/>
                    <a:pt x="936361" y="962585"/>
                  </a:cubicBezTo>
                  <a:cubicBezTo>
                    <a:pt x="937425" y="956468"/>
                    <a:pt x="945404" y="969235"/>
                    <a:pt x="952053" y="965511"/>
                  </a:cubicBezTo>
                  <a:cubicBezTo>
                    <a:pt x="958703" y="961787"/>
                    <a:pt x="950192" y="935988"/>
                    <a:pt x="960033" y="935988"/>
                  </a:cubicBezTo>
                  <a:cubicBezTo>
                    <a:pt x="969608" y="935988"/>
                    <a:pt x="961894" y="904603"/>
                    <a:pt x="958703" y="894496"/>
                  </a:cubicBezTo>
                  <a:cubicBezTo>
                    <a:pt x="955511" y="884389"/>
                    <a:pt x="928914" y="902475"/>
                    <a:pt x="912689" y="904337"/>
                  </a:cubicBezTo>
                  <a:close/>
                </a:path>
              </a:pathLst>
            </a:custGeom>
            <a:grpFill/>
            <a:ln w="6350" cap="flat">
              <a:solidFill>
                <a:schemeClr val="bg1"/>
              </a:solidFill>
              <a:prstDash val="solid"/>
              <a:miter/>
            </a:ln>
          </p:spPr>
          <p:txBody>
            <a:bodyPr rtlCol="0" anchor="ctr"/>
            <a:lstStyle/>
            <a:p>
              <a:endParaRPr lang="en-GB"/>
            </a:p>
          </p:txBody>
        </p:sp>
        <p:sp>
          <p:nvSpPr>
            <p:cNvPr id="541" name="Freeform: Shape 540">
              <a:extLst>
                <a:ext uri="{FF2B5EF4-FFF2-40B4-BE49-F238E27FC236}">
                  <a16:creationId xmlns:a16="http://schemas.microsoft.com/office/drawing/2014/main" id="{6EB250C0-C484-4CE6-AEA5-41C6EF1E8AFC}"/>
                </a:ext>
              </a:extLst>
            </p:cNvPr>
            <p:cNvSpPr/>
            <p:nvPr/>
          </p:nvSpPr>
          <p:spPr>
            <a:xfrm>
              <a:off x="10298115" y="5381954"/>
              <a:ext cx="328846" cy="387072"/>
            </a:xfrm>
            <a:custGeom>
              <a:avLst/>
              <a:gdLst>
                <a:gd name="connsiteX0" fmla="*/ 203719 w 328846"/>
                <a:gd name="connsiteY0" fmla="*/ 195490 h 387072"/>
                <a:gd name="connsiteX1" fmla="*/ 181909 w 328846"/>
                <a:gd name="connsiteY1" fmla="*/ 202139 h 387072"/>
                <a:gd name="connsiteX2" fmla="*/ 155312 w 328846"/>
                <a:gd name="connsiteY2" fmla="*/ 191234 h 387072"/>
                <a:gd name="connsiteX3" fmla="*/ 141482 w 328846"/>
                <a:gd name="connsiteY3" fmla="*/ 214640 h 387072"/>
                <a:gd name="connsiteX4" fmla="*/ 119140 w 328846"/>
                <a:gd name="connsiteY4" fmla="*/ 252674 h 387072"/>
                <a:gd name="connsiteX5" fmla="*/ 44402 w 328846"/>
                <a:gd name="connsiteY5" fmla="*/ 302145 h 387072"/>
                <a:gd name="connsiteX6" fmla="*/ 10091 w 328846"/>
                <a:gd name="connsiteY6" fmla="*/ 334593 h 387072"/>
                <a:gd name="connsiteX7" fmla="*/ 2910 w 328846"/>
                <a:gd name="connsiteY7" fmla="*/ 364116 h 387072"/>
                <a:gd name="connsiteX8" fmla="*/ 27645 w 328846"/>
                <a:gd name="connsiteY8" fmla="*/ 375021 h 387072"/>
                <a:gd name="connsiteX9" fmla="*/ 47061 w 328846"/>
                <a:gd name="connsiteY9" fmla="*/ 383001 h 387072"/>
                <a:gd name="connsiteX10" fmla="*/ 97064 w 328846"/>
                <a:gd name="connsiteY10" fmla="*/ 371564 h 387072"/>
                <a:gd name="connsiteX11" fmla="*/ 115150 w 328846"/>
                <a:gd name="connsiteY11" fmla="*/ 340179 h 387072"/>
                <a:gd name="connsiteX12" fmla="*/ 128980 w 328846"/>
                <a:gd name="connsiteY12" fmla="*/ 311986 h 387072"/>
                <a:gd name="connsiteX13" fmla="*/ 159035 w 328846"/>
                <a:gd name="connsiteY13" fmla="*/ 293368 h 387072"/>
                <a:gd name="connsiteX14" fmla="*/ 168079 w 328846"/>
                <a:gd name="connsiteY14" fmla="*/ 279005 h 387072"/>
                <a:gd name="connsiteX15" fmla="*/ 186164 w 328846"/>
                <a:gd name="connsiteY15" fmla="*/ 253738 h 387072"/>
                <a:gd name="connsiteX16" fmla="*/ 207177 w 328846"/>
                <a:gd name="connsiteY16" fmla="*/ 218098 h 387072"/>
                <a:gd name="connsiteX17" fmla="*/ 203719 w 328846"/>
                <a:gd name="connsiteY17" fmla="*/ 195490 h 387072"/>
                <a:gd name="connsiteX18" fmla="*/ 301862 w 328846"/>
                <a:gd name="connsiteY18" fmla="*/ 98676 h 387072"/>
                <a:gd name="connsiteX19" fmla="*/ 275265 w 328846"/>
                <a:gd name="connsiteY19" fmla="*/ 96282 h 387072"/>
                <a:gd name="connsiteX20" fmla="*/ 259041 w 328846"/>
                <a:gd name="connsiteY20" fmla="*/ 80058 h 387072"/>
                <a:gd name="connsiteX21" fmla="*/ 247073 w 328846"/>
                <a:gd name="connsiteY21" fmla="*/ 58248 h 387072"/>
                <a:gd name="connsiteX22" fmla="*/ 246541 w 328846"/>
                <a:gd name="connsiteY22" fmla="*/ 73408 h 387072"/>
                <a:gd name="connsiteX23" fmla="*/ 235636 w 328846"/>
                <a:gd name="connsiteY23" fmla="*/ 68089 h 387072"/>
                <a:gd name="connsiteX24" fmla="*/ 225263 w 328846"/>
                <a:gd name="connsiteY24" fmla="*/ 49471 h 387072"/>
                <a:gd name="connsiteX25" fmla="*/ 214890 w 328846"/>
                <a:gd name="connsiteY25" fmla="*/ 24735 h 387072"/>
                <a:gd name="connsiteX26" fmla="*/ 181111 w 328846"/>
                <a:gd name="connsiteY26" fmla="*/ 0 h 387072"/>
                <a:gd name="connsiteX27" fmla="*/ 189622 w 328846"/>
                <a:gd name="connsiteY27" fmla="*/ 28991 h 387072"/>
                <a:gd name="connsiteX28" fmla="*/ 208240 w 328846"/>
                <a:gd name="connsiteY28" fmla="*/ 48141 h 387072"/>
                <a:gd name="connsiteX29" fmla="*/ 224465 w 328846"/>
                <a:gd name="connsiteY29" fmla="*/ 69951 h 387072"/>
                <a:gd name="connsiteX30" fmla="*/ 220209 w 328846"/>
                <a:gd name="connsiteY30" fmla="*/ 110379 h 387072"/>
                <a:gd name="connsiteX31" fmla="*/ 197868 w 328846"/>
                <a:gd name="connsiteY31" fmla="*/ 135114 h 387072"/>
                <a:gd name="connsiteX32" fmla="*/ 234039 w 328846"/>
                <a:gd name="connsiteY32" fmla="*/ 167563 h 387072"/>
                <a:gd name="connsiteX33" fmla="*/ 226327 w 328846"/>
                <a:gd name="connsiteY33" fmla="*/ 210916 h 387072"/>
                <a:gd name="connsiteX34" fmla="*/ 251062 w 328846"/>
                <a:gd name="connsiteY34" fmla="*/ 214374 h 387072"/>
                <a:gd name="connsiteX35" fmla="*/ 281117 w 328846"/>
                <a:gd name="connsiteY35" fmla="*/ 172350 h 387072"/>
                <a:gd name="connsiteX36" fmla="*/ 289628 w 328846"/>
                <a:gd name="connsiteY36" fmla="*/ 143891 h 387072"/>
                <a:gd name="connsiteX37" fmla="*/ 307714 w 328846"/>
                <a:gd name="connsiteY37" fmla="*/ 137774 h 387072"/>
                <a:gd name="connsiteX38" fmla="*/ 319151 w 328846"/>
                <a:gd name="connsiteY38" fmla="*/ 121549 h 387072"/>
                <a:gd name="connsiteX39" fmla="*/ 328194 w 328846"/>
                <a:gd name="connsiteY39" fmla="*/ 97346 h 387072"/>
                <a:gd name="connsiteX40" fmla="*/ 301862 w 328846"/>
                <a:gd name="connsiteY40" fmla="*/ 98676 h 38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8846" h="387072">
                  <a:moveTo>
                    <a:pt x="203719" y="195490"/>
                  </a:moveTo>
                  <a:cubicBezTo>
                    <a:pt x="195208" y="189638"/>
                    <a:pt x="190952" y="197883"/>
                    <a:pt x="181909" y="202139"/>
                  </a:cubicBezTo>
                  <a:cubicBezTo>
                    <a:pt x="172866" y="206395"/>
                    <a:pt x="166749" y="182191"/>
                    <a:pt x="155312" y="191234"/>
                  </a:cubicBezTo>
                  <a:cubicBezTo>
                    <a:pt x="143875" y="200277"/>
                    <a:pt x="153982" y="204001"/>
                    <a:pt x="141482" y="214640"/>
                  </a:cubicBezTo>
                  <a:cubicBezTo>
                    <a:pt x="128980" y="225545"/>
                    <a:pt x="134300" y="229002"/>
                    <a:pt x="119140" y="252674"/>
                  </a:cubicBezTo>
                  <a:cubicBezTo>
                    <a:pt x="103979" y="276079"/>
                    <a:pt x="52381" y="289378"/>
                    <a:pt x="44402" y="302145"/>
                  </a:cubicBezTo>
                  <a:cubicBezTo>
                    <a:pt x="36688" y="314645"/>
                    <a:pt x="10623" y="325018"/>
                    <a:pt x="10091" y="334593"/>
                  </a:cubicBezTo>
                  <a:cubicBezTo>
                    <a:pt x="9559" y="344168"/>
                    <a:pt x="-6399" y="351084"/>
                    <a:pt x="2910" y="364116"/>
                  </a:cubicBezTo>
                  <a:cubicBezTo>
                    <a:pt x="10091" y="374489"/>
                    <a:pt x="19666" y="367042"/>
                    <a:pt x="27645" y="375021"/>
                  </a:cubicBezTo>
                  <a:cubicBezTo>
                    <a:pt x="35358" y="383001"/>
                    <a:pt x="43337" y="376351"/>
                    <a:pt x="47061" y="383001"/>
                  </a:cubicBezTo>
                  <a:cubicBezTo>
                    <a:pt x="50518" y="389650"/>
                    <a:pt x="77116" y="389650"/>
                    <a:pt x="97064" y="371564"/>
                  </a:cubicBezTo>
                  <a:cubicBezTo>
                    <a:pt x="117012" y="353477"/>
                    <a:pt x="107437" y="344966"/>
                    <a:pt x="115150" y="340179"/>
                  </a:cubicBezTo>
                  <a:cubicBezTo>
                    <a:pt x="122864" y="335391"/>
                    <a:pt x="124193" y="321029"/>
                    <a:pt x="128980" y="311986"/>
                  </a:cubicBezTo>
                  <a:cubicBezTo>
                    <a:pt x="133768" y="302943"/>
                    <a:pt x="137492" y="293368"/>
                    <a:pt x="159035" y="293368"/>
                  </a:cubicBezTo>
                  <a:cubicBezTo>
                    <a:pt x="180845" y="293368"/>
                    <a:pt x="169409" y="289112"/>
                    <a:pt x="168079" y="279005"/>
                  </a:cubicBezTo>
                  <a:cubicBezTo>
                    <a:pt x="166749" y="268898"/>
                    <a:pt x="186164" y="267036"/>
                    <a:pt x="186164" y="253738"/>
                  </a:cubicBezTo>
                  <a:cubicBezTo>
                    <a:pt x="186164" y="240439"/>
                    <a:pt x="212762" y="228470"/>
                    <a:pt x="207177" y="218098"/>
                  </a:cubicBezTo>
                  <a:cubicBezTo>
                    <a:pt x="201857" y="207725"/>
                    <a:pt x="212230" y="201607"/>
                    <a:pt x="203719" y="195490"/>
                  </a:cubicBezTo>
                  <a:close/>
                  <a:moveTo>
                    <a:pt x="301862" y="98676"/>
                  </a:moveTo>
                  <a:cubicBezTo>
                    <a:pt x="296543" y="107719"/>
                    <a:pt x="285639" y="96282"/>
                    <a:pt x="275265" y="96282"/>
                  </a:cubicBezTo>
                  <a:cubicBezTo>
                    <a:pt x="264893" y="96282"/>
                    <a:pt x="259041" y="89101"/>
                    <a:pt x="259041" y="80058"/>
                  </a:cubicBezTo>
                  <a:cubicBezTo>
                    <a:pt x="259041" y="71015"/>
                    <a:pt x="256647" y="57716"/>
                    <a:pt x="247073" y="58248"/>
                  </a:cubicBezTo>
                  <a:cubicBezTo>
                    <a:pt x="237497" y="58780"/>
                    <a:pt x="249998" y="68621"/>
                    <a:pt x="246541" y="73408"/>
                  </a:cubicBezTo>
                  <a:cubicBezTo>
                    <a:pt x="242817" y="78196"/>
                    <a:pt x="240423" y="68089"/>
                    <a:pt x="235636" y="68089"/>
                  </a:cubicBezTo>
                  <a:cubicBezTo>
                    <a:pt x="230848" y="68089"/>
                    <a:pt x="225263" y="61440"/>
                    <a:pt x="225263" y="49471"/>
                  </a:cubicBezTo>
                  <a:cubicBezTo>
                    <a:pt x="225263" y="37502"/>
                    <a:pt x="214890" y="38566"/>
                    <a:pt x="214890" y="24735"/>
                  </a:cubicBezTo>
                  <a:cubicBezTo>
                    <a:pt x="214890" y="10905"/>
                    <a:pt x="193080" y="0"/>
                    <a:pt x="181111" y="0"/>
                  </a:cubicBezTo>
                  <a:cubicBezTo>
                    <a:pt x="169142" y="0"/>
                    <a:pt x="183505" y="21810"/>
                    <a:pt x="189622" y="28991"/>
                  </a:cubicBezTo>
                  <a:cubicBezTo>
                    <a:pt x="195740" y="36172"/>
                    <a:pt x="209038" y="42822"/>
                    <a:pt x="208240" y="48141"/>
                  </a:cubicBezTo>
                  <a:cubicBezTo>
                    <a:pt x="207708" y="53726"/>
                    <a:pt x="217284" y="67557"/>
                    <a:pt x="224465" y="69951"/>
                  </a:cubicBezTo>
                  <a:cubicBezTo>
                    <a:pt x="231646" y="72344"/>
                    <a:pt x="220209" y="93356"/>
                    <a:pt x="220209" y="110379"/>
                  </a:cubicBezTo>
                  <a:cubicBezTo>
                    <a:pt x="220209" y="127135"/>
                    <a:pt x="206910" y="124209"/>
                    <a:pt x="197868" y="135114"/>
                  </a:cubicBezTo>
                  <a:cubicBezTo>
                    <a:pt x="188824" y="145753"/>
                    <a:pt x="220741" y="156658"/>
                    <a:pt x="234039" y="167563"/>
                  </a:cubicBezTo>
                  <a:cubicBezTo>
                    <a:pt x="247338" y="178468"/>
                    <a:pt x="222603" y="205065"/>
                    <a:pt x="226327" y="210916"/>
                  </a:cubicBezTo>
                  <a:cubicBezTo>
                    <a:pt x="228188" y="213842"/>
                    <a:pt x="237232" y="218098"/>
                    <a:pt x="251062" y="214374"/>
                  </a:cubicBezTo>
                  <a:cubicBezTo>
                    <a:pt x="264893" y="210916"/>
                    <a:pt x="271542" y="180595"/>
                    <a:pt x="281117" y="172350"/>
                  </a:cubicBezTo>
                  <a:cubicBezTo>
                    <a:pt x="290692" y="163839"/>
                    <a:pt x="284841" y="150540"/>
                    <a:pt x="289628" y="143891"/>
                  </a:cubicBezTo>
                  <a:cubicBezTo>
                    <a:pt x="294416" y="137242"/>
                    <a:pt x="301065" y="137774"/>
                    <a:pt x="307714" y="137774"/>
                  </a:cubicBezTo>
                  <a:cubicBezTo>
                    <a:pt x="314364" y="137774"/>
                    <a:pt x="310640" y="121549"/>
                    <a:pt x="319151" y="121549"/>
                  </a:cubicBezTo>
                  <a:cubicBezTo>
                    <a:pt x="327662" y="121549"/>
                    <a:pt x="323407" y="110112"/>
                    <a:pt x="328194" y="97346"/>
                  </a:cubicBezTo>
                  <a:cubicBezTo>
                    <a:pt x="333247" y="84579"/>
                    <a:pt x="307448" y="89367"/>
                    <a:pt x="301862" y="98676"/>
                  </a:cubicBezTo>
                  <a:close/>
                </a:path>
              </a:pathLst>
            </a:custGeom>
            <a:grpFill/>
            <a:ln w="6350" cap="flat">
              <a:solidFill>
                <a:schemeClr val="bg1"/>
              </a:solidFill>
              <a:prstDash val="solid"/>
              <a:miter/>
            </a:ln>
          </p:spPr>
          <p:txBody>
            <a:bodyPr rtlCol="0" anchor="ctr"/>
            <a:lstStyle/>
            <a:p>
              <a:endParaRPr lang="en-GB"/>
            </a:p>
          </p:txBody>
        </p:sp>
        <p:sp>
          <p:nvSpPr>
            <p:cNvPr id="693" name="Freeform: Shape 692">
              <a:extLst>
                <a:ext uri="{FF2B5EF4-FFF2-40B4-BE49-F238E27FC236}">
                  <a16:creationId xmlns:a16="http://schemas.microsoft.com/office/drawing/2014/main" id="{EFF78C2C-3C93-406D-96FD-0D74D6E26863}"/>
                </a:ext>
              </a:extLst>
            </p:cNvPr>
            <p:cNvSpPr/>
            <p:nvPr/>
          </p:nvSpPr>
          <p:spPr>
            <a:xfrm>
              <a:off x="7220782" y="3135112"/>
              <a:ext cx="384079" cy="239527"/>
            </a:xfrm>
            <a:custGeom>
              <a:avLst/>
              <a:gdLst>
                <a:gd name="connsiteX0" fmla="*/ 382750 w 384079"/>
                <a:gd name="connsiteY0" fmla="*/ 152307 h 239527"/>
                <a:gd name="connsiteX1" fmla="*/ 358546 w 384079"/>
                <a:gd name="connsiteY1" fmla="*/ 144328 h 239527"/>
                <a:gd name="connsiteX2" fmla="*/ 330354 w 384079"/>
                <a:gd name="connsiteY2" fmla="*/ 125976 h 239527"/>
                <a:gd name="connsiteX3" fmla="*/ 298969 w 384079"/>
                <a:gd name="connsiteY3" fmla="*/ 107624 h 239527"/>
                <a:gd name="connsiteX4" fmla="*/ 271573 w 384079"/>
                <a:gd name="connsiteY4" fmla="*/ 87410 h 239527"/>
                <a:gd name="connsiteX5" fmla="*/ 259605 w 384079"/>
                <a:gd name="connsiteY5" fmla="*/ 64802 h 239527"/>
                <a:gd name="connsiteX6" fmla="*/ 248434 w 384079"/>
                <a:gd name="connsiteY6" fmla="*/ 47248 h 239527"/>
                <a:gd name="connsiteX7" fmla="*/ 208272 w 384079"/>
                <a:gd name="connsiteY7" fmla="*/ 42461 h 239527"/>
                <a:gd name="connsiteX8" fmla="*/ 198697 w 384079"/>
                <a:gd name="connsiteY8" fmla="*/ 13470 h 239527"/>
                <a:gd name="connsiteX9" fmla="*/ 177685 w 384079"/>
                <a:gd name="connsiteY9" fmla="*/ 6288 h 239527"/>
                <a:gd name="connsiteX10" fmla="*/ 158269 w 384079"/>
                <a:gd name="connsiteY10" fmla="*/ 1501 h 239527"/>
                <a:gd name="connsiteX11" fmla="*/ 147098 w 384079"/>
                <a:gd name="connsiteY11" fmla="*/ 7086 h 239527"/>
                <a:gd name="connsiteX12" fmla="*/ 137523 w 384079"/>
                <a:gd name="connsiteY12" fmla="*/ 17459 h 239527"/>
                <a:gd name="connsiteX13" fmla="*/ 118107 w 384079"/>
                <a:gd name="connsiteY13" fmla="*/ 31822 h 239527"/>
                <a:gd name="connsiteX14" fmla="*/ 108532 w 384079"/>
                <a:gd name="connsiteY14" fmla="*/ 44588 h 239527"/>
                <a:gd name="connsiteX15" fmla="*/ 89382 w 384079"/>
                <a:gd name="connsiteY15" fmla="*/ 40067 h 239527"/>
                <a:gd name="connsiteX16" fmla="*/ 70498 w 384079"/>
                <a:gd name="connsiteY16" fmla="*/ 35545 h 239527"/>
                <a:gd name="connsiteX17" fmla="*/ 37251 w 384079"/>
                <a:gd name="connsiteY17" fmla="*/ 9746 h 239527"/>
                <a:gd name="connsiteX18" fmla="*/ 9059 w 384079"/>
                <a:gd name="connsiteY18" fmla="*/ 24640 h 239527"/>
                <a:gd name="connsiteX19" fmla="*/ 21825 w 384079"/>
                <a:gd name="connsiteY19" fmla="*/ 19853 h 239527"/>
                <a:gd name="connsiteX20" fmla="*/ 42837 w 384079"/>
                <a:gd name="connsiteY20" fmla="*/ 44854 h 239527"/>
                <a:gd name="connsiteX21" fmla="*/ 55604 w 384079"/>
                <a:gd name="connsiteY21" fmla="*/ 60813 h 239527"/>
                <a:gd name="connsiteX22" fmla="*/ 28209 w 384079"/>
                <a:gd name="connsiteY22" fmla="*/ 66398 h 239527"/>
                <a:gd name="connsiteX23" fmla="*/ 3207 w 384079"/>
                <a:gd name="connsiteY23" fmla="*/ 66398 h 239527"/>
                <a:gd name="connsiteX24" fmla="*/ 8792 w 384079"/>
                <a:gd name="connsiteY24" fmla="*/ 88740 h 239527"/>
                <a:gd name="connsiteX25" fmla="*/ 10388 w 384079"/>
                <a:gd name="connsiteY25" fmla="*/ 105762 h 239527"/>
                <a:gd name="connsiteX26" fmla="*/ 25549 w 384079"/>
                <a:gd name="connsiteY26" fmla="*/ 112145 h 239527"/>
                <a:gd name="connsiteX27" fmla="*/ 31134 w 384079"/>
                <a:gd name="connsiteY27" fmla="*/ 133689 h 239527"/>
                <a:gd name="connsiteX28" fmla="*/ 31134 w 384079"/>
                <a:gd name="connsiteY28" fmla="*/ 170127 h 239527"/>
                <a:gd name="connsiteX29" fmla="*/ 53476 w 384079"/>
                <a:gd name="connsiteY29" fmla="*/ 165872 h 239527"/>
                <a:gd name="connsiteX30" fmla="*/ 77680 w 384079"/>
                <a:gd name="connsiteY30" fmla="*/ 149116 h 239527"/>
                <a:gd name="connsiteX31" fmla="*/ 97095 w 384079"/>
                <a:gd name="connsiteY31" fmla="*/ 146722 h 239527"/>
                <a:gd name="connsiteX32" fmla="*/ 128480 w 384079"/>
                <a:gd name="connsiteY32" fmla="*/ 147520 h 239527"/>
                <a:gd name="connsiteX33" fmla="*/ 148428 w 384079"/>
                <a:gd name="connsiteY33" fmla="*/ 156297 h 239527"/>
                <a:gd name="connsiteX34" fmla="*/ 161195 w 384079"/>
                <a:gd name="connsiteY34" fmla="*/ 162680 h 239527"/>
                <a:gd name="connsiteX35" fmla="*/ 184334 w 384079"/>
                <a:gd name="connsiteY35" fmla="*/ 169862 h 239527"/>
                <a:gd name="connsiteX36" fmla="*/ 196303 w 384079"/>
                <a:gd name="connsiteY36" fmla="*/ 179437 h 239527"/>
                <a:gd name="connsiteX37" fmla="*/ 214655 w 384079"/>
                <a:gd name="connsiteY37" fmla="*/ 194597 h 239527"/>
                <a:gd name="connsiteX38" fmla="*/ 233805 w 384079"/>
                <a:gd name="connsiteY38" fmla="*/ 197789 h 239527"/>
                <a:gd name="connsiteX39" fmla="*/ 238593 w 384079"/>
                <a:gd name="connsiteY39" fmla="*/ 231035 h 239527"/>
                <a:gd name="connsiteX40" fmla="*/ 244444 w 384079"/>
                <a:gd name="connsiteY40" fmla="*/ 230503 h 239527"/>
                <a:gd name="connsiteX41" fmla="*/ 263860 w 384079"/>
                <a:gd name="connsiteY41" fmla="*/ 235823 h 239527"/>
                <a:gd name="connsiteX42" fmla="*/ 287532 w 384079"/>
                <a:gd name="connsiteY42" fmla="*/ 227312 h 239527"/>
                <a:gd name="connsiteX43" fmla="*/ 326098 w 384079"/>
                <a:gd name="connsiteY43" fmla="*/ 204704 h 239527"/>
                <a:gd name="connsiteX44" fmla="*/ 342322 w 384079"/>
                <a:gd name="connsiteY44" fmla="*/ 177841 h 239527"/>
                <a:gd name="connsiteX45" fmla="*/ 363866 w 384079"/>
                <a:gd name="connsiteY45" fmla="*/ 165074 h 239527"/>
                <a:gd name="connsiteX46" fmla="*/ 384080 w 384079"/>
                <a:gd name="connsiteY46" fmla="*/ 169862 h 239527"/>
                <a:gd name="connsiteX47" fmla="*/ 382750 w 384079"/>
                <a:gd name="connsiteY47" fmla="*/ 152307 h 23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4079" h="239527">
                  <a:moveTo>
                    <a:pt x="382750" y="152307"/>
                  </a:moveTo>
                  <a:cubicBezTo>
                    <a:pt x="382750" y="152307"/>
                    <a:pt x="365196" y="143530"/>
                    <a:pt x="358546" y="144328"/>
                  </a:cubicBezTo>
                  <a:cubicBezTo>
                    <a:pt x="352163" y="145126"/>
                    <a:pt x="341790" y="129966"/>
                    <a:pt x="330354" y="125976"/>
                  </a:cubicBezTo>
                  <a:cubicBezTo>
                    <a:pt x="319182" y="121986"/>
                    <a:pt x="303756" y="114805"/>
                    <a:pt x="298969" y="107624"/>
                  </a:cubicBezTo>
                  <a:cubicBezTo>
                    <a:pt x="294181" y="100443"/>
                    <a:pt x="273967" y="93261"/>
                    <a:pt x="271573" y="87410"/>
                  </a:cubicBezTo>
                  <a:cubicBezTo>
                    <a:pt x="269180" y="81825"/>
                    <a:pt x="265190" y="72250"/>
                    <a:pt x="259605" y="64802"/>
                  </a:cubicBezTo>
                  <a:cubicBezTo>
                    <a:pt x="254019" y="57621"/>
                    <a:pt x="254019" y="48046"/>
                    <a:pt x="248434" y="47248"/>
                  </a:cubicBezTo>
                  <a:cubicBezTo>
                    <a:pt x="242848" y="46450"/>
                    <a:pt x="208272" y="47248"/>
                    <a:pt x="208272" y="42461"/>
                  </a:cubicBezTo>
                  <a:cubicBezTo>
                    <a:pt x="208272" y="37673"/>
                    <a:pt x="205878" y="15065"/>
                    <a:pt x="198697" y="13470"/>
                  </a:cubicBezTo>
                  <a:cubicBezTo>
                    <a:pt x="191515" y="11874"/>
                    <a:pt x="181941" y="10278"/>
                    <a:pt x="177685" y="6288"/>
                  </a:cubicBezTo>
                  <a:cubicBezTo>
                    <a:pt x="173695" y="2299"/>
                    <a:pt x="160663" y="-2489"/>
                    <a:pt x="158269" y="1501"/>
                  </a:cubicBezTo>
                  <a:cubicBezTo>
                    <a:pt x="155875" y="5490"/>
                    <a:pt x="149492" y="7086"/>
                    <a:pt x="147098" y="7086"/>
                  </a:cubicBezTo>
                  <a:cubicBezTo>
                    <a:pt x="144705" y="7086"/>
                    <a:pt x="145503" y="18257"/>
                    <a:pt x="137523" y="17459"/>
                  </a:cubicBezTo>
                  <a:cubicBezTo>
                    <a:pt x="129544" y="16661"/>
                    <a:pt x="118107" y="26236"/>
                    <a:pt x="118107" y="31822"/>
                  </a:cubicBezTo>
                  <a:cubicBezTo>
                    <a:pt x="118107" y="37407"/>
                    <a:pt x="118905" y="45386"/>
                    <a:pt x="108532" y="44588"/>
                  </a:cubicBezTo>
                  <a:cubicBezTo>
                    <a:pt x="103213" y="44056"/>
                    <a:pt x="95765" y="43259"/>
                    <a:pt x="89382" y="40067"/>
                  </a:cubicBezTo>
                  <a:cubicBezTo>
                    <a:pt x="87786" y="41397"/>
                    <a:pt x="79275" y="47248"/>
                    <a:pt x="70498" y="35545"/>
                  </a:cubicBezTo>
                  <a:cubicBezTo>
                    <a:pt x="60923" y="22779"/>
                    <a:pt x="45763" y="9746"/>
                    <a:pt x="37251" y="9746"/>
                  </a:cubicBezTo>
                  <a:cubicBezTo>
                    <a:pt x="29538" y="9746"/>
                    <a:pt x="2941" y="9746"/>
                    <a:pt x="9059" y="24640"/>
                  </a:cubicBezTo>
                  <a:cubicBezTo>
                    <a:pt x="10920" y="21449"/>
                    <a:pt x="14644" y="19055"/>
                    <a:pt x="21825" y="19853"/>
                  </a:cubicBezTo>
                  <a:cubicBezTo>
                    <a:pt x="40975" y="21449"/>
                    <a:pt x="32198" y="44056"/>
                    <a:pt x="42837" y="44854"/>
                  </a:cubicBezTo>
                  <a:cubicBezTo>
                    <a:pt x="53210" y="45652"/>
                    <a:pt x="65445" y="61611"/>
                    <a:pt x="55604" y="60813"/>
                  </a:cubicBezTo>
                  <a:cubicBezTo>
                    <a:pt x="46029" y="60015"/>
                    <a:pt x="37784" y="69590"/>
                    <a:pt x="28209" y="66398"/>
                  </a:cubicBezTo>
                  <a:cubicBezTo>
                    <a:pt x="18633" y="63206"/>
                    <a:pt x="6399" y="55227"/>
                    <a:pt x="3207" y="66398"/>
                  </a:cubicBezTo>
                  <a:cubicBezTo>
                    <a:pt x="15" y="77569"/>
                    <a:pt x="-3974" y="89804"/>
                    <a:pt x="8792" y="88740"/>
                  </a:cubicBezTo>
                  <a:cubicBezTo>
                    <a:pt x="21559" y="87942"/>
                    <a:pt x="19166" y="96719"/>
                    <a:pt x="10388" y="105762"/>
                  </a:cubicBezTo>
                  <a:cubicBezTo>
                    <a:pt x="1611" y="114539"/>
                    <a:pt x="23953" y="104166"/>
                    <a:pt x="25549" y="112145"/>
                  </a:cubicBezTo>
                  <a:cubicBezTo>
                    <a:pt x="27145" y="120125"/>
                    <a:pt x="34326" y="120923"/>
                    <a:pt x="31134" y="133689"/>
                  </a:cubicBezTo>
                  <a:cubicBezTo>
                    <a:pt x="29007" y="141934"/>
                    <a:pt x="30602" y="158159"/>
                    <a:pt x="31134" y="170127"/>
                  </a:cubicBezTo>
                  <a:cubicBezTo>
                    <a:pt x="39645" y="170127"/>
                    <a:pt x="51082" y="169330"/>
                    <a:pt x="53476" y="165872"/>
                  </a:cubicBezTo>
                  <a:cubicBezTo>
                    <a:pt x="57465" y="160286"/>
                    <a:pt x="70232" y="149116"/>
                    <a:pt x="77680" y="149116"/>
                  </a:cubicBezTo>
                  <a:cubicBezTo>
                    <a:pt x="84861" y="149116"/>
                    <a:pt x="92840" y="152307"/>
                    <a:pt x="97095" y="146722"/>
                  </a:cubicBezTo>
                  <a:cubicBezTo>
                    <a:pt x="101085" y="141136"/>
                    <a:pt x="124490" y="142732"/>
                    <a:pt x="128480" y="147520"/>
                  </a:cubicBezTo>
                  <a:cubicBezTo>
                    <a:pt x="132470" y="152307"/>
                    <a:pt x="145236" y="156297"/>
                    <a:pt x="148428" y="156297"/>
                  </a:cubicBezTo>
                  <a:cubicBezTo>
                    <a:pt x="151619" y="156297"/>
                    <a:pt x="153216" y="163478"/>
                    <a:pt x="161195" y="162680"/>
                  </a:cubicBezTo>
                  <a:cubicBezTo>
                    <a:pt x="169174" y="161882"/>
                    <a:pt x="184334" y="165074"/>
                    <a:pt x="184334" y="169862"/>
                  </a:cubicBezTo>
                  <a:cubicBezTo>
                    <a:pt x="184334" y="174649"/>
                    <a:pt x="189920" y="179437"/>
                    <a:pt x="196303" y="179437"/>
                  </a:cubicBezTo>
                  <a:cubicBezTo>
                    <a:pt x="202687" y="179437"/>
                    <a:pt x="208272" y="195395"/>
                    <a:pt x="214655" y="194597"/>
                  </a:cubicBezTo>
                  <a:cubicBezTo>
                    <a:pt x="221039" y="193799"/>
                    <a:pt x="233805" y="193799"/>
                    <a:pt x="233805" y="197789"/>
                  </a:cubicBezTo>
                  <a:cubicBezTo>
                    <a:pt x="233805" y="201246"/>
                    <a:pt x="234869" y="220130"/>
                    <a:pt x="238593" y="231035"/>
                  </a:cubicBezTo>
                  <a:cubicBezTo>
                    <a:pt x="240720" y="229971"/>
                    <a:pt x="243114" y="229705"/>
                    <a:pt x="244444" y="230503"/>
                  </a:cubicBezTo>
                  <a:cubicBezTo>
                    <a:pt x="247636" y="232631"/>
                    <a:pt x="261732" y="228376"/>
                    <a:pt x="263860" y="235823"/>
                  </a:cubicBezTo>
                  <a:cubicBezTo>
                    <a:pt x="265988" y="243270"/>
                    <a:pt x="288595" y="239014"/>
                    <a:pt x="287532" y="227312"/>
                  </a:cubicBezTo>
                  <a:cubicBezTo>
                    <a:pt x="286468" y="215609"/>
                    <a:pt x="322906" y="215609"/>
                    <a:pt x="326098" y="204704"/>
                  </a:cubicBezTo>
                  <a:cubicBezTo>
                    <a:pt x="329289" y="194065"/>
                    <a:pt x="333545" y="174649"/>
                    <a:pt x="342322" y="177841"/>
                  </a:cubicBezTo>
                  <a:cubicBezTo>
                    <a:pt x="350833" y="181032"/>
                    <a:pt x="356153" y="164010"/>
                    <a:pt x="363866" y="165074"/>
                  </a:cubicBezTo>
                  <a:cubicBezTo>
                    <a:pt x="370781" y="166138"/>
                    <a:pt x="375834" y="171457"/>
                    <a:pt x="384080" y="169862"/>
                  </a:cubicBezTo>
                  <a:lnTo>
                    <a:pt x="382750" y="152307"/>
                  </a:lnTo>
                  <a:close/>
                </a:path>
              </a:pathLst>
            </a:custGeom>
            <a:grpFill/>
            <a:ln w="6350" cap="flat">
              <a:solidFill>
                <a:schemeClr val="bg1"/>
              </a:solidFill>
              <a:prstDash val="solid"/>
              <a:miter/>
            </a:ln>
          </p:spPr>
          <p:txBody>
            <a:bodyPr rtlCol="0" anchor="ctr"/>
            <a:lstStyle/>
            <a:p>
              <a:endParaRPr lang="en-GB"/>
            </a:p>
          </p:txBody>
        </p:sp>
        <p:sp>
          <p:nvSpPr>
            <p:cNvPr id="694" name="Freeform: Shape 693">
              <a:extLst>
                <a:ext uri="{FF2B5EF4-FFF2-40B4-BE49-F238E27FC236}">
                  <a16:creationId xmlns:a16="http://schemas.microsoft.com/office/drawing/2014/main" id="{EF2DB618-7FEE-41DA-9960-9929014114DA}"/>
                </a:ext>
              </a:extLst>
            </p:cNvPr>
            <p:cNvSpPr/>
            <p:nvPr/>
          </p:nvSpPr>
          <p:spPr>
            <a:xfrm>
              <a:off x="6984499" y="3224455"/>
              <a:ext cx="528645" cy="452880"/>
            </a:xfrm>
            <a:custGeom>
              <a:avLst/>
              <a:gdLst>
                <a:gd name="connsiteX0" fmla="*/ 518495 w 528645"/>
                <a:gd name="connsiteY0" fmla="*/ 389313 h 452880"/>
                <a:gd name="connsiteX1" fmla="*/ 505728 w 528645"/>
                <a:gd name="connsiteY1" fmla="*/ 359258 h 452880"/>
                <a:gd name="connsiteX2" fmla="*/ 477801 w 528645"/>
                <a:gd name="connsiteY2" fmla="*/ 335853 h 452880"/>
                <a:gd name="connsiteX3" fmla="*/ 459449 w 528645"/>
                <a:gd name="connsiteY3" fmla="*/ 312181 h 452880"/>
                <a:gd name="connsiteX4" fmla="*/ 487376 w 528645"/>
                <a:gd name="connsiteY4" fmla="*/ 273615 h 452880"/>
                <a:gd name="connsiteX5" fmla="*/ 460513 w 528645"/>
                <a:gd name="connsiteY5" fmla="*/ 259784 h 452880"/>
                <a:gd name="connsiteX6" fmla="*/ 456258 w 528645"/>
                <a:gd name="connsiteY6" fmla="*/ 228666 h 452880"/>
                <a:gd name="connsiteX7" fmla="*/ 456258 w 528645"/>
                <a:gd name="connsiteY7" fmla="*/ 199675 h 452880"/>
                <a:gd name="connsiteX8" fmla="*/ 459449 w 528645"/>
                <a:gd name="connsiteY8" fmla="*/ 176003 h 452880"/>
                <a:gd name="connsiteX9" fmla="*/ 470088 w 528645"/>
                <a:gd name="connsiteY9" fmla="*/ 154459 h 452880"/>
                <a:gd name="connsiteX10" fmla="*/ 476206 w 528645"/>
                <a:gd name="connsiteY10" fmla="*/ 142225 h 452880"/>
                <a:gd name="connsiteX11" fmla="*/ 471418 w 528645"/>
                <a:gd name="connsiteY11" fmla="*/ 108978 h 452880"/>
                <a:gd name="connsiteX12" fmla="*/ 452268 w 528645"/>
                <a:gd name="connsiteY12" fmla="*/ 105786 h 452880"/>
                <a:gd name="connsiteX13" fmla="*/ 433916 w 528645"/>
                <a:gd name="connsiteY13" fmla="*/ 90626 h 452880"/>
                <a:gd name="connsiteX14" fmla="*/ 421947 w 528645"/>
                <a:gd name="connsiteY14" fmla="*/ 81051 h 452880"/>
                <a:gd name="connsiteX15" fmla="*/ 398807 w 528645"/>
                <a:gd name="connsiteY15" fmla="*/ 73870 h 452880"/>
                <a:gd name="connsiteX16" fmla="*/ 386041 w 528645"/>
                <a:gd name="connsiteY16" fmla="*/ 67486 h 452880"/>
                <a:gd name="connsiteX17" fmla="*/ 366093 w 528645"/>
                <a:gd name="connsiteY17" fmla="*/ 58709 h 452880"/>
                <a:gd name="connsiteX18" fmla="*/ 334708 w 528645"/>
                <a:gd name="connsiteY18" fmla="*/ 57911 h 452880"/>
                <a:gd name="connsiteX19" fmla="*/ 315292 w 528645"/>
                <a:gd name="connsiteY19" fmla="*/ 60305 h 452880"/>
                <a:gd name="connsiteX20" fmla="*/ 291089 w 528645"/>
                <a:gd name="connsiteY20" fmla="*/ 77061 h 452880"/>
                <a:gd name="connsiteX21" fmla="*/ 268747 w 528645"/>
                <a:gd name="connsiteY21" fmla="*/ 81317 h 452880"/>
                <a:gd name="connsiteX22" fmla="*/ 267949 w 528645"/>
                <a:gd name="connsiteY22" fmla="*/ 95679 h 452880"/>
                <a:gd name="connsiteX23" fmla="*/ 209169 w 528645"/>
                <a:gd name="connsiteY23" fmla="*/ 108446 h 452880"/>
                <a:gd name="connsiteX24" fmla="*/ 159432 w 528645"/>
                <a:gd name="connsiteY24" fmla="*/ 78657 h 452880"/>
                <a:gd name="connsiteX25" fmla="*/ 126452 w 528645"/>
                <a:gd name="connsiteY25" fmla="*/ 46474 h 452880"/>
                <a:gd name="connsiteX26" fmla="*/ 107036 w 528645"/>
                <a:gd name="connsiteY26" fmla="*/ 32378 h 452880"/>
                <a:gd name="connsiteX27" fmla="*/ 101716 w 528645"/>
                <a:gd name="connsiteY27" fmla="*/ 7643 h 452880"/>
                <a:gd name="connsiteX28" fmla="*/ 46926 w 528645"/>
                <a:gd name="connsiteY28" fmla="*/ 31314 h 452880"/>
                <a:gd name="connsiteX29" fmla="*/ 28574 w 528645"/>
                <a:gd name="connsiteY29" fmla="*/ 20675 h 452880"/>
                <a:gd name="connsiteX30" fmla="*/ 12615 w 528645"/>
                <a:gd name="connsiteY30" fmla="*/ 195 h 452880"/>
                <a:gd name="connsiteX31" fmla="*/ 3040 w 528645"/>
                <a:gd name="connsiteY31" fmla="*/ 14026 h 452880"/>
                <a:gd name="connsiteX32" fmla="*/ 4104 w 528645"/>
                <a:gd name="connsiteY32" fmla="*/ 36634 h 452880"/>
                <a:gd name="connsiteX33" fmla="*/ 4104 w 528645"/>
                <a:gd name="connsiteY33" fmla="*/ 65625 h 452880"/>
                <a:gd name="connsiteX34" fmla="*/ 16871 w 528645"/>
                <a:gd name="connsiteY34" fmla="*/ 87168 h 452880"/>
                <a:gd name="connsiteX35" fmla="*/ 26446 w 528645"/>
                <a:gd name="connsiteY35" fmla="*/ 108712 h 452880"/>
                <a:gd name="connsiteX36" fmla="*/ 41341 w 528645"/>
                <a:gd name="connsiteY36" fmla="*/ 124936 h 452880"/>
                <a:gd name="connsiteX37" fmla="*/ 51979 w 528645"/>
                <a:gd name="connsiteY37" fmla="*/ 134511 h 452880"/>
                <a:gd name="connsiteX38" fmla="*/ 48787 w 528645"/>
                <a:gd name="connsiteY38" fmla="*/ 150470 h 452880"/>
                <a:gd name="connsiteX39" fmla="*/ 38148 w 528645"/>
                <a:gd name="connsiteY39" fmla="*/ 172014 h 452880"/>
                <a:gd name="connsiteX40" fmla="*/ 41341 w 528645"/>
                <a:gd name="connsiteY40" fmla="*/ 196749 h 452880"/>
                <a:gd name="connsiteX41" fmla="*/ 54107 w 528645"/>
                <a:gd name="connsiteY41" fmla="*/ 211644 h 452880"/>
                <a:gd name="connsiteX42" fmla="*/ 84162 w 528645"/>
                <a:gd name="connsiteY42" fmla="*/ 232123 h 452880"/>
                <a:gd name="connsiteX43" fmla="*/ 96929 w 528645"/>
                <a:gd name="connsiteY43" fmla="*/ 248082 h 452880"/>
                <a:gd name="connsiteX44" fmla="*/ 94801 w 528645"/>
                <a:gd name="connsiteY44" fmla="*/ 266434 h 452880"/>
                <a:gd name="connsiteX45" fmla="*/ 104376 w 528645"/>
                <a:gd name="connsiteY45" fmla="*/ 284786 h 452880"/>
                <a:gd name="connsiteX46" fmla="*/ 119802 w 528645"/>
                <a:gd name="connsiteY46" fmla="*/ 306064 h 452880"/>
                <a:gd name="connsiteX47" fmla="*/ 126452 w 528645"/>
                <a:gd name="connsiteY47" fmla="*/ 305000 h 452880"/>
                <a:gd name="connsiteX48" fmla="*/ 138952 w 528645"/>
                <a:gd name="connsiteY48" fmla="*/ 301808 h 452880"/>
                <a:gd name="connsiteX49" fmla="*/ 157836 w 528645"/>
                <a:gd name="connsiteY49" fmla="*/ 301010 h 452880"/>
                <a:gd name="connsiteX50" fmla="*/ 185498 w 528645"/>
                <a:gd name="connsiteY50" fmla="*/ 343566 h 452880"/>
                <a:gd name="connsiteX51" fmla="*/ 201190 w 528645"/>
                <a:gd name="connsiteY51" fmla="*/ 368567 h 452880"/>
                <a:gd name="connsiteX52" fmla="*/ 234171 w 528645"/>
                <a:gd name="connsiteY52" fmla="*/ 385058 h 452880"/>
                <a:gd name="connsiteX53" fmla="*/ 296142 w 528645"/>
                <a:gd name="connsiteY53" fmla="*/ 408729 h 452880"/>
                <a:gd name="connsiteX54" fmla="*/ 340027 w 528645"/>
                <a:gd name="connsiteY54" fmla="*/ 396760 h 452880"/>
                <a:gd name="connsiteX55" fmla="*/ 360773 w 528645"/>
                <a:gd name="connsiteY55" fmla="*/ 432667 h 452880"/>
                <a:gd name="connsiteX56" fmla="*/ 455725 w 528645"/>
                <a:gd name="connsiteY56" fmla="*/ 450487 h 452880"/>
                <a:gd name="connsiteX57" fmla="*/ 484185 w 528645"/>
                <a:gd name="connsiteY57" fmla="*/ 452881 h 452880"/>
                <a:gd name="connsiteX58" fmla="*/ 483387 w 528645"/>
                <a:gd name="connsiteY58" fmla="*/ 445965 h 452880"/>
                <a:gd name="connsiteX59" fmla="*/ 500675 w 528645"/>
                <a:gd name="connsiteY59" fmla="*/ 418038 h 452880"/>
                <a:gd name="connsiteX60" fmla="*/ 525411 w 528645"/>
                <a:gd name="connsiteY60" fmla="*/ 410591 h 452880"/>
                <a:gd name="connsiteX61" fmla="*/ 518495 w 528645"/>
                <a:gd name="connsiteY61" fmla="*/ 389313 h 4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28645" h="452880">
                  <a:moveTo>
                    <a:pt x="518495" y="389313"/>
                  </a:moveTo>
                  <a:cubicBezTo>
                    <a:pt x="512112" y="387185"/>
                    <a:pt x="518495" y="364578"/>
                    <a:pt x="505728" y="359258"/>
                  </a:cubicBezTo>
                  <a:cubicBezTo>
                    <a:pt x="492961" y="353939"/>
                    <a:pt x="481259" y="345162"/>
                    <a:pt x="477801" y="335853"/>
                  </a:cubicBezTo>
                  <a:cubicBezTo>
                    <a:pt x="474610" y="327342"/>
                    <a:pt x="458385" y="318565"/>
                    <a:pt x="459449" y="312181"/>
                  </a:cubicBezTo>
                  <a:cubicBezTo>
                    <a:pt x="460513" y="305798"/>
                    <a:pt x="491632" y="285318"/>
                    <a:pt x="487376" y="273615"/>
                  </a:cubicBezTo>
                  <a:cubicBezTo>
                    <a:pt x="483121" y="261912"/>
                    <a:pt x="462641" y="264040"/>
                    <a:pt x="460513" y="259784"/>
                  </a:cubicBezTo>
                  <a:cubicBezTo>
                    <a:pt x="458385" y="255529"/>
                    <a:pt x="461577" y="240369"/>
                    <a:pt x="456258" y="228666"/>
                  </a:cubicBezTo>
                  <a:cubicBezTo>
                    <a:pt x="450938" y="216963"/>
                    <a:pt x="460513" y="206058"/>
                    <a:pt x="456258" y="199675"/>
                  </a:cubicBezTo>
                  <a:cubicBezTo>
                    <a:pt x="452002" y="193291"/>
                    <a:pt x="458385" y="180259"/>
                    <a:pt x="459449" y="176003"/>
                  </a:cubicBezTo>
                  <a:cubicBezTo>
                    <a:pt x="460513" y="171748"/>
                    <a:pt x="471152" y="165364"/>
                    <a:pt x="470088" y="154459"/>
                  </a:cubicBezTo>
                  <a:cubicBezTo>
                    <a:pt x="469556" y="148076"/>
                    <a:pt x="472748" y="143821"/>
                    <a:pt x="476206" y="142225"/>
                  </a:cubicBezTo>
                  <a:cubicBezTo>
                    <a:pt x="472482" y="131320"/>
                    <a:pt x="471418" y="112436"/>
                    <a:pt x="471418" y="108978"/>
                  </a:cubicBezTo>
                  <a:cubicBezTo>
                    <a:pt x="471418" y="104988"/>
                    <a:pt x="458651" y="104988"/>
                    <a:pt x="452268" y="105786"/>
                  </a:cubicBezTo>
                  <a:cubicBezTo>
                    <a:pt x="445884" y="106584"/>
                    <a:pt x="440299" y="90626"/>
                    <a:pt x="433916" y="90626"/>
                  </a:cubicBezTo>
                  <a:cubicBezTo>
                    <a:pt x="427533" y="90626"/>
                    <a:pt x="421947" y="85839"/>
                    <a:pt x="421947" y="81051"/>
                  </a:cubicBezTo>
                  <a:cubicBezTo>
                    <a:pt x="421947" y="76263"/>
                    <a:pt x="406787" y="73072"/>
                    <a:pt x="398807" y="73870"/>
                  </a:cubicBezTo>
                  <a:cubicBezTo>
                    <a:pt x="390828" y="74668"/>
                    <a:pt x="389232" y="67486"/>
                    <a:pt x="386041" y="67486"/>
                  </a:cubicBezTo>
                  <a:cubicBezTo>
                    <a:pt x="382849" y="67486"/>
                    <a:pt x="370082" y="63497"/>
                    <a:pt x="366093" y="58709"/>
                  </a:cubicBezTo>
                  <a:cubicBezTo>
                    <a:pt x="362103" y="53922"/>
                    <a:pt x="338697" y="52326"/>
                    <a:pt x="334708" y="57911"/>
                  </a:cubicBezTo>
                  <a:cubicBezTo>
                    <a:pt x="330718" y="63497"/>
                    <a:pt x="322739" y="60305"/>
                    <a:pt x="315292" y="60305"/>
                  </a:cubicBezTo>
                  <a:cubicBezTo>
                    <a:pt x="308111" y="60305"/>
                    <a:pt x="295344" y="71476"/>
                    <a:pt x="291089" y="77061"/>
                  </a:cubicBezTo>
                  <a:cubicBezTo>
                    <a:pt x="288695" y="80519"/>
                    <a:pt x="277258" y="81317"/>
                    <a:pt x="268747" y="81317"/>
                  </a:cubicBezTo>
                  <a:cubicBezTo>
                    <a:pt x="269013" y="88232"/>
                    <a:pt x="269013" y="93818"/>
                    <a:pt x="267949" y="95679"/>
                  </a:cubicBezTo>
                  <a:cubicBezTo>
                    <a:pt x="263693" y="102063"/>
                    <a:pt x="232575" y="107648"/>
                    <a:pt x="209169" y="108446"/>
                  </a:cubicBezTo>
                  <a:cubicBezTo>
                    <a:pt x="186029" y="109244"/>
                    <a:pt x="184168" y="78657"/>
                    <a:pt x="159432" y="78657"/>
                  </a:cubicBezTo>
                  <a:cubicBezTo>
                    <a:pt x="141346" y="78657"/>
                    <a:pt x="127515" y="62167"/>
                    <a:pt x="126452" y="46474"/>
                  </a:cubicBezTo>
                  <a:cubicBezTo>
                    <a:pt x="115813" y="42485"/>
                    <a:pt x="105440" y="35304"/>
                    <a:pt x="107036" y="32378"/>
                  </a:cubicBezTo>
                  <a:cubicBezTo>
                    <a:pt x="109164" y="28122"/>
                    <a:pt x="114483" y="1259"/>
                    <a:pt x="101716" y="7643"/>
                  </a:cubicBezTo>
                  <a:cubicBezTo>
                    <a:pt x="88949" y="14026"/>
                    <a:pt x="70598" y="34506"/>
                    <a:pt x="46926" y="31314"/>
                  </a:cubicBezTo>
                  <a:cubicBezTo>
                    <a:pt x="23254" y="28122"/>
                    <a:pt x="40543" y="25995"/>
                    <a:pt x="28574" y="20675"/>
                  </a:cubicBezTo>
                  <a:cubicBezTo>
                    <a:pt x="16871" y="15356"/>
                    <a:pt x="24318" y="2323"/>
                    <a:pt x="12615" y="195"/>
                  </a:cubicBezTo>
                  <a:cubicBezTo>
                    <a:pt x="912" y="-1932"/>
                    <a:pt x="9424" y="14026"/>
                    <a:pt x="3040" y="14026"/>
                  </a:cubicBezTo>
                  <a:cubicBezTo>
                    <a:pt x="-3343" y="14026"/>
                    <a:pt x="1977" y="32378"/>
                    <a:pt x="4104" y="36634"/>
                  </a:cubicBezTo>
                  <a:cubicBezTo>
                    <a:pt x="6232" y="40889"/>
                    <a:pt x="-151" y="64561"/>
                    <a:pt x="4104" y="65625"/>
                  </a:cubicBezTo>
                  <a:cubicBezTo>
                    <a:pt x="8360" y="66688"/>
                    <a:pt x="17935" y="83977"/>
                    <a:pt x="16871" y="87168"/>
                  </a:cubicBezTo>
                  <a:cubicBezTo>
                    <a:pt x="15807" y="90360"/>
                    <a:pt x="26446" y="100999"/>
                    <a:pt x="26446" y="108712"/>
                  </a:cubicBezTo>
                  <a:cubicBezTo>
                    <a:pt x="26446" y="116159"/>
                    <a:pt x="36021" y="124936"/>
                    <a:pt x="41341" y="124936"/>
                  </a:cubicBezTo>
                  <a:cubicBezTo>
                    <a:pt x="46660" y="124936"/>
                    <a:pt x="54107" y="128128"/>
                    <a:pt x="51979" y="134511"/>
                  </a:cubicBezTo>
                  <a:cubicBezTo>
                    <a:pt x="49852" y="140895"/>
                    <a:pt x="55171" y="150470"/>
                    <a:pt x="48787" y="150470"/>
                  </a:cubicBezTo>
                  <a:cubicBezTo>
                    <a:pt x="42404" y="150470"/>
                    <a:pt x="43468" y="168822"/>
                    <a:pt x="38148" y="172014"/>
                  </a:cubicBezTo>
                  <a:cubicBezTo>
                    <a:pt x="32829" y="175205"/>
                    <a:pt x="37085" y="194621"/>
                    <a:pt x="41341" y="196749"/>
                  </a:cubicBezTo>
                  <a:cubicBezTo>
                    <a:pt x="45596" y="198877"/>
                    <a:pt x="55171" y="204196"/>
                    <a:pt x="54107" y="211644"/>
                  </a:cubicBezTo>
                  <a:cubicBezTo>
                    <a:pt x="53043" y="219091"/>
                    <a:pt x="76714" y="231059"/>
                    <a:pt x="84162" y="232123"/>
                  </a:cubicBezTo>
                  <a:cubicBezTo>
                    <a:pt x="91609" y="233187"/>
                    <a:pt x="92673" y="243826"/>
                    <a:pt x="96929" y="248082"/>
                  </a:cubicBezTo>
                  <a:cubicBezTo>
                    <a:pt x="101184" y="252337"/>
                    <a:pt x="93737" y="260848"/>
                    <a:pt x="94801" y="266434"/>
                  </a:cubicBezTo>
                  <a:cubicBezTo>
                    <a:pt x="95865" y="271753"/>
                    <a:pt x="105440" y="276009"/>
                    <a:pt x="104376" y="284786"/>
                  </a:cubicBezTo>
                  <a:cubicBezTo>
                    <a:pt x="103844" y="289839"/>
                    <a:pt x="112355" y="298617"/>
                    <a:pt x="119802" y="306064"/>
                  </a:cubicBezTo>
                  <a:cubicBezTo>
                    <a:pt x="122196" y="305266"/>
                    <a:pt x="124589" y="305000"/>
                    <a:pt x="126452" y="305000"/>
                  </a:cubicBezTo>
                  <a:cubicBezTo>
                    <a:pt x="133633" y="305000"/>
                    <a:pt x="133367" y="297021"/>
                    <a:pt x="138952" y="301808"/>
                  </a:cubicBezTo>
                  <a:cubicBezTo>
                    <a:pt x="144537" y="306596"/>
                    <a:pt x="152251" y="301276"/>
                    <a:pt x="157836" y="301010"/>
                  </a:cubicBezTo>
                  <a:cubicBezTo>
                    <a:pt x="163422" y="300744"/>
                    <a:pt x="178582" y="329469"/>
                    <a:pt x="185498" y="343566"/>
                  </a:cubicBezTo>
                  <a:cubicBezTo>
                    <a:pt x="192412" y="357662"/>
                    <a:pt x="191881" y="362450"/>
                    <a:pt x="201190" y="368567"/>
                  </a:cubicBezTo>
                  <a:cubicBezTo>
                    <a:pt x="210499" y="374685"/>
                    <a:pt x="220872" y="371493"/>
                    <a:pt x="234171" y="385058"/>
                  </a:cubicBezTo>
                  <a:cubicBezTo>
                    <a:pt x="247469" y="398622"/>
                    <a:pt x="281513" y="407931"/>
                    <a:pt x="296142" y="408729"/>
                  </a:cubicBezTo>
                  <a:cubicBezTo>
                    <a:pt x="310505" y="409527"/>
                    <a:pt x="321409" y="393037"/>
                    <a:pt x="340027" y="396760"/>
                  </a:cubicBezTo>
                  <a:cubicBezTo>
                    <a:pt x="358380" y="400484"/>
                    <a:pt x="354124" y="424155"/>
                    <a:pt x="360773" y="432667"/>
                  </a:cubicBezTo>
                  <a:cubicBezTo>
                    <a:pt x="367689" y="441178"/>
                    <a:pt x="442693" y="446763"/>
                    <a:pt x="455725" y="450487"/>
                  </a:cubicBezTo>
                  <a:cubicBezTo>
                    <a:pt x="460513" y="451817"/>
                    <a:pt x="471684" y="452615"/>
                    <a:pt x="484185" y="452881"/>
                  </a:cubicBezTo>
                  <a:cubicBezTo>
                    <a:pt x="483919" y="450221"/>
                    <a:pt x="483652" y="447827"/>
                    <a:pt x="483387" y="445965"/>
                  </a:cubicBezTo>
                  <a:cubicBezTo>
                    <a:pt x="482322" y="433199"/>
                    <a:pt x="491898" y="422294"/>
                    <a:pt x="500675" y="418038"/>
                  </a:cubicBezTo>
                  <a:cubicBezTo>
                    <a:pt x="509186" y="413783"/>
                    <a:pt x="516633" y="411655"/>
                    <a:pt x="525411" y="410591"/>
                  </a:cubicBezTo>
                  <a:cubicBezTo>
                    <a:pt x="533390" y="408463"/>
                    <a:pt x="524878" y="391441"/>
                    <a:pt x="518495" y="389313"/>
                  </a:cubicBezTo>
                  <a:close/>
                </a:path>
              </a:pathLst>
            </a:custGeom>
            <a:grpFill/>
            <a:ln w="6350" cap="flat">
              <a:solidFill>
                <a:schemeClr val="bg1"/>
              </a:solidFill>
              <a:prstDash val="solid"/>
              <a:miter/>
            </a:ln>
          </p:spPr>
          <p:txBody>
            <a:bodyPr rtlCol="0" anchor="ctr"/>
            <a:lstStyle/>
            <a:p>
              <a:endParaRPr lang="en-GB"/>
            </a:p>
          </p:txBody>
        </p:sp>
        <p:sp>
          <p:nvSpPr>
            <p:cNvPr id="697" name="Freeform: Shape 696">
              <a:extLst>
                <a:ext uri="{FF2B5EF4-FFF2-40B4-BE49-F238E27FC236}">
                  <a16:creationId xmlns:a16="http://schemas.microsoft.com/office/drawing/2014/main" id="{CDD809C1-119F-4212-8B83-D997344E4DEC}"/>
                </a:ext>
              </a:extLst>
            </p:cNvPr>
            <p:cNvSpPr/>
            <p:nvPr/>
          </p:nvSpPr>
          <p:spPr>
            <a:xfrm>
              <a:off x="7051891" y="2685703"/>
              <a:ext cx="1105128" cy="512994"/>
            </a:xfrm>
            <a:custGeom>
              <a:avLst/>
              <a:gdLst>
                <a:gd name="connsiteX0" fmla="*/ 1098746 w 1105128"/>
                <a:gd name="connsiteY0" fmla="*/ 211269 h 512994"/>
                <a:gd name="connsiteX1" fmla="*/ 1089171 w 1105128"/>
                <a:gd name="connsiteY1" fmla="*/ 210471 h 512994"/>
                <a:gd name="connsiteX2" fmla="*/ 1067361 w 1105128"/>
                <a:gd name="connsiteY2" fmla="*/ 214460 h 512994"/>
                <a:gd name="connsiteX3" fmla="*/ 1053797 w 1105128"/>
                <a:gd name="connsiteY3" fmla="*/ 203289 h 512994"/>
                <a:gd name="connsiteX4" fmla="*/ 1047945 w 1105128"/>
                <a:gd name="connsiteY4" fmla="*/ 192916 h 512994"/>
                <a:gd name="connsiteX5" fmla="*/ 1031189 w 1105128"/>
                <a:gd name="connsiteY5" fmla="*/ 179086 h 512994"/>
                <a:gd name="connsiteX6" fmla="*/ 1013635 w 1105128"/>
                <a:gd name="connsiteY6" fmla="*/ 164723 h 512994"/>
                <a:gd name="connsiteX7" fmla="*/ 986506 w 1105128"/>
                <a:gd name="connsiteY7" fmla="*/ 172437 h 512994"/>
                <a:gd name="connsiteX8" fmla="*/ 959908 w 1105128"/>
                <a:gd name="connsiteY8" fmla="*/ 168181 h 512994"/>
                <a:gd name="connsiteX9" fmla="*/ 938896 w 1105128"/>
                <a:gd name="connsiteY9" fmla="*/ 153021 h 512994"/>
                <a:gd name="connsiteX10" fmla="*/ 923204 w 1105128"/>
                <a:gd name="connsiteY10" fmla="*/ 170575 h 512994"/>
                <a:gd name="connsiteX11" fmla="*/ 895011 w 1105128"/>
                <a:gd name="connsiteY11" fmla="*/ 121636 h 512994"/>
                <a:gd name="connsiteX12" fmla="*/ 845008 w 1105128"/>
                <a:gd name="connsiteY12" fmla="*/ 62590 h 512994"/>
                <a:gd name="connsiteX13" fmla="*/ 837029 w 1105128"/>
                <a:gd name="connsiteY13" fmla="*/ 42110 h 512994"/>
                <a:gd name="connsiteX14" fmla="*/ 818943 w 1105128"/>
                <a:gd name="connsiteY14" fmla="*/ 40248 h 512994"/>
                <a:gd name="connsiteX15" fmla="*/ 794207 w 1105128"/>
                <a:gd name="connsiteY15" fmla="*/ 54079 h 512994"/>
                <a:gd name="connsiteX16" fmla="*/ 764684 w 1105128"/>
                <a:gd name="connsiteY16" fmla="*/ 66048 h 512994"/>
                <a:gd name="connsiteX17" fmla="*/ 744204 w 1105128"/>
                <a:gd name="connsiteY17" fmla="*/ 70835 h 512994"/>
                <a:gd name="connsiteX18" fmla="*/ 753780 w 1105128"/>
                <a:gd name="connsiteY18" fmla="*/ 53281 h 512994"/>
                <a:gd name="connsiteX19" fmla="*/ 739417 w 1105128"/>
                <a:gd name="connsiteY19" fmla="*/ 51419 h 512994"/>
                <a:gd name="connsiteX20" fmla="*/ 726651 w 1105128"/>
                <a:gd name="connsiteY20" fmla="*/ 49557 h 512994"/>
                <a:gd name="connsiteX21" fmla="*/ 718671 w 1105128"/>
                <a:gd name="connsiteY21" fmla="*/ 47696 h 512994"/>
                <a:gd name="connsiteX22" fmla="*/ 708564 w 1105128"/>
                <a:gd name="connsiteY22" fmla="*/ 41046 h 512994"/>
                <a:gd name="connsiteX23" fmla="*/ 683829 w 1105128"/>
                <a:gd name="connsiteY23" fmla="*/ 45302 h 512994"/>
                <a:gd name="connsiteX24" fmla="*/ 686755 w 1105128"/>
                <a:gd name="connsiteY24" fmla="*/ 33865 h 512994"/>
                <a:gd name="connsiteX25" fmla="*/ 681967 w 1105128"/>
                <a:gd name="connsiteY25" fmla="*/ 14715 h 512994"/>
                <a:gd name="connsiteX26" fmla="*/ 664413 w 1105128"/>
                <a:gd name="connsiteY26" fmla="*/ 3810 h 512994"/>
                <a:gd name="connsiteX27" fmla="*/ 643401 w 1105128"/>
                <a:gd name="connsiteY27" fmla="*/ 884 h 512994"/>
                <a:gd name="connsiteX28" fmla="*/ 609623 w 1105128"/>
                <a:gd name="connsiteY28" fmla="*/ 8598 h 512994"/>
                <a:gd name="connsiteX29" fmla="*/ 569992 w 1105128"/>
                <a:gd name="connsiteY29" fmla="*/ 21896 h 512994"/>
                <a:gd name="connsiteX30" fmla="*/ 531426 w 1105128"/>
                <a:gd name="connsiteY30" fmla="*/ 29077 h 512994"/>
                <a:gd name="connsiteX31" fmla="*/ 503765 w 1105128"/>
                <a:gd name="connsiteY31" fmla="*/ 37589 h 512994"/>
                <a:gd name="connsiteX32" fmla="*/ 462805 w 1105128"/>
                <a:gd name="connsiteY32" fmla="*/ 46100 h 512994"/>
                <a:gd name="connsiteX33" fmla="*/ 430357 w 1105128"/>
                <a:gd name="connsiteY33" fmla="*/ 49823 h 512994"/>
                <a:gd name="connsiteX34" fmla="*/ 407484 w 1105128"/>
                <a:gd name="connsiteY34" fmla="*/ 51153 h 512994"/>
                <a:gd name="connsiteX35" fmla="*/ 408813 w 1105128"/>
                <a:gd name="connsiteY35" fmla="*/ 74027 h 512994"/>
                <a:gd name="connsiteX36" fmla="*/ 433017 w 1105128"/>
                <a:gd name="connsiteY36" fmla="*/ 85996 h 512994"/>
                <a:gd name="connsiteX37" fmla="*/ 404026 w 1105128"/>
                <a:gd name="connsiteY37" fmla="*/ 90783 h 512994"/>
                <a:gd name="connsiteX38" fmla="*/ 399238 w 1105128"/>
                <a:gd name="connsiteY38" fmla="*/ 109933 h 512994"/>
                <a:gd name="connsiteX39" fmla="*/ 382482 w 1105128"/>
                <a:gd name="connsiteY39" fmla="*/ 124296 h 512994"/>
                <a:gd name="connsiteX40" fmla="*/ 389663 w 1105128"/>
                <a:gd name="connsiteY40" fmla="*/ 138658 h 512994"/>
                <a:gd name="connsiteX41" fmla="*/ 408813 w 1105128"/>
                <a:gd name="connsiteY41" fmla="*/ 144776 h 512994"/>
                <a:gd name="connsiteX42" fmla="*/ 415995 w 1105128"/>
                <a:gd name="connsiteY42" fmla="*/ 164191 h 512994"/>
                <a:gd name="connsiteX43" fmla="*/ 399238 w 1105128"/>
                <a:gd name="connsiteY43" fmla="*/ 173767 h 512994"/>
                <a:gd name="connsiteX44" fmla="*/ 378758 w 1105128"/>
                <a:gd name="connsiteY44" fmla="*/ 165255 h 512994"/>
                <a:gd name="connsiteX45" fmla="*/ 369183 w 1105128"/>
                <a:gd name="connsiteY45" fmla="*/ 178554 h 512994"/>
                <a:gd name="connsiteX46" fmla="*/ 355885 w 1105128"/>
                <a:gd name="connsiteY46" fmla="*/ 170043 h 512994"/>
                <a:gd name="connsiteX47" fmla="*/ 337798 w 1105128"/>
                <a:gd name="connsiteY47" fmla="*/ 161532 h 512994"/>
                <a:gd name="connsiteX48" fmla="*/ 311201 w 1105128"/>
                <a:gd name="connsiteY48" fmla="*/ 160468 h 512994"/>
                <a:gd name="connsiteX49" fmla="*/ 295509 w 1105128"/>
                <a:gd name="connsiteY49" fmla="*/ 159138 h 512994"/>
                <a:gd name="connsiteX50" fmla="*/ 268912 w 1105128"/>
                <a:gd name="connsiteY50" fmla="*/ 167649 h 512994"/>
                <a:gd name="connsiteX51" fmla="*/ 243644 w 1105128"/>
                <a:gd name="connsiteY51" fmla="*/ 170043 h 512994"/>
                <a:gd name="connsiteX52" fmla="*/ 227952 w 1105128"/>
                <a:gd name="connsiteY52" fmla="*/ 170043 h 512994"/>
                <a:gd name="connsiteX53" fmla="*/ 220770 w 1105128"/>
                <a:gd name="connsiteY53" fmla="*/ 166319 h 512994"/>
                <a:gd name="connsiteX54" fmla="*/ 197897 w 1105128"/>
                <a:gd name="connsiteY54" fmla="*/ 147169 h 512994"/>
                <a:gd name="connsiteX55" fmla="*/ 166512 w 1105128"/>
                <a:gd name="connsiteY55" fmla="*/ 137594 h 512994"/>
                <a:gd name="connsiteX56" fmla="*/ 147362 w 1105128"/>
                <a:gd name="connsiteY56" fmla="*/ 137594 h 512994"/>
                <a:gd name="connsiteX57" fmla="*/ 132999 w 1105128"/>
                <a:gd name="connsiteY57" fmla="*/ 137594 h 512994"/>
                <a:gd name="connsiteX58" fmla="*/ 112520 w 1105128"/>
                <a:gd name="connsiteY58" fmla="*/ 143712 h 512994"/>
                <a:gd name="connsiteX59" fmla="*/ 83529 w 1105128"/>
                <a:gd name="connsiteY59" fmla="*/ 157010 h 512994"/>
                <a:gd name="connsiteX60" fmla="*/ 69166 w 1105128"/>
                <a:gd name="connsiteY60" fmla="*/ 170309 h 512994"/>
                <a:gd name="connsiteX61" fmla="*/ 61985 w 1105128"/>
                <a:gd name="connsiteY61" fmla="*/ 184671 h 512994"/>
                <a:gd name="connsiteX62" fmla="*/ 59591 w 1105128"/>
                <a:gd name="connsiteY62" fmla="*/ 201428 h 512994"/>
                <a:gd name="connsiteX63" fmla="*/ 37782 w 1105128"/>
                <a:gd name="connsiteY63" fmla="*/ 183342 h 512994"/>
                <a:gd name="connsiteX64" fmla="*/ 22089 w 1105128"/>
                <a:gd name="connsiteY64" fmla="*/ 192916 h 512994"/>
                <a:gd name="connsiteX65" fmla="*/ 7727 w 1105128"/>
                <a:gd name="connsiteY65" fmla="*/ 209673 h 512994"/>
                <a:gd name="connsiteX66" fmla="*/ 16238 w 1105128"/>
                <a:gd name="connsiteY66" fmla="*/ 222972 h 512994"/>
                <a:gd name="connsiteX67" fmla="*/ 6662 w 1105128"/>
                <a:gd name="connsiteY67" fmla="*/ 231483 h 512994"/>
                <a:gd name="connsiteX68" fmla="*/ 546 w 1105128"/>
                <a:gd name="connsiteY68" fmla="*/ 248239 h 512994"/>
                <a:gd name="connsiteX69" fmla="*/ 16238 w 1105128"/>
                <a:gd name="connsiteY69" fmla="*/ 259144 h 512994"/>
                <a:gd name="connsiteX70" fmla="*/ 21025 w 1105128"/>
                <a:gd name="connsiteY70" fmla="*/ 273506 h 512994"/>
                <a:gd name="connsiteX71" fmla="*/ 40442 w 1105128"/>
                <a:gd name="connsiteY71" fmla="*/ 272176 h 512994"/>
                <a:gd name="connsiteX72" fmla="*/ 57197 w 1105128"/>
                <a:gd name="connsiteY72" fmla="*/ 291592 h 512994"/>
                <a:gd name="connsiteX73" fmla="*/ 60921 w 1105128"/>
                <a:gd name="connsiteY73" fmla="*/ 308349 h 512994"/>
                <a:gd name="connsiteX74" fmla="*/ 67039 w 1105128"/>
                <a:gd name="connsiteY74" fmla="*/ 320317 h 512994"/>
                <a:gd name="connsiteX75" fmla="*/ 75815 w 1105128"/>
                <a:gd name="connsiteY75" fmla="*/ 325637 h 512994"/>
                <a:gd name="connsiteX76" fmla="*/ 80603 w 1105128"/>
                <a:gd name="connsiteY76" fmla="*/ 321913 h 512994"/>
                <a:gd name="connsiteX77" fmla="*/ 137521 w 1105128"/>
                <a:gd name="connsiteY77" fmla="*/ 303561 h 512994"/>
                <a:gd name="connsiteX78" fmla="*/ 179279 w 1105128"/>
                <a:gd name="connsiteY78" fmla="*/ 311540 h 512994"/>
                <a:gd name="connsiteX79" fmla="*/ 182471 w 1105128"/>
                <a:gd name="connsiteY79" fmla="*/ 351702 h 512994"/>
                <a:gd name="connsiteX80" fmla="*/ 155873 w 1105128"/>
                <a:gd name="connsiteY80" fmla="*/ 358883 h 512994"/>
                <a:gd name="connsiteX81" fmla="*/ 122095 w 1105128"/>
                <a:gd name="connsiteY81" fmla="*/ 370852 h 512994"/>
                <a:gd name="connsiteX82" fmla="*/ 118105 w 1105128"/>
                <a:gd name="connsiteY82" fmla="*/ 386013 h 512994"/>
                <a:gd name="connsiteX83" fmla="*/ 104541 w 1105128"/>
                <a:gd name="connsiteY83" fmla="*/ 394790 h 512994"/>
                <a:gd name="connsiteX84" fmla="*/ 125553 w 1105128"/>
                <a:gd name="connsiteY84" fmla="*/ 412344 h 512994"/>
                <a:gd name="connsiteX85" fmla="*/ 134329 w 1105128"/>
                <a:gd name="connsiteY85" fmla="*/ 433356 h 512994"/>
                <a:gd name="connsiteX86" fmla="*/ 153745 w 1105128"/>
                <a:gd name="connsiteY86" fmla="*/ 444527 h 512994"/>
                <a:gd name="connsiteX87" fmla="*/ 166512 w 1105128"/>
                <a:gd name="connsiteY87" fmla="*/ 458091 h 512994"/>
                <a:gd name="connsiteX88" fmla="*/ 175289 w 1105128"/>
                <a:gd name="connsiteY88" fmla="*/ 491072 h 512994"/>
                <a:gd name="connsiteX89" fmla="*/ 178747 w 1105128"/>
                <a:gd name="connsiteY89" fmla="*/ 472720 h 512994"/>
                <a:gd name="connsiteX90" fmla="*/ 206940 w 1105128"/>
                <a:gd name="connsiteY90" fmla="*/ 457825 h 512994"/>
                <a:gd name="connsiteX91" fmla="*/ 240186 w 1105128"/>
                <a:gd name="connsiteY91" fmla="*/ 483625 h 512994"/>
                <a:gd name="connsiteX92" fmla="*/ 259603 w 1105128"/>
                <a:gd name="connsiteY92" fmla="*/ 487880 h 512994"/>
                <a:gd name="connsiteX93" fmla="*/ 262794 w 1105128"/>
                <a:gd name="connsiteY93" fmla="*/ 367660 h 512994"/>
                <a:gd name="connsiteX94" fmla="*/ 331415 w 1105128"/>
                <a:gd name="connsiteY94" fmla="*/ 349308 h 512994"/>
                <a:gd name="connsiteX95" fmla="*/ 333543 w 1105128"/>
                <a:gd name="connsiteY95" fmla="*/ 344787 h 512994"/>
                <a:gd name="connsiteX96" fmla="*/ 358544 w 1105128"/>
                <a:gd name="connsiteY96" fmla="*/ 345585 h 512994"/>
                <a:gd name="connsiteX97" fmla="*/ 369715 w 1105128"/>
                <a:gd name="connsiteY97" fmla="*/ 332818 h 512994"/>
                <a:gd name="connsiteX98" fmla="*/ 376099 w 1105128"/>
                <a:gd name="connsiteY98" fmla="*/ 348777 h 512994"/>
                <a:gd name="connsiteX99" fmla="*/ 390461 w 1105128"/>
                <a:gd name="connsiteY99" fmla="*/ 384417 h 512994"/>
                <a:gd name="connsiteX100" fmla="*/ 422378 w 1105128"/>
                <a:gd name="connsiteY100" fmla="*/ 418993 h 512994"/>
                <a:gd name="connsiteX101" fmla="*/ 457752 w 1105128"/>
                <a:gd name="connsiteY101" fmla="*/ 416865 h 512994"/>
                <a:gd name="connsiteX102" fmla="*/ 512543 w 1105128"/>
                <a:gd name="connsiteY102" fmla="*/ 418993 h 512994"/>
                <a:gd name="connsiteX103" fmla="*/ 534086 w 1105128"/>
                <a:gd name="connsiteY103" fmla="*/ 434952 h 512994"/>
                <a:gd name="connsiteX104" fmla="*/ 540470 w 1105128"/>
                <a:gd name="connsiteY104" fmla="*/ 460751 h 512994"/>
                <a:gd name="connsiteX105" fmla="*/ 555364 w 1105128"/>
                <a:gd name="connsiteY105" fmla="*/ 488678 h 512994"/>
                <a:gd name="connsiteX106" fmla="*/ 579036 w 1105128"/>
                <a:gd name="connsiteY106" fmla="*/ 495061 h 512994"/>
                <a:gd name="connsiteX107" fmla="*/ 601644 w 1105128"/>
                <a:gd name="connsiteY107" fmla="*/ 508892 h 512994"/>
                <a:gd name="connsiteX108" fmla="*/ 614410 w 1105128"/>
                <a:gd name="connsiteY108" fmla="*/ 504636 h 512994"/>
                <a:gd name="connsiteX109" fmla="*/ 642337 w 1105128"/>
                <a:gd name="connsiteY109" fmla="*/ 483093 h 512994"/>
                <a:gd name="connsiteX110" fmla="*/ 658030 w 1105128"/>
                <a:gd name="connsiteY110" fmla="*/ 481497 h 512994"/>
                <a:gd name="connsiteX111" fmla="*/ 666274 w 1105128"/>
                <a:gd name="connsiteY111" fmla="*/ 466336 h 512994"/>
                <a:gd name="connsiteX112" fmla="*/ 683297 w 1105128"/>
                <a:gd name="connsiteY112" fmla="*/ 447984 h 512994"/>
                <a:gd name="connsiteX113" fmla="*/ 720267 w 1105128"/>
                <a:gd name="connsiteY113" fmla="*/ 447186 h 512994"/>
                <a:gd name="connsiteX114" fmla="*/ 744471 w 1105128"/>
                <a:gd name="connsiteY114" fmla="*/ 443197 h 512994"/>
                <a:gd name="connsiteX115" fmla="*/ 772663 w 1105128"/>
                <a:gd name="connsiteY115" fmla="*/ 432026 h 512994"/>
                <a:gd name="connsiteX116" fmla="*/ 808836 w 1105128"/>
                <a:gd name="connsiteY116" fmla="*/ 442399 h 512994"/>
                <a:gd name="connsiteX117" fmla="*/ 878787 w 1105128"/>
                <a:gd name="connsiteY117" fmla="*/ 446388 h 512994"/>
                <a:gd name="connsiteX118" fmla="*/ 904586 w 1105128"/>
                <a:gd name="connsiteY118" fmla="*/ 453570 h 512994"/>
                <a:gd name="connsiteX119" fmla="*/ 927460 w 1105128"/>
                <a:gd name="connsiteY119" fmla="*/ 462347 h 512994"/>
                <a:gd name="connsiteX120" fmla="*/ 926662 w 1105128"/>
                <a:gd name="connsiteY120" fmla="*/ 451176 h 512994"/>
                <a:gd name="connsiteX121" fmla="*/ 941024 w 1105128"/>
                <a:gd name="connsiteY121" fmla="*/ 430696 h 512994"/>
                <a:gd name="connsiteX122" fmla="*/ 930120 w 1105128"/>
                <a:gd name="connsiteY122" fmla="*/ 400641 h 512994"/>
                <a:gd name="connsiteX123" fmla="*/ 924002 w 1105128"/>
                <a:gd name="connsiteY123" fmla="*/ 377236 h 512994"/>
                <a:gd name="connsiteX124" fmla="*/ 939694 w 1105128"/>
                <a:gd name="connsiteY124" fmla="*/ 366597 h 512994"/>
                <a:gd name="connsiteX125" fmla="*/ 965228 w 1105128"/>
                <a:gd name="connsiteY125" fmla="*/ 361543 h 512994"/>
                <a:gd name="connsiteX126" fmla="*/ 984644 w 1105128"/>
                <a:gd name="connsiteY126" fmla="*/ 366597 h 512994"/>
                <a:gd name="connsiteX127" fmla="*/ 984644 w 1105128"/>
                <a:gd name="connsiteY127" fmla="*/ 353830 h 512994"/>
                <a:gd name="connsiteX128" fmla="*/ 1001400 w 1105128"/>
                <a:gd name="connsiteY128" fmla="*/ 301433 h 512994"/>
                <a:gd name="connsiteX129" fmla="*/ 1019752 w 1105128"/>
                <a:gd name="connsiteY129" fmla="*/ 301433 h 512994"/>
                <a:gd name="connsiteX130" fmla="*/ 1044753 w 1105128"/>
                <a:gd name="connsiteY130" fmla="*/ 303561 h 512994"/>
                <a:gd name="connsiteX131" fmla="*/ 1070287 w 1105128"/>
                <a:gd name="connsiteY131" fmla="*/ 293986 h 512994"/>
                <a:gd name="connsiteX132" fmla="*/ 1066297 w 1105128"/>
                <a:gd name="connsiteY132" fmla="*/ 272176 h 512994"/>
                <a:gd name="connsiteX133" fmla="*/ 1084117 w 1105128"/>
                <a:gd name="connsiteY133" fmla="*/ 251697 h 512994"/>
                <a:gd name="connsiteX134" fmla="*/ 1095820 w 1105128"/>
                <a:gd name="connsiteY134" fmla="*/ 236802 h 512994"/>
                <a:gd name="connsiteX135" fmla="*/ 1105129 w 1105128"/>
                <a:gd name="connsiteY135" fmla="*/ 219248 h 512994"/>
                <a:gd name="connsiteX136" fmla="*/ 1098746 w 1105128"/>
                <a:gd name="connsiteY136" fmla="*/ 211269 h 512994"/>
                <a:gd name="connsiteX137" fmla="*/ 411207 w 1105128"/>
                <a:gd name="connsiteY137" fmla="*/ 328829 h 512994"/>
                <a:gd name="connsiteX138" fmla="*/ 373439 w 1105128"/>
                <a:gd name="connsiteY138" fmla="*/ 318456 h 512994"/>
                <a:gd name="connsiteX139" fmla="*/ 411207 w 1105128"/>
                <a:gd name="connsiteY139" fmla="*/ 328829 h 512994"/>
                <a:gd name="connsiteX140" fmla="*/ 867616 w 1105128"/>
                <a:gd name="connsiteY140" fmla="*/ 326169 h 512994"/>
                <a:gd name="connsiteX141" fmla="*/ 775323 w 1105128"/>
                <a:gd name="connsiteY141" fmla="*/ 336542 h 512994"/>
                <a:gd name="connsiteX142" fmla="*/ 760961 w 1105128"/>
                <a:gd name="connsiteY142" fmla="*/ 371118 h 512994"/>
                <a:gd name="connsiteX143" fmla="*/ 757769 w 1105128"/>
                <a:gd name="connsiteY143" fmla="*/ 326967 h 512994"/>
                <a:gd name="connsiteX144" fmla="*/ 827720 w 1105128"/>
                <a:gd name="connsiteY144" fmla="*/ 316594 h 512994"/>
                <a:gd name="connsiteX145" fmla="*/ 896075 w 1105128"/>
                <a:gd name="connsiteY145" fmla="*/ 313402 h 512994"/>
                <a:gd name="connsiteX146" fmla="*/ 867616 w 1105128"/>
                <a:gd name="connsiteY146" fmla="*/ 326169 h 51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105128" h="512994">
                  <a:moveTo>
                    <a:pt x="1098746" y="211269"/>
                  </a:moveTo>
                  <a:cubicBezTo>
                    <a:pt x="1097948" y="205683"/>
                    <a:pt x="1093160" y="208077"/>
                    <a:pt x="1089171" y="210471"/>
                  </a:cubicBezTo>
                  <a:cubicBezTo>
                    <a:pt x="1085181" y="212864"/>
                    <a:pt x="1072415" y="214460"/>
                    <a:pt x="1067361" y="214460"/>
                  </a:cubicBezTo>
                  <a:cubicBezTo>
                    <a:pt x="1062573" y="214460"/>
                    <a:pt x="1053797" y="208077"/>
                    <a:pt x="1053797" y="203289"/>
                  </a:cubicBezTo>
                  <a:cubicBezTo>
                    <a:pt x="1053797" y="198502"/>
                    <a:pt x="1052733" y="192916"/>
                    <a:pt x="1047945" y="192916"/>
                  </a:cubicBezTo>
                  <a:cubicBezTo>
                    <a:pt x="1043158" y="192916"/>
                    <a:pt x="1035976" y="190523"/>
                    <a:pt x="1031189" y="179086"/>
                  </a:cubicBezTo>
                  <a:cubicBezTo>
                    <a:pt x="1026401" y="167649"/>
                    <a:pt x="1019220" y="167649"/>
                    <a:pt x="1013635" y="164723"/>
                  </a:cubicBezTo>
                  <a:cubicBezTo>
                    <a:pt x="1008315" y="161532"/>
                    <a:pt x="993155" y="170043"/>
                    <a:pt x="986506" y="172437"/>
                  </a:cubicBezTo>
                  <a:cubicBezTo>
                    <a:pt x="979856" y="174830"/>
                    <a:pt x="968419" y="170043"/>
                    <a:pt x="959908" y="168181"/>
                  </a:cubicBezTo>
                  <a:cubicBezTo>
                    <a:pt x="951397" y="166319"/>
                    <a:pt x="946610" y="151425"/>
                    <a:pt x="938896" y="153021"/>
                  </a:cubicBezTo>
                  <a:cubicBezTo>
                    <a:pt x="931183" y="154882"/>
                    <a:pt x="929322" y="170575"/>
                    <a:pt x="923204" y="170575"/>
                  </a:cubicBezTo>
                  <a:cubicBezTo>
                    <a:pt x="917087" y="170575"/>
                    <a:pt x="906448" y="139190"/>
                    <a:pt x="895011" y="121636"/>
                  </a:cubicBezTo>
                  <a:cubicBezTo>
                    <a:pt x="883574" y="104082"/>
                    <a:pt x="863094" y="69239"/>
                    <a:pt x="845008" y="62590"/>
                  </a:cubicBezTo>
                  <a:cubicBezTo>
                    <a:pt x="826922" y="55941"/>
                    <a:pt x="832242" y="46898"/>
                    <a:pt x="837029" y="42110"/>
                  </a:cubicBezTo>
                  <a:cubicBezTo>
                    <a:pt x="841816" y="37323"/>
                    <a:pt x="826124" y="35993"/>
                    <a:pt x="818943" y="40248"/>
                  </a:cubicBezTo>
                  <a:cubicBezTo>
                    <a:pt x="811762" y="44504"/>
                    <a:pt x="802718" y="52217"/>
                    <a:pt x="794207" y="54079"/>
                  </a:cubicBezTo>
                  <a:cubicBezTo>
                    <a:pt x="785696" y="55941"/>
                    <a:pt x="773728" y="69239"/>
                    <a:pt x="764684" y="66048"/>
                  </a:cubicBezTo>
                  <a:cubicBezTo>
                    <a:pt x="755641" y="63122"/>
                    <a:pt x="751386" y="77484"/>
                    <a:pt x="744204" y="70835"/>
                  </a:cubicBezTo>
                  <a:cubicBezTo>
                    <a:pt x="737023" y="64186"/>
                    <a:pt x="753780" y="59398"/>
                    <a:pt x="753780" y="53281"/>
                  </a:cubicBezTo>
                  <a:cubicBezTo>
                    <a:pt x="753780" y="47164"/>
                    <a:pt x="742343" y="55143"/>
                    <a:pt x="739417" y="51419"/>
                  </a:cubicBezTo>
                  <a:cubicBezTo>
                    <a:pt x="736491" y="47696"/>
                    <a:pt x="726651" y="44238"/>
                    <a:pt x="726651" y="49557"/>
                  </a:cubicBezTo>
                  <a:cubicBezTo>
                    <a:pt x="726651" y="54877"/>
                    <a:pt x="718671" y="51951"/>
                    <a:pt x="718671" y="47696"/>
                  </a:cubicBezTo>
                  <a:cubicBezTo>
                    <a:pt x="718671" y="43440"/>
                    <a:pt x="713352" y="35727"/>
                    <a:pt x="708564" y="41046"/>
                  </a:cubicBezTo>
                  <a:cubicBezTo>
                    <a:pt x="703777" y="46366"/>
                    <a:pt x="687552" y="49557"/>
                    <a:pt x="683829" y="45302"/>
                  </a:cubicBezTo>
                  <a:cubicBezTo>
                    <a:pt x="680105" y="41046"/>
                    <a:pt x="686222" y="39184"/>
                    <a:pt x="686755" y="33865"/>
                  </a:cubicBezTo>
                  <a:cubicBezTo>
                    <a:pt x="687287" y="28545"/>
                    <a:pt x="680637" y="21364"/>
                    <a:pt x="681967" y="14715"/>
                  </a:cubicBezTo>
                  <a:cubicBezTo>
                    <a:pt x="683297" y="8066"/>
                    <a:pt x="670530" y="1416"/>
                    <a:pt x="664413" y="3810"/>
                  </a:cubicBezTo>
                  <a:cubicBezTo>
                    <a:pt x="658295" y="6204"/>
                    <a:pt x="650050" y="3810"/>
                    <a:pt x="643401" y="884"/>
                  </a:cubicBezTo>
                  <a:cubicBezTo>
                    <a:pt x="636752" y="-2041"/>
                    <a:pt x="610953" y="2746"/>
                    <a:pt x="609623" y="8598"/>
                  </a:cubicBezTo>
                  <a:cubicBezTo>
                    <a:pt x="608293" y="14715"/>
                    <a:pt x="575844" y="19502"/>
                    <a:pt x="569992" y="21896"/>
                  </a:cubicBezTo>
                  <a:cubicBezTo>
                    <a:pt x="563875" y="24290"/>
                    <a:pt x="539937" y="28013"/>
                    <a:pt x="531426" y="29077"/>
                  </a:cubicBezTo>
                  <a:cubicBezTo>
                    <a:pt x="522915" y="30141"/>
                    <a:pt x="514670" y="37589"/>
                    <a:pt x="503765" y="37589"/>
                  </a:cubicBezTo>
                  <a:cubicBezTo>
                    <a:pt x="492860" y="37589"/>
                    <a:pt x="472381" y="38918"/>
                    <a:pt x="462805" y="46100"/>
                  </a:cubicBezTo>
                  <a:cubicBezTo>
                    <a:pt x="453231" y="53281"/>
                    <a:pt x="437538" y="47430"/>
                    <a:pt x="430357" y="49823"/>
                  </a:cubicBezTo>
                  <a:cubicBezTo>
                    <a:pt x="423176" y="52217"/>
                    <a:pt x="410941" y="48493"/>
                    <a:pt x="407484" y="51153"/>
                  </a:cubicBezTo>
                  <a:cubicBezTo>
                    <a:pt x="403760" y="53547"/>
                    <a:pt x="405089" y="67909"/>
                    <a:pt x="408813" y="74027"/>
                  </a:cubicBezTo>
                  <a:cubicBezTo>
                    <a:pt x="412537" y="80144"/>
                    <a:pt x="431687" y="82538"/>
                    <a:pt x="433017" y="85996"/>
                  </a:cubicBezTo>
                  <a:cubicBezTo>
                    <a:pt x="434346" y="89719"/>
                    <a:pt x="413867" y="89719"/>
                    <a:pt x="404026" y="90783"/>
                  </a:cubicBezTo>
                  <a:cubicBezTo>
                    <a:pt x="394451" y="92113"/>
                    <a:pt x="396845" y="104082"/>
                    <a:pt x="399238" y="109933"/>
                  </a:cubicBezTo>
                  <a:cubicBezTo>
                    <a:pt x="401632" y="116051"/>
                    <a:pt x="389663" y="121902"/>
                    <a:pt x="382482" y="124296"/>
                  </a:cubicBezTo>
                  <a:cubicBezTo>
                    <a:pt x="375301" y="126689"/>
                    <a:pt x="382482" y="138658"/>
                    <a:pt x="389663" y="138658"/>
                  </a:cubicBezTo>
                  <a:cubicBezTo>
                    <a:pt x="396845" y="138658"/>
                    <a:pt x="402962" y="144776"/>
                    <a:pt x="408813" y="144776"/>
                  </a:cubicBezTo>
                  <a:cubicBezTo>
                    <a:pt x="414930" y="144776"/>
                    <a:pt x="415995" y="156744"/>
                    <a:pt x="415995" y="164191"/>
                  </a:cubicBezTo>
                  <a:cubicBezTo>
                    <a:pt x="415995" y="171373"/>
                    <a:pt x="408813" y="173767"/>
                    <a:pt x="399238" y="173767"/>
                  </a:cubicBezTo>
                  <a:cubicBezTo>
                    <a:pt x="389663" y="173767"/>
                    <a:pt x="384876" y="166585"/>
                    <a:pt x="378758" y="165255"/>
                  </a:cubicBezTo>
                  <a:cubicBezTo>
                    <a:pt x="372641" y="164191"/>
                    <a:pt x="373971" y="176160"/>
                    <a:pt x="369183" y="178554"/>
                  </a:cubicBezTo>
                  <a:cubicBezTo>
                    <a:pt x="364396" y="180948"/>
                    <a:pt x="363066" y="170043"/>
                    <a:pt x="355885" y="170043"/>
                  </a:cubicBezTo>
                  <a:cubicBezTo>
                    <a:pt x="348703" y="170043"/>
                    <a:pt x="340192" y="168713"/>
                    <a:pt x="337798" y="161532"/>
                  </a:cubicBezTo>
                  <a:cubicBezTo>
                    <a:pt x="335405" y="154350"/>
                    <a:pt x="318648" y="153021"/>
                    <a:pt x="311201" y="160468"/>
                  </a:cubicBezTo>
                  <a:cubicBezTo>
                    <a:pt x="304020" y="167649"/>
                    <a:pt x="301626" y="164191"/>
                    <a:pt x="295509" y="159138"/>
                  </a:cubicBezTo>
                  <a:cubicBezTo>
                    <a:pt x="289391" y="154350"/>
                    <a:pt x="271305" y="161532"/>
                    <a:pt x="268912" y="167649"/>
                  </a:cubicBezTo>
                  <a:cubicBezTo>
                    <a:pt x="266518" y="173767"/>
                    <a:pt x="253220" y="176160"/>
                    <a:pt x="243644" y="170043"/>
                  </a:cubicBezTo>
                  <a:cubicBezTo>
                    <a:pt x="234069" y="163926"/>
                    <a:pt x="227952" y="161532"/>
                    <a:pt x="227952" y="170043"/>
                  </a:cubicBezTo>
                  <a:cubicBezTo>
                    <a:pt x="227952" y="178554"/>
                    <a:pt x="220770" y="171107"/>
                    <a:pt x="220770" y="166319"/>
                  </a:cubicBezTo>
                  <a:cubicBezTo>
                    <a:pt x="220770" y="161532"/>
                    <a:pt x="205078" y="151957"/>
                    <a:pt x="197897" y="147169"/>
                  </a:cubicBezTo>
                  <a:cubicBezTo>
                    <a:pt x="190716" y="142382"/>
                    <a:pt x="167842" y="142382"/>
                    <a:pt x="166512" y="137594"/>
                  </a:cubicBezTo>
                  <a:cubicBezTo>
                    <a:pt x="165182" y="132807"/>
                    <a:pt x="150820" y="129083"/>
                    <a:pt x="147362" y="137594"/>
                  </a:cubicBezTo>
                  <a:cubicBezTo>
                    <a:pt x="143905" y="146105"/>
                    <a:pt x="137787" y="139988"/>
                    <a:pt x="132999" y="137594"/>
                  </a:cubicBezTo>
                  <a:cubicBezTo>
                    <a:pt x="128212" y="135201"/>
                    <a:pt x="117307" y="141052"/>
                    <a:pt x="112520" y="143712"/>
                  </a:cubicBezTo>
                  <a:cubicBezTo>
                    <a:pt x="107732" y="146105"/>
                    <a:pt x="92040" y="157010"/>
                    <a:pt x="83529" y="157010"/>
                  </a:cubicBezTo>
                  <a:cubicBezTo>
                    <a:pt x="75018" y="157010"/>
                    <a:pt x="79805" y="167915"/>
                    <a:pt x="69166" y="170309"/>
                  </a:cubicBezTo>
                  <a:cubicBezTo>
                    <a:pt x="58262" y="172703"/>
                    <a:pt x="60655" y="179884"/>
                    <a:pt x="61985" y="184671"/>
                  </a:cubicBezTo>
                  <a:cubicBezTo>
                    <a:pt x="63315" y="189459"/>
                    <a:pt x="69166" y="197970"/>
                    <a:pt x="59591" y="201428"/>
                  </a:cubicBezTo>
                  <a:cubicBezTo>
                    <a:pt x="50016" y="205151"/>
                    <a:pt x="46293" y="189459"/>
                    <a:pt x="37782" y="183342"/>
                  </a:cubicBezTo>
                  <a:cubicBezTo>
                    <a:pt x="29270" y="177224"/>
                    <a:pt x="22089" y="184671"/>
                    <a:pt x="22089" y="192916"/>
                  </a:cubicBezTo>
                  <a:cubicBezTo>
                    <a:pt x="22089" y="201428"/>
                    <a:pt x="12514" y="201428"/>
                    <a:pt x="7727" y="209673"/>
                  </a:cubicBezTo>
                  <a:cubicBezTo>
                    <a:pt x="2939" y="218184"/>
                    <a:pt x="16238" y="219248"/>
                    <a:pt x="16238" y="222972"/>
                  </a:cubicBezTo>
                  <a:cubicBezTo>
                    <a:pt x="16238" y="226695"/>
                    <a:pt x="9057" y="230153"/>
                    <a:pt x="6662" y="231483"/>
                  </a:cubicBezTo>
                  <a:cubicBezTo>
                    <a:pt x="4269" y="232812"/>
                    <a:pt x="-1849" y="244781"/>
                    <a:pt x="546" y="248239"/>
                  </a:cubicBezTo>
                  <a:cubicBezTo>
                    <a:pt x="2939" y="251962"/>
                    <a:pt x="17301" y="250633"/>
                    <a:pt x="16238" y="259144"/>
                  </a:cubicBezTo>
                  <a:cubicBezTo>
                    <a:pt x="15174" y="267655"/>
                    <a:pt x="13844" y="275900"/>
                    <a:pt x="21025" y="273506"/>
                  </a:cubicBezTo>
                  <a:cubicBezTo>
                    <a:pt x="28207" y="271112"/>
                    <a:pt x="35654" y="272176"/>
                    <a:pt x="40442" y="272176"/>
                  </a:cubicBezTo>
                  <a:cubicBezTo>
                    <a:pt x="45229" y="272176"/>
                    <a:pt x="48953" y="281751"/>
                    <a:pt x="57197" y="291592"/>
                  </a:cubicBezTo>
                  <a:cubicBezTo>
                    <a:pt x="65709" y="301167"/>
                    <a:pt x="69166" y="305955"/>
                    <a:pt x="60921" y="308349"/>
                  </a:cubicBezTo>
                  <a:cubicBezTo>
                    <a:pt x="52410" y="310742"/>
                    <a:pt x="56134" y="315530"/>
                    <a:pt x="67039" y="320317"/>
                  </a:cubicBezTo>
                  <a:cubicBezTo>
                    <a:pt x="69964" y="321647"/>
                    <a:pt x="72890" y="323509"/>
                    <a:pt x="75815" y="325637"/>
                  </a:cubicBezTo>
                  <a:cubicBezTo>
                    <a:pt x="77678" y="324573"/>
                    <a:pt x="79273" y="323243"/>
                    <a:pt x="80603" y="321913"/>
                  </a:cubicBezTo>
                  <a:cubicBezTo>
                    <a:pt x="94168" y="309944"/>
                    <a:pt x="119169" y="298774"/>
                    <a:pt x="137521" y="303561"/>
                  </a:cubicBezTo>
                  <a:cubicBezTo>
                    <a:pt x="156140" y="308349"/>
                    <a:pt x="171300" y="300369"/>
                    <a:pt x="179279" y="311540"/>
                  </a:cubicBezTo>
                  <a:cubicBezTo>
                    <a:pt x="187258" y="322711"/>
                    <a:pt x="179279" y="343723"/>
                    <a:pt x="182471" y="351702"/>
                  </a:cubicBezTo>
                  <a:cubicBezTo>
                    <a:pt x="185662" y="359681"/>
                    <a:pt x="168108" y="360479"/>
                    <a:pt x="155873" y="358883"/>
                  </a:cubicBezTo>
                  <a:cubicBezTo>
                    <a:pt x="143905" y="357288"/>
                    <a:pt x="118903" y="363671"/>
                    <a:pt x="122095" y="370852"/>
                  </a:cubicBezTo>
                  <a:cubicBezTo>
                    <a:pt x="125286" y="378033"/>
                    <a:pt x="134064" y="395056"/>
                    <a:pt x="118105" y="386013"/>
                  </a:cubicBezTo>
                  <a:cubicBezTo>
                    <a:pt x="102147" y="377236"/>
                    <a:pt x="95498" y="394790"/>
                    <a:pt x="104541" y="394790"/>
                  </a:cubicBezTo>
                  <a:cubicBezTo>
                    <a:pt x="113318" y="394790"/>
                    <a:pt x="125553" y="405163"/>
                    <a:pt x="125553" y="412344"/>
                  </a:cubicBezTo>
                  <a:cubicBezTo>
                    <a:pt x="125553" y="419525"/>
                    <a:pt x="126350" y="435750"/>
                    <a:pt x="134329" y="433356"/>
                  </a:cubicBezTo>
                  <a:cubicBezTo>
                    <a:pt x="142308" y="430962"/>
                    <a:pt x="142308" y="445325"/>
                    <a:pt x="153745" y="444527"/>
                  </a:cubicBezTo>
                  <a:cubicBezTo>
                    <a:pt x="164916" y="443729"/>
                    <a:pt x="175289" y="447718"/>
                    <a:pt x="166512" y="458091"/>
                  </a:cubicBezTo>
                  <a:cubicBezTo>
                    <a:pt x="157735" y="468464"/>
                    <a:pt x="172098" y="497455"/>
                    <a:pt x="175289" y="491072"/>
                  </a:cubicBezTo>
                  <a:cubicBezTo>
                    <a:pt x="177417" y="487082"/>
                    <a:pt x="175555" y="478305"/>
                    <a:pt x="178747" y="472720"/>
                  </a:cubicBezTo>
                  <a:cubicBezTo>
                    <a:pt x="172363" y="457825"/>
                    <a:pt x="199227" y="457825"/>
                    <a:pt x="206940" y="457825"/>
                  </a:cubicBezTo>
                  <a:cubicBezTo>
                    <a:pt x="215451" y="457825"/>
                    <a:pt x="230612" y="470592"/>
                    <a:pt x="240186" y="483625"/>
                  </a:cubicBezTo>
                  <a:cubicBezTo>
                    <a:pt x="249762" y="496391"/>
                    <a:pt x="259603" y="487880"/>
                    <a:pt x="259603" y="487880"/>
                  </a:cubicBezTo>
                  <a:lnTo>
                    <a:pt x="262794" y="367660"/>
                  </a:lnTo>
                  <a:lnTo>
                    <a:pt x="331415" y="349308"/>
                  </a:lnTo>
                  <a:cubicBezTo>
                    <a:pt x="331947" y="347713"/>
                    <a:pt x="332745" y="346117"/>
                    <a:pt x="333543" y="344787"/>
                  </a:cubicBezTo>
                  <a:cubicBezTo>
                    <a:pt x="342320" y="332020"/>
                    <a:pt x="354289" y="342659"/>
                    <a:pt x="358544" y="345585"/>
                  </a:cubicBezTo>
                  <a:cubicBezTo>
                    <a:pt x="362002" y="347979"/>
                    <a:pt x="360140" y="332020"/>
                    <a:pt x="369715" y="332818"/>
                  </a:cubicBezTo>
                  <a:cubicBezTo>
                    <a:pt x="379290" y="333616"/>
                    <a:pt x="368918" y="348777"/>
                    <a:pt x="376099" y="348777"/>
                  </a:cubicBezTo>
                  <a:cubicBezTo>
                    <a:pt x="381684" y="348777"/>
                    <a:pt x="394451" y="368724"/>
                    <a:pt x="390461" y="384417"/>
                  </a:cubicBezTo>
                  <a:cubicBezTo>
                    <a:pt x="401100" y="393194"/>
                    <a:pt x="420516" y="413940"/>
                    <a:pt x="422378" y="418993"/>
                  </a:cubicBezTo>
                  <a:cubicBezTo>
                    <a:pt x="424506" y="425377"/>
                    <a:pt x="452433" y="414738"/>
                    <a:pt x="457752" y="416865"/>
                  </a:cubicBezTo>
                  <a:cubicBezTo>
                    <a:pt x="463072" y="418993"/>
                    <a:pt x="505095" y="418993"/>
                    <a:pt x="512543" y="418993"/>
                  </a:cubicBezTo>
                  <a:cubicBezTo>
                    <a:pt x="519989" y="418993"/>
                    <a:pt x="525309" y="433090"/>
                    <a:pt x="534086" y="434952"/>
                  </a:cubicBezTo>
                  <a:cubicBezTo>
                    <a:pt x="542597" y="437079"/>
                    <a:pt x="539406" y="451176"/>
                    <a:pt x="540470" y="460751"/>
                  </a:cubicBezTo>
                  <a:cubicBezTo>
                    <a:pt x="541533" y="470326"/>
                    <a:pt x="554566" y="480167"/>
                    <a:pt x="555364" y="488678"/>
                  </a:cubicBezTo>
                  <a:cubicBezTo>
                    <a:pt x="556428" y="497189"/>
                    <a:pt x="570524" y="492934"/>
                    <a:pt x="579036" y="495061"/>
                  </a:cubicBezTo>
                  <a:cubicBezTo>
                    <a:pt x="587547" y="497189"/>
                    <a:pt x="600579" y="500381"/>
                    <a:pt x="601644" y="508892"/>
                  </a:cubicBezTo>
                  <a:cubicBezTo>
                    <a:pt x="602707" y="517403"/>
                    <a:pt x="613346" y="511020"/>
                    <a:pt x="614410" y="504636"/>
                  </a:cubicBezTo>
                  <a:cubicBezTo>
                    <a:pt x="615474" y="498253"/>
                    <a:pt x="626113" y="489742"/>
                    <a:pt x="642337" y="483093"/>
                  </a:cubicBezTo>
                  <a:cubicBezTo>
                    <a:pt x="649519" y="480167"/>
                    <a:pt x="654306" y="480167"/>
                    <a:pt x="658030" y="481497"/>
                  </a:cubicBezTo>
                  <a:cubicBezTo>
                    <a:pt x="660955" y="473784"/>
                    <a:pt x="664147" y="467134"/>
                    <a:pt x="666274" y="466336"/>
                  </a:cubicBezTo>
                  <a:cubicBezTo>
                    <a:pt x="671860" y="463943"/>
                    <a:pt x="682233" y="455963"/>
                    <a:pt x="683297" y="447984"/>
                  </a:cubicBezTo>
                  <a:cubicBezTo>
                    <a:pt x="684095" y="440005"/>
                    <a:pt x="705638" y="440005"/>
                    <a:pt x="720267" y="447186"/>
                  </a:cubicBezTo>
                  <a:cubicBezTo>
                    <a:pt x="734630" y="454368"/>
                    <a:pt x="743673" y="454368"/>
                    <a:pt x="744471" y="443197"/>
                  </a:cubicBezTo>
                  <a:cubicBezTo>
                    <a:pt x="745269" y="432026"/>
                    <a:pt x="766014" y="428568"/>
                    <a:pt x="772663" y="432026"/>
                  </a:cubicBezTo>
                  <a:cubicBezTo>
                    <a:pt x="779047" y="435218"/>
                    <a:pt x="799261" y="446654"/>
                    <a:pt x="808836" y="442399"/>
                  </a:cubicBezTo>
                  <a:cubicBezTo>
                    <a:pt x="818411" y="438409"/>
                    <a:pt x="866818" y="443197"/>
                    <a:pt x="878787" y="446388"/>
                  </a:cubicBezTo>
                  <a:cubicBezTo>
                    <a:pt x="890756" y="449580"/>
                    <a:pt x="893947" y="441601"/>
                    <a:pt x="904586" y="453570"/>
                  </a:cubicBezTo>
                  <a:cubicBezTo>
                    <a:pt x="913363" y="463677"/>
                    <a:pt x="917618" y="454634"/>
                    <a:pt x="927460" y="462347"/>
                  </a:cubicBezTo>
                  <a:cubicBezTo>
                    <a:pt x="927460" y="459155"/>
                    <a:pt x="926662" y="455431"/>
                    <a:pt x="926662" y="451176"/>
                  </a:cubicBezTo>
                  <a:cubicBezTo>
                    <a:pt x="926662" y="443463"/>
                    <a:pt x="938631" y="436813"/>
                    <a:pt x="941024" y="430696"/>
                  </a:cubicBezTo>
                  <a:cubicBezTo>
                    <a:pt x="943418" y="424579"/>
                    <a:pt x="930120" y="406493"/>
                    <a:pt x="930120" y="400641"/>
                  </a:cubicBezTo>
                  <a:cubicBezTo>
                    <a:pt x="930120" y="394524"/>
                    <a:pt x="930120" y="380161"/>
                    <a:pt x="924002" y="377236"/>
                  </a:cubicBezTo>
                  <a:cubicBezTo>
                    <a:pt x="917885" y="374310"/>
                    <a:pt x="935439" y="366331"/>
                    <a:pt x="939694" y="366597"/>
                  </a:cubicBezTo>
                  <a:cubicBezTo>
                    <a:pt x="948738" y="367129"/>
                    <a:pt x="961504" y="357819"/>
                    <a:pt x="965228" y="361543"/>
                  </a:cubicBezTo>
                  <a:cubicBezTo>
                    <a:pt x="969217" y="365533"/>
                    <a:pt x="976930" y="366597"/>
                    <a:pt x="984644" y="366597"/>
                  </a:cubicBezTo>
                  <a:cubicBezTo>
                    <a:pt x="992357" y="366597"/>
                    <a:pt x="989165" y="357819"/>
                    <a:pt x="984644" y="353830"/>
                  </a:cubicBezTo>
                  <a:cubicBezTo>
                    <a:pt x="980122" y="349840"/>
                    <a:pt x="998474" y="313668"/>
                    <a:pt x="1001400" y="301433"/>
                  </a:cubicBezTo>
                  <a:cubicBezTo>
                    <a:pt x="1004059" y="289199"/>
                    <a:pt x="1010975" y="300369"/>
                    <a:pt x="1019752" y="301433"/>
                  </a:cubicBezTo>
                  <a:cubicBezTo>
                    <a:pt x="1028529" y="302497"/>
                    <a:pt x="1039168" y="300901"/>
                    <a:pt x="1044753" y="303561"/>
                  </a:cubicBezTo>
                  <a:cubicBezTo>
                    <a:pt x="1050339" y="306221"/>
                    <a:pt x="1066563" y="300104"/>
                    <a:pt x="1070287" y="293986"/>
                  </a:cubicBezTo>
                  <a:cubicBezTo>
                    <a:pt x="1074277" y="287869"/>
                    <a:pt x="1065766" y="286273"/>
                    <a:pt x="1066297" y="272176"/>
                  </a:cubicBezTo>
                  <a:cubicBezTo>
                    <a:pt x="1066829" y="258346"/>
                    <a:pt x="1075075" y="251697"/>
                    <a:pt x="1084117" y="251697"/>
                  </a:cubicBezTo>
                  <a:cubicBezTo>
                    <a:pt x="1092895" y="251697"/>
                    <a:pt x="1095820" y="243451"/>
                    <a:pt x="1095820" y="236802"/>
                  </a:cubicBezTo>
                  <a:cubicBezTo>
                    <a:pt x="1095820" y="230685"/>
                    <a:pt x="1103002" y="226961"/>
                    <a:pt x="1105129" y="219248"/>
                  </a:cubicBezTo>
                  <a:cubicBezTo>
                    <a:pt x="1101672" y="218450"/>
                    <a:pt x="1099278" y="214194"/>
                    <a:pt x="1098746" y="211269"/>
                  </a:cubicBezTo>
                  <a:close/>
                  <a:moveTo>
                    <a:pt x="411207" y="328829"/>
                  </a:moveTo>
                  <a:cubicBezTo>
                    <a:pt x="408015" y="333350"/>
                    <a:pt x="376099" y="325105"/>
                    <a:pt x="373439" y="318456"/>
                  </a:cubicBezTo>
                  <a:cubicBezTo>
                    <a:pt x="370779" y="311806"/>
                    <a:pt x="418122" y="319520"/>
                    <a:pt x="411207" y="328829"/>
                  </a:cubicBezTo>
                  <a:close/>
                  <a:moveTo>
                    <a:pt x="867616" y="326169"/>
                  </a:moveTo>
                  <a:cubicBezTo>
                    <a:pt x="845274" y="326169"/>
                    <a:pt x="795271" y="314998"/>
                    <a:pt x="775323" y="336542"/>
                  </a:cubicBezTo>
                  <a:cubicBezTo>
                    <a:pt x="755375" y="358351"/>
                    <a:pt x="769738" y="369522"/>
                    <a:pt x="760961" y="371118"/>
                  </a:cubicBezTo>
                  <a:cubicBezTo>
                    <a:pt x="751386" y="372714"/>
                    <a:pt x="746599" y="338138"/>
                    <a:pt x="757769" y="326967"/>
                  </a:cubicBezTo>
                  <a:cubicBezTo>
                    <a:pt x="768940" y="315796"/>
                    <a:pt x="805112" y="311008"/>
                    <a:pt x="827720" y="316594"/>
                  </a:cubicBezTo>
                  <a:cubicBezTo>
                    <a:pt x="850328" y="322179"/>
                    <a:pt x="890489" y="311806"/>
                    <a:pt x="896075" y="313402"/>
                  </a:cubicBezTo>
                  <a:cubicBezTo>
                    <a:pt x="901128" y="314732"/>
                    <a:pt x="889957" y="326169"/>
                    <a:pt x="867616" y="326169"/>
                  </a:cubicBezTo>
                  <a:close/>
                </a:path>
              </a:pathLst>
            </a:custGeom>
            <a:grpFill/>
            <a:ln w="6350" cap="flat">
              <a:solidFill>
                <a:schemeClr val="bg1"/>
              </a:solidFill>
              <a:prstDash val="solid"/>
              <a:miter/>
            </a:ln>
          </p:spPr>
          <p:txBody>
            <a:bodyPr rtlCol="0" anchor="ctr"/>
            <a:lstStyle/>
            <a:p>
              <a:endParaRPr lang="en-GB"/>
            </a:p>
          </p:txBody>
        </p:sp>
        <p:sp>
          <p:nvSpPr>
            <p:cNvPr id="698" name="Freeform: Shape 697">
              <a:extLst>
                <a:ext uri="{FF2B5EF4-FFF2-40B4-BE49-F238E27FC236}">
                  <a16:creationId xmlns:a16="http://schemas.microsoft.com/office/drawing/2014/main" id="{684152A7-F034-47FF-9E49-88A25D7FC165}"/>
                </a:ext>
              </a:extLst>
            </p:cNvPr>
            <p:cNvSpPr/>
            <p:nvPr/>
          </p:nvSpPr>
          <p:spPr>
            <a:xfrm>
              <a:off x="6322874" y="1406782"/>
              <a:ext cx="4638544" cy="1774035"/>
            </a:xfrm>
            <a:custGeom>
              <a:avLst/>
              <a:gdLst>
                <a:gd name="connsiteX0" fmla="*/ 69951 w 4638544"/>
                <a:gd name="connsiteY0" fmla="*/ 1283795 h 1774035"/>
                <a:gd name="connsiteX1" fmla="*/ 53726 w 4638544"/>
                <a:gd name="connsiteY1" fmla="*/ 1277678 h 1774035"/>
                <a:gd name="connsiteX2" fmla="*/ 37236 w 4638544"/>
                <a:gd name="connsiteY2" fmla="*/ 1276082 h 1774035"/>
                <a:gd name="connsiteX3" fmla="*/ 41492 w 4638544"/>
                <a:gd name="connsiteY3" fmla="*/ 1280338 h 1774035"/>
                <a:gd name="connsiteX4" fmla="*/ 32714 w 4638544"/>
                <a:gd name="connsiteY4" fmla="*/ 1295232 h 1774035"/>
                <a:gd name="connsiteX5" fmla="*/ 19948 w 4638544"/>
                <a:gd name="connsiteY5" fmla="*/ 1295232 h 1774035"/>
                <a:gd name="connsiteX6" fmla="*/ 1596 w 4638544"/>
                <a:gd name="connsiteY6" fmla="*/ 1296562 h 1774035"/>
                <a:gd name="connsiteX7" fmla="*/ 0 w 4638544"/>
                <a:gd name="connsiteY7" fmla="*/ 1302945 h 1774035"/>
                <a:gd name="connsiteX8" fmla="*/ 13830 w 4638544"/>
                <a:gd name="connsiteY8" fmla="*/ 1307999 h 1774035"/>
                <a:gd name="connsiteX9" fmla="*/ 84579 w 4638544"/>
                <a:gd name="connsiteY9" fmla="*/ 1310925 h 1774035"/>
                <a:gd name="connsiteX10" fmla="*/ 85643 w 4638544"/>
                <a:gd name="connsiteY10" fmla="*/ 1292838 h 1774035"/>
                <a:gd name="connsiteX11" fmla="*/ 69951 w 4638544"/>
                <a:gd name="connsiteY11" fmla="*/ 1283795 h 1774035"/>
                <a:gd name="connsiteX12" fmla="*/ 1232516 w 4638544"/>
                <a:gd name="connsiteY12" fmla="*/ 46491 h 1774035"/>
                <a:gd name="connsiteX13" fmla="*/ 1246081 w 4638544"/>
                <a:gd name="connsiteY13" fmla="*/ 23085 h 1774035"/>
                <a:gd name="connsiteX14" fmla="*/ 1219484 w 4638544"/>
                <a:gd name="connsiteY14" fmla="*/ 31863 h 1774035"/>
                <a:gd name="connsiteX15" fmla="*/ 1187301 w 4638544"/>
                <a:gd name="connsiteY15" fmla="*/ 43831 h 1774035"/>
                <a:gd name="connsiteX16" fmla="*/ 1232516 w 4638544"/>
                <a:gd name="connsiteY16" fmla="*/ 46491 h 1774035"/>
                <a:gd name="connsiteX17" fmla="*/ 1387578 w 4638544"/>
                <a:gd name="connsiteY17" fmla="*/ 493059 h 1774035"/>
                <a:gd name="connsiteX18" fmla="*/ 1429336 w 4638544"/>
                <a:gd name="connsiteY18" fmla="*/ 483484 h 1774035"/>
                <a:gd name="connsiteX19" fmla="*/ 1399547 w 4638544"/>
                <a:gd name="connsiteY19" fmla="*/ 471515 h 1774035"/>
                <a:gd name="connsiteX20" fmla="*/ 1387578 w 4638544"/>
                <a:gd name="connsiteY20" fmla="*/ 493059 h 1774035"/>
                <a:gd name="connsiteX21" fmla="*/ 1981495 w 4638544"/>
                <a:gd name="connsiteY21" fmla="*/ 82397 h 1774035"/>
                <a:gd name="connsiteX22" fmla="*/ 1975111 w 4638544"/>
                <a:gd name="connsiteY22" fmla="*/ 92770 h 1774035"/>
                <a:gd name="connsiteX23" fmla="*/ 1955962 w 4638544"/>
                <a:gd name="connsiteY23" fmla="*/ 102345 h 1774035"/>
                <a:gd name="connsiteX24" fmla="*/ 1980165 w 4638544"/>
                <a:gd name="connsiteY24" fmla="*/ 118304 h 1774035"/>
                <a:gd name="connsiteX25" fmla="*/ 2012348 w 4638544"/>
                <a:gd name="connsiteY25" fmla="*/ 99154 h 1774035"/>
                <a:gd name="connsiteX26" fmla="*/ 2087086 w 4638544"/>
                <a:gd name="connsiteY26" fmla="*/ 76546 h 1774035"/>
                <a:gd name="connsiteX27" fmla="*/ 2094267 w 4638544"/>
                <a:gd name="connsiteY27" fmla="*/ 53938 h 1774035"/>
                <a:gd name="connsiteX28" fmla="*/ 2083097 w 4638544"/>
                <a:gd name="connsiteY28" fmla="*/ 41172 h 1774035"/>
                <a:gd name="connsiteX29" fmla="*/ 2063149 w 4638544"/>
                <a:gd name="connsiteY29" fmla="*/ 12978 h 1774035"/>
                <a:gd name="connsiteX30" fmla="*/ 2023785 w 4638544"/>
                <a:gd name="connsiteY30" fmla="*/ 26543 h 1774035"/>
                <a:gd name="connsiteX31" fmla="*/ 1993198 w 4638544"/>
                <a:gd name="connsiteY31" fmla="*/ 44895 h 1774035"/>
                <a:gd name="connsiteX32" fmla="*/ 1981229 w 4638544"/>
                <a:gd name="connsiteY32" fmla="*/ 63513 h 1774035"/>
                <a:gd name="connsiteX33" fmla="*/ 1981495 w 4638544"/>
                <a:gd name="connsiteY33" fmla="*/ 82397 h 1774035"/>
                <a:gd name="connsiteX34" fmla="*/ 2024051 w 4638544"/>
                <a:gd name="connsiteY34" fmla="*/ 105005 h 1774035"/>
                <a:gd name="connsiteX35" fmla="*/ 2005433 w 4638544"/>
                <a:gd name="connsiteY35" fmla="*/ 129208 h 1774035"/>
                <a:gd name="connsiteX36" fmla="*/ 2025646 w 4638544"/>
                <a:gd name="connsiteY36" fmla="*/ 134794 h 1774035"/>
                <a:gd name="connsiteX37" fmla="*/ 2052243 w 4638544"/>
                <a:gd name="connsiteY37" fmla="*/ 153412 h 1774035"/>
                <a:gd name="connsiteX38" fmla="*/ 2129376 w 4638544"/>
                <a:gd name="connsiteY38" fmla="*/ 169370 h 1774035"/>
                <a:gd name="connsiteX39" fmla="*/ 2147728 w 4638544"/>
                <a:gd name="connsiteY39" fmla="*/ 149422 h 1774035"/>
                <a:gd name="connsiteX40" fmla="*/ 2159697 w 4638544"/>
                <a:gd name="connsiteY40" fmla="*/ 118836 h 1774035"/>
                <a:gd name="connsiteX41" fmla="*/ 2119535 w 4638544"/>
                <a:gd name="connsiteY41" fmla="*/ 101281 h 1774035"/>
                <a:gd name="connsiteX42" fmla="*/ 2099587 w 4638544"/>
                <a:gd name="connsiteY42" fmla="*/ 89313 h 1774035"/>
                <a:gd name="connsiteX43" fmla="*/ 2024051 w 4638544"/>
                <a:gd name="connsiteY43" fmla="*/ 105005 h 1774035"/>
                <a:gd name="connsiteX44" fmla="*/ 1622166 w 4638544"/>
                <a:gd name="connsiteY44" fmla="*/ 505028 h 1774035"/>
                <a:gd name="connsiteX45" fmla="*/ 1643178 w 4638544"/>
                <a:gd name="connsiteY45" fmla="*/ 496251 h 1774035"/>
                <a:gd name="connsiteX46" fmla="*/ 1622166 w 4638544"/>
                <a:gd name="connsiteY46" fmla="*/ 505028 h 1774035"/>
                <a:gd name="connsiteX47" fmla="*/ 1960483 w 4638544"/>
                <a:gd name="connsiteY47" fmla="*/ 25479 h 1774035"/>
                <a:gd name="connsiteX48" fmla="*/ 1924311 w 4638544"/>
                <a:gd name="connsiteY48" fmla="*/ 30267 h 1774035"/>
                <a:gd name="connsiteX49" fmla="*/ 1960483 w 4638544"/>
                <a:gd name="connsiteY49" fmla="*/ 25479 h 1774035"/>
                <a:gd name="connsiteX50" fmla="*/ 4324979 w 4638544"/>
                <a:gd name="connsiteY50" fmla="*/ 607959 h 1774035"/>
                <a:gd name="connsiteX51" fmla="*/ 4363545 w 4638544"/>
                <a:gd name="connsiteY51" fmla="*/ 607161 h 1774035"/>
                <a:gd name="connsiteX52" fmla="*/ 4420463 w 4638544"/>
                <a:gd name="connsiteY52" fmla="*/ 600778 h 1774035"/>
                <a:gd name="connsiteX53" fmla="*/ 4390674 w 4638544"/>
                <a:gd name="connsiteY53" fmla="*/ 577638 h 1774035"/>
                <a:gd name="connsiteX54" fmla="*/ 4324979 w 4638544"/>
                <a:gd name="connsiteY54" fmla="*/ 607959 h 1774035"/>
                <a:gd name="connsiteX55" fmla="*/ 2148526 w 4638544"/>
                <a:gd name="connsiteY55" fmla="*/ 218309 h 1774035"/>
                <a:gd name="connsiteX56" fmla="*/ 2220072 w 4638544"/>
                <a:gd name="connsiteY56" fmla="*/ 211128 h 1774035"/>
                <a:gd name="connsiteX57" fmla="*/ 2313961 w 4638544"/>
                <a:gd name="connsiteY57" fmla="*/ 179743 h 1774035"/>
                <a:gd name="connsiteX58" fmla="*/ 2278586 w 4638544"/>
                <a:gd name="connsiteY58" fmla="*/ 156338 h 1774035"/>
                <a:gd name="connsiteX59" fmla="*/ 2239222 w 4638544"/>
                <a:gd name="connsiteY59" fmla="*/ 164317 h 1774035"/>
                <a:gd name="connsiteX60" fmla="*/ 2242414 w 4638544"/>
                <a:gd name="connsiteY60" fmla="*/ 149954 h 1774035"/>
                <a:gd name="connsiteX61" fmla="*/ 2226456 w 4638544"/>
                <a:gd name="connsiteY61" fmla="*/ 132400 h 1774035"/>
                <a:gd name="connsiteX62" fmla="*/ 2197465 w 4638544"/>
                <a:gd name="connsiteY62" fmla="*/ 142773 h 1774035"/>
                <a:gd name="connsiteX63" fmla="*/ 2187890 w 4638544"/>
                <a:gd name="connsiteY63" fmla="*/ 164583 h 1774035"/>
                <a:gd name="connsiteX64" fmla="*/ 2167942 w 4638544"/>
                <a:gd name="connsiteY64" fmla="*/ 179743 h 1774035"/>
                <a:gd name="connsiteX65" fmla="*/ 2148526 w 4638544"/>
                <a:gd name="connsiteY65" fmla="*/ 218309 h 1774035"/>
                <a:gd name="connsiteX66" fmla="*/ 3185021 w 4638544"/>
                <a:gd name="connsiteY66" fmla="*/ 383744 h 1774035"/>
                <a:gd name="connsiteX67" fmla="*/ 3206564 w 4638544"/>
                <a:gd name="connsiteY67" fmla="*/ 401564 h 1774035"/>
                <a:gd name="connsiteX68" fmla="*/ 3246726 w 4638544"/>
                <a:gd name="connsiteY68" fmla="*/ 395181 h 1774035"/>
                <a:gd name="connsiteX69" fmla="*/ 3272526 w 4638544"/>
                <a:gd name="connsiteY69" fmla="*/ 399969 h 1774035"/>
                <a:gd name="connsiteX70" fmla="*/ 3320667 w 4638544"/>
                <a:gd name="connsiteY70" fmla="*/ 395181 h 1774035"/>
                <a:gd name="connsiteX71" fmla="*/ 3318273 w 4638544"/>
                <a:gd name="connsiteY71" fmla="*/ 363796 h 1774035"/>
                <a:gd name="connsiteX72" fmla="*/ 3332636 w 4638544"/>
                <a:gd name="connsiteY72" fmla="*/ 368584 h 1774035"/>
                <a:gd name="connsiteX73" fmla="*/ 3368010 w 4638544"/>
                <a:gd name="connsiteY73" fmla="*/ 393585 h 1774035"/>
                <a:gd name="connsiteX74" fmla="*/ 3387425 w 4638544"/>
                <a:gd name="connsiteY74" fmla="*/ 370180 h 1774035"/>
                <a:gd name="connsiteX75" fmla="*/ 3380244 w 4638544"/>
                <a:gd name="connsiteY75" fmla="*/ 346774 h 1774035"/>
                <a:gd name="connsiteX76" fmla="*/ 3321730 w 4638544"/>
                <a:gd name="connsiteY76" fmla="*/ 335603 h 1774035"/>
                <a:gd name="connsiteX77" fmla="*/ 3283164 w 4638544"/>
                <a:gd name="connsiteY77" fmla="*/ 345178 h 1774035"/>
                <a:gd name="connsiteX78" fmla="*/ 3231034 w 4638544"/>
                <a:gd name="connsiteY78" fmla="*/ 320177 h 1774035"/>
                <a:gd name="connsiteX79" fmla="*/ 3185021 w 4638544"/>
                <a:gd name="connsiteY79" fmla="*/ 383744 h 1774035"/>
                <a:gd name="connsiteX80" fmla="*/ 3352849 w 4638544"/>
                <a:gd name="connsiteY80" fmla="*/ 486676 h 1774035"/>
                <a:gd name="connsiteX81" fmla="*/ 3317475 w 4638544"/>
                <a:gd name="connsiteY81" fmla="*/ 452897 h 1774035"/>
                <a:gd name="connsiteX82" fmla="*/ 3272526 w 4638544"/>
                <a:gd name="connsiteY82" fmla="*/ 473909 h 1774035"/>
                <a:gd name="connsiteX83" fmla="*/ 3352849 w 4638544"/>
                <a:gd name="connsiteY83" fmla="*/ 486676 h 1774035"/>
                <a:gd name="connsiteX84" fmla="*/ 3288484 w 4638544"/>
                <a:gd name="connsiteY84" fmla="*/ 433747 h 1774035"/>
                <a:gd name="connsiteX85" fmla="*/ 3262685 w 4638544"/>
                <a:gd name="connsiteY85" fmla="*/ 444120 h 1774035"/>
                <a:gd name="connsiteX86" fmla="*/ 3288484 w 4638544"/>
                <a:gd name="connsiteY86" fmla="*/ 433747 h 1774035"/>
                <a:gd name="connsiteX87" fmla="*/ 3428386 w 4638544"/>
                <a:gd name="connsiteY87" fmla="*/ 382946 h 1774035"/>
                <a:gd name="connsiteX88" fmla="*/ 3494347 w 4638544"/>
                <a:gd name="connsiteY88" fmla="*/ 405554 h 1774035"/>
                <a:gd name="connsiteX89" fmla="*/ 3559510 w 4638544"/>
                <a:gd name="connsiteY89" fmla="*/ 392787 h 1774035"/>
                <a:gd name="connsiteX90" fmla="*/ 3515359 w 4638544"/>
                <a:gd name="connsiteY90" fmla="*/ 379223 h 1774035"/>
                <a:gd name="connsiteX91" fmla="*/ 3483974 w 4638544"/>
                <a:gd name="connsiteY91" fmla="*/ 372839 h 1774035"/>
                <a:gd name="connsiteX92" fmla="*/ 3447004 w 4638544"/>
                <a:gd name="connsiteY92" fmla="*/ 364860 h 1774035"/>
                <a:gd name="connsiteX93" fmla="*/ 3428386 w 4638544"/>
                <a:gd name="connsiteY93" fmla="*/ 382946 h 1774035"/>
                <a:gd name="connsiteX94" fmla="*/ 744191 w 4638544"/>
                <a:gd name="connsiteY94" fmla="*/ 56864 h 1774035"/>
                <a:gd name="connsiteX95" fmla="*/ 789938 w 4638544"/>
                <a:gd name="connsiteY95" fmla="*/ 48087 h 1774035"/>
                <a:gd name="connsiteX96" fmla="*/ 741797 w 4638544"/>
                <a:gd name="connsiteY96" fmla="*/ 44895 h 1774035"/>
                <a:gd name="connsiteX97" fmla="*/ 700040 w 4638544"/>
                <a:gd name="connsiteY97" fmla="*/ 55268 h 1774035"/>
                <a:gd name="connsiteX98" fmla="*/ 744191 w 4638544"/>
                <a:gd name="connsiteY98" fmla="*/ 56864 h 1774035"/>
                <a:gd name="connsiteX99" fmla="*/ 3346466 w 4638544"/>
                <a:gd name="connsiteY99" fmla="*/ 1414654 h 1774035"/>
                <a:gd name="connsiteX100" fmla="*/ 3343274 w 4638544"/>
                <a:gd name="connsiteY100" fmla="*/ 1356672 h 1774035"/>
                <a:gd name="connsiteX101" fmla="*/ 3325720 w 4638544"/>
                <a:gd name="connsiteY101" fmla="*/ 1324489 h 1774035"/>
                <a:gd name="connsiteX102" fmla="*/ 3312953 w 4638544"/>
                <a:gd name="connsiteY102" fmla="*/ 1352682 h 1774035"/>
                <a:gd name="connsiteX103" fmla="*/ 3307368 w 4638544"/>
                <a:gd name="connsiteY103" fmla="*/ 1382471 h 1774035"/>
                <a:gd name="connsiteX104" fmla="*/ 3316145 w 4638544"/>
                <a:gd name="connsiteY104" fmla="*/ 1436198 h 1774035"/>
                <a:gd name="connsiteX105" fmla="*/ 3313751 w 4638544"/>
                <a:gd name="connsiteY105" fmla="*/ 1540725 h 1774035"/>
                <a:gd name="connsiteX106" fmla="*/ 3308964 w 4638544"/>
                <a:gd name="connsiteY106" fmla="*/ 1617059 h 1774035"/>
                <a:gd name="connsiteX107" fmla="*/ 3326518 w 4638544"/>
                <a:gd name="connsiteY107" fmla="*/ 1599505 h 1774035"/>
                <a:gd name="connsiteX108" fmla="*/ 3349924 w 4638544"/>
                <a:gd name="connsiteY108" fmla="*/ 1619453 h 1774035"/>
                <a:gd name="connsiteX109" fmla="*/ 3345136 w 4638544"/>
                <a:gd name="connsiteY109" fmla="*/ 1595249 h 1774035"/>
                <a:gd name="connsiteX110" fmla="*/ 3326518 w 4638544"/>
                <a:gd name="connsiteY110" fmla="*/ 1563067 h 1774035"/>
                <a:gd name="connsiteX111" fmla="*/ 3334497 w 4638544"/>
                <a:gd name="connsiteY111" fmla="*/ 1518915 h 1774035"/>
                <a:gd name="connsiteX112" fmla="*/ 3366680 w 4638544"/>
                <a:gd name="connsiteY112" fmla="*/ 1515723 h 1774035"/>
                <a:gd name="connsiteX113" fmla="*/ 3375457 w 4638544"/>
                <a:gd name="connsiteY113" fmla="*/ 1510936 h 1774035"/>
                <a:gd name="connsiteX114" fmla="*/ 3346466 w 4638544"/>
                <a:gd name="connsiteY114" fmla="*/ 1414654 h 1774035"/>
                <a:gd name="connsiteX115" fmla="*/ 819727 w 4638544"/>
                <a:gd name="connsiteY115" fmla="*/ 49683 h 1774035"/>
                <a:gd name="connsiteX116" fmla="*/ 782757 w 4638544"/>
                <a:gd name="connsiteY116" fmla="*/ 63247 h 1774035"/>
                <a:gd name="connsiteX117" fmla="*/ 756957 w 4638544"/>
                <a:gd name="connsiteY117" fmla="*/ 77610 h 1774035"/>
                <a:gd name="connsiteX118" fmla="*/ 801907 w 4638544"/>
                <a:gd name="connsiteY118" fmla="*/ 80004 h 1774035"/>
                <a:gd name="connsiteX119" fmla="*/ 823717 w 4638544"/>
                <a:gd name="connsiteY119" fmla="*/ 72024 h 1774035"/>
                <a:gd name="connsiteX120" fmla="*/ 855900 w 4638544"/>
                <a:gd name="connsiteY120" fmla="*/ 55268 h 1774035"/>
                <a:gd name="connsiteX121" fmla="*/ 857495 w 4638544"/>
                <a:gd name="connsiteY121" fmla="*/ 36118 h 1774035"/>
                <a:gd name="connsiteX122" fmla="*/ 819727 w 4638544"/>
                <a:gd name="connsiteY122" fmla="*/ 49683 h 1774035"/>
                <a:gd name="connsiteX123" fmla="*/ 785151 w 4638544"/>
                <a:gd name="connsiteY123" fmla="*/ 698656 h 1774035"/>
                <a:gd name="connsiteX124" fmla="*/ 835685 w 4638544"/>
                <a:gd name="connsiteY124" fmla="*/ 688283 h 1774035"/>
                <a:gd name="connsiteX125" fmla="*/ 811482 w 4638544"/>
                <a:gd name="connsiteY125" fmla="*/ 670729 h 1774035"/>
                <a:gd name="connsiteX126" fmla="*/ 785151 w 4638544"/>
                <a:gd name="connsiteY126" fmla="*/ 698656 h 1774035"/>
                <a:gd name="connsiteX127" fmla="*/ 4633773 w 4638544"/>
                <a:gd name="connsiteY127" fmla="*/ 835632 h 1774035"/>
                <a:gd name="connsiteX128" fmla="*/ 4593611 w 4638544"/>
                <a:gd name="connsiteY128" fmla="*/ 807173 h 1774035"/>
                <a:gd name="connsiteX129" fmla="*/ 4556375 w 4638544"/>
                <a:gd name="connsiteY129" fmla="*/ 798395 h 1774035"/>
                <a:gd name="connsiteX130" fmla="*/ 4543874 w 4638544"/>
                <a:gd name="connsiteY130" fmla="*/ 792012 h 1774035"/>
                <a:gd name="connsiteX131" fmla="*/ 4508500 w 4638544"/>
                <a:gd name="connsiteY131" fmla="*/ 791480 h 1774035"/>
                <a:gd name="connsiteX132" fmla="*/ 4521001 w 4638544"/>
                <a:gd name="connsiteY132" fmla="*/ 803981 h 1774035"/>
                <a:gd name="connsiteX133" fmla="*/ 4517011 w 4638544"/>
                <a:gd name="connsiteY133" fmla="*/ 821269 h 1774035"/>
                <a:gd name="connsiteX134" fmla="*/ 4499723 w 4638544"/>
                <a:gd name="connsiteY134" fmla="*/ 813556 h 1774035"/>
                <a:gd name="connsiteX135" fmla="*/ 4498393 w 4638544"/>
                <a:gd name="connsiteY135" fmla="*/ 785895 h 1774035"/>
                <a:gd name="connsiteX136" fmla="*/ 4488020 w 4638544"/>
                <a:gd name="connsiteY136" fmla="*/ 771532 h 1774035"/>
                <a:gd name="connsiteX137" fmla="*/ 4435357 w 4638544"/>
                <a:gd name="connsiteY137" fmla="*/ 740679 h 1774035"/>
                <a:gd name="connsiteX138" fmla="*/ 4395196 w 4638544"/>
                <a:gd name="connsiteY138" fmla="*/ 720732 h 1774035"/>
                <a:gd name="connsiteX139" fmla="*/ 4352374 w 4638544"/>
                <a:gd name="connsiteY139" fmla="*/ 701049 h 1774035"/>
                <a:gd name="connsiteX140" fmla="*/ 4276306 w 4638544"/>
                <a:gd name="connsiteY140" fmla="*/ 669665 h 1774035"/>
                <a:gd name="connsiteX141" fmla="*/ 4251304 w 4638544"/>
                <a:gd name="connsiteY141" fmla="*/ 659292 h 1774035"/>
                <a:gd name="connsiteX142" fmla="*/ 4187471 w 4638544"/>
                <a:gd name="connsiteY142" fmla="*/ 656898 h 1774035"/>
                <a:gd name="connsiteX143" fmla="*/ 4162470 w 4638544"/>
                <a:gd name="connsiteY143" fmla="*/ 660888 h 1774035"/>
                <a:gd name="connsiteX144" fmla="*/ 4099700 w 4638544"/>
                <a:gd name="connsiteY144" fmla="*/ 646525 h 1774035"/>
                <a:gd name="connsiteX145" fmla="*/ 4090923 w 4638544"/>
                <a:gd name="connsiteY145" fmla="*/ 663813 h 1774035"/>
                <a:gd name="connsiteX146" fmla="*/ 4104221 w 4638544"/>
                <a:gd name="connsiteY146" fmla="*/ 685623 h 1774035"/>
                <a:gd name="connsiteX147" fmla="*/ 4097306 w 4638544"/>
                <a:gd name="connsiteY147" fmla="*/ 712220 h 1774035"/>
                <a:gd name="connsiteX148" fmla="*/ 4060070 w 4638544"/>
                <a:gd name="connsiteY148" fmla="*/ 698124 h 1774035"/>
                <a:gd name="connsiteX149" fmla="*/ 4033473 w 4638544"/>
                <a:gd name="connsiteY149" fmla="*/ 680836 h 1774035"/>
                <a:gd name="connsiteX150" fmla="*/ 4046240 w 4638544"/>
                <a:gd name="connsiteY150" fmla="*/ 673654 h 1774035"/>
                <a:gd name="connsiteX151" fmla="*/ 4066188 w 4638544"/>
                <a:gd name="connsiteY151" fmla="*/ 665941 h 1774035"/>
                <a:gd name="connsiteX152" fmla="*/ 4032143 w 4638544"/>
                <a:gd name="connsiteY152" fmla="*/ 651845 h 1774035"/>
                <a:gd name="connsiteX153" fmla="*/ 3999960 w 4638544"/>
                <a:gd name="connsiteY153" fmla="*/ 677112 h 1774035"/>
                <a:gd name="connsiteX154" fmla="*/ 3932137 w 4638544"/>
                <a:gd name="connsiteY154" fmla="*/ 669399 h 1774035"/>
                <a:gd name="connsiteX155" fmla="*/ 3850218 w 4638544"/>
                <a:gd name="connsiteY155" fmla="*/ 674186 h 1774035"/>
                <a:gd name="connsiteX156" fmla="*/ 3844633 w 4638544"/>
                <a:gd name="connsiteY156" fmla="*/ 699454 h 1774035"/>
                <a:gd name="connsiteX157" fmla="*/ 3837451 w 4638544"/>
                <a:gd name="connsiteY157" fmla="*/ 673388 h 1774035"/>
                <a:gd name="connsiteX158" fmla="*/ 3816439 w 4638544"/>
                <a:gd name="connsiteY158" fmla="*/ 665675 h 1774035"/>
                <a:gd name="connsiteX159" fmla="*/ 3802077 w 4638544"/>
                <a:gd name="connsiteY159" fmla="*/ 660090 h 1774035"/>
                <a:gd name="connsiteX160" fmla="*/ 3806865 w 4638544"/>
                <a:gd name="connsiteY160" fmla="*/ 642802 h 1774035"/>
                <a:gd name="connsiteX161" fmla="*/ 3762713 w 4638544"/>
                <a:gd name="connsiteY161" fmla="*/ 604235 h 1774035"/>
                <a:gd name="connsiteX162" fmla="*/ 3659782 w 4638544"/>
                <a:gd name="connsiteY162" fmla="*/ 604501 h 1774035"/>
                <a:gd name="connsiteX163" fmla="*/ 3596480 w 4638544"/>
                <a:gd name="connsiteY163" fmla="*/ 608225 h 1774035"/>
                <a:gd name="connsiteX164" fmla="*/ 3589299 w 4638544"/>
                <a:gd name="connsiteY164" fmla="*/ 594926 h 1774035"/>
                <a:gd name="connsiteX165" fmla="*/ 3555254 w 4638544"/>
                <a:gd name="connsiteY165" fmla="*/ 584820 h 1774035"/>
                <a:gd name="connsiteX166" fmla="*/ 3544882 w 4638544"/>
                <a:gd name="connsiteY166" fmla="*/ 580298 h 1774035"/>
                <a:gd name="connsiteX167" fmla="*/ 3510837 w 4638544"/>
                <a:gd name="connsiteY167" fmla="*/ 569127 h 1774035"/>
                <a:gd name="connsiteX168" fmla="*/ 3507911 w 4638544"/>
                <a:gd name="connsiteY168" fmla="*/ 560350 h 1774035"/>
                <a:gd name="connsiteX169" fmla="*/ 3529987 w 4638544"/>
                <a:gd name="connsiteY169" fmla="*/ 549977 h 1774035"/>
                <a:gd name="connsiteX170" fmla="*/ 3442482 w 4638544"/>
                <a:gd name="connsiteY170" fmla="*/ 535615 h 1774035"/>
                <a:gd name="connsiteX171" fmla="*/ 3426524 w 4638544"/>
                <a:gd name="connsiteY171" fmla="*/ 562212 h 1774035"/>
                <a:gd name="connsiteX172" fmla="*/ 3397533 w 4638544"/>
                <a:gd name="connsiteY172" fmla="*/ 559818 h 1774035"/>
                <a:gd name="connsiteX173" fmla="*/ 3418810 w 4638544"/>
                <a:gd name="connsiteY173" fmla="*/ 546519 h 1774035"/>
                <a:gd name="connsiteX174" fmla="*/ 3388224 w 4638544"/>
                <a:gd name="connsiteY174" fmla="*/ 537210 h 1774035"/>
                <a:gd name="connsiteX175" fmla="*/ 3403384 w 4638544"/>
                <a:gd name="connsiteY175" fmla="*/ 530029 h 1774035"/>
                <a:gd name="connsiteX176" fmla="*/ 3430779 w 4638544"/>
                <a:gd name="connsiteY176" fmla="*/ 530029 h 1774035"/>
                <a:gd name="connsiteX177" fmla="*/ 3404714 w 4638544"/>
                <a:gd name="connsiteY177" fmla="*/ 522050 h 1774035"/>
                <a:gd name="connsiteX178" fmla="*/ 3329178 w 4638544"/>
                <a:gd name="connsiteY178" fmla="*/ 511943 h 1774035"/>
                <a:gd name="connsiteX179" fmla="*/ 3288218 w 4638544"/>
                <a:gd name="connsiteY179" fmla="*/ 503432 h 1774035"/>
                <a:gd name="connsiteX180" fmla="*/ 3282101 w 4638544"/>
                <a:gd name="connsiteY180" fmla="*/ 515933 h 1774035"/>
                <a:gd name="connsiteX181" fmla="*/ 3257897 w 4638544"/>
                <a:gd name="connsiteY181" fmla="*/ 524444 h 1774035"/>
                <a:gd name="connsiteX182" fmla="*/ 3232896 w 4638544"/>
                <a:gd name="connsiteY182" fmla="*/ 541200 h 1774035"/>
                <a:gd name="connsiteX183" fmla="*/ 3254439 w 4638544"/>
                <a:gd name="connsiteY183" fmla="*/ 541732 h 1774035"/>
                <a:gd name="connsiteX184" fmla="*/ 3247258 w 4638544"/>
                <a:gd name="connsiteY184" fmla="*/ 556094 h 1774035"/>
                <a:gd name="connsiteX185" fmla="*/ 3255769 w 4638544"/>
                <a:gd name="connsiteY185" fmla="*/ 574447 h 1774035"/>
                <a:gd name="connsiteX186" fmla="*/ 3233694 w 4638544"/>
                <a:gd name="connsiteY186" fmla="*/ 574447 h 1774035"/>
                <a:gd name="connsiteX187" fmla="*/ 3207894 w 4638544"/>
                <a:gd name="connsiteY187" fmla="*/ 572851 h 1774035"/>
                <a:gd name="connsiteX188" fmla="*/ 3200181 w 4638544"/>
                <a:gd name="connsiteY188" fmla="*/ 578968 h 1774035"/>
                <a:gd name="connsiteX189" fmla="*/ 3200181 w 4638544"/>
                <a:gd name="connsiteY189" fmla="*/ 589873 h 1774035"/>
                <a:gd name="connsiteX190" fmla="*/ 3178372 w 4638544"/>
                <a:gd name="connsiteY190" fmla="*/ 577106 h 1774035"/>
                <a:gd name="connsiteX191" fmla="*/ 3136614 w 4638544"/>
                <a:gd name="connsiteY191" fmla="*/ 569925 h 1774035"/>
                <a:gd name="connsiteX192" fmla="*/ 3105229 w 4638544"/>
                <a:gd name="connsiteY192" fmla="*/ 580298 h 1774035"/>
                <a:gd name="connsiteX193" fmla="*/ 3064269 w 4638544"/>
                <a:gd name="connsiteY193" fmla="*/ 564606 h 1774035"/>
                <a:gd name="connsiteX194" fmla="*/ 3049109 w 4638544"/>
                <a:gd name="connsiteY194" fmla="*/ 563276 h 1774035"/>
                <a:gd name="connsiteX195" fmla="*/ 3034215 w 4638544"/>
                <a:gd name="connsiteY195" fmla="*/ 591469 h 1774035"/>
                <a:gd name="connsiteX196" fmla="*/ 3016926 w 4638544"/>
                <a:gd name="connsiteY196" fmla="*/ 612481 h 1774035"/>
                <a:gd name="connsiteX197" fmla="*/ 3000170 w 4638544"/>
                <a:gd name="connsiteY197" fmla="*/ 607161 h 1774035"/>
                <a:gd name="connsiteX198" fmla="*/ 2959476 w 4638544"/>
                <a:gd name="connsiteY198" fmla="*/ 570457 h 1774035"/>
                <a:gd name="connsiteX199" fmla="*/ 2934740 w 4638544"/>
                <a:gd name="connsiteY199" fmla="*/ 542796 h 1774035"/>
                <a:gd name="connsiteX200" fmla="*/ 2945646 w 4638544"/>
                <a:gd name="connsiteY200" fmla="*/ 543328 h 1774035"/>
                <a:gd name="connsiteX201" fmla="*/ 2965327 w 4638544"/>
                <a:gd name="connsiteY201" fmla="*/ 545456 h 1774035"/>
                <a:gd name="connsiteX202" fmla="*/ 2960008 w 4638544"/>
                <a:gd name="connsiteY202" fmla="*/ 526837 h 1774035"/>
                <a:gd name="connsiteX203" fmla="*/ 2958678 w 4638544"/>
                <a:gd name="connsiteY203" fmla="*/ 515933 h 1774035"/>
                <a:gd name="connsiteX204" fmla="*/ 2953093 w 4638544"/>
                <a:gd name="connsiteY204" fmla="*/ 497049 h 1774035"/>
                <a:gd name="connsiteX205" fmla="*/ 2947773 w 4638544"/>
                <a:gd name="connsiteY205" fmla="*/ 487474 h 1774035"/>
                <a:gd name="connsiteX206" fmla="*/ 2929155 w 4638544"/>
                <a:gd name="connsiteY206" fmla="*/ 474707 h 1774035"/>
                <a:gd name="connsiteX207" fmla="*/ 2892983 w 4638544"/>
                <a:gd name="connsiteY207" fmla="*/ 474973 h 1774035"/>
                <a:gd name="connsiteX208" fmla="*/ 2882876 w 4638544"/>
                <a:gd name="connsiteY208" fmla="*/ 474175 h 1774035"/>
                <a:gd name="connsiteX209" fmla="*/ 2852023 w 4638544"/>
                <a:gd name="connsiteY209" fmla="*/ 465664 h 1774035"/>
                <a:gd name="connsiteX210" fmla="*/ 2827820 w 4638544"/>
                <a:gd name="connsiteY210" fmla="*/ 447578 h 1774035"/>
                <a:gd name="connsiteX211" fmla="*/ 2815053 w 4638544"/>
                <a:gd name="connsiteY211" fmla="*/ 460876 h 1774035"/>
                <a:gd name="connsiteX212" fmla="*/ 2801489 w 4638544"/>
                <a:gd name="connsiteY212" fmla="*/ 474973 h 1774035"/>
                <a:gd name="connsiteX213" fmla="*/ 2800956 w 4638544"/>
                <a:gd name="connsiteY213" fmla="*/ 495453 h 1774035"/>
                <a:gd name="connsiteX214" fmla="*/ 2784998 w 4638544"/>
                <a:gd name="connsiteY214" fmla="*/ 496783 h 1774035"/>
                <a:gd name="connsiteX215" fmla="*/ 2752017 w 4638544"/>
                <a:gd name="connsiteY215" fmla="*/ 499974 h 1774035"/>
                <a:gd name="connsiteX216" fmla="*/ 2715579 w 4638544"/>
                <a:gd name="connsiteY216" fmla="*/ 493059 h 1774035"/>
                <a:gd name="connsiteX217" fmla="*/ 2703876 w 4638544"/>
                <a:gd name="connsiteY217" fmla="*/ 491197 h 1774035"/>
                <a:gd name="connsiteX218" fmla="*/ 2665843 w 4638544"/>
                <a:gd name="connsiteY218" fmla="*/ 485878 h 1774035"/>
                <a:gd name="connsiteX219" fmla="*/ 2677013 w 4638544"/>
                <a:gd name="connsiteY219" fmla="*/ 473111 h 1774035"/>
                <a:gd name="connsiteX220" fmla="*/ 2652544 w 4638544"/>
                <a:gd name="connsiteY220" fmla="*/ 468324 h 1774035"/>
                <a:gd name="connsiteX221" fmla="*/ 2602275 w 4638544"/>
                <a:gd name="connsiteY221" fmla="*/ 460610 h 1774035"/>
                <a:gd name="connsiteX222" fmla="*/ 2533920 w 4638544"/>
                <a:gd name="connsiteY222" fmla="*/ 469387 h 1774035"/>
                <a:gd name="connsiteX223" fmla="*/ 2530462 w 4638544"/>
                <a:gd name="connsiteY223" fmla="*/ 483750 h 1774035"/>
                <a:gd name="connsiteX224" fmla="*/ 2525941 w 4638544"/>
                <a:gd name="connsiteY224" fmla="*/ 457153 h 1774035"/>
                <a:gd name="connsiteX225" fmla="*/ 2512376 w 4638544"/>
                <a:gd name="connsiteY225" fmla="*/ 453961 h 1774035"/>
                <a:gd name="connsiteX226" fmla="*/ 2484183 w 4638544"/>
                <a:gd name="connsiteY226" fmla="*/ 457951 h 1774035"/>
                <a:gd name="connsiteX227" fmla="*/ 2452798 w 4638544"/>
                <a:gd name="connsiteY227" fmla="*/ 441992 h 1774035"/>
                <a:gd name="connsiteX228" fmla="*/ 2422212 w 4638544"/>
                <a:gd name="connsiteY228" fmla="*/ 459812 h 1774035"/>
                <a:gd name="connsiteX229" fmla="*/ 2438702 w 4638544"/>
                <a:gd name="connsiteY229" fmla="*/ 464334 h 1774035"/>
                <a:gd name="connsiteX230" fmla="*/ 2405455 w 4638544"/>
                <a:gd name="connsiteY230" fmla="*/ 473909 h 1774035"/>
                <a:gd name="connsiteX231" fmla="*/ 2363964 w 4638544"/>
                <a:gd name="connsiteY231" fmla="*/ 488271 h 1774035"/>
                <a:gd name="connsiteX232" fmla="*/ 2319280 w 4638544"/>
                <a:gd name="connsiteY232" fmla="*/ 501836 h 1774035"/>
                <a:gd name="connsiteX233" fmla="*/ 2326195 w 4638544"/>
                <a:gd name="connsiteY233" fmla="*/ 482952 h 1774035"/>
                <a:gd name="connsiteX234" fmla="*/ 2351463 w 4638544"/>
                <a:gd name="connsiteY234" fmla="*/ 469653 h 1774035"/>
                <a:gd name="connsiteX235" fmla="*/ 2381252 w 4638544"/>
                <a:gd name="connsiteY235" fmla="*/ 460344 h 1774035"/>
                <a:gd name="connsiteX236" fmla="*/ 2403062 w 4638544"/>
                <a:gd name="connsiteY236" fmla="*/ 445982 h 1774035"/>
                <a:gd name="connsiteX237" fmla="*/ 2431254 w 4638544"/>
                <a:gd name="connsiteY237" fmla="*/ 428694 h 1774035"/>
                <a:gd name="connsiteX238" fmla="*/ 2477800 w 4638544"/>
                <a:gd name="connsiteY238" fmla="*/ 409810 h 1774035"/>
                <a:gd name="connsiteX239" fmla="*/ 2490566 w 4638544"/>
                <a:gd name="connsiteY239" fmla="*/ 395447 h 1774035"/>
                <a:gd name="connsiteX240" fmla="*/ 2523547 w 4638544"/>
                <a:gd name="connsiteY240" fmla="*/ 382680 h 1774035"/>
                <a:gd name="connsiteX241" fmla="*/ 2536048 w 4638544"/>
                <a:gd name="connsiteY241" fmla="*/ 366190 h 1774035"/>
                <a:gd name="connsiteX242" fmla="*/ 2524079 w 4638544"/>
                <a:gd name="connsiteY242" fmla="*/ 356881 h 1774035"/>
                <a:gd name="connsiteX243" fmla="*/ 2537643 w 4638544"/>
                <a:gd name="connsiteY243" fmla="*/ 352094 h 1774035"/>
                <a:gd name="connsiteX244" fmla="*/ 2530728 w 4638544"/>
                <a:gd name="connsiteY244" fmla="*/ 339593 h 1774035"/>
                <a:gd name="connsiteX245" fmla="*/ 2528334 w 4638544"/>
                <a:gd name="connsiteY245" fmla="*/ 326294 h 1774035"/>
                <a:gd name="connsiteX246" fmla="*/ 2510514 w 4638544"/>
                <a:gd name="connsiteY246" fmla="*/ 323102 h 1774035"/>
                <a:gd name="connsiteX247" fmla="*/ 2504929 w 4638544"/>
                <a:gd name="connsiteY247" fmla="*/ 301027 h 1774035"/>
                <a:gd name="connsiteX248" fmla="*/ 2481257 w 4638544"/>
                <a:gd name="connsiteY248" fmla="*/ 301825 h 1774035"/>
                <a:gd name="connsiteX249" fmla="*/ 2441893 w 4638544"/>
                <a:gd name="connsiteY249" fmla="*/ 292516 h 1774035"/>
                <a:gd name="connsiteX250" fmla="*/ 2425138 w 4638544"/>
                <a:gd name="connsiteY250" fmla="*/ 290920 h 1774035"/>
                <a:gd name="connsiteX251" fmla="*/ 2391625 w 4638544"/>
                <a:gd name="connsiteY251" fmla="*/ 291718 h 1774035"/>
                <a:gd name="connsiteX252" fmla="*/ 2374070 w 4638544"/>
                <a:gd name="connsiteY252" fmla="*/ 301825 h 1774035"/>
                <a:gd name="connsiteX253" fmla="*/ 2340026 w 4638544"/>
                <a:gd name="connsiteY253" fmla="*/ 305016 h 1774035"/>
                <a:gd name="connsiteX254" fmla="*/ 2359708 w 4638544"/>
                <a:gd name="connsiteY254" fmla="*/ 279749 h 1774035"/>
                <a:gd name="connsiteX255" fmla="*/ 2315025 w 4638544"/>
                <a:gd name="connsiteY255" fmla="*/ 276557 h 1774035"/>
                <a:gd name="connsiteX256" fmla="*/ 2282842 w 4638544"/>
                <a:gd name="connsiteY256" fmla="*/ 271770 h 1774035"/>
                <a:gd name="connsiteX257" fmla="*/ 2290821 w 4638544"/>
                <a:gd name="connsiteY257" fmla="*/ 268578 h 1774035"/>
                <a:gd name="connsiteX258" fmla="*/ 2316089 w 4638544"/>
                <a:gd name="connsiteY258" fmla="*/ 259003 h 1774035"/>
                <a:gd name="connsiteX259" fmla="*/ 2319280 w 4638544"/>
                <a:gd name="connsiteY259" fmla="*/ 248630 h 1774035"/>
                <a:gd name="connsiteX260" fmla="*/ 2296406 w 4638544"/>
                <a:gd name="connsiteY260" fmla="*/ 243045 h 1774035"/>
                <a:gd name="connsiteX261" fmla="*/ 2267948 w 4638544"/>
                <a:gd name="connsiteY261" fmla="*/ 235863 h 1774035"/>
                <a:gd name="connsiteX262" fmla="*/ 2232307 w 4638544"/>
                <a:gd name="connsiteY262" fmla="*/ 243577 h 1774035"/>
                <a:gd name="connsiteX263" fmla="*/ 2202252 w 4638544"/>
                <a:gd name="connsiteY263" fmla="*/ 266184 h 1774035"/>
                <a:gd name="connsiteX264" fmla="*/ 2183900 w 4638544"/>
                <a:gd name="connsiteY264" fmla="*/ 289856 h 1774035"/>
                <a:gd name="connsiteX265" fmla="*/ 2189219 w 4638544"/>
                <a:gd name="connsiteY265" fmla="*/ 301559 h 1774035"/>
                <a:gd name="connsiteX266" fmla="*/ 2174059 w 4638544"/>
                <a:gd name="connsiteY266" fmla="*/ 306346 h 1774035"/>
                <a:gd name="connsiteX267" fmla="*/ 2132568 w 4638544"/>
                <a:gd name="connsiteY267" fmla="*/ 311932 h 1774035"/>
                <a:gd name="connsiteX268" fmla="*/ 2150388 w 4638544"/>
                <a:gd name="connsiteY268" fmla="*/ 325496 h 1774035"/>
                <a:gd name="connsiteX269" fmla="*/ 2129908 w 4638544"/>
                <a:gd name="connsiteY269" fmla="*/ 321507 h 1774035"/>
                <a:gd name="connsiteX270" fmla="*/ 2106236 w 4638544"/>
                <a:gd name="connsiteY270" fmla="*/ 326826 h 1774035"/>
                <a:gd name="connsiteX271" fmla="*/ 2088416 w 4638544"/>
                <a:gd name="connsiteY271" fmla="*/ 330550 h 1774035"/>
                <a:gd name="connsiteX272" fmla="*/ 2070862 w 4638544"/>
                <a:gd name="connsiteY272" fmla="*/ 331614 h 1774035"/>
                <a:gd name="connsiteX273" fmla="*/ 2078575 w 4638544"/>
                <a:gd name="connsiteY273" fmla="*/ 316453 h 1774035"/>
                <a:gd name="connsiteX274" fmla="*/ 2052776 w 4638544"/>
                <a:gd name="connsiteY274" fmla="*/ 323368 h 1774035"/>
                <a:gd name="connsiteX275" fmla="*/ 2034690 w 4638544"/>
                <a:gd name="connsiteY275" fmla="*/ 320709 h 1774035"/>
                <a:gd name="connsiteX276" fmla="*/ 2017135 w 4638544"/>
                <a:gd name="connsiteY276" fmla="*/ 329486 h 1774035"/>
                <a:gd name="connsiteX277" fmla="*/ 1991070 w 4638544"/>
                <a:gd name="connsiteY277" fmla="*/ 331880 h 1774035"/>
                <a:gd name="connsiteX278" fmla="*/ 2007561 w 4638544"/>
                <a:gd name="connsiteY278" fmla="*/ 343050 h 1774035"/>
                <a:gd name="connsiteX279" fmla="*/ 1962611 w 4638544"/>
                <a:gd name="connsiteY279" fmla="*/ 349966 h 1774035"/>
                <a:gd name="connsiteX280" fmla="*/ 1928566 w 4638544"/>
                <a:gd name="connsiteY280" fmla="*/ 354753 h 1774035"/>
                <a:gd name="connsiteX281" fmla="*/ 1903299 w 4638544"/>
                <a:gd name="connsiteY281" fmla="*/ 366722 h 1774035"/>
                <a:gd name="connsiteX282" fmla="*/ 1877500 w 4638544"/>
                <a:gd name="connsiteY282" fmla="*/ 377095 h 1774035"/>
                <a:gd name="connsiteX283" fmla="*/ 1856488 w 4638544"/>
                <a:gd name="connsiteY283" fmla="*/ 379755 h 1774035"/>
                <a:gd name="connsiteX284" fmla="*/ 1845583 w 4638544"/>
                <a:gd name="connsiteY284" fmla="*/ 383478 h 1774035"/>
                <a:gd name="connsiteX285" fmla="*/ 1841593 w 4638544"/>
                <a:gd name="connsiteY285" fmla="*/ 389862 h 1774035"/>
                <a:gd name="connsiteX286" fmla="*/ 1831486 w 4638544"/>
                <a:gd name="connsiteY286" fmla="*/ 396777 h 1774035"/>
                <a:gd name="connsiteX287" fmla="*/ 1838668 w 4638544"/>
                <a:gd name="connsiteY287" fmla="*/ 406352 h 1774035"/>
                <a:gd name="connsiteX288" fmla="*/ 1815262 w 4638544"/>
                <a:gd name="connsiteY288" fmla="*/ 405022 h 1774035"/>
                <a:gd name="connsiteX289" fmla="*/ 1830156 w 4638544"/>
                <a:gd name="connsiteY289" fmla="*/ 413533 h 1774035"/>
                <a:gd name="connsiteX290" fmla="*/ 1842125 w 4638544"/>
                <a:gd name="connsiteY290" fmla="*/ 422842 h 1774035"/>
                <a:gd name="connsiteX291" fmla="*/ 1821645 w 4638544"/>
                <a:gd name="connsiteY291" fmla="*/ 424172 h 1774035"/>
                <a:gd name="connsiteX292" fmla="*/ 1832019 w 4638544"/>
                <a:gd name="connsiteY292" fmla="*/ 431353 h 1774035"/>
                <a:gd name="connsiteX293" fmla="*/ 1840795 w 4638544"/>
                <a:gd name="connsiteY293" fmla="*/ 440928 h 1774035"/>
                <a:gd name="connsiteX294" fmla="*/ 1842125 w 4638544"/>
                <a:gd name="connsiteY294" fmla="*/ 442258 h 1774035"/>
                <a:gd name="connsiteX295" fmla="*/ 1839200 w 4638544"/>
                <a:gd name="connsiteY295" fmla="*/ 453695 h 1774035"/>
                <a:gd name="connsiteX296" fmla="*/ 1831486 w 4638544"/>
                <a:gd name="connsiteY296" fmla="*/ 456089 h 1774035"/>
                <a:gd name="connsiteX297" fmla="*/ 1805687 w 4638544"/>
                <a:gd name="connsiteY297" fmla="*/ 454759 h 1774035"/>
                <a:gd name="connsiteX298" fmla="*/ 1792920 w 4638544"/>
                <a:gd name="connsiteY298" fmla="*/ 459280 h 1774035"/>
                <a:gd name="connsiteX299" fmla="*/ 1752759 w 4638544"/>
                <a:gd name="connsiteY299" fmla="*/ 461408 h 1774035"/>
                <a:gd name="connsiteX300" fmla="*/ 1682542 w 4638544"/>
                <a:gd name="connsiteY300" fmla="*/ 467526 h 1774035"/>
                <a:gd name="connsiteX301" fmla="*/ 1673233 w 4638544"/>
                <a:gd name="connsiteY301" fmla="*/ 494389 h 1774035"/>
                <a:gd name="connsiteX302" fmla="*/ 1673765 w 4638544"/>
                <a:gd name="connsiteY302" fmla="*/ 513539 h 1774035"/>
                <a:gd name="connsiteX303" fmla="*/ 1710735 w 4638544"/>
                <a:gd name="connsiteY303" fmla="*/ 533221 h 1774035"/>
                <a:gd name="connsiteX304" fmla="*/ 1726427 w 4638544"/>
                <a:gd name="connsiteY304" fmla="*/ 559818 h 1774035"/>
                <a:gd name="connsiteX305" fmla="*/ 1680148 w 4638544"/>
                <a:gd name="connsiteY305" fmla="*/ 544924 h 1774035"/>
                <a:gd name="connsiteX306" fmla="*/ 1617911 w 4638544"/>
                <a:gd name="connsiteY306" fmla="*/ 528965 h 1774035"/>
                <a:gd name="connsiteX307" fmla="*/ 1598229 w 4638544"/>
                <a:gd name="connsiteY307" fmla="*/ 518858 h 1774035"/>
                <a:gd name="connsiteX308" fmla="*/ 1580940 w 4638544"/>
                <a:gd name="connsiteY308" fmla="*/ 532423 h 1774035"/>
                <a:gd name="connsiteX309" fmla="*/ 1592111 w 4638544"/>
                <a:gd name="connsiteY309" fmla="*/ 536412 h 1774035"/>
                <a:gd name="connsiteX310" fmla="*/ 1607006 w 4638544"/>
                <a:gd name="connsiteY310" fmla="*/ 545190 h 1774035"/>
                <a:gd name="connsiteX311" fmla="*/ 1584398 w 4638544"/>
                <a:gd name="connsiteY311" fmla="*/ 549179 h 1774035"/>
                <a:gd name="connsiteX312" fmla="*/ 1555141 w 4638544"/>
                <a:gd name="connsiteY312" fmla="*/ 555297 h 1774035"/>
                <a:gd name="connsiteX313" fmla="*/ 1591314 w 4638544"/>
                <a:gd name="connsiteY313" fmla="*/ 583490 h 1774035"/>
                <a:gd name="connsiteX314" fmla="*/ 1615783 w 4638544"/>
                <a:gd name="connsiteY314" fmla="*/ 597054 h 1774035"/>
                <a:gd name="connsiteX315" fmla="*/ 1611793 w 4638544"/>
                <a:gd name="connsiteY315" fmla="*/ 605033 h 1774035"/>
                <a:gd name="connsiteX316" fmla="*/ 1580409 w 4638544"/>
                <a:gd name="connsiteY316" fmla="*/ 589075 h 1774035"/>
                <a:gd name="connsiteX317" fmla="*/ 1534130 w 4638544"/>
                <a:gd name="connsiteY317" fmla="*/ 585086 h 1774035"/>
                <a:gd name="connsiteX318" fmla="*/ 1532533 w 4638544"/>
                <a:gd name="connsiteY318" fmla="*/ 567531 h 1774035"/>
                <a:gd name="connsiteX319" fmla="*/ 1538917 w 4638544"/>
                <a:gd name="connsiteY319" fmla="*/ 540668 h 1774035"/>
                <a:gd name="connsiteX320" fmla="*/ 1527214 w 4638544"/>
                <a:gd name="connsiteY320" fmla="*/ 506890 h 1774035"/>
                <a:gd name="connsiteX321" fmla="*/ 1520033 w 4638544"/>
                <a:gd name="connsiteY321" fmla="*/ 517794 h 1774035"/>
                <a:gd name="connsiteX322" fmla="*/ 1513117 w 4638544"/>
                <a:gd name="connsiteY322" fmla="*/ 546253 h 1774035"/>
                <a:gd name="connsiteX323" fmla="*/ 1480669 w 4638544"/>
                <a:gd name="connsiteY323" fmla="*/ 563010 h 1774035"/>
                <a:gd name="connsiteX324" fmla="*/ 1469764 w 4638544"/>
                <a:gd name="connsiteY324" fmla="*/ 579766 h 1774035"/>
                <a:gd name="connsiteX325" fmla="*/ 1500617 w 4638544"/>
                <a:gd name="connsiteY325" fmla="*/ 617268 h 1774035"/>
                <a:gd name="connsiteX326" fmla="*/ 1484658 w 4638544"/>
                <a:gd name="connsiteY326" fmla="*/ 663015 h 1774035"/>
                <a:gd name="connsiteX327" fmla="*/ 1485988 w 4638544"/>
                <a:gd name="connsiteY327" fmla="*/ 690411 h 1774035"/>
                <a:gd name="connsiteX328" fmla="*/ 1507000 w 4638544"/>
                <a:gd name="connsiteY328" fmla="*/ 694134 h 1774035"/>
                <a:gd name="connsiteX329" fmla="*/ 1538651 w 4638544"/>
                <a:gd name="connsiteY329" fmla="*/ 687219 h 1774035"/>
                <a:gd name="connsiteX330" fmla="*/ 1590781 w 4638544"/>
                <a:gd name="connsiteY330" fmla="*/ 705039 h 1774035"/>
                <a:gd name="connsiteX331" fmla="*/ 1600888 w 4638544"/>
                <a:gd name="connsiteY331" fmla="*/ 726051 h 1774035"/>
                <a:gd name="connsiteX332" fmla="*/ 1588388 w 4638544"/>
                <a:gd name="connsiteY332" fmla="*/ 745999 h 1774035"/>
                <a:gd name="connsiteX333" fmla="*/ 1619773 w 4638544"/>
                <a:gd name="connsiteY333" fmla="*/ 767011 h 1774035"/>
                <a:gd name="connsiteX334" fmla="*/ 1589186 w 4638544"/>
                <a:gd name="connsiteY334" fmla="*/ 764617 h 1774035"/>
                <a:gd name="connsiteX335" fmla="*/ 1576685 w 4638544"/>
                <a:gd name="connsiteY335" fmla="*/ 747329 h 1774035"/>
                <a:gd name="connsiteX336" fmla="*/ 1583334 w 4638544"/>
                <a:gd name="connsiteY336" fmla="*/ 727647 h 1774035"/>
                <a:gd name="connsiteX337" fmla="*/ 1569770 w 4638544"/>
                <a:gd name="connsiteY337" fmla="*/ 710359 h 1774035"/>
                <a:gd name="connsiteX338" fmla="*/ 1552481 w 4638544"/>
                <a:gd name="connsiteY338" fmla="*/ 699188 h 1774035"/>
                <a:gd name="connsiteX339" fmla="*/ 1510724 w 4638544"/>
                <a:gd name="connsiteY339" fmla="*/ 710359 h 1774035"/>
                <a:gd name="connsiteX340" fmla="*/ 1516309 w 4638544"/>
                <a:gd name="connsiteY340" fmla="*/ 748127 h 1774035"/>
                <a:gd name="connsiteX341" fmla="*/ 1493701 w 4638544"/>
                <a:gd name="connsiteY341" fmla="*/ 780309 h 1774035"/>
                <a:gd name="connsiteX342" fmla="*/ 1473221 w 4638544"/>
                <a:gd name="connsiteY342" fmla="*/ 798395 h 1774035"/>
                <a:gd name="connsiteX343" fmla="*/ 1448220 w 4638544"/>
                <a:gd name="connsiteY343" fmla="*/ 820205 h 1774035"/>
                <a:gd name="connsiteX344" fmla="*/ 1423751 w 4638544"/>
                <a:gd name="connsiteY344" fmla="*/ 820205 h 1774035"/>
                <a:gd name="connsiteX345" fmla="*/ 1392366 w 4638544"/>
                <a:gd name="connsiteY345" fmla="*/ 822599 h 1774035"/>
                <a:gd name="connsiteX346" fmla="*/ 1370556 w 4638544"/>
                <a:gd name="connsiteY346" fmla="*/ 815684 h 1774035"/>
                <a:gd name="connsiteX347" fmla="*/ 1357258 w 4638544"/>
                <a:gd name="connsiteY347" fmla="*/ 803981 h 1774035"/>
                <a:gd name="connsiteX348" fmla="*/ 1371620 w 4638544"/>
                <a:gd name="connsiteY348" fmla="*/ 807704 h 1774035"/>
                <a:gd name="connsiteX349" fmla="*/ 1387312 w 4638544"/>
                <a:gd name="connsiteY349" fmla="*/ 806109 h 1774035"/>
                <a:gd name="connsiteX350" fmla="*/ 1403005 w 4638544"/>
                <a:gd name="connsiteY350" fmla="*/ 812492 h 1774035"/>
                <a:gd name="connsiteX351" fmla="*/ 1417102 w 4638544"/>
                <a:gd name="connsiteY351" fmla="*/ 807173 h 1774035"/>
                <a:gd name="connsiteX352" fmla="*/ 1423485 w 4638544"/>
                <a:gd name="connsiteY352" fmla="*/ 800789 h 1774035"/>
                <a:gd name="connsiteX353" fmla="*/ 1435454 w 4638544"/>
                <a:gd name="connsiteY353" fmla="*/ 790682 h 1774035"/>
                <a:gd name="connsiteX354" fmla="*/ 1443965 w 4638544"/>
                <a:gd name="connsiteY354" fmla="*/ 776320 h 1774035"/>
                <a:gd name="connsiteX355" fmla="*/ 1451146 w 4638544"/>
                <a:gd name="connsiteY355" fmla="*/ 767543 h 1774035"/>
                <a:gd name="connsiteX356" fmla="*/ 1464444 w 4638544"/>
                <a:gd name="connsiteY356" fmla="*/ 758766 h 1774035"/>
                <a:gd name="connsiteX357" fmla="*/ 1469232 w 4638544"/>
                <a:gd name="connsiteY357" fmla="*/ 745999 h 1774035"/>
                <a:gd name="connsiteX358" fmla="*/ 1476413 w 4638544"/>
                <a:gd name="connsiteY358" fmla="*/ 727913 h 1774035"/>
                <a:gd name="connsiteX359" fmla="*/ 1477211 w 4638544"/>
                <a:gd name="connsiteY359" fmla="*/ 717806 h 1774035"/>
                <a:gd name="connsiteX360" fmla="*/ 1455933 w 4638544"/>
                <a:gd name="connsiteY360" fmla="*/ 694400 h 1774035"/>
                <a:gd name="connsiteX361" fmla="*/ 1455135 w 4638544"/>
                <a:gd name="connsiteY361" fmla="*/ 666739 h 1774035"/>
                <a:gd name="connsiteX362" fmla="*/ 1454603 w 4638544"/>
                <a:gd name="connsiteY362" fmla="*/ 640940 h 1774035"/>
                <a:gd name="connsiteX363" fmla="*/ 1461519 w 4638544"/>
                <a:gd name="connsiteY363" fmla="*/ 612481 h 1774035"/>
                <a:gd name="connsiteX364" fmla="*/ 1439443 w 4638544"/>
                <a:gd name="connsiteY364" fmla="*/ 581628 h 1774035"/>
                <a:gd name="connsiteX365" fmla="*/ 1448220 w 4638544"/>
                <a:gd name="connsiteY365" fmla="*/ 561148 h 1774035"/>
                <a:gd name="connsiteX366" fmla="*/ 1459923 w 4638544"/>
                <a:gd name="connsiteY366" fmla="*/ 514869 h 1774035"/>
                <a:gd name="connsiteX367" fmla="*/ 1426144 w 4638544"/>
                <a:gd name="connsiteY367" fmla="*/ 503698 h 1774035"/>
                <a:gd name="connsiteX368" fmla="*/ 1374280 w 4638544"/>
                <a:gd name="connsiteY368" fmla="*/ 501304 h 1774035"/>
                <a:gd name="connsiteX369" fmla="*/ 1359120 w 4638544"/>
                <a:gd name="connsiteY369" fmla="*/ 516465 h 1774035"/>
                <a:gd name="connsiteX370" fmla="*/ 1341033 w 4638544"/>
                <a:gd name="connsiteY370" fmla="*/ 555031 h 1774035"/>
                <a:gd name="connsiteX371" fmla="*/ 1304861 w 4638544"/>
                <a:gd name="connsiteY371" fmla="*/ 582692 h 1774035"/>
                <a:gd name="connsiteX372" fmla="*/ 1293690 w 4638544"/>
                <a:gd name="connsiteY372" fmla="*/ 606363 h 1774035"/>
                <a:gd name="connsiteX373" fmla="*/ 1308850 w 4638544"/>
                <a:gd name="connsiteY373" fmla="*/ 610087 h 1774035"/>
                <a:gd name="connsiteX374" fmla="*/ 1305659 w 4638544"/>
                <a:gd name="connsiteY374" fmla="*/ 631897 h 1774035"/>
                <a:gd name="connsiteX375" fmla="*/ 1304063 w 4638544"/>
                <a:gd name="connsiteY375" fmla="*/ 644663 h 1774035"/>
                <a:gd name="connsiteX376" fmla="*/ 1294754 w 4638544"/>
                <a:gd name="connsiteY376" fmla="*/ 663281 h 1774035"/>
                <a:gd name="connsiteX377" fmla="*/ 1326937 w 4638544"/>
                <a:gd name="connsiteY377" fmla="*/ 675250 h 1774035"/>
                <a:gd name="connsiteX378" fmla="*/ 1338640 w 4638544"/>
                <a:gd name="connsiteY378" fmla="*/ 697326 h 1774035"/>
                <a:gd name="connsiteX379" fmla="*/ 1355130 w 4638544"/>
                <a:gd name="connsiteY379" fmla="*/ 705837 h 1774035"/>
                <a:gd name="connsiteX380" fmla="*/ 1338374 w 4638544"/>
                <a:gd name="connsiteY380" fmla="*/ 732700 h 1774035"/>
                <a:gd name="connsiteX381" fmla="*/ 1305393 w 4638544"/>
                <a:gd name="connsiteY381" fmla="*/ 706635 h 1774035"/>
                <a:gd name="connsiteX382" fmla="*/ 1261508 w 4638544"/>
                <a:gd name="connsiteY382" fmla="*/ 687751 h 1774035"/>
                <a:gd name="connsiteX383" fmla="*/ 1225335 w 4638544"/>
                <a:gd name="connsiteY383" fmla="*/ 672856 h 1774035"/>
                <a:gd name="connsiteX384" fmla="*/ 1175067 w 4638544"/>
                <a:gd name="connsiteY384" fmla="*/ 659558 h 1774035"/>
                <a:gd name="connsiteX385" fmla="*/ 1125596 w 4638544"/>
                <a:gd name="connsiteY385" fmla="*/ 655036 h 1774035"/>
                <a:gd name="connsiteX386" fmla="*/ 1105648 w 4638544"/>
                <a:gd name="connsiteY386" fmla="*/ 640142 h 1774035"/>
                <a:gd name="connsiteX387" fmla="*/ 1072667 w 4638544"/>
                <a:gd name="connsiteY387" fmla="*/ 629237 h 1774035"/>
                <a:gd name="connsiteX388" fmla="*/ 1080380 w 4638544"/>
                <a:gd name="connsiteY388" fmla="*/ 651845 h 1774035"/>
                <a:gd name="connsiteX389" fmla="*/ 1100328 w 4638544"/>
                <a:gd name="connsiteY389" fmla="*/ 659824 h 1774035"/>
                <a:gd name="connsiteX390" fmla="*/ 1117616 w 4638544"/>
                <a:gd name="connsiteY390" fmla="*/ 672324 h 1774035"/>
                <a:gd name="connsiteX391" fmla="*/ 1130117 w 4638544"/>
                <a:gd name="connsiteY391" fmla="*/ 694932 h 1774035"/>
                <a:gd name="connsiteX392" fmla="*/ 1121606 w 4638544"/>
                <a:gd name="connsiteY392" fmla="*/ 709827 h 1774035"/>
                <a:gd name="connsiteX393" fmla="*/ 1103254 w 4638544"/>
                <a:gd name="connsiteY393" fmla="*/ 719136 h 1774035"/>
                <a:gd name="connsiteX394" fmla="*/ 1089157 w 4638544"/>
                <a:gd name="connsiteY394" fmla="*/ 724721 h 1774035"/>
                <a:gd name="connsiteX395" fmla="*/ 1089157 w 4638544"/>
                <a:gd name="connsiteY395" fmla="*/ 708763 h 1774035"/>
                <a:gd name="connsiteX396" fmla="*/ 1072667 w 4638544"/>
                <a:gd name="connsiteY396" fmla="*/ 696262 h 1774035"/>
                <a:gd name="connsiteX397" fmla="*/ 1030909 w 4638544"/>
                <a:gd name="connsiteY397" fmla="*/ 717274 h 1774035"/>
                <a:gd name="connsiteX398" fmla="*/ 985162 w 4638544"/>
                <a:gd name="connsiteY398" fmla="*/ 717274 h 1774035"/>
                <a:gd name="connsiteX399" fmla="*/ 959895 w 4638544"/>
                <a:gd name="connsiteY399" fmla="*/ 735892 h 1774035"/>
                <a:gd name="connsiteX400" fmla="*/ 923456 w 4638544"/>
                <a:gd name="connsiteY400" fmla="*/ 732966 h 1774035"/>
                <a:gd name="connsiteX401" fmla="*/ 930372 w 4638544"/>
                <a:gd name="connsiteY401" fmla="*/ 725785 h 1774035"/>
                <a:gd name="connsiteX402" fmla="*/ 936755 w 4638544"/>
                <a:gd name="connsiteY402" fmla="*/ 717806 h 1774035"/>
                <a:gd name="connsiteX403" fmla="*/ 942873 w 4638544"/>
                <a:gd name="connsiteY403" fmla="*/ 699188 h 1774035"/>
                <a:gd name="connsiteX404" fmla="*/ 905902 w 4638544"/>
                <a:gd name="connsiteY404" fmla="*/ 710093 h 1774035"/>
                <a:gd name="connsiteX405" fmla="*/ 900583 w 4638544"/>
                <a:gd name="connsiteY405" fmla="*/ 725253 h 1774035"/>
                <a:gd name="connsiteX406" fmla="*/ 888614 w 4638544"/>
                <a:gd name="connsiteY406" fmla="*/ 718072 h 1774035"/>
                <a:gd name="connsiteX407" fmla="*/ 826376 w 4638544"/>
                <a:gd name="connsiteY407" fmla="*/ 736424 h 1774035"/>
                <a:gd name="connsiteX408" fmla="*/ 800311 w 4638544"/>
                <a:gd name="connsiteY408" fmla="*/ 752382 h 1774035"/>
                <a:gd name="connsiteX409" fmla="*/ 770522 w 4638544"/>
                <a:gd name="connsiteY409" fmla="*/ 761691 h 1774035"/>
                <a:gd name="connsiteX410" fmla="*/ 764405 w 4638544"/>
                <a:gd name="connsiteY410" fmla="*/ 790150 h 1774035"/>
                <a:gd name="connsiteX411" fmla="*/ 718126 w 4638544"/>
                <a:gd name="connsiteY411" fmla="*/ 796268 h 1774035"/>
                <a:gd name="connsiteX412" fmla="*/ 696316 w 4638544"/>
                <a:gd name="connsiteY412" fmla="*/ 775788 h 1774035"/>
                <a:gd name="connsiteX413" fmla="*/ 695518 w 4638544"/>
                <a:gd name="connsiteY413" fmla="*/ 758500 h 1774035"/>
                <a:gd name="connsiteX414" fmla="*/ 714402 w 4638544"/>
                <a:gd name="connsiteY414" fmla="*/ 751318 h 1774035"/>
                <a:gd name="connsiteX415" fmla="*/ 738606 w 4638544"/>
                <a:gd name="connsiteY415" fmla="*/ 749988 h 1774035"/>
                <a:gd name="connsiteX416" fmla="*/ 722115 w 4638544"/>
                <a:gd name="connsiteY416" fmla="*/ 723923 h 1774035"/>
                <a:gd name="connsiteX417" fmla="*/ 687539 w 4638544"/>
                <a:gd name="connsiteY417" fmla="*/ 714348 h 1774035"/>
                <a:gd name="connsiteX418" fmla="*/ 653761 w 4638544"/>
                <a:gd name="connsiteY418" fmla="*/ 710625 h 1774035"/>
                <a:gd name="connsiteX419" fmla="*/ 658548 w 4638544"/>
                <a:gd name="connsiteY419" fmla="*/ 720997 h 1774035"/>
                <a:gd name="connsiteX420" fmla="*/ 666527 w 4638544"/>
                <a:gd name="connsiteY420" fmla="*/ 739881 h 1774035"/>
                <a:gd name="connsiteX421" fmla="*/ 656154 w 4638544"/>
                <a:gd name="connsiteY421" fmla="*/ 769936 h 1774035"/>
                <a:gd name="connsiteX422" fmla="*/ 664931 w 4638544"/>
                <a:gd name="connsiteY422" fmla="*/ 779511 h 1774035"/>
                <a:gd name="connsiteX423" fmla="*/ 675038 w 4638544"/>
                <a:gd name="connsiteY423" fmla="*/ 803715 h 1774035"/>
                <a:gd name="connsiteX424" fmla="*/ 666527 w 4638544"/>
                <a:gd name="connsiteY424" fmla="*/ 824727 h 1774035"/>
                <a:gd name="connsiteX425" fmla="*/ 654824 w 4638544"/>
                <a:gd name="connsiteY425" fmla="*/ 824195 h 1774035"/>
                <a:gd name="connsiteX426" fmla="*/ 646845 w 4638544"/>
                <a:gd name="connsiteY426" fmla="*/ 816216 h 1774035"/>
                <a:gd name="connsiteX427" fmla="*/ 619450 w 4638544"/>
                <a:gd name="connsiteY427" fmla="*/ 810896 h 1774035"/>
                <a:gd name="connsiteX428" fmla="*/ 602162 w 4638544"/>
                <a:gd name="connsiteY428" fmla="*/ 819407 h 1774035"/>
                <a:gd name="connsiteX429" fmla="*/ 577958 w 4638544"/>
                <a:gd name="connsiteY429" fmla="*/ 829780 h 1774035"/>
                <a:gd name="connsiteX430" fmla="*/ 551893 w 4638544"/>
                <a:gd name="connsiteY430" fmla="*/ 848664 h 1774035"/>
                <a:gd name="connsiteX431" fmla="*/ 553488 w 4638544"/>
                <a:gd name="connsiteY431" fmla="*/ 872336 h 1774035"/>
                <a:gd name="connsiteX432" fmla="*/ 564660 w 4638544"/>
                <a:gd name="connsiteY432" fmla="*/ 893614 h 1774035"/>
                <a:gd name="connsiteX433" fmla="*/ 532211 w 4638544"/>
                <a:gd name="connsiteY433" fmla="*/ 891486 h 1774035"/>
                <a:gd name="connsiteX434" fmla="*/ 504018 w 4638544"/>
                <a:gd name="connsiteY434" fmla="*/ 885103 h 1774035"/>
                <a:gd name="connsiteX435" fmla="*/ 473165 w 4638544"/>
                <a:gd name="connsiteY435" fmla="*/ 866750 h 1774035"/>
                <a:gd name="connsiteX436" fmla="*/ 456675 w 4638544"/>
                <a:gd name="connsiteY436" fmla="*/ 881911 h 1774035"/>
                <a:gd name="connsiteX437" fmla="*/ 464654 w 4638544"/>
                <a:gd name="connsiteY437" fmla="*/ 897603 h 1774035"/>
                <a:gd name="connsiteX438" fmla="*/ 491251 w 4638544"/>
                <a:gd name="connsiteY438" fmla="*/ 906912 h 1774035"/>
                <a:gd name="connsiteX439" fmla="*/ 493645 w 4638544"/>
                <a:gd name="connsiteY439" fmla="*/ 923403 h 1774035"/>
                <a:gd name="connsiteX440" fmla="*/ 473165 w 4638544"/>
                <a:gd name="connsiteY440" fmla="*/ 926594 h 1774035"/>
                <a:gd name="connsiteX441" fmla="*/ 451887 w 4638544"/>
                <a:gd name="connsiteY441" fmla="*/ 920211 h 1774035"/>
                <a:gd name="connsiteX442" fmla="*/ 426886 w 4638544"/>
                <a:gd name="connsiteY442" fmla="*/ 906114 h 1774035"/>
                <a:gd name="connsiteX443" fmla="*/ 412789 w 4638544"/>
                <a:gd name="connsiteY443" fmla="*/ 890422 h 1774035"/>
                <a:gd name="connsiteX444" fmla="*/ 406406 w 4638544"/>
                <a:gd name="connsiteY444" fmla="*/ 870740 h 1774035"/>
                <a:gd name="connsiteX445" fmla="*/ 407204 w 4638544"/>
                <a:gd name="connsiteY445" fmla="*/ 853186 h 1774035"/>
                <a:gd name="connsiteX446" fmla="*/ 409331 w 4638544"/>
                <a:gd name="connsiteY446" fmla="*/ 835898 h 1774035"/>
                <a:gd name="connsiteX447" fmla="*/ 388320 w 4638544"/>
                <a:gd name="connsiteY447" fmla="*/ 820737 h 1774035"/>
                <a:gd name="connsiteX448" fmla="*/ 371830 w 4638544"/>
                <a:gd name="connsiteY448" fmla="*/ 808768 h 1774035"/>
                <a:gd name="connsiteX449" fmla="*/ 345232 w 4638544"/>
                <a:gd name="connsiteY449" fmla="*/ 786693 h 1774035"/>
                <a:gd name="connsiteX450" fmla="*/ 335657 w 4638544"/>
                <a:gd name="connsiteY450" fmla="*/ 777916 h 1774035"/>
                <a:gd name="connsiteX451" fmla="*/ 357467 w 4638544"/>
                <a:gd name="connsiteY451" fmla="*/ 785895 h 1774035"/>
                <a:gd name="connsiteX452" fmla="*/ 395235 w 4638544"/>
                <a:gd name="connsiteY452" fmla="*/ 801853 h 1774035"/>
                <a:gd name="connsiteX453" fmla="*/ 442578 w 4638544"/>
                <a:gd name="connsiteY453" fmla="*/ 816748 h 1774035"/>
                <a:gd name="connsiteX454" fmla="*/ 506146 w 4638544"/>
                <a:gd name="connsiteY454" fmla="*/ 827121 h 1774035"/>
                <a:gd name="connsiteX455" fmla="*/ 584873 w 4638544"/>
                <a:gd name="connsiteY455" fmla="*/ 792544 h 1774035"/>
                <a:gd name="connsiteX456" fmla="*/ 582480 w 4638544"/>
                <a:gd name="connsiteY456" fmla="*/ 760361 h 1774035"/>
                <a:gd name="connsiteX457" fmla="*/ 566787 w 4638544"/>
                <a:gd name="connsiteY457" fmla="*/ 748393 h 1774035"/>
                <a:gd name="connsiteX458" fmla="*/ 544179 w 4638544"/>
                <a:gd name="connsiteY458" fmla="*/ 734828 h 1774035"/>
                <a:gd name="connsiteX459" fmla="*/ 521572 w 4638544"/>
                <a:gd name="connsiteY459" fmla="*/ 722327 h 1774035"/>
                <a:gd name="connsiteX460" fmla="*/ 481676 w 4638544"/>
                <a:gd name="connsiteY460" fmla="*/ 702113 h 1774035"/>
                <a:gd name="connsiteX461" fmla="*/ 418109 w 4638544"/>
                <a:gd name="connsiteY461" fmla="*/ 677112 h 1774035"/>
                <a:gd name="connsiteX462" fmla="*/ 404012 w 4638544"/>
                <a:gd name="connsiteY462" fmla="*/ 675516 h 1774035"/>
                <a:gd name="connsiteX463" fmla="*/ 384330 w 4638544"/>
                <a:gd name="connsiteY463" fmla="*/ 674984 h 1774035"/>
                <a:gd name="connsiteX464" fmla="*/ 359328 w 4638544"/>
                <a:gd name="connsiteY464" fmla="*/ 673388 h 1774035"/>
                <a:gd name="connsiteX465" fmla="*/ 344168 w 4638544"/>
                <a:gd name="connsiteY465" fmla="*/ 664611 h 1774035"/>
                <a:gd name="connsiteX466" fmla="*/ 364382 w 4638544"/>
                <a:gd name="connsiteY466" fmla="*/ 658228 h 1774035"/>
                <a:gd name="connsiteX467" fmla="*/ 346296 w 4638544"/>
                <a:gd name="connsiteY467" fmla="*/ 651047 h 1774035"/>
                <a:gd name="connsiteX468" fmla="*/ 326880 w 4638544"/>
                <a:gd name="connsiteY468" fmla="*/ 654770 h 1774035"/>
                <a:gd name="connsiteX469" fmla="*/ 310390 w 4638544"/>
                <a:gd name="connsiteY469" fmla="*/ 653972 h 1774035"/>
                <a:gd name="connsiteX470" fmla="*/ 308528 w 4638544"/>
                <a:gd name="connsiteY470" fmla="*/ 652643 h 1774035"/>
                <a:gd name="connsiteX471" fmla="*/ 294697 w 4638544"/>
                <a:gd name="connsiteY471" fmla="*/ 662483 h 1774035"/>
                <a:gd name="connsiteX472" fmla="*/ 272356 w 4638544"/>
                <a:gd name="connsiteY472" fmla="*/ 672856 h 1774035"/>
                <a:gd name="connsiteX473" fmla="*/ 253738 w 4638544"/>
                <a:gd name="connsiteY473" fmla="*/ 688815 h 1774035"/>
                <a:gd name="connsiteX474" fmla="*/ 243365 w 4638544"/>
                <a:gd name="connsiteY474" fmla="*/ 696794 h 1774035"/>
                <a:gd name="connsiteX475" fmla="*/ 239375 w 4638544"/>
                <a:gd name="connsiteY475" fmla="*/ 711156 h 1774035"/>
                <a:gd name="connsiteX476" fmla="*/ 243365 w 4638544"/>
                <a:gd name="connsiteY476" fmla="*/ 726317 h 1774035"/>
                <a:gd name="connsiteX477" fmla="*/ 260121 w 4638544"/>
                <a:gd name="connsiteY477" fmla="*/ 735892 h 1774035"/>
                <a:gd name="connsiteX478" fmla="*/ 279271 w 4638544"/>
                <a:gd name="connsiteY478" fmla="*/ 755840 h 1774035"/>
                <a:gd name="connsiteX479" fmla="*/ 262515 w 4638544"/>
                <a:gd name="connsiteY479" fmla="*/ 776054 h 1774035"/>
                <a:gd name="connsiteX480" fmla="*/ 254536 w 4638544"/>
                <a:gd name="connsiteY480" fmla="*/ 792012 h 1774035"/>
                <a:gd name="connsiteX481" fmla="*/ 280335 w 4638544"/>
                <a:gd name="connsiteY481" fmla="*/ 832972 h 1774035"/>
                <a:gd name="connsiteX482" fmla="*/ 271558 w 4638544"/>
                <a:gd name="connsiteY482" fmla="*/ 848930 h 1774035"/>
                <a:gd name="connsiteX483" fmla="*/ 275547 w 4638544"/>
                <a:gd name="connsiteY483" fmla="*/ 869942 h 1774035"/>
                <a:gd name="connsiteX484" fmla="*/ 269164 w 4638544"/>
                <a:gd name="connsiteY484" fmla="*/ 877921 h 1774035"/>
                <a:gd name="connsiteX485" fmla="*/ 282729 w 4638544"/>
                <a:gd name="connsiteY485" fmla="*/ 886698 h 1774035"/>
                <a:gd name="connsiteX486" fmla="*/ 278739 w 4638544"/>
                <a:gd name="connsiteY486" fmla="*/ 900263 h 1774035"/>
                <a:gd name="connsiteX487" fmla="*/ 293102 w 4638544"/>
                <a:gd name="connsiteY487" fmla="*/ 914625 h 1774035"/>
                <a:gd name="connsiteX488" fmla="*/ 276345 w 4638544"/>
                <a:gd name="connsiteY488" fmla="*/ 929786 h 1774035"/>
                <a:gd name="connsiteX489" fmla="*/ 310922 w 4638544"/>
                <a:gd name="connsiteY489" fmla="*/ 956383 h 1774035"/>
                <a:gd name="connsiteX490" fmla="*/ 318103 w 4638544"/>
                <a:gd name="connsiteY490" fmla="*/ 978193 h 1774035"/>
                <a:gd name="connsiteX491" fmla="*/ 277941 w 4638544"/>
                <a:gd name="connsiteY491" fmla="*/ 1016759 h 1774035"/>
                <a:gd name="connsiteX492" fmla="*/ 236183 w 4638544"/>
                <a:gd name="connsiteY492" fmla="*/ 1050538 h 1774035"/>
                <a:gd name="connsiteX493" fmla="*/ 223151 w 4638544"/>
                <a:gd name="connsiteY493" fmla="*/ 1067028 h 1774035"/>
                <a:gd name="connsiteX494" fmla="*/ 234588 w 4638544"/>
                <a:gd name="connsiteY494" fmla="*/ 1063038 h 1774035"/>
                <a:gd name="connsiteX495" fmla="*/ 251876 w 4638544"/>
                <a:gd name="connsiteY495" fmla="*/ 1080592 h 1774035"/>
                <a:gd name="connsiteX496" fmla="*/ 275547 w 4638544"/>
                <a:gd name="connsiteY496" fmla="*/ 1085912 h 1774035"/>
                <a:gd name="connsiteX497" fmla="*/ 262781 w 4638544"/>
                <a:gd name="connsiteY497" fmla="*/ 1089635 h 1774035"/>
                <a:gd name="connsiteX498" fmla="*/ 236716 w 4638544"/>
                <a:gd name="connsiteY498" fmla="*/ 1098413 h 1774035"/>
                <a:gd name="connsiteX499" fmla="*/ 223417 w 4638544"/>
                <a:gd name="connsiteY499" fmla="*/ 1108785 h 1774035"/>
                <a:gd name="connsiteX500" fmla="*/ 217831 w 4638544"/>
                <a:gd name="connsiteY500" fmla="*/ 1126606 h 1774035"/>
                <a:gd name="connsiteX501" fmla="*/ 208788 w 4638544"/>
                <a:gd name="connsiteY501" fmla="*/ 1140436 h 1774035"/>
                <a:gd name="connsiteX502" fmla="*/ 210650 w 4638544"/>
                <a:gd name="connsiteY502" fmla="*/ 1156129 h 1774035"/>
                <a:gd name="connsiteX503" fmla="*/ 216768 w 4638544"/>
                <a:gd name="connsiteY503" fmla="*/ 1170491 h 1774035"/>
                <a:gd name="connsiteX504" fmla="*/ 209586 w 4638544"/>
                <a:gd name="connsiteY504" fmla="*/ 1179534 h 1774035"/>
                <a:gd name="connsiteX505" fmla="*/ 213310 w 4638544"/>
                <a:gd name="connsiteY505" fmla="*/ 1193897 h 1774035"/>
                <a:gd name="connsiteX506" fmla="*/ 216235 w 4638544"/>
                <a:gd name="connsiteY506" fmla="*/ 1209057 h 1774035"/>
                <a:gd name="connsiteX507" fmla="*/ 224747 w 4638544"/>
                <a:gd name="connsiteY507" fmla="*/ 1224750 h 1774035"/>
                <a:gd name="connsiteX508" fmla="*/ 231928 w 4638544"/>
                <a:gd name="connsiteY508" fmla="*/ 1243368 h 1774035"/>
                <a:gd name="connsiteX509" fmla="*/ 246290 w 4638544"/>
                <a:gd name="connsiteY509" fmla="*/ 1247623 h 1774035"/>
                <a:gd name="connsiteX510" fmla="*/ 260121 w 4638544"/>
                <a:gd name="connsiteY510" fmla="*/ 1254272 h 1774035"/>
                <a:gd name="connsiteX511" fmla="*/ 274484 w 4638544"/>
                <a:gd name="connsiteY511" fmla="*/ 1254272 h 1774035"/>
                <a:gd name="connsiteX512" fmla="*/ 299751 w 4638544"/>
                <a:gd name="connsiteY512" fmla="*/ 1261454 h 1774035"/>
                <a:gd name="connsiteX513" fmla="*/ 302145 w 4638544"/>
                <a:gd name="connsiteY513" fmla="*/ 1280072 h 1774035"/>
                <a:gd name="connsiteX514" fmla="*/ 305070 w 4638544"/>
                <a:gd name="connsiteY514" fmla="*/ 1299488 h 1774035"/>
                <a:gd name="connsiteX515" fmla="*/ 317837 w 4638544"/>
                <a:gd name="connsiteY515" fmla="*/ 1316244 h 1774035"/>
                <a:gd name="connsiteX516" fmla="*/ 333529 w 4638544"/>
                <a:gd name="connsiteY516" fmla="*/ 1331404 h 1774035"/>
                <a:gd name="connsiteX517" fmla="*/ 348690 w 4638544"/>
                <a:gd name="connsiteY517" fmla="*/ 1345235 h 1774035"/>
                <a:gd name="connsiteX518" fmla="*/ 334859 w 4638544"/>
                <a:gd name="connsiteY518" fmla="*/ 1358002 h 1774035"/>
                <a:gd name="connsiteX519" fmla="*/ 315709 w 4638544"/>
                <a:gd name="connsiteY519" fmla="*/ 1355076 h 1774035"/>
                <a:gd name="connsiteX520" fmla="*/ 319965 w 4638544"/>
                <a:gd name="connsiteY520" fmla="*/ 1380343 h 1774035"/>
                <a:gd name="connsiteX521" fmla="*/ 331401 w 4638544"/>
                <a:gd name="connsiteY521" fmla="*/ 1394706 h 1774035"/>
                <a:gd name="connsiteX522" fmla="*/ 344168 w 4638544"/>
                <a:gd name="connsiteY522" fmla="*/ 1388057 h 1774035"/>
                <a:gd name="connsiteX523" fmla="*/ 362254 w 4638544"/>
                <a:gd name="connsiteY523" fmla="*/ 1387525 h 1774035"/>
                <a:gd name="connsiteX524" fmla="*/ 384596 w 4638544"/>
                <a:gd name="connsiteY524" fmla="*/ 1389918 h 1774035"/>
                <a:gd name="connsiteX525" fmla="*/ 388320 w 4638544"/>
                <a:gd name="connsiteY525" fmla="*/ 1410398 h 1774035"/>
                <a:gd name="connsiteX526" fmla="*/ 394437 w 4638544"/>
                <a:gd name="connsiteY526" fmla="*/ 1425559 h 1774035"/>
                <a:gd name="connsiteX527" fmla="*/ 414385 w 4638544"/>
                <a:gd name="connsiteY527" fmla="*/ 1430346 h 1774035"/>
                <a:gd name="connsiteX528" fmla="*/ 426354 w 4638544"/>
                <a:gd name="connsiteY528" fmla="*/ 1451358 h 1774035"/>
                <a:gd name="connsiteX529" fmla="*/ 436460 w 4638544"/>
                <a:gd name="connsiteY529" fmla="*/ 1456678 h 1774035"/>
                <a:gd name="connsiteX530" fmla="*/ 449759 w 4638544"/>
                <a:gd name="connsiteY530" fmla="*/ 1462795 h 1774035"/>
                <a:gd name="connsiteX531" fmla="*/ 463590 w 4638544"/>
                <a:gd name="connsiteY531" fmla="*/ 1461465 h 1774035"/>
                <a:gd name="connsiteX532" fmla="*/ 478751 w 4638544"/>
                <a:gd name="connsiteY532" fmla="*/ 1460135 h 1774035"/>
                <a:gd name="connsiteX533" fmla="*/ 490719 w 4638544"/>
                <a:gd name="connsiteY533" fmla="*/ 1474498 h 1774035"/>
                <a:gd name="connsiteX534" fmla="*/ 513061 w 4638544"/>
                <a:gd name="connsiteY534" fmla="*/ 1477955 h 1774035"/>
                <a:gd name="connsiteX535" fmla="*/ 535935 w 4638544"/>
                <a:gd name="connsiteY535" fmla="*/ 1484073 h 1774035"/>
                <a:gd name="connsiteX536" fmla="*/ 551627 w 4638544"/>
                <a:gd name="connsiteY536" fmla="*/ 1493648 h 1774035"/>
                <a:gd name="connsiteX537" fmla="*/ 543914 w 4638544"/>
                <a:gd name="connsiteY537" fmla="*/ 1505085 h 1774035"/>
                <a:gd name="connsiteX538" fmla="*/ 550563 w 4638544"/>
                <a:gd name="connsiteY538" fmla="*/ 1513064 h 1774035"/>
                <a:gd name="connsiteX539" fmla="*/ 540988 w 4638544"/>
                <a:gd name="connsiteY539" fmla="*/ 1519713 h 1774035"/>
                <a:gd name="connsiteX540" fmla="*/ 546839 w 4638544"/>
                <a:gd name="connsiteY540" fmla="*/ 1530086 h 1774035"/>
                <a:gd name="connsiteX541" fmla="*/ 542052 w 4638544"/>
                <a:gd name="connsiteY541" fmla="*/ 1546310 h 1774035"/>
                <a:gd name="connsiteX542" fmla="*/ 519710 w 4638544"/>
                <a:gd name="connsiteY542" fmla="*/ 1545778 h 1774035"/>
                <a:gd name="connsiteX543" fmla="*/ 498698 w 4638544"/>
                <a:gd name="connsiteY543" fmla="*/ 1560141 h 1774035"/>
                <a:gd name="connsiteX544" fmla="*/ 498167 w 4638544"/>
                <a:gd name="connsiteY544" fmla="*/ 1572908 h 1774035"/>
                <a:gd name="connsiteX545" fmla="*/ 525828 w 4638544"/>
                <a:gd name="connsiteY545" fmla="*/ 1572376 h 1774035"/>
                <a:gd name="connsiteX546" fmla="*/ 492049 w 4638544"/>
                <a:gd name="connsiteY546" fmla="*/ 1592058 h 1774035"/>
                <a:gd name="connsiteX547" fmla="*/ 502422 w 4638544"/>
                <a:gd name="connsiteY547" fmla="*/ 1607218 h 1774035"/>
                <a:gd name="connsiteX548" fmla="*/ 486463 w 4638544"/>
                <a:gd name="connsiteY548" fmla="*/ 1622911 h 1774035"/>
                <a:gd name="connsiteX549" fmla="*/ 471569 w 4638544"/>
                <a:gd name="connsiteY549" fmla="*/ 1634613 h 1774035"/>
                <a:gd name="connsiteX550" fmla="*/ 464388 w 4638544"/>
                <a:gd name="connsiteY550" fmla="*/ 1640997 h 1774035"/>
                <a:gd name="connsiteX551" fmla="*/ 485665 w 4638544"/>
                <a:gd name="connsiteY551" fmla="*/ 1658285 h 1774035"/>
                <a:gd name="connsiteX552" fmla="*/ 536200 w 4638544"/>
                <a:gd name="connsiteY552" fmla="*/ 1694989 h 1774035"/>
                <a:gd name="connsiteX553" fmla="*/ 543382 w 4638544"/>
                <a:gd name="connsiteY553" fmla="*/ 1700574 h 1774035"/>
                <a:gd name="connsiteX554" fmla="*/ 553488 w 4638544"/>
                <a:gd name="connsiteY554" fmla="*/ 1695787 h 1774035"/>
                <a:gd name="connsiteX555" fmla="*/ 585938 w 4638544"/>
                <a:gd name="connsiteY555" fmla="*/ 1705362 h 1774035"/>
                <a:gd name="connsiteX556" fmla="*/ 628227 w 4638544"/>
                <a:gd name="connsiteY556" fmla="*/ 1709086 h 1774035"/>
                <a:gd name="connsiteX557" fmla="*/ 644983 w 4638544"/>
                <a:gd name="connsiteY557" fmla="*/ 1719990 h 1774035"/>
                <a:gd name="connsiteX558" fmla="*/ 661740 w 4638544"/>
                <a:gd name="connsiteY558" fmla="*/ 1728501 h 1774035"/>
                <a:gd name="connsiteX559" fmla="*/ 689401 w 4638544"/>
                <a:gd name="connsiteY559" fmla="*/ 1724778 h 1774035"/>
                <a:gd name="connsiteX560" fmla="*/ 698976 w 4638544"/>
                <a:gd name="connsiteY560" fmla="*/ 1728501 h 1774035"/>
                <a:gd name="connsiteX561" fmla="*/ 707487 w 4638544"/>
                <a:gd name="connsiteY561" fmla="*/ 1745258 h 1774035"/>
                <a:gd name="connsiteX562" fmla="*/ 732754 w 4638544"/>
                <a:gd name="connsiteY562" fmla="*/ 1757227 h 1774035"/>
                <a:gd name="connsiteX563" fmla="*/ 753234 w 4638544"/>
                <a:gd name="connsiteY563" fmla="*/ 1771589 h 1774035"/>
                <a:gd name="connsiteX564" fmla="*/ 765203 w 4638544"/>
                <a:gd name="connsiteY564" fmla="*/ 1771589 h 1774035"/>
                <a:gd name="connsiteX565" fmla="*/ 782757 w 4638544"/>
                <a:gd name="connsiteY565" fmla="*/ 1758822 h 1774035"/>
                <a:gd name="connsiteX566" fmla="*/ 751638 w 4638544"/>
                <a:gd name="connsiteY566" fmla="*/ 1711479 h 1774035"/>
                <a:gd name="connsiteX567" fmla="*/ 741265 w 4638544"/>
                <a:gd name="connsiteY567" fmla="*/ 1674509 h 1774035"/>
                <a:gd name="connsiteX568" fmla="*/ 754830 w 4638544"/>
                <a:gd name="connsiteY568" fmla="*/ 1635145 h 1774035"/>
                <a:gd name="connsiteX569" fmla="*/ 802971 w 4638544"/>
                <a:gd name="connsiteY569" fmla="*/ 1605888 h 1774035"/>
                <a:gd name="connsiteX570" fmla="*/ 794194 w 4638544"/>
                <a:gd name="connsiteY570" fmla="*/ 1600569 h 1774035"/>
                <a:gd name="connsiteX571" fmla="*/ 788077 w 4638544"/>
                <a:gd name="connsiteY571" fmla="*/ 1588600 h 1774035"/>
                <a:gd name="connsiteX572" fmla="*/ 784353 w 4638544"/>
                <a:gd name="connsiteY572" fmla="*/ 1571844 h 1774035"/>
                <a:gd name="connsiteX573" fmla="*/ 767596 w 4638544"/>
                <a:gd name="connsiteY573" fmla="*/ 1552428 h 1774035"/>
                <a:gd name="connsiteX574" fmla="*/ 748181 w 4638544"/>
                <a:gd name="connsiteY574" fmla="*/ 1553758 h 1774035"/>
                <a:gd name="connsiteX575" fmla="*/ 743393 w 4638544"/>
                <a:gd name="connsiteY575" fmla="*/ 1539395 h 1774035"/>
                <a:gd name="connsiteX576" fmla="*/ 727700 w 4638544"/>
                <a:gd name="connsiteY576" fmla="*/ 1528490 h 1774035"/>
                <a:gd name="connsiteX577" fmla="*/ 733818 w 4638544"/>
                <a:gd name="connsiteY577" fmla="*/ 1511734 h 1774035"/>
                <a:gd name="connsiteX578" fmla="*/ 743393 w 4638544"/>
                <a:gd name="connsiteY578" fmla="*/ 1503223 h 1774035"/>
                <a:gd name="connsiteX579" fmla="*/ 734882 w 4638544"/>
                <a:gd name="connsiteY579" fmla="*/ 1489924 h 1774035"/>
                <a:gd name="connsiteX580" fmla="*/ 749244 w 4638544"/>
                <a:gd name="connsiteY580" fmla="*/ 1473168 h 1774035"/>
                <a:gd name="connsiteX581" fmla="*/ 764937 w 4638544"/>
                <a:gd name="connsiteY581" fmla="*/ 1463593 h 1774035"/>
                <a:gd name="connsiteX582" fmla="*/ 786747 w 4638544"/>
                <a:gd name="connsiteY582" fmla="*/ 1481679 h 1774035"/>
                <a:gd name="connsiteX583" fmla="*/ 789140 w 4638544"/>
                <a:gd name="connsiteY583" fmla="*/ 1464923 h 1774035"/>
                <a:gd name="connsiteX584" fmla="*/ 796321 w 4638544"/>
                <a:gd name="connsiteY584" fmla="*/ 1450560 h 1774035"/>
                <a:gd name="connsiteX585" fmla="*/ 810684 w 4638544"/>
                <a:gd name="connsiteY585" fmla="*/ 1437262 h 1774035"/>
                <a:gd name="connsiteX586" fmla="*/ 839675 w 4638544"/>
                <a:gd name="connsiteY586" fmla="*/ 1423963 h 1774035"/>
                <a:gd name="connsiteX587" fmla="*/ 860155 w 4638544"/>
                <a:gd name="connsiteY587" fmla="*/ 1417846 h 1774035"/>
                <a:gd name="connsiteX588" fmla="*/ 874518 w 4638544"/>
                <a:gd name="connsiteY588" fmla="*/ 1417846 h 1774035"/>
                <a:gd name="connsiteX589" fmla="*/ 893668 w 4638544"/>
                <a:gd name="connsiteY589" fmla="*/ 1417846 h 1774035"/>
                <a:gd name="connsiteX590" fmla="*/ 925053 w 4638544"/>
                <a:gd name="connsiteY590" fmla="*/ 1427421 h 1774035"/>
                <a:gd name="connsiteX591" fmla="*/ 947926 w 4638544"/>
                <a:gd name="connsiteY591" fmla="*/ 1446571 h 1774035"/>
                <a:gd name="connsiteX592" fmla="*/ 955107 w 4638544"/>
                <a:gd name="connsiteY592" fmla="*/ 1450294 h 1774035"/>
                <a:gd name="connsiteX593" fmla="*/ 970800 w 4638544"/>
                <a:gd name="connsiteY593" fmla="*/ 1450294 h 1774035"/>
                <a:gd name="connsiteX594" fmla="*/ 996067 w 4638544"/>
                <a:gd name="connsiteY594" fmla="*/ 1447900 h 1774035"/>
                <a:gd name="connsiteX595" fmla="*/ 1022664 w 4638544"/>
                <a:gd name="connsiteY595" fmla="*/ 1439389 h 1774035"/>
                <a:gd name="connsiteX596" fmla="*/ 1038356 w 4638544"/>
                <a:gd name="connsiteY596" fmla="*/ 1440719 h 1774035"/>
                <a:gd name="connsiteX597" fmla="*/ 1064954 w 4638544"/>
                <a:gd name="connsiteY597" fmla="*/ 1441783 h 1774035"/>
                <a:gd name="connsiteX598" fmla="*/ 1083040 w 4638544"/>
                <a:gd name="connsiteY598" fmla="*/ 1450294 h 1774035"/>
                <a:gd name="connsiteX599" fmla="*/ 1096339 w 4638544"/>
                <a:gd name="connsiteY599" fmla="*/ 1458805 h 1774035"/>
                <a:gd name="connsiteX600" fmla="*/ 1105914 w 4638544"/>
                <a:gd name="connsiteY600" fmla="*/ 1445507 h 1774035"/>
                <a:gd name="connsiteX601" fmla="*/ 1126394 w 4638544"/>
                <a:gd name="connsiteY601" fmla="*/ 1454018 h 1774035"/>
                <a:gd name="connsiteX602" fmla="*/ 1143150 w 4638544"/>
                <a:gd name="connsiteY602" fmla="*/ 1444443 h 1774035"/>
                <a:gd name="connsiteX603" fmla="*/ 1135968 w 4638544"/>
                <a:gd name="connsiteY603" fmla="*/ 1425027 h 1774035"/>
                <a:gd name="connsiteX604" fmla="*/ 1116818 w 4638544"/>
                <a:gd name="connsiteY604" fmla="*/ 1418910 h 1774035"/>
                <a:gd name="connsiteX605" fmla="*/ 1109637 w 4638544"/>
                <a:gd name="connsiteY605" fmla="*/ 1404547 h 1774035"/>
                <a:gd name="connsiteX606" fmla="*/ 1126394 w 4638544"/>
                <a:gd name="connsiteY606" fmla="*/ 1390185 h 1774035"/>
                <a:gd name="connsiteX607" fmla="*/ 1131181 w 4638544"/>
                <a:gd name="connsiteY607" fmla="*/ 1371034 h 1774035"/>
                <a:gd name="connsiteX608" fmla="*/ 1160172 w 4638544"/>
                <a:gd name="connsiteY608" fmla="*/ 1366247 h 1774035"/>
                <a:gd name="connsiteX609" fmla="*/ 1135968 w 4638544"/>
                <a:gd name="connsiteY609" fmla="*/ 1354278 h 1774035"/>
                <a:gd name="connsiteX610" fmla="*/ 1134638 w 4638544"/>
                <a:gd name="connsiteY610" fmla="*/ 1331404 h 1774035"/>
                <a:gd name="connsiteX611" fmla="*/ 1157512 w 4638544"/>
                <a:gd name="connsiteY611" fmla="*/ 1330075 h 1774035"/>
                <a:gd name="connsiteX612" fmla="*/ 1189961 w 4638544"/>
                <a:gd name="connsiteY612" fmla="*/ 1326351 h 1774035"/>
                <a:gd name="connsiteX613" fmla="*/ 1230921 w 4638544"/>
                <a:gd name="connsiteY613" fmla="*/ 1317840 h 1774035"/>
                <a:gd name="connsiteX614" fmla="*/ 1258582 w 4638544"/>
                <a:gd name="connsiteY614" fmla="*/ 1309329 h 1774035"/>
                <a:gd name="connsiteX615" fmla="*/ 1297148 w 4638544"/>
                <a:gd name="connsiteY615" fmla="*/ 1302147 h 1774035"/>
                <a:gd name="connsiteX616" fmla="*/ 1336777 w 4638544"/>
                <a:gd name="connsiteY616" fmla="*/ 1288849 h 1774035"/>
                <a:gd name="connsiteX617" fmla="*/ 1370556 w 4638544"/>
                <a:gd name="connsiteY617" fmla="*/ 1281136 h 1774035"/>
                <a:gd name="connsiteX618" fmla="*/ 1391568 w 4638544"/>
                <a:gd name="connsiteY618" fmla="*/ 1284061 h 1774035"/>
                <a:gd name="connsiteX619" fmla="*/ 1409122 w 4638544"/>
                <a:gd name="connsiteY619" fmla="*/ 1294966 h 1774035"/>
                <a:gd name="connsiteX620" fmla="*/ 1413909 w 4638544"/>
                <a:gd name="connsiteY620" fmla="*/ 1314116 h 1774035"/>
                <a:gd name="connsiteX621" fmla="*/ 1410984 w 4638544"/>
                <a:gd name="connsiteY621" fmla="*/ 1325553 h 1774035"/>
                <a:gd name="connsiteX622" fmla="*/ 1435720 w 4638544"/>
                <a:gd name="connsiteY622" fmla="*/ 1321298 h 1774035"/>
                <a:gd name="connsiteX623" fmla="*/ 1445826 w 4638544"/>
                <a:gd name="connsiteY623" fmla="*/ 1327947 h 1774035"/>
                <a:gd name="connsiteX624" fmla="*/ 1453805 w 4638544"/>
                <a:gd name="connsiteY624" fmla="*/ 1329809 h 1774035"/>
                <a:gd name="connsiteX625" fmla="*/ 1466572 w 4638544"/>
                <a:gd name="connsiteY625" fmla="*/ 1331671 h 1774035"/>
                <a:gd name="connsiteX626" fmla="*/ 1480935 w 4638544"/>
                <a:gd name="connsiteY626" fmla="*/ 1333532 h 1774035"/>
                <a:gd name="connsiteX627" fmla="*/ 1471360 w 4638544"/>
                <a:gd name="connsiteY627" fmla="*/ 1351087 h 1774035"/>
                <a:gd name="connsiteX628" fmla="*/ 1491840 w 4638544"/>
                <a:gd name="connsiteY628" fmla="*/ 1346299 h 1774035"/>
                <a:gd name="connsiteX629" fmla="*/ 1521363 w 4638544"/>
                <a:gd name="connsiteY629" fmla="*/ 1334330 h 1774035"/>
                <a:gd name="connsiteX630" fmla="*/ 1546098 w 4638544"/>
                <a:gd name="connsiteY630" fmla="*/ 1320500 h 1774035"/>
                <a:gd name="connsiteX631" fmla="*/ 1564184 w 4638544"/>
                <a:gd name="connsiteY631" fmla="*/ 1322362 h 1774035"/>
                <a:gd name="connsiteX632" fmla="*/ 1572163 w 4638544"/>
                <a:gd name="connsiteY632" fmla="*/ 1342841 h 1774035"/>
                <a:gd name="connsiteX633" fmla="*/ 1622166 w 4638544"/>
                <a:gd name="connsiteY633" fmla="*/ 1401887 h 1774035"/>
                <a:gd name="connsiteX634" fmla="*/ 1650359 w 4638544"/>
                <a:gd name="connsiteY634" fmla="*/ 1450826 h 1774035"/>
                <a:gd name="connsiteX635" fmla="*/ 1666052 w 4638544"/>
                <a:gd name="connsiteY635" fmla="*/ 1433272 h 1774035"/>
                <a:gd name="connsiteX636" fmla="*/ 1687064 w 4638544"/>
                <a:gd name="connsiteY636" fmla="*/ 1448432 h 1774035"/>
                <a:gd name="connsiteX637" fmla="*/ 1713661 w 4638544"/>
                <a:gd name="connsiteY637" fmla="*/ 1452688 h 1774035"/>
                <a:gd name="connsiteX638" fmla="*/ 1740790 w 4638544"/>
                <a:gd name="connsiteY638" fmla="*/ 1444975 h 1774035"/>
                <a:gd name="connsiteX639" fmla="*/ 1758344 w 4638544"/>
                <a:gd name="connsiteY639" fmla="*/ 1459337 h 1774035"/>
                <a:gd name="connsiteX640" fmla="*/ 1775100 w 4638544"/>
                <a:gd name="connsiteY640" fmla="*/ 1473168 h 1774035"/>
                <a:gd name="connsiteX641" fmla="*/ 1780952 w 4638544"/>
                <a:gd name="connsiteY641" fmla="*/ 1483541 h 1774035"/>
                <a:gd name="connsiteX642" fmla="*/ 1794516 w 4638544"/>
                <a:gd name="connsiteY642" fmla="*/ 1494712 h 1774035"/>
                <a:gd name="connsiteX643" fmla="*/ 1816326 w 4638544"/>
                <a:gd name="connsiteY643" fmla="*/ 1490722 h 1774035"/>
                <a:gd name="connsiteX644" fmla="*/ 1825901 w 4638544"/>
                <a:gd name="connsiteY644" fmla="*/ 1491520 h 1774035"/>
                <a:gd name="connsiteX645" fmla="*/ 1838668 w 4638544"/>
                <a:gd name="connsiteY645" fmla="*/ 1505883 h 1774035"/>
                <a:gd name="connsiteX646" fmla="*/ 1853828 w 4638544"/>
                <a:gd name="connsiteY646" fmla="*/ 1505883 h 1774035"/>
                <a:gd name="connsiteX647" fmla="*/ 1872180 w 4638544"/>
                <a:gd name="connsiteY647" fmla="*/ 1498701 h 1774035"/>
                <a:gd name="connsiteX648" fmla="*/ 1897182 w 4638544"/>
                <a:gd name="connsiteY648" fmla="*/ 1487530 h 1774035"/>
                <a:gd name="connsiteX649" fmla="*/ 1918194 w 4638544"/>
                <a:gd name="connsiteY649" fmla="*/ 1475562 h 1774035"/>
                <a:gd name="connsiteX650" fmla="*/ 1935748 w 4638544"/>
                <a:gd name="connsiteY650" fmla="*/ 1463593 h 1774035"/>
                <a:gd name="connsiteX651" fmla="*/ 1954366 w 4638544"/>
                <a:gd name="connsiteY651" fmla="*/ 1455614 h 1774035"/>
                <a:gd name="connsiteX652" fmla="*/ 1973516 w 4638544"/>
                <a:gd name="connsiteY652" fmla="*/ 1452422 h 1774035"/>
                <a:gd name="connsiteX653" fmla="*/ 2011284 w 4638544"/>
                <a:gd name="connsiteY653" fmla="*/ 1458805 h 1774035"/>
                <a:gd name="connsiteX654" fmla="*/ 2020061 w 4638544"/>
                <a:gd name="connsiteY654" fmla="*/ 1473966 h 1774035"/>
                <a:gd name="connsiteX655" fmla="*/ 2042669 w 4638544"/>
                <a:gd name="connsiteY655" fmla="*/ 1482743 h 1774035"/>
                <a:gd name="connsiteX656" fmla="*/ 2064478 w 4638544"/>
                <a:gd name="connsiteY656" fmla="*/ 1481147 h 1774035"/>
                <a:gd name="connsiteX657" fmla="*/ 2083628 w 4638544"/>
                <a:gd name="connsiteY657" fmla="*/ 1486733 h 1774035"/>
                <a:gd name="connsiteX658" fmla="*/ 2106236 w 4638544"/>
                <a:gd name="connsiteY658" fmla="*/ 1475562 h 1774035"/>
                <a:gd name="connsiteX659" fmla="*/ 2107034 w 4638544"/>
                <a:gd name="connsiteY659" fmla="*/ 1459603 h 1774035"/>
                <a:gd name="connsiteX660" fmla="*/ 2097459 w 4638544"/>
                <a:gd name="connsiteY660" fmla="*/ 1436996 h 1774035"/>
                <a:gd name="connsiteX661" fmla="*/ 2108630 w 4638544"/>
                <a:gd name="connsiteY661" fmla="*/ 1423431 h 1774035"/>
                <a:gd name="connsiteX662" fmla="*/ 2122992 w 4638544"/>
                <a:gd name="connsiteY662" fmla="*/ 1413856 h 1774035"/>
                <a:gd name="connsiteX663" fmla="*/ 2132568 w 4638544"/>
                <a:gd name="connsiteY663" fmla="*/ 1405079 h 1774035"/>
                <a:gd name="connsiteX664" fmla="*/ 2152516 w 4638544"/>
                <a:gd name="connsiteY664" fmla="*/ 1413058 h 1774035"/>
                <a:gd name="connsiteX665" fmla="*/ 2169271 w 4638544"/>
                <a:gd name="connsiteY665" fmla="*/ 1417048 h 1774035"/>
                <a:gd name="connsiteX666" fmla="*/ 2189219 w 4638544"/>
                <a:gd name="connsiteY666" fmla="*/ 1425027 h 1774035"/>
                <a:gd name="connsiteX667" fmla="*/ 2215817 w 4638544"/>
                <a:gd name="connsiteY667" fmla="*/ 1433006 h 1774035"/>
                <a:gd name="connsiteX668" fmla="*/ 2219009 w 4638544"/>
                <a:gd name="connsiteY668" fmla="*/ 1456412 h 1774035"/>
                <a:gd name="connsiteX669" fmla="*/ 2235765 w 4638544"/>
                <a:gd name="connsiteY669" fmla="*/ 1469178 h 1774035"/>
                <a:gd name="connsiteX670" fmla="*/ 2259968 w 4638544"/>
                <a:gd name="connsiteY670" fmla="*/ 1476360 h 1774035"/>
                <a:gd name="connsiteX671" fmla="*/ 2279118 w 4638544"/>
                <a:gd name="connsiteY671" fmla="*/ 1466785 h 1774035"/>
                <a:gd name="connsiteX672" fmla="*/ 2304120 w 4638544"/>
                <a:gd name="connsiteY672" fmla="*/ 1463593 h 1774035"/>
                <a:gd name="connsiteX673" fmla="*/ 2329121 w 4638544"/>
                <a:gd name="connsiteY673" fmla="*/ 1469178 h 1774035"/>
                <a:gd name="connsiteX674" fmla="*/ 2349867 w 4638544"/>
                <a:gd name="connsiteY674" fmla="*/ 1474764 h 1774035"/>
                <a:gd name="connsiteX675" fmla="*/ 2372475 w 4638544"/>
                <a:gd name="connsiteY675" fmla="*/ 1485137 h 1774035"/>
                <a:gd name="connsiteX676" fmla="*/ 2386837 w 4638544"/>
                <a:gd name="connsiteY676" fmla="*/ 1500297 h 1774035"/>
                <a:gd name="connsiteX677" fmla="*/ 2421414 w 4638544"/>
                <a:gd name="connsiteY677" fmla="*/ 1506680 h 1774035"/>
                <a:gd name="connsiteX678" fmla="*/ 2457586 w 4638544"/>
                <a:gd name="connsiteY678" fmla="*/ 1506680 h 1774035"/>
                <a:gd name="connsiteX679" fmla="*/ 2492960 w 4638544"/>
                <a:gd name="connsiteY679" fmla="*/ 1497903 h 1774035"/>
                <a:gd name="connsiteX680" fmla="*/ 2514770 w 4638544"/>
                <a:gd name="connsiteY680" fmla="*/ 1489924 h 1774035"/>
                <a:gd name="connsiteX681" fmla="*/ 2536313 w 4638544"/>
                <a:gd name="connsiteY681" fmla="*/ 1475562 h 1774035"/>
                <a:gd name="connsiteX682" fmla="*/ 2570093 w 4638544"/>
                <a:gd name="connsiteY682" fmla="*/ 1477157 h 1774035"/>
                <a:gd name="connsiteX683" fmla="*/ 2593498 w 4638544"/>
                <a:gd name="connsiteY683" fmla="*/ 1481945 h 1774035"/>
                <a:gd name="connsiteX684" fmla="*/ 2619297 w 4638544"/>
                <a:gd name="connsiteY684" fmla="*/ 1488328 h 1774035"/>
                <a:gd name="connsiteX685" fmla="*/ 2645895 w 4638544"/>
                <a:gd name="connsiteY685" fmla="*/ 1495510 h 1774035"/>
                <a:gd name="connsiteX686" fmla="*/ 2671694 w 4638544"/>
                <a:gd name="connsiteY686" fmla="*/ 1481945 h 1774035"/>
                <a:gd name="connsiteX687" fmla="*/ 2683663 w 4638544"/>
                <a:gd name="connsiteY687" fmla="*/ 1469976 h 1774035"/>
                <a:gd name="connsiteX688" fmla="*/ 2696429 w 4638544"/>
                <a:gd name="connsiteY688" fmla="*/ 1441783 h 1774035"/>
                <a:gd name="connsiteX689" fmla="*/ 2713185 w 4638544"/>
                <a:gd name="connsiteY689" fmla="*/ 1415984 h 1774035"/>
                <a:gd name="connsiteX690" fmla="*/ 2725154 w 4638544"/>
                <a:gd name="connsiteY690" fmla="*/ 1402419 h 1774035"/>
                <a:gd name="connsiteX691" fmla="*/ 2717175 w 4638544"/>
                <a:gd name="connsiteY691" fmla="*/ 1383269 h 1774035"/>
                <a:gd name="connsiteX692" fmla="*/ 2714781 w 4638544"/>
                <a:gd name="connsiteY692" fmla="*/ 1368907 h 1774035"/>
                <a:gd name="connsiteX693" fmla="*/ 2749358 w 4638544"/>
                <a:gd name="connsiteY693" fmla="*/ 1357736 h 1774035"/>
                <a:gd name="connsiteX694" fmla="*/ 2789520 w 4638544"/>
                <a:gd name="connsiteY694" fmla="*/ 1354544 h 1774035"/>
                <a:gd name="connsiteX695" fmla="*/ 2820107 w 4638544"/>
                <a:gd name="connsiteY695" fmla="*/ 1359332 h 1774035"/>
                <a:gd name="connsiteX696" fmla="*/ 2853087 w 4638544"/>
                <a:gd name="connsiteY696" fmla="*/ 1368907 h 1774035"/>
                <a:gd name="connsiteX697" fmla="*/ 2870641 w 4638544"/>
                <a:gd name="connsiteY697" fmla="*/ 1389121 h 1774035"/>
                <a:gd name="connsiteX698" fmla="*/ 2883408 w 4638544"/>
                <a:gd name="connsiteY698" fmla="*/ 1414122 h 1774035"/>
                <a:gd name="connsiteX699" fmla="*/ 2899366 w 4638544"/>
                <a:gd name="connsiteY699" fmla="*/ 1446305 h 1774035"/>
                <a:gd name="connsiteX700" fmla="*/ 2912931 w 4638544"/>
                <a:gd name="connsiteY700" fmla="*/ 1479285 h 1774035"/>
                <a:gd name="connsiteX701" fmla="*/ 2923303 w 4638544"/>
                <a:gd name="connsiteY701" fmla="*/ 1494446 h 1774035"/>
                <a:gd name="connsiteX702" fmla="*/ 2949901 w 4638544"/>
                <a:gd name="connsiteY702" fmla="*/ 1504021 h 1774035"/>
                <a:gd name="connsiteX703" fmla="*/ 2977296 w 4638544"/>
                <a:gd name="connsiteY703" fmla="*/ 1515990 h 1774035"/>
                <a:gd name="connsiteX704" fmla="*/ 2996446 w 4638544"/>
                <a:gd name="connsiteY704" fmla="*/ 1528756 h 1774035"/>
                <a:gd name="connsiteX705" fmla="*/ 3002032 w 4638544"/>
                <a:gd name="connsiteY705" fmla="*/ 1551896 h 1774035"/>
                <a:gd name="connsiteX706" fmla="*/ 3028629 w 4638544"/>
                <a:gd name="connsiteY706" fmla="*/ 1562269 h 1774035"/>
                <a:gd name="connsiteX707" fmla="*/ 3052833 w 4638544"/>
                <a:gd name="connsiteY707" fmla="*/ 1556683 h 1774035"/>
                <a:gd name="connsiteX708" fmla="*/ 3079430 w 4638544"/>
                <a:gd name="connsiteY708" fmla="*/ 1547108 h 1774035"/>
                <a:gd name="connsiteX709" fmla="*/ 3101239 w 4638544"/>
                <a:gd name="connsiteY709" fmla="*/ 1552694 h 1774035"/>
                <a:gd name="connsiteX710" fmla="*/ 3102038 w 4638544"/>
                <a:gd name="connsiteY710" fmla="*/ 1575301 h 1774035"/>
                <a:gd name="connsiteX711" fmla="*/ 3087675 w 4638544"/>
                <a:gd name="connsiteY711" fmla="*/ 1609878 h 1774035"/>
                <a:gd name="connsiteX712" fmla="*/ 3071716 w 4638544"/>
                <a:gd name="connsiteY712" fmla="*/ 1630890 h 1774035"/>
                <a:gd name="connsiteX713" fmla="*/ 3058949 w 4638544"/>
                <a:gd name="connsiteY713" fmla="*/ 1648444 h 1774035"/>
                <a:gd name="connsiteX714" fmla="*/ 3034746 w 4638544"/>
                <a:gd name="connsiteY714" fmla="*/ 1648444 h 1774035"/>
                <a:gd name="connsiteX715" fmla="*/ 3012404 w 4638544"/>
                <a:gd name="connsiteY715" fmla="*/ 1658817 h 1774035"/>
                <a:gd name="connsiteX716" fmla="*/ 3008415 w 4638544"/>
                <a:gd name="connsiteY716" fmla="*/ 1677967 h 1774035"/>
                <a:gd name="connsiteX717" fmla="*/ 3010011 w 4638544"/>
                <a:gd name="connsiteY717" fmla="*/ 1700574 h 1774035"/>
                <a:gd name="connsiteX718" fmla="*/ 3011872 w 4638544"/>
                <a:gd name="connsiteY718" fmla="*/ 1726640 h 1774035"/>
                <a:gd name="connsiteX719" fmla="*/ 3034480 w 4638544"/>
                <a:gd name="connsiteY719" fmla="*/ 1714405 h 1774035"/>
                <a:gd name="connsiteX720" fmla="*/ 3065865 w 4638544"/>
                <a:gd name="connsiteY720" fmla="*/ 1731959 h 1774035"/>
                <a:gd name="connsiteX721" fmla="*/ 3128635 w 4638544"/>
                <a:gd name="connsiteY721" fmla="*/ 1692595 h 1774035"/>
                <a:gd name="connsiteX722" fmla="*/ 3172786 w 4638544"/>
                <a:gd name="connsiteY722" fmla="*/ 1643656 h 1774035"/>
                <a:gd name="connsiteX723" fmla="*/ 3212682 w 4638544"/>
                <a:gd name="connsiteY723" fmla="*/ 1590196 h 1774035"/>
                <a:gd name="connsiteX724" fmla="*/ 3241673 w 4638544"/>
                <a:gd name="connsiteY724" fmla="*/ 1551630 h 1774035"/>
                <a:gd name="connsiteX725" fmla="*/ 3258429 w 4638544"/>
                <a:gd name="connsiteY725" fmla="*/ 1523969 h 1774035"/>
                <a:gd name="connsiteX726" fmla="*/ 3270132 w 4638544"/>
                <a:gd name="connsiteY726" fmla="*/ 1452422 h 1774035"/>
                <a:gd name="connsiteX727" fmla="*/ 3275451 w 4638544"/>
                <a:gd name="connsiteY727" fmla="*/ 1435666 h 1774035"/>
                <a:gd name="connsiteX728" fmla="*/ 3285559 w 4638544"/>
                <a:gd name="connsiteY728" fmla="*/ 1416516 h 1774035"/>
                <a:gd name="connsiteX729" fmla="*/ 3290080 w 4638544"/>
                <a:gd name="connsiteY729" fmla="*/ 1398430 h 1774035"/>
                <a:gd name="connsiteX730" fmla="*/ 3288484 w 4638544"/>
                <a:gd name="connsiteY730" fmla="*/ 1377950 h 1774035"/>
                <a:gd name="connsiteX731" fmla="*/ 3291675 w 4638544"/>
                <a:gd name="connsiteY731" fmla="*/ 1369971 h 1774035"/>
                <a:gd name="connsiteX732" fmla="*/ 3281569 w 4638544"/>
                <a:gd name="connsiteY732" fmla="*/ 1356672 h 1774035"/>
                <a:gd name="connsiteX733" fmla="*/ 3265078 w 4638544"/>
                <a:gd name="connsiteY733" fmla="*/ 1343107 h 1774035"/>
                <a:gd name="connsiteX734" fmla="*/ 3243800 w 4638544"/>
                <a:gd name="connsiteY734" fmla="*/ 1327149 h 1774035"/>
                <a:gd name="connsiteX735" fmla="*/ 3220395 w 4638544"/>
                <a:gd name="connsiteY735" fmla="*/ 1327947 h 1774035"/>
                <a:gd name="connsiteX736" fmla="*/ 3215341 w 4638544"/>
                <a:gd name="connsiteY736" fmla="*/ 1337256 h 1774035"/>
                <a:gd name="connsiteX737" fmla="*/ 3203639 w 4638544"/>
                <a:gd name="connsiteY737" fmla="*/ 1347629 h 1774035"/>
                <a:gd name="connsiteX738" fmla="*/ 3188479 w 4638544"/>
                <a:gd name="connsiteY738" fmla="*/ 1348959 h 1774035"/>
                <a:gd name="connsiteX739" fmla="*/ 3187149 w 4638544"/>
                <a:gd name="connsiteY739" fmla="*/ 1333000 h 1774035"/>
                <a:gd name="connsiteX740" fmla="*/ 3186351 w 4638544"/>
                <a:gd name="connsiteY740" fmla="*/ 1322095 h 1774035"/>
                <a:gd name="connsiteX741" fmla="*/ 3169328 w 4638544"/>
                <a:gd name="connsiteY741" fmla="*/ 1341511 h 1774035"/>
                <a:gd name="connsiteX742" fmla="*/ 3166137 w 4638544"/>
                <a:gd name="connsiteY742" fmla="*/ 1313850 h 1774035"/>
                <a:gd name="connsiteX743" fmla="*/ 3135284 w 4638544"/>
                <a:gd name="connsiteY743" fmla="*/ 1313052 h 1774035"/>
                <a:gd name="connsiteX744" fmla="*/ 3136614 w 4638544"/>
                <a:gd name="connsiteY744" fmla="*/ 1292838 h 1774035"/>
                <a:gd name="connsiteX745" fmla="*/ 3154700 w 4638544"/>
                <a:gd name="connsiteY745" fmla="*/ 1276082 h 1774035"/>
                <a:gd name="connsiteX746" fmla="*/ 3189542 w 4638544"/>
                <a:gd name="connsiteY746" fmla="*/ 1255602 h 1774035"/>
                <a:gd name="connsiteX747" fmla="*/ 3204437 w 4638544"/>
                <a:gd name="connsiteY747" fmla="*/ 1235920 h 1774035"/>
                <a:gd name="connsiteX748" fmla="*/ 3243535 w 4638544"/>
                <a:gd name="connsiteY748" fmla="*/ 1206663 h 1774035"/>
                <a:gd name="connsiteX749" fmla="*/ 3273324 w 4638544"/>
                <a:gd name="connsiteY749" fmla="*/ 1176077 h 1774035"/>
                <a:gd name="connsiteX750" fmla="*/ 3303379 w 4638544"/>
                <a:gd name="connsiteY750" fmla="*/ 1150809 h 1774035"/>
                <a:gd name="connsiteX751" fmla="*/ 3354445 w 4638544"/>
                <a:gd name="connsiteY751" fmla="*/ 1124212 h 1774035"/>
                <a:gd name="connsiteX752" fmla="*/ 3413491 w 4638544"/>
                <a:gd name="connsiteY752" fmla="*/ 1131393 h 1774035"/>
                <a:gd name="connsiteX753" fmla="*/ 3427588 w 4638544"/>
                <a:gd name="connsiteY753" fmla="*/ 1131127 h 1774035"/>
                <a:gd name="connsiteX754" fmla="*/ 3452855 w 4638544"/>
                <a:gd name="connsiteY754" fmla="*/ 1130595 h 1774035"/>
                <a:gd name="connsiteX755" fmla="*/ 3478920 w 4638544"/>
                <a:gd name="connsiteY755" fmla="*/ 1126872 h 1774035"/>
                <a:gd name="connsiteX756" fmla="*/ 3501528 w 4638544"/>
                <a:gd name="connsiteY756" fmla="*/ 1120488 h 1774035"/>
                <a:gd name="connsiteX757" fmla="*/ 3539828 w 4638544"/>
                <a:gd name="connsiteY757" fmla="*/ 1115967 h 1774035"/>
                <a:gd name="connsiteX758" fmla="*/ 3560308 w 4638544"/>
                <a:gd name="connsiteY758" fmla="*/ 1119956 h 1774035"/>
                <a:gd name="connsiteX759" fmla="*/ 3579192 w 4638544"/>
                <a:gd name="connsiteY759" fmla="*/ 1129531 h 1774035"/>
                <a:gd name="connsiteX760" fmla="*/ 3574404 w 4638544"/>
                <a:gd name="connsiteY760" fmla="*/ 1138042 h 1774035"/>
                <a:gd name="connsiteX761" fmla="*/ 3565627 w 4638544"/>
                <a:gd name="connsiteY761" fmla="*/ 1147352 h 1774035"/>
                <a:gd name="connsiteX762" fmla="*/ 3593022 w 4638544"/>
                <a:gd name="connsiteY762" fmla="*/ 1143362 h 1774035"/>
                <a:gd name="connsiteX763" fmla="*/ 3621481 w 4638544"/>
                <a:gd name="connsiteY763" fmla="*/ 1138574 h 1774035"/>
                <a:gd name="connsiteX764" fmla="*/ 3640632 w 4638544"/>
                <a:gd name="connsiteY764" fmla="*/ 1138042 h 1774035"/>
                <a:gd name="connsiteX765" fmla="*/ 3668825 w 4638544"/>
                <a:gd name="connsiteY765" fmla="*/ 1131127 h 1774035"/>
                <a:gd name="connsiteX766" fmla="*/ 3657920 w 4638544"/>
                <a:gd name="connsiteY766" fmla="*/ 1122616 h 1774035"/>
                <a:gd name="connsiteX767" fmla="*/ 3655792 w 4638544"/>
                <a:gd name="connsiteY767" fmla="*/ 1099742 h 1774035"/>
                <a:gd name="connsiteX768" fmla="*/ 3695422 w 4638544"/>
                <a:gd name="connsiteY768" fmla="*/ 1064368 h 1774035"/>
                <a:gd name="connsiteX769" fmla="*/ 3715636 w 4638544"/>
                <a:gd name="connsiteY769" fmla="*/ 1052665 h 1774035"/>
                <a:gd name="connsiteX770" fmla="*/ 3729998 w 4638544"/>
                <a:gd name="connsiteY770" fmla="*/ 1027664 h 1774035"/>
                <a:gd name="connsiteX771" fmla="*/ 3774682 w 4638544"/>
                <a:gd name="connsiteY771" fmla="*/ 1023674 h 1774035"/>
                <a:gd name="connsiteX772" fmla="*/ 3792768 w 4638544"/>
                <a:gd name="connsiteY772" fmla="*/ 1031387 h 1774035"/>
                <a:gd name="connsiteX773" fmla="*/ 3812450 w 4638544"/>
                <a:gd name="connsiteY773" fmla="*/ 1023674 h 1774035"/>
                <a:gd name="connsiteX774" fmla="*/ 3799151 w 4638544"/>
                <a:gd name="connsiteY774" fmla="*/ 1048942 h 1774035"/>
                <a:gd name="connsiteX775" fmla="*/ 3814311 w 4638544"/>
                <a:gd name="connsiteY775" fmla="*/ 1059315 h 1774035"/>
                <a:gd name="connsiteX776" fmla="*/ 3807130 w 4638544"/>
                <a:gd name="connsiteY776" fmla="*/ 1070485 h 1774035"/>
                <a:gd name="connsiteX777" fmla="*/ 3840111 w 4638544"/>
                <a:gd name="connsiteY777" fmla="*/ 1056123 h 1774035"/>
                <a:gd name="connsiteX778" fmla="*/ 3885060 w 4638544"/>
                <a:gd name="connsiteY778" fmla="*/ 1034845 h 1774035"/>
                <a:gd name="connsiteX779" fmla="*/ 3890646 w 4638544"/>
                <a:gd name="connsiteY779" fmla="*/ 1008248 h 1774035"/>
                <a:gd name="connsiteX780" fmla="*/ 3937191 w 4638544"/>
                <a:gd name="connsiteY780" fmla="*/ 991758 h 1774035"/>
                <a:gd name="connsiteX781" fmla="*/ 3936925 w 4638544"/>
                <a:gd name="connsiteY781" fmla="*/ 998141 h 1774035"/>
                <a:gd name="connsiteX782" fmla="*/ 3916445 w 4638544"/>
                <a:gd name="connsiteY782" fmla="*/ 1018621 h 1774035"/>
                <a:gd name="connsiteX783" fmla="*/ 3911924 w 4638544"/>
                <a:gd name="connsiteY783" fmla="*/ 1042026 h 1774035"/>
                <a:gd name="connsiteX784" fmla="*/ 3903945 w 4638544"/>
                <a:gd name="connsiteY784" fmla="*/ 1053995 h 1774035"/>
                <a:gd name="connsiteX785" fmla="*/ 3895965 w 4638544"/>
                <a:gd name="connsiteY785" fmla="*/ 1066496 h 1774035"/>
                <a:gd name="connsiteX786" fmla="*/ 3860325 w 4638544"/>
                <a:gd name="connsiteY786" fmla="*/ 1082188 h 1774035"/>
                <a:gd name="connsiteX787" fmla="*/ 3838249 w 4638544"/>
                <a:gd name="connsiteY787" fmla="*/ 1106658 h 1774035"/>
                <a:gd name="connsiteX788" fmla="*/ 3787980 w 4638544"/>
                <a:gd name="connsiteY788" fmla="*/ 1152937 h 1774035"/>
                <a:gd name="connsiteX789" fmla="*/ 3743297 w 4638544"/>
                <a:gd name="connsiteY789" fmla="*/ 1183524 h 1774035"/>
                <a:gd name="connsiteX790" fmla="*/ 3718029 w 4638544"/>
                <a:gd name="connsiteY790" fmla="*/ 1188843 h 1774035"/>
                <a:gd name="connsiteX791" fmla="*/ 3708720 w 4638544"/>
                <a:gd name="connsiteY791" fmla="*/ 1221824 h 1774035"/>
                <a:gd name="connsiteX792" fmla="*/ 3683719 w 4638544"/>
                <a:gd name="connsiteY792" fmla="*/ 1284061 h 1774035"/>
                <a:gd name="connsiteX793" fmla="*/ 3698613 w 4638544"/>
                <a:gd name="connsiteY793" fmla="*/ 1384599 h 1774035"/>
                <a:gd name="connsiteX794" fmla="*/ 3707125 w 4638544"/>
                <a:gd name="connsiteY794" fmla="*/ 1430878 h 1774035"/>
                <a:gd name="connsiteX795" fmla="*/ 3714306 w 4638544"/>
                <a:gd name="connsiteY795" fmla="*/ 1450560 h 1774035"/>
                <a:gd name="connsiteX796" fmla="*/ 3742765 w 4638544"/>
                <a:gd name="connsiteY796" fmla="*/ 1426091 h 1774035"/>
                <a:gd name="connsiteX797" fmla="*/ 3756330 w 4638544"/>
                <a:gd name="connsiteY797" fmla="*/ 1410398 h 1774035"/>
                <a:gd name="connsiteX798" fmla="*/ 3762447 w 4638544"/>
                <a:gd name="connsiteY798" fmla="*/ 1382737 h 1774035"/>
                <a:gd name="connsiteX799" fmla="*/ 3780799 w 4638544"/>
                <a:gd name="connsiteY799" fmla="*/ 1370237 h 1774035"/>
                <a:gd name="connsiteX800" fmla="*/ 3800747 w 4638544"/>
                <a:gd name="connsiteY800" fmla="*/ 1366247 h 1774035"/>
                <a:gd name="connsiteX801" fmla="*/ 3798353 w 4638544"/>
                <a:gd name="connsiteY801" fmla="*/ 1343373 h 1774035"/>
                <a:gd name="connsiteX802" fmla="*/ 3824418 w 4638544"/>
                <a:gd name="connsiteY802" fmla="*/ 1318372 h 1774035"/>
                <a:gd name="connsiteX803" fmla="*/ 3856867 w 4638544"/>
                <a:gd name="connsiteY803" fmla="*/ 1312786 h 1774035"/>
                <a:gd name="connsiteX804" fmla="*/ 3852080 w 4638544"/>
                <a:gd name="connsiteY804" fmla="*/ 1285923 h 1774035"/>
                <a:gd name="connsiteX805" fmla="*/ 3871495 w 4638544"/>
                <a:gd name="connsiteY805" fmla="*/ 1252943 h 1774035"/>
                <a:gd name="connsiteX806" fmla="*/ 3892508 w 4638544"/>
                <a:gd name="connsiteY806" fmla="*/ 1251613 h 1774035"/>
                <a:gd name="connsiteX807" fmla="*/ 3879741 w 4638544"/>
                <a:gd name="connsiteY807" fmla="*/ 1233527 h 1774035"/>
                <a:gd name="connsiteX808" fmla="*/ 3885327 w 4638544"/>
                <a:gd name="connsiteY808" fmla="*/ 1202940 h 1774035"/>
                <a:gd name="connsiteX809" fmla="*/ 3884528 w 4638544"/>
                <a:gd name="connsiteY809" fmla="*/ 1188577 h 1774035"/>
                <a:gd name="connsiteX810" fmla="*/ 3867240 w 4638544"/>
                <a:gd name="connsiteY810" fmla="*/ 1189641 h 1774035"/>
                <a:gd name="connsiteX811" fmla="*/ 3864049 w 4638544"/>
                <a:gd name="connsiteY811" fmla="*/ 1161448 h 1774035"/>
                <a:gd name="connsiteX812" fmla="*/ 3886922 w 4638544"/>
                <a:gd name="connsiteY812" fmla="*/ 1137245 h 1774035"/>
                <a:gd name="connsiteX813" fmla="*/ 3907402 w 4638544"/>
                <a:gd name="connsiteY813" fmla="*/ 1103200 h 1774035"/>
                <a:gd name="connsiteX814" fmla="*/ 3931074 w 4638544"/>
                <a:gd name="connsiteY814" fmla="*/ 1101870 h 1774035"/>
                <a:gd name="connsiteX815" fmla="*/ 3941446 w 4638544"/>
                <a:gd name="connsiteY815" fmla="*/ 1106658 h 1774035"/>
                <a:gd name="connsiteX816" fmla="*/ 3968842 w 4638544"/>
                <a:gd name="connsiteY816" fmla="*/ 1080592 h 1774035"/>
                <a:gd name="connsiteX817" fmla="*/ 3974427 w 4638544"/>
                <a:gd name="connsiteY817" fmla="*/ 1104264 h 1774035"/>
                <a:gd name="connsiteX818" fmla="*/ 3999695 w 4638544"/>
                <a:gd name="connsiteY818" fmla="*/ 1089901 h 1774035"/>
                <a:gd name="connsiteX819" fmla="*/ 4067518 w 4638544"/>
                <a:gd name="connsiteY819" fmla="*/ 1084582 h 1774035"/>
                <a:gd name="connsiteX820" fmla="*/ 4087731 w 4638544"/>
                <a:gd name="connsiteY820" fmla="*/ 1101870 h 1774035"/>
                <a:gd name="connsiteX821" fmla="*/ 4098902 w 4638544"/>
                <a:gd name="connsiteY821" fmla="*/ 1085912 h 1774035"/>
                <a:gd name="connsiteX822" fmla="*/ 4138266 w 4638544"/>
                <a:gd name="connsiteY822" fmla="*/ 1063836 h 1774035"/>
                <a:gd name="connsiteX823" fmla="*/ 4154224 w 4638544"/>
                <a:gd name="connsiteY823" fmla="*/ 1052931 h 1774035"/>
                <a:gd name="connsiteX824" fmla="*/ 4169917 w 4638544"/>
                <a:gd name="connsiteY824" fmla="*/ 1042558 h 1774035"/>
                <a:gd name="connsiteX825" fmla="*/ 4215664 w 4638544"/>
                <a:gd name="connsiteY825" fmla="*/ 1022078 h 1774035"/>
                <a:gd name="connsiteX826" fmla="*/ 4272317 w 4638544"/>
                <a:gd name="connsiteY826" fmla="*/ 994417 h 1774035"/>
                <a:gd name="connsiteX827" fmla="*/ 4283221 w 4638544"/>
                <a:gd name="connsiteY827" fmla="*/ 992024 h 1774035"/>
                <a:gd name="connsiteX828" fmla="*/ 4307425 w 4638544"/>
                <a:gd name="connsiteY828" fmla="*/ 998141 h 1774035"/>
                <a:gd name="connsiteX829" fmla="*/ 4337214 w 4638544"/>
                <a:gd name="connsiteY829" fmla="*/ 995747 h 1774035"/>
                <a:gd name="connsiteX830" fmla="*/ 4336416 w 4638544"/>
                <a:gd name="connsiteY830" fmla="*/ 973671 h 1774035"/>
                <a:gd name="connsiteX831" fmla="*/ 4320724 w 4638544"/>
                <a:gd name="connsiteY831" fmla="*/ 948670 h 1774035"/>
                <a:gd name="connsiteX832" fmla="*/ 4302371 w 4638544"/>
                <a:gd name="connsiteY832" fmla="*/ 922073 h 1774035"/>
                <a:gd name="connsiteX833" fmla="*/ 4286147 w 4638544"/>
                <a:gd name="connsiteY833" fmla="*/ 911966 h 1774035"/>
                <a:gd name="connsiteX834" fmla="*/ 4277636 w 4638544"/>
                <a:gd name="connsiteY834" fmla="*/ 902657 h 1774035"/>
                <a:gd name="connsiteX835" fmla="*/ 4254762 w 4638544"/>
                <a:gd name="connsiteY835" fmla="*/ 897869 h 1774035"/>
                <a:gd name="connsiteX836" fmla="*/ 4281626 w 4638544"/>
                <a:gd name="connsiteY836" fmla="*/ 890156 h 1774035"/>
                <a:gd name="connsiteX837" fmla="*/ 4295988 w 4638544"/>
                <a:gd name="connsiteY837" fmla="*/ 903455 h 1774035"/>
                <a:gd name="connsiteX838" fmla="*/ 4326841 w 4638544"/>
                <a:gd name="connsiteY838" fmla="*/ 901593 h 1774035"/>
                <a:gd name="connsiteX839" fmla="*/ 4363013 w 4638544"/>
                <a:gd name="connsiteY839" fmla="*/ 882975 h 1774035"/>
                <a:gd name="connsiteX840" fmla="*/ 4370726 w 4638544"/>
                <a:gd name="connsiteY840" fmla="*/ 868878 h 1774035"/>
                <a:gd name="connsiteX841" fmla="*/ 4365939 w 4638544"/>
                <a:gd name="connsiteY841" fmla="*/ 852920 h 1774035"/>
                <a:gd name="connsiteX842" fmla="*/ 4367801 w 4638544"/>
                <a:gd name="connsiteY842" fmla="*/ 839621 h 1774035"/>
                <a:gd name="connsiteX843" fmla="*/ 4377908 w 4638544"/>
                <a:gd name="connsiteY843" fmla="*/ 830844 h 1774035"/>
                <a:gd name="connsiteX844" fmla="*/ 4392270 w 4638544"/>
                <a:gd name="connsiteY844" fmla="*/ 830046 h 1774035"/>
                <a:gd name="connsiteX845" fmla="*/ 4388547 w 4638544"/>
                <a:gd name="connsiteY845" fmla="*/ 844409 h 1774035"/>
                <a:gd name="connsiteX846" fmla="*/ 4398121 w 4638544"/>
                <a:gd name="connsiteY846" fmla="*/ 862761 h 1774035"/>
                <a:gd name="connsiteX847" fmla="*/ 4426314 w 4638544"/>
                <a:gd name="connsiteY847" fmla="*/ 863559 h 1774035"/>
                <a:gd name="connsiteX848" fmla="*/ 4468870 w 4638544"/>
                <a:gd name="connsiteY848" fmla="*/ 877655 h 1774035"/>
                <a:gd name="connsiteX849" fmla="*/ 4488020 w 4638544"/>
                <a:gd name="connsiteY849" fmla="*/ 901061 h 1774035"/>
                <a:gd name="connsiteX850" fmla="*/ 4514883 w 4638544"/>
                <a:gd name="connsiteY850" fmla="*/ 910636 h 1774035"/>
                <a:gd name="connsiteX851" fmla="*/ 4529246 w 4638544"/>
                <a:gd name="connsiteY851" fmla="*/ 918349 h 1774035"/>
                <a:gd name="connsiteX852" fmla="*/ 4545736 w 4638544"/>
                <a:gd name="connsiteY852" fmla="*/ 919945 h 1774035"/>
                <a:gd name="connsiteX853" fmla="*/ 4560631 w 4638544"/>
                <a:gd name="connsiteY853" fmla="*/ 916753 h 1774035"/>
                <a:gd name="connsiteX854" fmla="*/ 4548662 w 4638544"/>
                <a:gd name="connsiteY854" fmla="*/ 901859 h 1774035"/>
                <a:gd name="connsiteX855" fmla="*/ 4561960 w 4638544"/>
                <a:gd name="connsiteY855" fmla="*/ 905050 h 1774035"/>
                <a:gd name="connsiteX856" fmla="*/ 4564886 w 4638544"/>
                <a:gd name="connsiteY856" fmla="*/ 891752 h 1774035"/>
                <a:gd name="connsiteX857" fmla="*/ 4560897 w 4638544"/>
                <a:gd name="connsiteY857" fmla="*/ 864889 h 1774035"/>
                <a:gd name="connsiteX858" fmla="*/ 4569408 w 4638544"/>
                <a:gd name="connsiteY858" fmla="*/ 861697 h 1774035"/>
                <a:gd name="connsiteX859" fmla="*/ 4599995 w 4638544"/>
                <a:gd name="connsiteY859" fmla="*/ 868080 h 1774035"/>
                <a:gd name="connsiteX860" fmla="*/ 4593611 w 4638544"/>
                <a:gd name="connsiteY860" fmla="*/ 860367 h 1774035"/>
                <a:gd name="connsiteX861" fmla="*/ 4599728 w 4638544"/>
                <a:gd name="connsiteY861" fmla="*/ 857973 h 1774035"/>
                <a:gd name="connsiteX862" fmla="*/ 4614623 w 4638544"/>
                <a:gd name="connsiteY862" fmla="*/ 859569 h 1774035"/>
                <a:gd name="connsiteX863" fmla="*/ 4628720 w 4638544"/>
                <a:gd name="connsiteY863" fmla="*/ 844675 h 1774035"/>
                <a:gd name="connsiteX864" fmla="*/ 4633773 w 4638544"/>
                <a:gd name="connsiteY864" fmla="*/ 835632 h 1774035"/>
                <a:gd name="connsiteX865" fmla="*/ 2393486 w 4638544"/>
                <a:gd name="connsiteY865" fmla="*/ 1362789 h 1774035"/>
                <a:gd name="connsiteX866" fmla="*/ 2324865 w 4638544"/>
                <a:gd name="connsiteY866" fmla="*/ 1405079 h 1774035"/>
                <a:gd name="connsiteX867" fmla="*/ 2264490 w 4638544"/>
                <a:gd name="connsiteY867" fmla="*/ 1423165 h 1774035"/>
                <a:gd name="connsiteX868" fmla="*/ 2316354 w 4638544"/>
                <a:gd name="connsiteY868" fmla="*/ 1390716 h 1774035"/>
                <a:gd name="connsiteX869" fmla="*/ 2388699 w 4638544"/>
                <a:gd name="connsiteY869" fmla="*/ 1322095 h 1774035"/>
                <a:gd name="connsiteX870" fmla="*/ 2423541 w 4638544"/>
                <a:gd name="connsiteY870" fmla="*/ 1266773 h 1774035"/>
                <a:gd name="connsiteX871" fmla="*/ 2393486 w 4638544"/>
                <a:gd name="connsiteY871" fmla="*/ 1362789 h 1774035"/>
                <a:gd name="connsiteX872" fmla="*/ 2495620 w 4638544"/>
                <a:gd name="connsiteY872" fmla="*/ 419119 h 1774035"/>
                <a:gd name="connsiteX873" fmla="*/ 2479662 w 4638544"/>
                <a:gd name="connsiteY873" fmla="*/ 431885 h 1774035"/>
                <a:gd name="connsiteX874" fmla="*/ 2528601 w 4638544"/>
                <a:gd name="connsiteY874" fmla="*/ 423906 h 1774035"/>
                <a:gd name="connsiteX875" fmla="*/ 2495620 w 4638544"/>
                <a:gd name="connsiteY875" fmla="*/ 419119 h 1774035"/>
                <a:gd name="connsiteX876" fmla="*/ 1032505 w 4638544"/>
                <a:gd name="connsiteY876" fmla="*/ 22287 h 1774035"/>
                <a:gd name="connsiteX877" fmla="*/ 1059102 w 4638544"/>
                <a:gd name="connsiteY877" fmla="*/ 11915 h 1774035"/>
                <a:gd name="connsiteX878" fmla="*/ 1082508 w 4638544"/>
                <a:gd name="connsiteY878" fmla="*/ 4733 h 1774035"/>
                <a:gd name="connsiteX879" fmla="*/ 1034367 w 4638544"/>
                <a:gd name="connsiteY879" fmla="*/ 6329 h 1774035"/>
                <a:gd name="connsiteX880" fmla="*/ 997397 w 4638544"/>
                <a:gd name="connsiteY880" fmla="*/ 12712 h 1774035"/>
                <a:gd name="connsiteX881" fmla="*/ 1032505 w 4638544"/>
                <a:gd name="connsiteY881" fmla="*/ 22287 h 1774035"/>
                <a:gd name="connsiteX882" fmla="*/ 932765 w 4638544"/>
                <a:gd name="connsiteY882" fmla="*/ 76014 h 1774035"/>
                <a:gd name="connsiteX883" fmla="*/ 898987 w 4638544"/>
                <a:gd name="connsiteY883" fmla="*/ 80004 h 1774035"/>
                <a:gd name="connsiteX884" fmla="*/ 932765 w 4638544"/>
                <a:gd name="connsiteY884" fmla="*/ 76014 h 1774035"/>
                <a:gd name="connsiteX885" fmla="*/ 1036495 w 4638544"/>
                <a:gd name="connsiteY885" fmla="*/ 65641 h 1774035"/>
                <a:gd name="connsiteX886" fmla="*/ 1016547 w 4638544"/>
                <a:gd name="connsiteY886" fmla="*/ 72822 h 1774035"/>
                <a:gd name="connsiteX887" fmla="*/ 1000588 w 4638544"/>
                <a:gd name="connsiteY887" fmla="*/ 88781 h 1774035"/>
                <a:gd name="connsiteX888" fmla="*/ 1060166 w 4638544"/>
                <a:gd name="connsiteY888" fmla="*/ 83993 h 1774035"/>
                <a:gd name="connsiteX889" fmla="*/ 1089157 w 4638544"/>
                <a:gd name="connsiteY889" fmla="*/ 72822 h 1774035"/>
                <a:gd name="connsiteX890" fmla="*/ 1036495 w 4638544"/>
                <a:gd name="connsiteY890" fmla="*/ 65641 h 1774035"/>
                <a:gd name="connsiteX891" fmla="*/ 1174002 w 4638544"/>
                <a:gd name="connsiteY891" fmla="*/ 50481 h 1774035"/>
                <a:gd name="connsiteX892" fmla="*/ 1162034 w 4638544"/>
                <a:gd name="connsiteY892" fmla="*/ 36118 h 1774035"/>
                <a:gd name="connsiteX893" fmla="*/ 1117883 w 4638544"/>
                <a:gd name="connsiteY893" fmla="*/ 35320 h 1774035"/>
                <a:gd name="connsiteX894" fmla="*/ 1097137 w 4638544"/>
                <a:gd name="connsiteY894" fmla="*/ 60322 h 1774035"/>
                <a:gd name="connsiteX895" fmla="*/ 1174002 w 4638544"/>
                <a:gd name="connsiteY895" fmla="*/ 50481 h 1774035"/>
                <a:gd name="connsiteX896" fmla="*/ 1046070 w 4638544"/>
                <a:gd name="connsiteY896" fmla="*/ 37448 h 1774035"/>
                <a:gd name="connsiteX897" fmla="*/ 999525 w 4638544"/>
                <a:gd name="connsiteY897" fmla="*/ 25479 h 1774035"/>
                <a:gd name="connsiteX898" fmla="*/ 980374 w 4638544"/>
                <a:gd name="connsiteY898" fmla="*/ 29469 h 1774035"/>
                <a:gd name="connsiteX899" fmla="*/ 951384 w 4638544"/>
                <a:gd name="connsiteY899" fmla="*/ 46225 h 1774035"/>
                <a:gd name="connsiteX900" fmla="*/ 1046070 w 4638544"/>
                <a:gd name="connsiteY900" fmla="*/ 37448 h 1774035"/>
                <a:gd name="connsiteX901" fmla="*/ 926382 w 4638544"/>
                <a:gd name="connsiteY901" fmla="*/ 483484 h 1774035"/>
                <a:gd name="connsiteX902" fmla="*/ 907232 w 4638544"/>
                <a:gd name="connsiteY902" fmla="*/ 497049 h 1774035"/>
                <a:gd name="connsiteX903" fmla="*/ 916009 w 4638544"/>
                <a:gd name="connsiteY903" fmla="*/ 515401 h 1774035"/>
                <a:gd name="connsiteX904" fmla="*/ 900051 w 4638544"/>
                <a:gd name="connsiteY904" fmla="*/ 531359 h 1774035"/>
                <a:gd name="connsiteX905" fmla="*/ 866272 w 4638544"/>
                <a:gd name="connsiteY905" fmla="*/ 548913 h 1774035"/>
                <a:gd name="connsiteX906" fmla="*/ 893668 w 4638544"/>
                <a:gd name="connsiteY906" fmla="*/ 564872 h 1774035"/>
                <a:gd name="connsiteX907" fmla="*/ 898455 w 4638544"/>
                <a:gd name="connsiteY907" fmla="*/ 584820 h 1774035"/>
                <a:gd name="connsiteX908" fmla="*/ 908828 w 4638544"/>
                <a:gd name="connsiteY908" fmla="*/ 576042 h 1774035"/>
                <a:gd name="connsiteX909" fmla="*/ 930638 w 4638544"/>
                <a:gd name="connsiteY909" fmla="*/ 591203 h 1774035"/>
                <a:gd name="connsiteX910" fmla="*/ 965214 w 4638544"/>
                <a:gd name="connsiteY910" fmla="*/ 610353 h 1774035"/>
                <a:gd name="connsiteX911" fmla="*/ 1035963 w 4638544"/>
                <a:gd name="connsiteY911" fmla="*/ 610353 h 1774035"/>
                <a:gd name="connsiteX912" fmla="*/ 998992 w 4638544"/>
                <a:gd name="connsiteY912" fmla="*/ 577372 h 1774035"/>
                <a:gd name="connsiteX913" fmla="*/ 989418 w 4638544"/>
                <a:gd name="connsiteY913" fmla="*/ 518858 h 1774035"/>
                <a:gd name="connsiteX914" fmla="*/ 1010961 w 4638544"/>
                <a:gd name="connsiteY914" fmla="*/ 487474 h 1774035"/>
                <a:gd name="connsiteX915" fmla="*/ 1035165 w 4638544"/>
                <a:gd name="connsiteY915" fmla="*/ 459280 h 1774035"/>
                <a:gd name="connsiteX916" fmla="*/ 1049527 w 4638544"/>
                <a:gd name="connsiteY916" fmla="*/ 440928 h 1774035"/>
                <a:gd name="connsiteX917" fmla="*/ 1066284 w 4638544"/>
                <a:gd name="connsiteY917" fmla="*/ 414331 h 1774035"/>
                <a:gd name="connsiteX918" fmla="*/ 1092083 w 4638544"/>
                <a:gd name="connsiteY918" fmla="*/ 405554 h 1774035"/>
                <a:gd name="connsiteX919" fmla="*/ 1128255 w 4638544"/>
                <a:gd name="connsiteY919" fmla="*/ 388798 h 1774035"/>
                <a:gd name="connsiteX920" fmla="*/ 1279328 w 4638544"/>
                <a:gd name="connsiteY920" fmla="*/ 331880 h 1774035"/>
                <a:gd name="connsiteX921" fmla="*/ 1349279 w 4638544"/>
                <a:gd name="connsiteY921" fmla="*/ 283739 h 1774035"/>
                <a:gd name="connsiteX922" fmla="*/ 1265763 w 4638544"/>
                <a:gd name="connsiteY922" fmla="*/ 299697 h 1774035"/>
                <a:gd name="connsiteX923" fmla="*/ 1221612 w 4638544"/>
                <a:gd name="connsiteY923" fmla="*/ 310070 h 1774035"/>
                <a:gd name="connsiteX924" fmla="*/ 1167885 w 4638544"/>
                <a:gd name="connsiteY924" fmla="*/ 314857 h 1774035"/>
                <a:gd name="connsiteX925" fmla="*/ 1127723 w 4638544"/>
                <a:gd name="connsiteY925" fmla="*/ 324432 h 1774035"/>
                <a:gd name="connsiteX926" fmla="*/ 1093945 w 4638544"/>
                <a:gd name="connsiteY926" fmla="*/ 334007 h 1774035"/>
                <a:gd name="connsiteX927" fmla="*/ 1058571 w 4638544"/>
                <a:gd name="connsiteY927" fmla="*/ 349168 h 1774035"/>
                <a:gd name="connsiteX928" fmla="*/ 1037558 w 4638544"/>
                <a:gd name="connsiteY928" fmla="*/ 361934 h 1774035"/>
                <a:gd name="connsiteX929" fmla="*/ 1014153 w 4638544"/>
                <a:gd name="connsiteY929" fmla="*/ 369914 h 1774035"/>
                <a:gd name="connsiteX930" fmla="*/ 1007770 w 4638544"/>
                <a:gd name="connsiteY930" fmla="*/ 388532 h 1774035"/>
                <a:gd name="connsiteX931" fmla="*/ 992609 w 4638544"/>
                <a:gd name="connsiteY931" fmla="*/ 406086 h 1774035"/>
                <a:gd name="connsiteX932" fmla="*/ 984630 w 4638544"/>
                <a:gd name="connsiteY932" fmla="*/ 423906 h 1774035"/>
                <a:gd name="connsiteX933" fmla="*/ 961224 w 4638544"/>
                <a:gd name="connsiteY933" fmla="*/ 435875 h 1774035"/>
                <a:gd name="connsiteX934" fmla="*/ 958033 w 4638544"/>
                <a:gd name="connsiteY934" fmla="*/ 455025 h 1774035"/>
                <a:gd name="connsiteX935" fmla="*/ 950852 w 4638544"/>
                <a:gd name="connsiteY935" fmla="*/ 470185 h 1774035"/>
                <a:gd name="connsiteX936" fmla="*/ 926382 w 4638544"/>
                <a:gd name="connsiteY936" fmla="*/ 483484 h 17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4638544" h="1774035">
                  <a:moveTo>
                    <a:pt x="69951" y="1283795"/>
                  </a:moveTo>
                  <a:cubicBezTo>
                    <a:pt x="66227" y="1285657"/>
                    <a:pt x="56652" y="1281934"/>
                    <a:pt x="53726" y="1277678"/>
                  </a:cubicBezTo>
                  <a:cubicBezTo>
                    <a:pt x="51332" y="1274220"/>
                    <a:pt x="43885" y="1275550"/>
                    <a:pt x="37236" y="1276082"/>
                  </a:cubicBezTo>
                  <a:cubicBezTo>
                    <a:pt x="38832" y="1276880"/>
                    <a:pt x="40428" y="1278210"/>
                    <a:pt x="41492" y="1280338"/>
                  </a:cubicBezTo>
                  <a:cubicBezTo>
                    <a:pt x="45215" y="1286721"/>
                    <a:pt x="27129" y="1287519"/>
                    <a:pt x="32714" y="1295232"/>
                  </a:cubicBezTo>
                  <a:cubicBezTo>
                    <a:pt x="38300" y="1302945"/>
                    <a:pt x="19948" y="1303211"/>
                    <a:pt x="19948" y="1295232"/>
                  </a:cubicBezTo>
                  <a:cubicBezTo>
                    <a:pt x="19948" y="1287253"/>
                    <a:pt x="532" y="1291243"/>
                    <a:pt x="1596" y="1296562"/>
                  </a:cubicBezTo>
                  <a:cubicBezTo>
                    <a:pt x="1862" y="1298424"/>
                    <a:pt x="1330" y="1300818"/>
                    <a:pt x="0" y="1302945"/>
                  </a:cubicBezTo>
                  <a:cubicBezTo>
                    <a:pt x="5319" y="1304807"/>
                    <a:pt x="11437" y="1306935"/>
                    <a:pt x="13830" y="1307999"/>
                  </a:cubicBezTo>
                  <a:cubicBezTo>
                    <a:pt x="17554" y="1309329"/>
                    <a:pt x="65695" y="1314382"/>
                    <a:pt x="84579" y="1310925"/>
                  </a:cubicBezTo>
                  <a:cubicBezTo>
                    <a:pt x="83515" y="1307467"/>
                    <a:pt x="85643" y="1296828"/>
                    <a:pt x="85643" y="1292838"/>
                  </a:cubicBezTo>
                  <a:cubicBezTo>
                    <a:pt x="85111" y="1288051"/>
                    <a:pt x="73674" y="1281934"/>
                    <a:pt x="69951" y="1283795"/>
                  </a:cubicBezTo>
                  <a:close/>
                  <a:moveTo>
                    <a:pt x="1232516" y="46491"/>
                  </a:moveTo>
                  <a:cubicBezTo>
                    <a:pt x="1263103" y="43299"/>
                    <a:pt x="1262305" y="26543"/>
                    <a:pt x="1246081" y="23085"/>
                  </a:cubicBezTo>
                  <a:cubicBezTo>
                    <a:pt x="1230123" y="19894"/>
                    <a:pt x="1227463" y="32660"/>
                    <a:pt x="1219484" y="31863"/>
                  </a:cubicBezTo>
                  <a:cubicBezTo>
                    <a:pt x="1211505" y="31065"/>
                    <a:pt x="1181184" y="36916"/>
                    <a:pt x="1187301" y="43831"/>
                  </a:cubicBezTo>
                  <a:cubicBezTo>
                    <a:pt x="1194748" y="52076"/>
                    <a:pt x="1217356" y="47821"/>
                    <a:pt x="1232516" y="46491"/>
                  </a:cubicBezTo>
                  <a:close/>
                  <a:moveTo>
                    <a:pt x="1387578" y="493059"/>
                  </a:moveTo>
                  <a:cubicBezTo>
                    <a:pt x="1397951" y="494655"/>
                    <a:pt x="1426144" y="489069"/>
                    <a:pt x="1429336" y="483484"/>
                  </a:cubicBezTo>
                  <a:cubicBezTo>
                    <a:pt x="1432528" y="477898"/>
                    <a:pt x="1418165" y="471515"/>
                    <a:pt x="1399547" y="471515"/>
                  </a:cubicBezTo>
                  <a:cubicBezTo>
                    <a:pt x="1381195" y="471249"/>
                    <a:pt x="1378536" y="491729"/>
                    <a:pt x="1387578" y="493059"/>
                  </a:cubicBezTo>
                  <a:close/>
                  <a:moveTo>
                    <a:pt x="1981495" y="82397"/>
                  </a:moveTo>
                  <a:cubicBezTo>
                    <a:pt x="1996655" y="88781"/>
                    <a:pt x="1991070" y="92770"/>
                    <a:pt x="1975111" y="92770"/>
                  </a:cubicBezTo>
                  <a:cubicBezTo>
                    <a:pt x="1959153" y="92770"/>
                    <a:pt x="1945323" y="98090"/>
                    <a:pt x="1955962" y="102345"/>
                  </a:cubicBezTo>
                  <a:cubicBezTo>
                    <a:pt x="1963941" y="105537"/>
                    <a:pt x="1963143" y="114314"/>
                    <a:pt x="1980165" y="118304"/>
                  </a:cubicBezTo>
                  <a:cubicBezTo>
                    <a:pt x="1996922" y="122293"/>
                    <a:pt x="2013944" y="108729"/>
                    <a:pt x="2012348" y="99154"/>
                  </a:cubicBezTo>
                  <a:cubicBezTo>
                    <a:pt x="2010752" y="89579"/>
                    <a:pt x="2071128" y="80801"/>
                    <a:pt x="2087086" y="76546"/>
                  </a:cubicBezTo>
                  <a:cubicBezTo>
                    <a:pt x="2103045" y="72556"/>
                    <a:pt x="2076713" y="55534"/>
                    <a:pt x="2094267" y="53938"/>
                  </a:cubicBezTo>
                  <a:cubicBezTo>
                    <a:pt x="2112087" y="52342"/>
                    <a:pt x="2104641" y="44363"/>
                    <a:pt x="2083097" y="41172"/>
                  </a:cubicBezTo>
                  <a:cubicBezTo>
                    <a:pt x="2061287" y="37980"/>
                    <a:pt x="2070330" y="19362"/>
                    <a:pt x="2063149" y="12978"/>
                  </a:cubicBezTo>
                  <a:cubicBezTo>
                    <a:pt x="2055967" y="6595"/>
                    <a:pt x="2051978" y="20958"/>
                    <a:pt x="2023785" y="26543"/>
                  </a:cubicBezTo>
                  <a:cubicBezTo>
                    <a:pt x="1995592" y="32128"/>
                    <a:pt x="1982027" y="39310"/>
                    <a:pt x="1993198" y="44895"/>
                  </a:cubicBezTo>
                  <a:cubicBezTo>
                    <a:pt x="2004368" y="50481"/>
                    <a:pt x="1993198" y="64045"/>
                    <a:pt x="1981229" y="63513"/>
                  </a:cubicBezTo>
                  <a:cubicBezTo>
                    <a:pt x="1968462" y="63247"/>
                    <a:pt x="1966069" y="76014"/>
                    <a:pt x="1981495" y="82397"/>
                  </a:cubicBezTo>
                  <a:close/>
                  <a:moveTo>
                    <a:pt x="2024051" y="105005"/>
                  </a:moveTo>
                  <a:cubicBezTo>
                    <a:pt x="2024051" y="113782"/>
                    <a:pt x="1998252" y="122559"/>
                    <a:pt x="2005433" y="129208"/>
                  </a:cubicBezTo>
                  <a:cubicBezTo>
                    <a:pt x="2011816" y="134794"/>
                    <a:pt x="2017401" y="133198"/>
                    <a:pt x="2025646" y="134794"/>
                  </a:cubicBezTo>
                  <a:cubicBezTo>
                    <a:pt x="2033625" y="136390"/>
                    <a:pt x="2037615" y="156604"/>
                    <a:pt x="2052243" y="153412"/>
                  </a:cubicBezTo>
                  <a:cubicBezTo>
                    <a:pt x="2066606" y="150220"/>
                    <a:pt x="2105971" y="169370"/>
                    <a:pt x="2129376" y="169370"/>
                  </a:cubicBezTo>
                  <a:cubicBezTo>
                    <a:pt x="2152781" y="169370"/>
                    <a:pt x="2155175" y="150220"/>
                    <a:pt x="2147728" y="149422"/>
                  </a:cubicBezTo>
                  <a:cubicBezTo>
                    <a:pt x="2140547" y="148624"/>
                    <a:pt x="2146930" y="137454"/>
                    <a:pt x="2159697" y="118836"/>
                  </a:cubicBezTo>
                  <a:cubicBezTo>
                    <a:pt x="2172464" y="100483"/>
                    <a:pt x="2119535" y="86653"/>
                    <a:pt x="2119535" y="101281"/>
                  </a:cubicBezTo>
                  <a:cubicBezTo>
                    <a:pt x="2119535" y="115644"/>
                    <a:pt x="2104374" y="98090"/>
                    <a:pt x="2099587" y="89313"/>
                  </a:cubicBezTo>
                  <a:cubicBezTo>
                    <a:pt x="2094534" y="80004"/>
                    <a:pt x="2024051" y="96228"/>
                    <a:pt x="2024051" y="105005"/>
                  </a:cubicBezTo>
                  <a:close/>
                  <a:moveTo>
                    <a:pt x="1622166" y="505028"/>
                  </a:moveTo>
                  <a:cubicBezTo>
                    <a:pt x="1634933" y="511411"/>
                    <a:pt x="1644774" y="509017"/>
                    <a:pt x="1643178" y="496251"/>
                  </a:cubicBezTo>
                  <a:cubicBezTo>
                    <a:pt x="1641582" y="483484"/>
                    <a:pt x="1612059" y="499974"/>
                    <a:pt x="1622166" y="505028"/>
                  </a:cubicBezTo>
                  <a:close/>
                  <a:moveTo>
                    <a:pt x="1960483" y="25479"/>
                  </a:moveTo>
                  <a:cubicBezTo>
                    <a:pt x="1963675" y="13510"/>
                    <a:pt x="1910481" y="18564"/>
                    <a:pt x="1924311" y="30267"/>
                  </a:cubicBezTo>
                  <a:cubicBezTo>
                    <a:pt x="1929099" y="34256"/>
                    <a:pt x="1957291" y="37448"/>
                    <a:pt x="1960483" y="25479"/>
                  </a:cubicBezTo>
                  <a:close/>
                  <a:moveTo>
                    <a:pt x="4324979" y="607959"/>
                  </a:moveTo>
                  <a:cubicBezTo>
                    <a:pt x="4340937" y="615938"/>
                    <a:pt x="4350779" y="598384"/>
                    <a:pt x="4363545" y="607161"/>
                  </a:cubicBezTo>
                  <a:cubicBezTo>
                    <a:pt x="4376312" y="615938"/>
                    <a:pt x="4407696" y="603172"/>
                    <a:pt x="4420463" y="600778"/>
                  </a:cubicBezTo>
                  <a:cubicBezTo>
                    <a:pt x="4433230" y="598384"/>
                    <a:pt x="4426846" y="582426"/>
                    <a:pt x="4390674" y="577638"/>
                  </a:cubicBezTo>
                  <a:cubicBezTo>
                    <a:pt x="4354768" y="572585"/>
                    <a:pt x="4307690" y="599182"/>
                    <a:pt x="4324979" y="607959"/>
                  </a:cubicBezTo>
                  <a:close/>
                  <a:moveTo>
                    <a:pt x="2148526" y="218309"/>
                  </a:moveTo>
                  <a:cubicBezTo>
                    <a:pt x="2159697" y="224693"/>
                    <a:pt x="2195869" y="210330"/>
                    <a:pt x="2220072" y="211128"/>
                  </a:cubicBezTo>
                  <a:cubicBezTo>
                    <a:pt x="2244276" y="211926"/>
                    <a:pt x="2311567" y="192510"/>
                    <a:pt x="2313961" y="179743"/>
                  </a:cubicBezTo>
                  <a:cubicBezTo>
                    <a:pt x="2316354" y="166977"/>
                    <a:pt x="2288959" y="167775"/>
                    <a:pt x="2278586" y="156338"/>
                  </a:cubicBezTo>
                  <a:cubicBezTo>
                    <a:pt x="2268214" y="145167"/>
                    <a:pt x="2244808" y="154742"/>
                    <a:pt x="2239222" y="164317"/>
                  </a:cubicBezTo>
                  <a:cubicBezTo>
                    <a:pt x="2233637" y="173892"/>
                    <a:pt x="2227254" y="165115"/>
                    <a:pt x="2242414" y="149954"/>
                  </a:cubicBezTo>
                  <a:cubicBezTo>
                    <a:pt x="2257575" y="134794"/>
                    <a:pt x="2227254" y="122559"/>
                    <a:pt x="2226456" y="132400"/>
                  </a:cubicBezTo>
                  <a:cubicBezTo>
                    <a:pt x="2225658" y="141975"/>
                    <a:pt x="2197465" y="133996"/>
                    <a:pt x="2197465" y="142773"/>
                  </a:cubicBezTo>
                  <a:cubicBezTo>
                    <a:pt x="2197465" y="151550"/>
                    <a:pt x="2187092" y="155540"/>
                    <a:pt x="2187890" y="164583"/>
                  </a:cubicBezTo>
                  <a:cubicBezTo>
                    <a:pt x="2188688" y="173360"/>
                    <a:pt x="2168740" y="159795"/>
                    <a:pt x="2167942" y="179743"/>
                  </a:cubicBezTo>
                  <a:cubicBezTo>
                    <a:pt x="2166878" y="199957"/>
                    <a:pt x="2136557" y="211660"/>
                    <a:pt x="2148526" y="218309"/>
                  </a:cubicBezTo>
                  <a:close/>
                  <a:moveTo>
                    <a:pt x="3185021" y="383744"/>
                  </a:moveTo>
                  <a:cubicBezTo>
                    <a:pt x="3196192" y="389330"/>
                    <a:pt x="3200181" y="394915"/>
                    <a:pt x="3206564" y="401564"/>
                  </a:cubicBezTo>
                  <a:cubicBezTo>
                    <a:pt x="3212948" y="407948"/>
                    <a:pt x="3237151" y="398373"/>
                    <a:pt x="3246726" y="395181"/>
                  </a:cubicBezTo>
                  <a:cubicBezTo>
                    <a:pt x="3256302" y="391989"/>
                    <a:pt x="3257099" y="409544"/>
                    <a:pt x="3272526" y="399969"/>
                  </a:cubicBezTo>
                  <a:cubicBezTo>
                    <a:pt x="3287686" y="390394"/>
                    <a:pt x="3303112" y="395181"/>
                    <a:pt x="3320667" y="395181"/>
                  </a:cubicBezTo>
                  <a:cubicBezTo>
                    <a:pt x="3338487" y="395181"/>
                    <a:pt x="3317475" y="373371"/>
                    <a:pt x="3318273" y="363796"/>
                  </a:cubicBezTo>
                  <a:cubicBezTo>
                    <a:pt x="3319071" y="354221"/>
                    <a:pt x="3339019" y="360605"/>
                    <a:pt x="3332636" y="368584"/>
                  </a:cubicBezTo>
                  <a:cubicBezTo>
                    <a:pt x="3326252" y="376563"/>
                    <a:pt x="3342210" y="395181"/>
                    <a:pt x="3368010" y="393585"/>
                  </a:cubicBezTo>
                  <a:cubicBezTo>
                    <a:pt x="3393809" y="391989"/>
                    <a:pt x="3374393" y="375765"/>
                    <a:pt x="3387425" y="370180"/>
                  </a:cubicBezTo>
                  <a:cubicBezTo>
                    <a:pt x="3400192" y="364594"/>
                    <a:pt x="3398597" y="358211"/>
                    <a:pt x="3380244" y="346774"/>
                  </a:cubicBezTo>
                  <a:cubicBezTo>
                    <a:pt x="3361893" y="335603"/>
                    <a:pt x="3337689" y="342784"/>
                    <a:pt x="3321730" y="335603"/>
                  </a:cubicBezTo>
                  <a:cubicBezTo>
                    <a:pt x="3304442" y="327890"/>
                    <a:pt x="3283962" y="327624"/>
                    <a:pt x="3283164" y="345178"/>
                  </a:cubicBezTo>
                  <a:cubicBezTo>
                    <a:pt x="3282366" y="362998"/>
                    <a:pt x="3248588" y="326028"/>
                    <a:pt x="3231034" y="320177"/>
                  </a:cubicBezTo>
                  <a:cubicBezTo>
                    <a:pt x="3212948" y="314591"/>
                    <a:pt x="3158424" y="370446"/>
                    <a:pt x="3185021" y="383744"/>
                  </a:cubicBezTo>
                  <a:close/>
                  <a:moveTo>
                    <a:pt x="3352849" y="486676"/>
                  </a:moveTo>
                  <a:cubicBezTo>
                    <a:pt x="3367212" y="483484"/>
                    <a:pt x="3342476" y="456887"/>
                    <a:pt x="3317475" y="452897"/>
                  </a:cubicBezTo>
                  <a:cubicBezTo>
                    <a:pt x="3292473" y="448908"/>
                    <a:pt x="3269334" y="469387"/>
                    <a:pt x="3272526" y="473909"/>
                  </a:cubicBezTo>
                  <a:cubicBezTo>
                    <a:pt x="3279707" y="484282"/>
                    <a:pt x="3338221" y="489867"/>
                    <a:pt x="3352849" y="486676"/>
                  </a:cubicBezTo>
                  <a:close/>
                  <a:moveTo>
                    <a:pt x="3288484" y="433747"/>
                  </a:moveTo>
                  <a:cubicBezTo>
                    <a:pt x="3288484" y="421778"/>
                    <a:pt x="3244598" y="438269"/>
                    <a:pt x="3262685" y="444120"/>
                  </a:cubicBezTo>
                  <a:cubicBezTo>
                    <a:pt x="3272526" y="447312"/>
                    <a:pt x="3288484" y="445716"/>
                    <a:pt x="3288484" y="433747"/>
                  </a:cubicBezTo>
                  <a:close/>
                  <a:moveTo>
                    <a:pt x="3428386" y="382946"/>
                  </a:moveTo>
                  <a:cubicBezTo>
                    <a:pt x="3447802" y="384542"/>
                    <a:pt x="3457376" y="403160"/>
                    <a:pt x="3494347" y="405554"/>
                  </a:cubicBezTo>
                  <a:cubicBezTo>
                    <a:pt x="3531317" y="407948"/>
                    <a:pt x="3558712" y="400766"/>
                    <a:pt x="3559510" y="392787"/>
                  </a:cubicBezTo>
                  <a:cubicBezTo>
                    <a:pt x="3560308" y="384808"/>
                    <a:pt x="3525731" y="372839"/>
                    <a:pt x="3515359" y="379223"/>
                  </a:cubicBezTo>
                  <a:cubicBezTo>
                    <a:pt x="3504986" y="385606"/>
                    <a:pt x="3497007" y="368850"/>
                    <a:pt x="3483974" y="372839"/>
                  </a:cubicBezTo>
                  <a:cubicBezTo>
                    <a:pt x="3471207" y="376829"/>
                    <a:pt x="3453387" y="376031"/>
                    <a:pt x="3447004" y="364860"/>
                  </a:cubicBezTo>
                  <a:cubicBezTo>
                    <a:pt x="3440354" y="353423"/>
                    <a:pt x="3418810" y="382148"/>
                    <a:pt x="3428386" y="382946"/>
                  </a:cubicBezTo>
                  <a:close/>
                  <a:moveTo>
                    <a:pt x="744191" y="56864"/>
                  </a:moveTo>
                  <a:cubicBezTo>
                    <a:pt x="762809" y="40108"/>
                    <a:pt x="786747" y="56066"/>
                    <a:pt x="789938" y="48087"/>
                  </a:cubicBezTo>
                  <a:cubicBezTo>
                    <a:pt x="793130" y="40108"/>
                    <a:pt x="755362" y="37714"/>
                    <a:pt x="741797" y="44895"/>
                  </a:cubicBezTo>
                  <a:cubicBezTo>
                    <a:pt x="728233" y="52076"/>
                    <a:pt x="696050" y="46225"/>
                    <a:pt x="700040" y="55268"/>
                  </a:cubicBezTo>
                  <a:cubicBezTo>
                    <a:pt x="702167" y="60854"/>
                    <a:pt x="725573" y="73620"/>
                    <a:pt x="744191" y="56864"/>
                  </a:cubicBezTo>
                  <a:close/>
                  <a:moveTo>
                    <a:pt x="3346466" y="1414654"/>
                  </a:moveTo>
                  <a:cubicBezTo>
                    <a:pt x="3337689" y="1391514"/>
                    <a:pt x="3359233" y="1368907"/>
                    <a:pt x="3343274" y="1356672"/>
                  </a:cubicBezTo>
                  <a:cubicBezTo>
                    <a:pt x="3327316" y="1344703"/>
                    <a:pt x="3333699" y="1319702"/>
                    <a:pt x="3325720" y="1324489"/>
                  </a:cubicBezTo>
                  <a:cubicBezTo>
                    <a:pt x="3317741" y="1329277"/>
                    <a:pt x="3325720" y="1351087"/>
                    <a:pt x="3312953" y="1352682"/>
                  </a:cubicBezTo>
                  <a:cubicBezTo>
                    <a:pt x="3300187" y="1354278"/>
                    <a:pt x="3312156" y="1366247"/>
                    <a:pt x="3307368" y="1382471"/>
                  </a:cubicBezTo>
                  <a:cubicBezTo>
                    <a:pt x="3302581" y="1398430"/>
                    <a:pt x="3309762" y="1421835"/>
                    <a:pt x="3316145" y="1436198"/>
                  </a:cubicBezTo>
                  <a:cubicBezTo>
                    <a:pt x="3322528" y="1450560"/>
                    <a:pt x="3307368" y="1527692"/>
                    <a:pt x="3313751" y="1540725"/>
                  </a:cubicBezTo>
                  <a:cubicBezTo>
                    <a:pt x="3320135" y="1553492"/>
                    <a:pt x="3303379" y="1610410"/>
                    <a:pt x="3308964" y="1617059"/>
                  </a:cubicBezTo>
                  <a:cubicBezTo>
                    <a:pt x="3318539" y="1628230"/>
                    <a:pt x="3312156" y="1601899"/>
                    <a:pt x="3326518" y="1599505"/>
                  </a:cubicBezTo>
                  <a:cubicBezTo>
                    <a:pt x="3340880" y="1597111"/>
                    <a:pt x="3340880" y="1615463"/>
                    <a:pt x="3349924" y="1619453"/>
                  </a:cubicBezTo>
                  <a:cubicBezTo>
                    <a:pt x="3358701" y="1623442"/>
                    <a:pt x="3353115" y="1593654"/>
                    <a:pt x="3345136" y="1595249"/>
                  </a:cubicBezTo>
                  <a:cubicBezTo>
                    <a:pt x="3337157" y="1596845"/>
                    <a:pt x="3330774" y="1576099"/>
                    <a:pt x="3326518" y="1563067"/>
                  </a:cubicBezTo>
                  <a:cubicBezTo>
                    <a:pt x="3322528" y="1550300"/>
                    <a:pt x="3334497" y="1534873"/>
                    <a:pt x="3334497" y="1518915"/>
                  </a:cubicBezTo>
                  <a:cubicBezTo>
                    <a:pt x="3334497" y="1502957"/>
                    <a:pt x="3354445" y="1503755"/>
                    <a:pt x="3366680" y="1515723"/>
                  </a:cubicBezTo>
                  <a:cubicBezTo>
                    <a:pt x="3378649" y="1527692"/>
                    <a:pt x="3380244" y="1519713"/>
                    <a:pt x="3375457" y="1510936"/>
                  </a:cubicBezTo>
                  <a:cubicBezTo>
                    <a:pt x="3370404" y="1502159"/>
                    <a:pt x="3355243" y="1437794"/>
                    <a:pt x="3346466" y="1414654"/>
                  </a:cubicBezTo>
                  <a:close/>
                  <a:moveTo>
                    <a:pt x="819727" y="49683"/>
                  </a:moveTo>
                  <a:cubicBezTo>
                    <a:pt x="830898" y="57662"/>
                    <a:pt x="788342" y="55268"/>
                    <a:pt x="782757" y="63247"/>
                  </a:cubicBezTo>
                  <a:cubicBezTo>
                    <a:pt x="777172" y="71226"/>
                    <a:pt x="752436" y="68301"/>
                    <a:pt x="756957" y="77610"/>
                  </a:cubicBezTo>
                  <a:cubicBezTo>
                    <a:pt x="761745" y="87185"/>
                    <a:pt x="801907" y="87983"/>
                    <a:pt x="801907" y="80004"/>
                  </a:cubicBezTo>
                  <a:cubicBezTo>
                    <a:pt x="801907" y="72024"/>
                    <a:pt x="822919" y="79206"/>
                    <a:pt x="823717" y="72024"/>
                  </a:cubicBezTo>
                  <a:cubicBezTo>
                    <a:pt x="824515" y="64843"/>
                    <a:pt x="833292" y="56864"/>
                    <a:pt x="855900" y="55268"/>
                  </a:cubicBezTo>
                  <a:cubicBezTo>
                    <a:pt x="878507" y="53672"/>
                    <a:pt x="878507" y="45693"/>
                    <a:pt x="857495" y="36118"/>
                  </a:cubicBezTo>
                  <a:cubicBezTo>
                    <a:pt x="836484" y="26277"/>
                    <a:pt x="808290" y="41438"/>
                    <a:pt x="819727" y="49683"/>
                  </a:cubicBezTo>
                  <a:close/>
                  <a:moveTo>
                    <a:pt x="785151" y="698656"/>
                  </a:moveTo>
                  <a:cubicBezTo>
                    <a:pt x="806960" y="718604"/>
                    <a:pt x="825313" y="689879"/>
                    <a:pt x="835685" y="688283"/>
                  </a:cubicBezTo>
                  <a:cubicBezTo>
                    <a:pt x="846058" y="686687"/>
                    <a:pt x="829302" y="675516"/>
                    <a:pt x="811482" y="670729"/>
                  </a:cubicBezTo>
                  <a:cubicBezTo>
                    <a:pt x="793928" y="665675"/>
                    <a:pt x="768661" y="683495"/>
                    <a:pt x="785151" y="698656"/>
                  </a:cubicBezTo>
                  <a:close/>
                  <a:moveTo>
                    <a:pt x="4633773" y="835632"/>
                  </a:moveTo>
                  <a:cubicBezTo>
                    <a:pt x="4625794" y="832706"/>
                    <a:pt x="4599995" y="816482"/>
                    <a:pt x="4593611" y="807173"/>
                  </a:cubicBezTo>
                  <a:cubicBezTo>
                    <a:pt x="4587228" y="797864"/>
                    <a:pt x="4556375" y="793608"/>
                    <a:pt x="4556375" y="798395"/>
                  </a:cubicBezTo>
                  <a:cubicBezTo>
                    <a:pt x="4556375" y="803183"/>
                    <a:pt x="4546268" y="797066"/>
                    <a:pt x="4543874" y="792012"/>
                  </a:cubicBezTo>
                  <a:cubicBezTo>
                    <a:pt x="4541481" y="786693"/>
                    <a:pt x="4509032" y="785895"/>
                    <a:pt x="4508500" y="791480"/>
                  </a:cubicBezTo>
                  <a:cubicBezTo>
                    <a:pt x="4507968" y="797066"/>
                    <a:pt x="4516213" y="797598"/>
                    <a:pt x="4521001" y="803981"/>
                  </a:cubicBezTo>
                  <a:cubicBezTo>
                    <a:pt x="4525788" y="810364"/>
                    <a:pt x="4514617" y="814088"/>
                    <a:pt x="4517011" y="821269"/>
                  </a:cubicBezTo>
                  <a:cubicBezTo>
                    <a:pt x="4519405" y="828450"/>
                    <a:pt x="4505043" y="817811"/>
                    <a:pt x="4499723" y="813556"/>
                  </a:cubicBezTo>
                  <a:cubicBezTo>
                    <a:pt x="4494404" y="809566"/>
                    <a:pt x="4497063" y="793874"/>
                    <a:pt x="4498393" y="785895"/>
                  </a:cubicBezTo>
                  <a:cubicBezTo>
                    <a:pt x="4499989" y="777916"/>
                    <a:pt x="4489084" y="779511"/>
                    <a:pt x="4488020" y="771532"/>
                  </a:cubicBezTo>
                  <a:cubicBezTo>
                    <a:pt x="4486690" y="763553"/>
                    <a:pt x="4450784" y="747063"/>
                    <a:pt x="4435357" y="740679"/>
                  </a:cubicBezTo>
                  <a:cubicBezTo>
                    <a:pt x="4420197" y="734296"/>
                    <a:pt x="4400249" y="728711"/>
                    <a:pt x="4395196" y="720732"/>
                  </a:cubicBezTo>
                  <a:cubicBezTo>
                    <a:pt x="4389876" y="712752"/>
                    <a:pt x="4362747" y="711954"/>
                    <a:pt x="4352374" y="701049"/>
                  </a:cubicBezTo>
                  <a:cubicBezTo>
                    <a:pt x="4342001" y="690145"/>
                    <a:pt x="4295988" y="670995"/>
                    <a:pt x="4276306" y="669665"/>
                  </a:cubicBezTo>
                  <a:cubicBezTo>
                    <a:pt x="4256624" y="668335"/>
                    <a:pt x="4261145" y="657696"/>
                    <a:pt x="4251304" y="659292"/>
                  </a:cubicBezTo>
                  <a:cubicBezTo>
                    <a:pt x="4241730" y="660888"/>
                    <a:pt x="4200238" y="659026"/>
                    <a:pt x="4187471" y="656898"/>
                  </a:cubicBezTo>
                  <a:cubicBezTo>
                    <a:pt x="4174704" y="655036"/>
                    <a:pt x="4171779" y="664611"/>
                    <a:pt x="4162470" y="660888"/>
                  </a:cubicBezTo>
                  <a:cubicBezTo>
                    <a:pt x="4153161" y="657430"/>
                    <a:pt x="4105551" y="639876"/>
                    <a:pt x="4099700" y="646525"/>
                  </a:cubicBezTo>
                  <a:cubicBezTo>
                    <a:pt x="4094115" y="652909"/>
                    <a:pt x="4096508" y="662218"/>
                    <a:pt x="4090923" y="663813"/>
                  </a:cubicBezTo>
                  <a:cubicBezTo>
                    <a:pt x="4085338" y="665409"/>
                    <a:pt x="4090923" y="673388"/>
                    <a:pt x="4104221" y="685623"/>
                  </a:cubicBezTo>
                  <a:cubicBezTo>
                    <a:pt x="4117520" y="697592"/>
                    <a:pt x="4109541" y="706901"/>
                    <a:pt x="4097306" y="712220"/>
                  </a:cubicBezTo>
                  <a:cubicBezTo>
                    <a:pt x="4085338" y="717540"/>
                    <a:pt x="4065922" y="707433"/>
                    <a:pt x="4060070" y="698124"/>
                  </a:cubicBezTo>
                  <a:cubicBezTo>
                    <a:pt x="4053953" y="688815"/>
                    <a:pt x="4037463" y="692804"/>
                    <a:pt x="4033473" y="680836"/>
                  </a:cubicBezTo>
                  <a:cubicBezTo>
                    <a:pt x="4029484" y="668867"/>
                    <a:pt x="4038261" y="666739"/>
                    <a:pt x="4046240" y="673654"/>
                  </a:cubicBezTo>
                  <a:cubicBezTo>
                    <a:pt x="4054219" y="680570"/>
                    <a:pt x="4065124" y="674984"/>
                    <a:pt x="4066188" y="665941"/>
                  </a:cubicBezTo>
                  <a:cubicBezTo>
                    <a:pt x="4067518" y="657164"/>
                    <a:pt x="4044378" y="651047"/>
                    <a:pt x="4032143" y="651845"/>
                  </a:cubicBezTo>
                  <a:cubicBezTo>
                    <a:pt x="4019643" y="652643"/>
                    <a:pt x="4012993" y="669931"/>
                    <a:pt x="3999960" y="677112"/>
                  </a:cubicBezTo>
                  <a:cubicBezTo>
                    <a:pt x="3987193" y="684293"/>
                    <a:pt x="3937191" y="674186"/>
                    <a:pt x="3932137" y="669399"/>
                  </a:cubicBezTo>
                  <a:cubicBezTo>
                    <a:pt x="3926818" y="664611"/>
                    <a:pt x="3857399" y="669399"/>
                    <a:pt x="3850218" y="674186"/>
                  </a:cubicBezTo>
                  <a:cubicBezTo>
                    <a:pt x="3843037" y="678974"/>
                    <a:pt x="3848090" y="697858"/>
                    <a:pt x="3844633" y="699454"/>
                  </a:cubicBezTo>
                  <a:cubicBezTo>
                    <a:pt x="3840909" y="701049"/>
                    <a:pt x="3837451" y="677644"/>
                    <a:pt x="3837451" y="673388"/>
                  </a:cubicBezTo>
                  <a:cubicBezTo>
                    <a:pt x="3837451" y="668867"/>
                    <a:pt x="3828940" y="665675"/>
                    <a:pt x="3816439" y="665675"/>
                  </a:cubicBezTo>
                  <a:cubicBezTo>
                    <a:pt x="3803939" y="665675"/>
                    <a:pt x="3796758" y="665143"/>
                    <a:pt x="3802077" y="660090"/>
                  </a:cubicBezTo>
                  <a:cubicBezTo>
                    <a:pt x="3807396" y="654770"/>
                    <a:pt x="3797289" y="649717"/>
                    <a:pt x="3806865" y="642802"/>
                  </a:cubicBezTo>
                  <a:cubicBezTo>
                    <a:pt x="3816439" y="635886"/>
                    <a:pt x="3789310" y="614608"/>
                    <a:pt x="3762713" y="604235"/>
                  </a:cubicBezTo>
                  <a:cubicBezTo>
                    <a:pt x="3736116" y="593863"/>
                    <a:pt x="3676006" y="599714"/>
                    <a:pt x="3659782" y="604501"/>
                  </a:cubicBezTo>
                  <a:cubicBezTo>
                    <a:pt x="3643823" y="609289"/>
                    <a:pt x="3611640" y="607693"/>
                    <a:pt x="3596480" y="608225"/>
                  </a:cubicBezTo>
                  <a:cubicBezTo>
                    <a:pt x="3581320" y="608757"/>
                    <a:pt x="3593554" y="602108"/>
                    <a:pt x="3589299" y="594926"/>
                  </a:cubicBezTo>
                  <a:cubicBezTo>
                    <a:pt x="3584778" y="587745"/>
                    <a:pt x="3558712" y="578968"/>
                    <a:pt x="3555254" y="584820"/>
                  </a:cubicBezTo>
                  <a:cubicBezTo>
                    <a:pt x="3551531" y="590937"/>
                    <a:pt x="3544882" y="584820"/>
                    <a:pt x="3544882" y="580298"/>
                  </a:cubicBezTo>
                  <a:cubicBezTo>
                    <a:pt x="3544882" y="575776"/>
                    <a:pt x="3520412" y="566999"/>
                    <a:pt x="3510837" y="569127"/>
                  </a:cubicBezTo>
                  <a:cubicBezTo>
                    <a:pt x="3501262" y="571255"/>
                    <a:pt x="3496740" y="560350"/>
                    <a:pt x="3507911" y="560350"/>
                  </a:cubicBezTo>
                  <a:cubicBezTo>
                    <a:pt x="3519082" y="560350"/>
                    <a:pt x="3538498" y="562744"/>
                    <a:pt x="3529987" y="549977"/>
                  </a:cubicBezTo>
                  <a:cubicBezTo>
                    <a:pt x="3521476" y="537210"/>
                    <a:pt x="3449132" y="533221"/>
                    <a:pt x="3442482" y="535615"/>
                  </a:cubicBezTo>
                  <a:cubicBezTo>
                    <a:pt x="3435567" y="538008"/>
                    <a:pt x="3441950" y="547317"/>
                    <a:pt x="3426524" y="562212"/>
                  </a:cubicBezTo>
                  <a:cubicBezTo>
                    <a:pt x="3410831" y="577106"/>
                    <a:pt x="3395671" y="566999"/>
                    <a:pt x="3397533" y="559818"/>
                  </a:cubicBezTo>
                  <a:cubicBezTo>
                    <a:pt x="3399660" y="552637"/>
                    <a:pt x="3418810" y="553701"/>
                    <a:pt x="3418810" y="546519"/>
                  </a:cubicBezTo>
                  <a:cubicBezTo>
                    <a:pt x="3418810" y="539338"/>
                    <a:pt x="3392213" y="543328"/>
                    <a:pt x="3388224" y="537210"/>
                  </a:cubicBezTo>
                  <a:cubicBezTo>
                    <a:pt x="3384234" y="531093"/>
                    <a:pt x="3393809" y="527103"/>
                    <a:pt x="3403384" y="530029"/>
                  </a:cubicBezTo>
                  <a:cubicBezTo>
                    <a:pt x="3412959" y="532955"/>
                    <a:pt x="3429981" y="534551"/>
                    <a:pt x="3430779" y="530029"/>
                  </a:cubicBezTo>
                  <a:cubicBezTo>
                    <a:pt x="3431577" y="525508"/>
                    <a:pt x="3420672" y="524710"/>
                    <a:pt x="3404714" y="522050"/>
                  </a:cubicBezTo>
                  <a:cubicBezTo>
                    <a:pt x="3388755" y="519390"/>
                    <a:pt x="3349658" y="510081"/>
                    <a:pt x="3329178" y="511943"/>
                  </a:cubicBezTo>
                  <a:cubicBezTo>
                    <a:pt x="3308698" y="513805"/>
                    <a:pt x="3299389" y="504230"/>
                    <a:pt x="3288218" y="503432"/>
                  </a:cubicBezTo>
                  <a:cubicBezTo>
                    <a:pt x="3277047" y="502634"/>
                    <a:pt x="3277047" y="509549"/>
                    <a:pt x="3282101" y="515933"/>
                  </a:cubicBezTo>
                  <a:cubicBezTo>
                    <a:pt x="3287420" y="522316"/>
                    <a:pt x="3271196" y="526306"/>
                    <a:pt x="3257897" y="524444"/>
                  </a:cubicBezTo>
                  <a:cubicBezTo>
                    <a:pt x="3244598" y="522582"/>
                    <a:pt x="3225449" y="531625"/>
                    <a:pt x="3232896" y="541200"/>
                  </a:cubicBezTo>
                  <a:cubicBezTo>
                    <a:pt x="3240609" y="550775"/>
                    <a:pt x="3248056" y="538274"/>
                    <a:pt x="3254439" y="541732"/>
                  </a:cubicBezTo>
                  <a:cubicBezTo>
                    <a:pt x="3260823" y="544924"/>
                    <a:pt x="3237683" y="551839"/>
                    <a:pt x="3247258" y="556094"/>
                  </a:cubicBezTo>
                  <a:cubicBezTo>
                    <a:pt x="3256833" y="560616"/>
                    <a:pt x="3255237" y="569659"/>
                    <a:pt x="3255769" y="574447"/>
                  </a:cubicBezTo>
                  <a:cubicBezTo>
                    <a:pt x="3256035" y="579234"/>
                    <a:pt x="3239811" y="581628"/>
                    <a:pt x="3233694" y="574447"/>
                  </a:cubicBezTo>
                  <a:cubicBezTo>
                    <a:pt x="3227576" y="567265"/>
                    <a:pt x="3219331" y="573649"/>
                    <a:pt x="3207894" y="572851"/>
                  </a:cubicBezTo>
                  <a:cubicBezTo>
                    <a:pt x="3196723" y="572053"/>
                    <a:pt x="3188212" y="577372"/>
                    <a:pt x="3200181" y="578968"/>
                  </a:cubicBezTo>
                  <a:cubicBezTo>
                    <a:pt x="3212150" y="580564"/>
                    <a:pt x="3216139" y="588277"/>
                    <a:pt x="3200181" y="589873"/>
                  </a:cubicBezTo>
                  <a:cubicBezTo>
                    <a:pt x="3184223" y="591469"/>
                    <a:pt x="3188212" y="574979"/>
                    <a:pt x="3178372" y="577106"/>
                  </a:cubicBezTo>
                  <a:cubicBezTo>
                    <a:pt x="3168796" y="579234"/>
                    <a:pt x="3147785" y="569393"/>
                    <a:pt x="3136614" y="569925"/>
                  </a:cubicBezTo>
                  <a:cubicBezTo>
                    <a:pt x="3125443" y="570191"/>
                    <a:pt x="3120123" y="579234"/>
                    <a:pt x="3105229" y="580298"/>
                  </a:cubicBezTo>
                  <a:cubicBezTo>
                    <a:pt x="3090334" y="581628"/>
                    <a:pt x="3070386" y="572585"/>
                    <a:pt x="3064269" y="564606"/>
                  </a:cubicBezTo>
                  <a:cubicBezTo>
                    <a:pt x="3058152" y="556626"/>
                    <a:pt x="3056290" y="554233"/>
                    <a:pt x="3049109" y="563276"/>
                  </a:cubicBezTo>
                  <a:cubicBezTo>
                    <a:pt x="3041927" y="572585"/>
                    <a:pt x="3041396" y="590139"/>
                    <a:pt x="3034215" y="591469"/>
                  </a:cubicBezTo>
                  <a:cubicBezTo>
                    <a:pt x="3027033" y="592799"/>
                    <a:pt x="3024107" y="608225"/>
                    <a:pt x="3016926" y="612481"/>
                  </a:cubicBezTo>
                  <a:cubicBezTo>
                    <a:pt x="3009745" y="616470"/>
                    <a:pt x="3009213" y="606363"/>
                    <a:pt x="3000170" y="607161"/>
                  </a:cubicBezTo>
                  <a:cubicBezTo>
                    <a:pt x="2990861" y="607959"/>
                    <a:pt x="2961338" y="578968"/>
                    <a:pt x="2959476" y="570457"/>
                  </a:cubicBezTo>
                  <a:cubicBezTo>
                    <a:pt x="2957880" y="561946"/>
                    <a:pt x="2939528" y="545988"/>
                    <a:pt x="2934740" y="542796"/>
                  </a:cubicBezTo>
                  <a:cubicBezTo>
                    <a:pt x="2929953" y="539604"/>
                    <a:pt x="2939528" y="538008"/>
                    <a:pt x="2945646" y="543328"/>
                  </a:cubicBezTo>
                  <a:cubicBezTo>
                    <a:pt x="2951763" y="548647"/>
                    <a:pt x="2959210" y="548647"/>
                    <a:pt x="2965327" y="545456"/>
                  </a:cubicBezTo>
                  <a:cubicBezTo>
                    <a:pt x="2971445" y="542264"/>
                    <a:pt x="2970647" y="527369"/>
                    <a:pt x="2960008" y="526837"/>
                  </a:cubicBezTo>
                  <a:cubicBezTo>
                    <a:pt x="2949635" y="526572"/>
                    <a:pt x="2953625" y="517528"/>
                    <a:pt x="2958678" y="515933"/>
                  </a:cubicBezTo>
                  <a:cubicBezTo>
                    <a:pt x="2963997" y="514337"/>
                    <a:pt x="2946709" y="498644"/>
                    <a:pt x="2953093" y="497049"/>
                  </a:cubicBezTo>
                  <a:cubicBezTo>
                    <a:pt x="2959476" y="495453"/>
                    <a:pt x="2956816" y="488537"/>
                    <a:pt x="2947773" y="487474"/>
                  </a:cubicBezTo>
                  <a:cubicBezTo>
                    <a:pt x="2938996" y="486144"/>
                    <a:pt x="2929687" y="478962"/>
                    <a:pt x="2929155" y="474707"/>
                  </a:cubicBezTo>
                  <a:cubicBezTo>
                    <a:pt x="2928623" y="470185"/>
                    <a:pt x="2891387" y="468589"/>
                    <a:pt x="2892983" y="474973"/>
                  </a:cubicBezTo>
                  <a:cubicBezTo>
                    <a:pt x="2894579" y="481356"/>
                    <a:pt x="2881014" y="479494"/>
                    <a:pt x="2882876" y="474175"/>
                  </a:cubicBezTo>
                  <a:cubicBezTo>
                    <a:pt x="2885004" y="468855"/>
                    <a:pt x="2869577" y="470451"/>
                    <a:pt x="2852023" y="465664"/>
                  </a:cubicBezTo>
                  <a:cubicBezTo>
                    <a:pt x="2834469" y="460876"/>
                    <a:pt x="2833937" y="448376"/>
                    <a:pt x="2827820" y="447578"/>
                  </a:cubicBezTo>
                  <a:cubicBezTo>
                    <a:pt x="2821702" y="446780"/>
                    <a:pt x="2823830" y="464866"/>
                    <a:pt x="2815053" y="460876"/>
                  </a:cubicBezTo>
                  <a:cubicBezTo>
                    <a:pt x="2806276" y="456887"/>
                    <a:pt x="2796435" y="464600"/>
                    <a:pt x="2801489" y="474973"/>
                  </a:cubicBezTo>
                  <a:cubicBezTo>
                    <a:pt x="2806276" y="485346"/>
                    <a:pt x="2802020" y="486942"/>
                    <a:pt x="2800956" y="495453"/>
                  </a:cubicBezTo>
                  <a:cubicBezTo>
                    <a:pt x="2800159" y="503964"/>
                    <a:pt x="2795371" y="500240"/>
                    <a:pt x="2784998" y="496783"/>
                  </a:cubicBezTo>
                  <a:cubicBezTo>
                    <a:pt x="2774625" y="493059"/>
                    <a:pt x="2774625" y="505560"/>
                    <a:pt x="2752017" y="499974"/>
                  </a:cubicBezTo>
                  <a:cubicBezTo>
                    <a:pt x="2729410" y="494389"/>
                    <a:pt x="2719569" y="500506"/>
                    <a:pt x="2715579" y="493059"/>
                  </a:cubicBezTo>
                  <a:cubicBezTo>
                    <a:pt x="2711590" y="485878"/>
                    <a:pt x="2704674" y="485080"/>
                    <a:pt x="2703876" y="491197"/>
                  </a:cubicBezTo>
                  <a:cubicBezTo>
                    <a:pt x="2703079" y="497315"/>
                    <a:pt x="2668502" y="494921"/>
                    <a:pt x="2665843" y="485878"/>
                  </a:cubicBezTo>
                  <a:cubicBezTo>
                    <a:pt x="2663183" y="477101"/>
                    <a:pt x="2671959" y="475505"/>
                    <a:pt x="2677013" y="473111"/>
                  </a:cubicBezTo>
                  <a:cubicBezTo>
                    <a:pt x="2682333" y="470717"/>
                    <a:pt x="2671428" y="466994"/>
                    <a:pt x="2652544" y="468324"/>
                  </a:cubicBezTo>
                  <a:cubicBezTo>
                    <a:pt x="2633660" y="469387"/>
                    <a:pt x="2621691" y="458748"/>
                    <a:pt x="2602275" y="460610"/>
                  </a:cubicBezTo>
                  <a:cubicBezTo>
                    <a:pt x="2582859" y="462738"/>
                    <a:pt x="2540038" y="466728"/>
                    <a:pt x="2533920" y="469387"/>
                  </a:cubicBezTo>
                  <a:cubicBezTo>
                    <a:pt x="2527803" y="472313"/>
                    <a:pt x="2539506" y="482952"/>
                    <a:pt x="2530462" y="483750"/>
                  </a:cubicBezTo>
                  <a:cubicBezTo>
                    <a:pt x="2521153" y="484548"/>
                    <a:pt x="2527537" y="466196"/>
                    <a:pt x="2525941" y="457153"/>
                  </a:cubicBezTo>
                  <a:cubicBezTo>
                    <a:pt x="2524345" y="448376"/>
                    <a:pt x="2510249" y="447046"/>
                    <a:pt x="2512376" y="453961"/>
                  </a:cubicBezTo>
                  <a:cubicBezTo>
                    <a:pt x="2514238" y="460876"/>
                    <a:pt x="2490301" y="463270"/>
                    <a:pt x="2484183" y="457951"/>
                  </a:cubicBezTo>
                  <a:cubicBezTo>
                    <a:pt x="2478066" y="452631"/>
                    <a:pt x="2468491" y="445982"/>
                    <a:pt x="2452798" y="441992"/>
                  </a:cubicBezTo>
                  <a:cubicBezTo>
                    <a:pt x="2437106" y="438003"/>
                    <a:pt x="2417956" y="454759"/>
                    <a:pt x="2422212" y="459812"/>
                  </a:cubicBezTo>
                  <a:cubicBezTo>
                    <a:pt x="2426733" y="464600"/>
                    <a:pt x="2438170" y="460876"/>
                    <a:pt x="2438702" y="464334"/>
                  </a:cubicBezTo>
                  <a:cubicBezTo>
                    <a:pt x="2439500" y="470983"/>
                    <a:pt x="2405455" y="468324"/>
                    <a:pt x="2405455" y="473909"/>
                  </a:cubicBezTo>
                  <a:cubicBezTo>
                    <a:pt x="2405455" y="479494"/>
                    <a:pt x="2373805" y="487208"/>
                    <a:pt x="2363964" y="488271"/>
                  </a:cubicBezTo>
                  <a:cubicBezTo>
                    <a:pt x="2337632" y="491463"/>
                    <a:pt x="2331781" y="491463"/>
                    <a:pt x="2319280" y="501836"/>
                  </a:cubicBezTo>
                  <a:cubicBezTo>
                    <a:pt x="2306780" y="512209"/>
                    <a:pt x="2316354" y="492527"/>
                    <a:pt x="2326195" y="482952"/>
                  </a:cubicBezTo>
                  <a:cubicBezTo>
                    <a:pt x="2335770" y="473377"/>
                    <a:pt x="2345878" y="477367"/>
                    <a:pt x="2351463" y="469653"/>
                  </a:cubicBezTo>
                  <a:cubicBezTo>
                    <a:pt x="2357048" y="461940"/>
                    <a:pt x="2365826" y="462738"/>
                    <a:pt x="2381252" y="460344"/>
                  </a:cubicBezTo>
                  <a:cubicBezTo>
                    <a:pt x="2396412" y="457951"/>
                    <a:pt x="2395614" y="449173"/>
                    <a:pt x="2403062" y="445982"/>
                  </a:cubicBezTo>
                  <a:cubicBezTo>
                    <a:pt x="2410243" y="442790"/>
                    <a:pt x="2428063" y="435875"/>
                    <a:pt x="2431254" y="428694"/>
                  </a:cubicBezTo>
                  <a:cubicBezTo>
                    <a:pt x="2434447" y="421512"/>
                    <a:pt x="2470618" y="409544"/>
                    <a:pt x="2477800" y="409810"/>
                  </a:cubicBezTo>
                  <a:cubicBezTo>
                    <a:pt x="2484981" y="410341"/>
                    <a:pt x="2486577" y="395447"/>
                    <a:pt x="2490566" y="395447"/>
                  </a:cubicBezTo>
                  <a:cubicBezTo>
                    <a:pt x="2494556" y="395447"/>
                    <a:pt x="2515568" y="386138"/>
                    <a:pt x="2523547" y="382680"/>
                  </a:cubicBezTo>
                  <a:cubicBezTo>
                    <a:pt x="2531527" y="378957"/>
                    <a:pt x="2535516" y="371509"/>
                    <a:pt x="2536048" y="366190"/>
                  </a:cubicBezTo>
                  <a:cubicBezTo>
                    <a:pt x="2536580" y="360871"/>
                    <a:pt x="2525143" y="361668"/>
                    <a:pt x="2524079" y="356881"/>
                  </a:cubicBezTo>
                  <a:cubicBezTo>
                    <a:pt x="2523015" y="352094"/>
                    <a:pt x="2529399" y="355285"/>
                    <a:pt x="2537643" y="352094"/>
                  </a:cubicBezTo>
                  <a:cubicBezTo>
                    <a:pt x="2546155" y="348902"/>
                    <a:pt x="2537643" y="337731"/>
                    <a:pt x="2530728" y="339593"/>
                  </a:cubicBezTo>
                  <a:cubicBezTo>
                    <a:pt x="2523813" y="341455"/>
                    <a:pt x="2534452" y="333475"/>
                    <a:pt x="2528334" y="326294"/>
                  </a:cubicBezTo>
                  <a:cubicBezTo>
                    <a:pt x="2522217" y="319113"/>
                    <a:pt x="2510249" y="330816"/>
                    <a:pt x="2510514" y="323102"/>
                  </a:cubicBezTo>
                  <a:cubicBezTo>
                    <a:pt x="2511046" y="315389"/>
                    <a:pt x="2509716" y="305814"/>
                    <a:pt x="2504929" y="301027"/>
                  </a:cubicBezTo>
                  <a:cubicBezTo>
                    <a:pt x="2500142" y="296239"/>
                    <a:pt x="2491364" y="309538"/>
                    <a:pt x="2481257" y="301825"/>
                  </a:cubicBezTo>
                  <a:cubicBezTo>
                    <a:pt x="2471150" y="294111"/>
                    <a:pt x="2441893" y="289324"/>
                    <a:pt x="2441893" y="292516"/>
                  </a:cubicBezTo>
                  <a:cubicBezTo>
                    <a:pt x="2441893" y="295707"/>
                    <a:pt x="2427797" y="287728"/>
                    <a:pt x="2425138" y="290920"/>
                  </a:cubicBezTo>
                  <a:cubicBezTo>
                    <a:pt x="2422212" y="294111"/>
                    <a:pt x="2399072" y="293845"/>
                    <a:pt x="2391625" y="291718"/>
                  </a:cubicBezTo>
                  <a:cubicBezTo>
                    <a:pt x="2384444" y="289856"/>
                    <a:pt x="2374337" y="294643"/>
                    <a:pt x="2374070" y="301825"/>
                  </a:cubicBezTo>
                  <a:cubicBezTo>
                    <a:pt x="2373805" y="309006"/>
                    <a:pt x="2345080" y="306346"/>
                    <a:pt x="2340026" y="305016"/>
                  </a:cubicBezTo>
                  <a:cubicBezTo>
                    <a:pt x="2334707" y="303686"/>
                    <a:pt x="2359708" y="283207"/>
                    <a:pt x="2359708" y="279749"/>
                  </a:cubicBezTo>
                  <a:cubicBezTo>
                    <a:pt x="2359708" y="276025"/>
                    <a:pt x="2317419" y="280547"/>
                    <a:pt x="2315025" y="276557"/>
                  </a:cubicBezTo>
                  <a:cubicBezTo>
                    <a:pt x="2312631" y="272568"/>
                    <a:pt x="2292151" y="271238"/>
                    <a:pt x="2282842" y="271770"/>
                  </a:cubicBezTo>
                  <a:cubicBezTo>
                    <a:pt x="2273533" y="272036"/>
                    <a:pt x="2282310" y="269376"/>
                    <a:pt x="2290821" y="268578"/>
                  </a:cubicBezTo>
                  <a:cubicBezTo>
                    <a:pt x="2299332" y="267780"/>
                    <a:pt x="2306780" y="260599"/>
                    <a:pt x="2316089" y="259003"/>
                  </a:cubicBezTo>
                  <a:cubicBezTo>
                    <a:pt x="2325398" y="257407"/>
                    <a:pt x="2323270" y="254216"/>
                    <a:pt x="2319280" y="248630"/>
                  </a:cubicBezTo>
                  <a:cubicBezTo>
                    <a:pt x="2315291" y="243045"/>
                    <a:pt x="2305450" y="245704"/>
                    <a:pt x="2296406" y="243045"/>
                  </a:cubicBezTo>
                  <a:cubicBezTo>
                    <a:pt x="2287097" y="240119"/>
                    <a:pt x="2275927" y="236129"/>
                    <a:pt x="2267948" y="235863"/>
                  </a:cubicBezTo>
                  <a:cubicBezTo>
                    <a:pt x="2259968" y="235332"/>
                    <a:pt x="2250926" y="239853"/>
                    <a:pt x="2232307" y="243577"/>
                  </a:cubicBezTo>
                  <a:cubicBezTo>
                    <a:pt x="2213423" y="247300"/>
                    <a:pt x="2211827" y="261663"/>
                    <a:pt x="2202252" y="266184"/>
                  </a:cubicBezTo>
                  <a:cubicBezTo>
                    <a:pt x="2192677" y="270706"/>
                    <a:pt x="2175655" y="288260"/>
                    <a:pt x="2183900" y="289856"/>
                  </a:cubicBezTo>
                  <a:cubicBezTo>
                    <a:pt x="2191879" y="291452"/>
                    <a:pt x="2187890" y="296239"/>
                    <a:pt x="2189219" y="301559"/>
                  </a:cubicBezTo>
                  <a:cubicBezTo>
                    <a:pt x="2190549" y="306878"/>
                    <a:pt x="2183103" y="307942"/>
                    <a:pt x="2174059" y="306346"/>
                  </a:cubicBezTo>
                  <a:cubicBezTo>
                    <a:pt x="2164750" y="304750"/>
                    <a:pt x="2132302" y="305016"/>
                    <a:pt x="2132568" y="311932"/>
                  </a:cubicBezTo>
                  <a:cubicBezTo>
                    <a:pt x="2132833" y="318847"/>
                    <a:pt x="2151451" y="322039"/>
                    <a:pt x="2150388" y="325496"/>
                  </a:cubicBezTo>
                  <a:cubicBezTo>
                    <a:pt x="2149058" y="329220"/>
                    <a:pt x="2136291" y="325230"/>
                    <a:pt x="2129908" y="321507"/>
                  </a:cubicBezTo>
                  <a:cubicBezTo>
                    <a:pt x="2123524" y="317783"/>
                    <a:pt x="2108896" y="319911"/>
                    <a:pt x="2106236" y="326826"/>
                  </a:cubicBezTo>
                  <a:cubicBezTo>
                    <a:pt x="2103311" y="333741"/>
                    <a:pt x="2092139" y="332146"/>
                    <a:pt x="2088416" y="330550"/>
                  </a:cubicBezTo>
                  <a:cubicBezTo>
                    <a:pt x="2084693" y="328954"/>
                    <a:pt x="2076713" y="333741"/>
                    <a:pt x="2070862" y="331614"/>
                  </a:cubicBezTo>
                  <a:cubicBezTo>
                    <a:pt x="2064745" y="329752"/>
                    <a:pt x="2082830" y="320709"/>
                    <a:pt x="2078575" y="316453"/>
                  </a:cubicBezTo>
                  <a:cubicBezTo>
                    <a:pt x="2074054" y="311932"/>
                    <a:pt x="2054903" y="316187"/>
                    <a:pt x="2052776" y="323368"/>
                  </a:cubicBezTo>
                  <a:cubicBezTo>
                    <a:pt x="2050914" y="330550"/>
                    <a:pt x="2039211" y="318049"/>
                    <a:pt x="2034690" y="320709"/>
                  </a:cubicBezTo>
                  <a:cubicBezTo>
                    <a:pt x="2030168" y="323102"/>
                    <a:pt x="2025381" y="326028"/>
                    <a:pt x="2017135" y="329486"/>
                  </a:cubicBezTo>
                  <a:cubicBezTo>
                    <a:pt x="2008624" y="333209"/>
                    <a:pt x="1994262" y="325496"/>
                    <a:pt x="1991070" y="331880"/>
                  </a:cubicBezTo>
                  <a:cubicBezTo>
                    <a:pt x="1987878" y="338263"/>
                    <a:pt x="2007028" y="340391"/>
                    <a:pt x="2007561" y="343050"/>
                  </a:cubicBezTo>
                  <a:cubicBezTo>
                    <a:pt x="2008092" y="345976"/>
                    <a:pt x="1963675" y="345444"/>
                    <a:pt x="1962611" y="349966"/>
                  </a:cubicBezTo>
                  <a:cubicBezTo>
                    <a:pt x="1961281" y="354487"/>
                    <a:pt x="1946653" y="354487"/>
                    <a:pt x="1928566" y="354753"/>
                  </a:cubicBezTo>
                  <a:cubicBezTo>
                    <a:pt x="1910481" y="355285"/>
                    <a:pt x="1917662" y="364062"/>
                    <a:pt x="1903299" y="366722"/>
                  </a:cubicBezTo>
                  <a:cubicBezTo>
                    <a:pt x="1888937" y="369648"/>
                    <a:pt x="1882287" y="369914"/>
                    <a:pt x="1877500" y="377095"/>
                  </a:cubicBezTo>
                  <a:cubicBezTo>
                    <a:pt x="1872712" y="384276"/>
                    <a:pt x="1861276" y="385606"/>
                    <a:pt x="1856488" y="379755"/>
                  </a:cubicBezTo>
                  <a:cubicBezTo>
                    <a:pt x="1851700" y="374169"/>
                    <a:pt x="1838402" y="382680"/>
                    <a:pt x="1845583" y="383478"/>
                  </a:cubicBezTo>
                  <a:cubicBezTo>
                    <a:pt x="1852764" y="384276"/>
                    <a:pt x="1846115" y="391457"/>
                    <a:pt x="1841593" y="389862"/>
                  </a:cubicBezTo>
                  <a:cubicBezTo>
                    <a:pt x="1837072" y="388266"/>
                    <a:pt x="1824305" y="397575"/>
                    <a:pt x="1831486" y="396777"/>
                  </a:cubicBezTo>
                  <a:cubicBezTo>
                    <a:pt x="1838668" y="395979"/>
                    <a:pt x="1842391" y="402096"/>
                    <a:pt x="1838668" y="406352"/>
                  </a:cubicBezTo>
                  <a:cubicBezTo>
                    <a:pt x="1834944" y="410873"/>
                    <a:pt x="1819518" y="401032"/>
                    <a:pt x="1815262" y="405022"/>
                  </a:cubicBezTo>
                  <a:cubicBezTo>
                    <a:pt x="1811273" y="409012"/>
                    <a:pt x="1822975" y="414331"/>
                    <a:pt x="1830156" y="413533"/>
                  </a:cubicBezTo>
                  <a:cubicBezTo>
                    <a:pt x="1837338" y="412735"/>
                    <a:pt x="1841328" y="417523"/>
                    <a:pt x="1842125" y="422842"/>
                  </a:cubicBezTo>
                  <a:cubicBezTo>
                    <a:pt x="1842923" y="428162"/>
                    <a:pt x="1825369" y="419651"/>
                    <a:pt x="1821645" y="424172"/>
                  </a:cubicBezTo>
                  <a:cubicBezTo>
                    <a:pt x="1817922" y="428694"/>
                    <a:pt x="1824571" y="430555"/>
                    <a:pt x="1832019" y="431353"/>
                  </a:cubicBezTo>
                  <a:cubicBezTo>
                    <a:pt x="1839732" y="432151"/>
                    <a:pt x="1833880" y="435077"/>
                    <a:pt x="1840795" y="440928"/>
                  </a:cubicBezTo>
                  <a:cubicBezTo>
                    <a:pt x="1841328" y="441460"/>
                    <a:pt x="1841860" y="441726"/>
                    <a:pt x="1842125" y="442258"/>
                  </a:cubicBezTo>
                  <a:cubicBezTo>
                    <a:pt x="1846381" y="447312"/>
                    <a:pt x="1838402" y="448908"/>
                    <a:pt x="1839200" y="453695"/>
                  </a:cubicBezTo>
                  <a:cubicBezTo>
                    <a:pt x="1839998" y="459014"/>
                    <a:pt x="1831486" y="460876"/>
                    <a:pt x="1831486" y="456089"/>
                  </a:cubicBezTo>
                  <a:cubicBezTo>
                    <a:pt x="1831486" y="451301"/>
                    <a:pt x="1810209" y="449705"/>
                    <a:pt x="1805687" y="454759"/>
                  </a:cubicBezTo>
                  <a:cubicBezTo>
                    <a:pt x="1801166" y="460078"/>
                    <a:pt x="1797974" y="464068"/>
                    <a:pt x="1792920" y="459280"/>
                  </a:cubicBezTo>
                  <a:cubicBezTo>
                    <a:pt x="1787601" y="454493"/>
                    <a:pt x="1772441" y="460610"/>
                    <a:pt x="1752759" y="461408"/>
                  </a:cubicBezTo>
                  <a:cubicBezTo>
                    <a:pt x="1733076" y="462206"/>
                    <a:pt x="1692383" y="463802"/>
                    <a:pt x="1682542" y="467526"/>
                  </a:cubicBezTo>
                  <a:cubicBezTo>
                    <a:pt x="1672435" y="471249"/>
                    <a:pt x="1664190" y="485080"/>
                    <a:pt x="1673233" y="494389"/>
                  </a:cubicBezTo>
                  <a:cubicBezTo>
                    <a:pt x="1682542" y="503698"/>
                    <a:pt x="1673765" y="507687"/>
                    <a:pt x="1673765" y="513539"/>
                  </a:cubicBezTo>
                  <a:cubicBezTo>
                    <a:pt x="1673765" y="519656"/>
                    <a:pt x="1697968" y="532157"/>
                    <a:pt x="1710735" y="533221"/>
                  </a:cubicBezTo>
                  <a:cubicBezTo>
                    <a:pt x="1723502" y="534285"/>
                    <a:pt x="1734141" y="549977"/>
                    <a:pt x="1726427" y="559818"/>
                  </a:cubicBezTo>
                  <a:cubicBezTo>
                    <a:pt x="1718714" y="569393"/>
                    <a:pt x="1695575" y="556892"/>
                    <a:pt x="1680148" y="544924"/>
                  </a:cubicBezTo>
                  <a:cubicBezTo>
                    <a:pt x="1664988" y="532955"/>
                    <a:pt x="1629613" y="528167"/>
                    <a:pt x="1617911" y="528965"/>
                  </a:cubicBezTo>
                  <a:cubicBezTo>
                    <a:pt x="1606208" y="529763"/>
                    <a:pt x="1613123" y="518592"/>
                    <a:pt x="1598229" y="518858"/>
                  </a:cubicBezTo>
                  <a:cubicBezTo>
                    <a:pt x="1583334" y="519124"/>
                    <a:pt x="1570833" y="532423"/>
                    <a:pt x="1580940" y="532423"/>
                  </a:cubicBezTo>
                  <a:cubicBezTo>
                    <a:pt x="1591047" y="532423"/>
                    <a:pt x="1597431" y="531625"/>
                    <a:pt x="1592111" y="536412"/>
                  </a:cubicBezTo>
                  <a:cubicBezTo>
                    <a:pt x="1586792" y="541200"/>
                    <a:pt x="1595037" y="540136"/>
                    <a:pt x="1607006" y="545190"/>
                  </a:cubicBezTo>
                  <a:cubicBezTo>
                    <a:pt x="1618975" y="550509"/>
                    <a:pt x="1596899" y="557690"/>
                    <a:pt x="1584398" y="549179"/>
                  </a:cubicBezTo>
                  <a:cubicBezTo>
                    <a:pt x="1571898" y="540668"/>
                    <a:pt x="1558599" y="548647"/>
                    <a:pt x="1555141" y="555297"/>
                  </a:cubicBezTo>
                  <a:cubicBezTo>
                    <a:pt x="1551418" y="561680"/>
                    <a:pt x="1569503" y="580298"/>
                    <a:pt x="1591314" y="583490"/>
                  </a:cubicBezTo>
                  <a:cubicBezTo>
                    <a:pt x="1613123" y="586681"/>
                    <a:pt x="1605676" y="593597"/>
                    <a:pt x="1615783" y="597054"/>
                  </a:cubicBezTo>
                  <a:cubicBezTo>
                    <a:pt x="1625890" y="600778"/>
                    <a:pt x="1618708" y="604767"/>
                    <a:pt x="1611793" y="605033"/>
                  </a:cubicBezTo>
                  <a:cubicBezTo>
                    <a:pt x="1604878" y="605565"/>
                    <a:pt x="1591314" y="594660"/>
                    <a:pt x="1580409" y="589075"/>
                  </a:cubicBezTo>
                  <a:cubicBezTo>
                    <a:pt x="1569503" y="583490"/>
                    <a:pt x="1540246" y="591469"/>
                    <a:pt x="1534130" y="585086"/>
                  </a:cubicBezTo>
                  <a:cubicBezTo>
                    <a:pt x="1528012" y="578702"/>
                    <a:pt x="1538119" y="572319"/>
                    <a:pt x="1532533" y="567531"/>
                  </a:cubicBezTo>
                  <a:cubicBezTo>
                    <a:pt x="1526948" y="562744"/>
                    <a:pt x="1531735" y="551839"/>
                    <a:pt x="1538917" y="540668"/>
                  </a:cubicBezTo>
                  <a:cubicBezTo>
                    <a:pt x="1546098" y="529497"/>
                    <a:pt x="1537587" y="510081"/>
                    <a:pt x="1527214" y="506890"/>
                  </a:cubicBezTo>
                  <a:cubicBezTo>
                    <a:pt x="1516841" y="503698"/>
                    <a:pt x="1517639" y="514603"/>
                    <a:pt x="1520033" y="517794"/>
                  </a:cubicBezTo>
                  <a:cubicBezTo>
                    <a:pt x="1522426" y="520986"/>
                    <a:pt x="1521363" y="536412"/>
                    <a:pt x="1513117" y="546253"/>
                  </a:cubicBezTo>
                  <a:cubicBezTo>
                    <a:pt x="1505138" y="556360"/>
                    <a:pt x="1480669" y="556360"/>
                    <a:pt x="1480669" y="563010"/>
                  </a:cubicBezTo>
                  <a:cubicBezTo>
                    <a:pt x="1480669" y="569925"/>
                    <a:pt x="1464179" y="574979"/>
                    <a:pt x="1469764" y="579766"/>
                  </a:cubicBezTo>
                  <a:cubicBezTo>
                    <a:pt x="1475349" y="584554"/>
                    <a:pt x="1497425" y="609555"/>
                    <a:pt x="1500617" y="617268"/>
                  </a:cubicBezTo>
                  <a:cubicBezTo>
                    <a:pt x="1503808" y="624981"/>
                    <a:pt x="1480935" y="648919"/>
                    <a:pt x="1484658" y="663015"/>
                  </a:cubicBezTo>
                  <a:cubicBezTo>
                    <a:pt x="1488382" y="677112"/>
                    <a:pt x="1481467" y="683495"/>
                    <a:pt x="1485988" y="690411"/>
                  </a:cubicBezTo>
                  <a:cubicBezTo>
                    <a:pt x="1490510" y="697326"/>
                    <a:pt x="1500351" y="691209"/>
                    <a:pt x="1507000" y="694134"/>
                  </a:cubicBezTo>
                  <a:cubicBezTo>
                    <a:pt x="1513384" y="696794"/>
                    <a:pt x="1523756" y="690145"/>
                    <a:pt x="1538651" y="687219"/>
                  </a:cubicBezTo>
                  <a:cubicBezTo>
                    <a:pt x="1553545" y="684559"/>
                    <a:pt x="1580940" y="699986"/>
                    <a:pt x="1590781" y="705039"/>
                  </a:cubicBezTo>
                  <a:cubicBezTo>
                    <a:pt x="1600888" y="709827"/>
                    <a:pt x="1595569" y="717806"/>
                    <a:pt x="1600888" y="726051"/>
                  </a:cubicBezTo>
                  <a:cubicBezTo>
                    <a:pt x="1606208" y="734030"/>
                    <a:pt x="1588920" y="734030"/>
                    <a:pt x="1588388" y="745999"/>
                  </a:cubicBezTo>
                  <a:cubicBezTo>
                    <a:pt x="1588121" y="757968"/>
                    <a:pt x="1618443" y="763287"/>
                    <a:pt x="1619773" y="767011"/>
                  </a:cubicBezTo>
                  <a:cubicBezTo>
                    <a:pt x="1621102" y="770734"/>
                    <a:pt x="1597963" y="767809"/>
                    <a:pt x="1589186" y="764617"/>
                  </a:cubicBezTo>
                  <a:cubicBezTo>
                    <a:pt x="1580409" y="761425"/>
                    <a:pt x="1579610" y="749723"/>
                    <a:pt x="1576685" y="747329"/>
                  </a:cubicBezTo>
                  <a:cubicBezTo>
                    <a:pt x="1573759" y="744935"/>
                    <a:pt x="1582802" y="735360"/>
                    <a:pt x="1583334" y="727647"/>
                  </a:cubicBezTo>
                  <a:cubicBezTo>
                    <a:pt x="1584132" y="719934"/>
                    <a:pt x="1573493" y="715678"/>
                    <a:pt x="1569770" y="710359"/>
                  </a:cubicBezTo>
                  <a:cubicBezTo>
                    <a:pt x="1566046" y="705039"/>
                    <a:pt x="1559663" y="697592"/>
                    <a:pt x="1552481" y="699188"/>
                  </a:cubicBezTo>
                  <a:cubicBezTo>
                    <a:pt x="1545300" y="700784"/>
                    <a:pt x="1518703" y="703177"/>
                    <a:pt x="1510724" y="710359"/>
                  </a:cubicBezTo>
                  <a:cubicBezTo>
                    <a:pt x="1502745" y="717540"/>
                    <a:pt x="1511787" y="738020"/>
                    <a:pt x="1516309" y="748127"/>
                  </a:cubicBezTo>
                  <a:cubicBezTo>
                    <a:pt x="1520831" y="758234"/>
                    <a:pt x="1492904" y="772330"/>
                    <a:pt x="1493701" y="780309"/>
                  </a:cubicBezTo>
                  <a:cubicBezTo>
                    <a:pt x="1494499" y="788289"/>
                    <a:pt x="1485190" y="792012"/>
                    <a:pt x="1473221" y="798395"/>
                  </a:cubicBezTo>
                  <a:cubicBezTo>
                    <a:pt x="1461253" y="804779"/>
                    <a:pt x="1447954" y="809566"/>
                    <a:pt x="1448220" y="820205"/>
                  </a:cubicBezTo>
                  <a:cubicBezTo>
                    <a:pt x="1448752" y="830578"/>
                    <a:pt x="1432262" y="824993"/>
                    <a:pt x="1423751" y="820205"/>
                  </a:cubicBezTo>
                  <a:cubicBezTo>
                    <a:pt x="1415239" y="815418"/>
                    <a:pt x="1404335" y="822865"/>
                    <a:pt x="1392366" y="822599"/>
                  </a:cubicBezTo>
                  <a:cubicBezTo>
                    <a:pt x="1380397" y="822333"/>
                    <a:pt x="1380397" y="812226"/>
                    <a:pt x="1370556" y="815684"/>
                  </a:cubicBezTo>
                  <a:cubicBezTo>
                    <a:pt x="1360981" y="819407"/>
                    <a:pt x="1354598" y="811162"/>
                    <a:pt x="1357258" y="803981"/>
                  </a:cubicBezTo>
                  <a:cubicBezTo>
                    <a:pt x="1359918" y="796800"/>
                    <a:pt x="1370822" y="802385"/>
                    <a:pt x="1371620" y="807704"/>
                  </a:cubicBezTo>
                  <a:cubicBezTo>
                    <a:pt x="1372418" y="813024"/>
                    <a:pt x="1379333" y="810630"/>
                    <a:pt x="1387312" y="806109"/>
                  </a:cubicBezTo>
                  <a:cubicBezTo>
                    <a:pt x="1395291" y="801587"/>
                    <a:pt x="1391302" y="811694"/>
                    <a:pt x="1403005" y="812492"/>
                  </a:cubicBezTo>
                  <a:cubicBezTo>
                    <a:pt x="1414708" y="813290"/>
                    <a:pt x="1408324" y="806375"/>
                    <a:pt x="1417102" y="807173"/>
                  </a:cubicBezTo>
                  <a:cubicBezTo>
                    <a:pt x="1425878" y="807970"/>
                    <a:pt x="1426411" y="805311"/>
                    <a:pt x="1423485" y="800789"/>
                  </a:cubicBezTo>
                  <a:cubicBezTo>
                    <a:pt x="1420559" y="796268"/>
                    <a:pt x="1429868" y="793076"/>
                    <a:pt x="1435454" y="790682"/>
                  </a:cubicBezTo>
                  <a:cubicBezTo>
                    <a:pt x="1441837" y="788023"/>
                    <a:pt x="1438645" y="778979"/>
                    <a:pt x="1443965" y="776320"/>
                  </a:cubicBezTo>
                  <a:cubicBezTo>
                    <a:pt x="1449284" y="773394"/>
                    <a:pt x="1445561" y="767809"/>
                    <a:pt x="1451146" y="767543"/>
                  </a:cubicBezTo>
                  <a:cubicBezTo>
                    <a:pt x="1456731" y="767011"/>
                    <a:pt x="1459125" y="758766"/>
                    <a:pt x="1464444" y="758766"/>
                  </a:cubicBezTo>
                  <a:cubicBezTo>
                    <a:pt x="1469764" y="758766"/>
                    <a:pt x="1472423" y="750254"/>
                    <a:pt x="1469232" y="745999"/>
                  </a:cubicBezTo>
                  <a:cubicBezTo>
                    <a:pt x="1466040" y="741477"/>
                    <a:pt x="1471360" y="729509"/>
                    <a:pt x="1476413" y="727913"/>
                  </a:cubicBezTo>
                  <a:cubicBezTo>
                    <a:pt x="1481732" y="726317"/>
                    <a:pt x="1481999" y="721529"/>
                    <a:pt x="1477211" y="717806"/>
                  </a:cubicBezTo>
                  <a:cubicBezTo>
                    <a:pt x="1472423" y="714082"/>
                    <a:pt x="1454603" y="702113"/>
                    <a:pt x="1455933" y="694400"/>
                  </a:cubicBezTo>
                  <a:cubicBezTo>
                    <a:pt x="1456998" y="686687"/>
                    <a:pt x="1452742" y="672590"/>
                    <a:pt x="1455135" y="666739"/>
                  </a:cubicBezTo>
                  <a:cubicBezTo>
                    <a:pt x="1457529" y="660622"/>
                    <a:pt x="1455668" y="648121"/>
                    <a:pt x="1454603" y="640940"/>
                  </a:cubicBezTo>
                  <a:cubicBezTo>
                    <a:pt x="1453805" y="633758"/>
                    <a:pt x="1459125" y="625779"/>
                    <a:pt x="1461519" y="612481"/>
                  </a:cubicBezTo>
                  <a:cubicBezTo>
                    <a:pt x="1463912" y="599182"/>
                    <a:pt x="1447422" y="585086"/>
                    <a:pt x="1439443" y="581628"/>
                  </a:cubicBezTo>
                  <a:cubicBezTo>
                    <a:pt x="1431464" y="577904"/>
                    <a:pt x="1436517" y="570723"/>
                    <a:pt x="1448220" y="561148"/>
                  </a:cubicBezTo>
                  <a:cubicBezTo>
                    <a:pt x="1459923" y="551573"/>
                    <a:pt x="1460721" y="521252"/>
                    <a:pt x="1459923" y="514869"/>
                  </a:cubicBezTo>
                  <a:cubicBezTo>
                    <a:pt x="1459125" y="508485"/>
                    <a:pt x="1435454" y="502900"/>
                    <a:pt x="1426144" y="503698"/>
                  </a:cubicBezTo>
                  <a:cubicBezTo>
                    <a:pt x="1416835" y="504496"/>
                    <a:pt x="1382791" y="502900"/>
                    <a:pt x="1374280" y="501304"/>
                  </a:cubicBezTo>
                  <a:cubicBezTo>
                    <a:pt x="1365769" y="499708"/>
                    <a:pt x="1363109" y="508485"/>
                    <a:pt x="1359120" y="516465"/>
                  </a:cubicBezTo>
                  <a:cubicBezTo>
                    <a:pt x="1355130" y="524444"/>
                    <a:pt x="1346353" y="536944"/>
                    <a:pt x="1341033" y="555031"/>
                  </a:cubicBezTo>
                  <a:cubicBezTo>
                    <a:pt x="1335714" y="573117"/>
                    <a:pt x="1314436" y="578702"/>
                    <a:pt x="1304861" y="582692"/>
                  </a:cubicBezTo>
                  <a:cubicBezTo>
                    <a:pt x="1295286" y="586681"/>
                    <a:pt x="1289169" y="599980"/>
                    <a:pt x="1293690" y="606363"/>
                  </a:cubicBezTo>
                  <a:cubicBezTo>
                    <a:pt x="1298211" y="612747"/>
                    <a:pt x="1304595" y="607693"/>
                    <a:pt x="1308850" y="610087"/>
                  </a:cubicBezTo>
                  <a:cubicBezTo>
                    <a:pt x="1313372" y="612481"/>
                    <a:pt x="1308319" y="629237"/>
                    <a:pt x="1305659" y="631897"/>
                  </a:cubicBezTo>
                  <a:cubicBezTo>
                    <a:pt x="1302999" y="634290"/>
                    <a:pt x="1310978" y="640408"/>
                    <a:pt x="1304063" y="644663"/>
                  </a:cubicBezTo>
                  <a:cubicBezTo>
                    <a:pt x="1297148" y="649185"/>
                    <a:pt x="1290765" y="658228"/>
                    <a:pt x="1294754" y="663281"/>
                  </a:cubicBezTo>
                  <a:cubicBezTo>
                    <a:pt x="1298744" y="668069"/>
                    <a:pt x="1318426" y="670463"/>
                    <a:pt x="1326937" y="675250"/>
                  </a:cubicBezTo>
                  <a:cubicBezTo>
                    <a:pt x="1335448" y="680038"/>
                    <a:pt x="1332256" y="688815"/>
                    <a:pt x="1338640" y="697326"/>
                  </a:cubicBezTo>
                  <a:cubicBezTo>
                    <a:pt x="1345023" y="705837"/>
                    <a:pt x="1351938" y="700518"/>
                    <a:pt x="1355130" y="705837"/>
                  </a:cubicBezTo>
                  <a:cubicBezTo>
                    <a:pt x="1358321" y="711156"/>
                    <a:pt x="1343427" y="731902"/>
                    <a:pt x="1338374" y="732700"/>
                  </a:cubicBezTo>
                  <a:cubicBezTo>
                    <a:pt x="1333054" y="733498"/>
                    <a:pt x="1311776" y="711422"/>
                    <a:pt x="1305393" y="706635"/>
                  </a:cubicBezTo>
                  <a:cubicBezTo>
                    <a:pt x="1299009" y="701847"/>
                    <a:pt x="1274008" y="694134"/>
                    <a:pt x="1261508" y="687751"/>
                  </a:cubicBezTo>
                  <a:cubicBezTo>
                    <a:pt x="1249007" y="681368"/>
                    <a:pt x="1238900" y="682165"/>
                    <a:pt x="1225335" y="672856"/>
                  </a:cubicBezTo>
                  <a:cubicBezTo>
                    <a:pt x="1211770" y="663547"/>
                    <a:pt x="1200068" y="659292"/>
                    <a:pt x="1175067" y="659558"/>
                  </a:cubicBezTo>
                  <a:cubicBezTo>
                    <a:pt x="1150065" y="660090"/>
                    <a:pt x="1134107" y="653972"/>
                    <a:pt x="1125596" y="655036"/>
                  </a:cubicBezTo>
                  <a:cubicBezTo>
                    <a:pt x="1117085" y="656366"/>
                    <a:pt x="1120276" y="646525"/>
                    <a:pt x="1105648" y="640142"/>
                  </a:cubicBezTo>
                  <a:cubicBezTo>
                    <a:pt x="1090753" y="633758"/>
                    <a:pt x="1081178" y="624981"/>
                    <a:pt x="1072667" y="629237"/>
                  </a:cubicBezTo>
                  <a:cubicBezTo>
                    <a:pt x="1064156" y="633758"/>
                    <a:pt x="1067348" y="649717"/>
                    <a:pt x="1080380" y="651845"/>
                  </a:cubicBezTo>
                  <a:cubicBezTo>
                    <a:pt x="1093147" y="653972"/>
                    <a:pt x="1086763" y="660622"/>
                    <a:pt x="1100328" y="659824"/>
                  </a:cubicBezTo>
                  <a:cubicBezTo>
                    <a:pt x="1113893" y="659026"/>
                    <a:pt x="1117883" y="663813"/>
                    <a:pt x="1117616" y="672324"/>
                  </a:cubicBezTo>
                  <a:cubicBezTo>
                    <a:pt x="1117085" y="680836"/>
                    <a:pt x="1123999" y="689081"/>
                    <a:pt x="1130117" y="694932"/>
                  </a:cubicBezTo>
                  <a:cubicBezTo>
                    <a:pt x="1136234" y="700518"/>
                    <a:pt x="1132511" y="709827"/>
                    <a:pt x="1121606" y="709827"/>
                  </a:cubicBezTo>
                  <a:cubicBezTo>
                    <a:pt x="1110701" y="709827"/>
                    <a:pt x="1098466" y="711422"/>
                    <a:pt x="1103254" y="719136"/>
                  </a:cubicBezTo>
                  <a:cubicBezTo>
                    <a:pt x="1108041" y="726849"/>
                    <a:pt x="1100062" y="728711"/>
                    <a:pt x="1089157" y="724721"/>
                  </a:cubicBezTo>
                  <a:cubicBezTo>
                    <a:pt x="1078252" y="720732"/>
                    <a:pt x="1084636" y="713018"/>
                    <a:pt x="1089157" y="708763"/>
                  </a:cubicBezTo>
                  <a:cubicBezTo>
                    <a:pt x="1093679" y="704241"/>
                    <a:pt x="1079582" y="698656"/>
                    <a:pt x="1072667" y="696262"/>
                  </a:cubicBezTo>
                  <a:cubicBezTo>
                    <a:pt x="1065752" y="693868"/>
                    <a:pt x="1038623" y="714082"/>
                    <a:pt x="1030909" y="717274"/>
                  </a:cubicBezTo>
                  <a:cubicBezTo>
                    <a:pt x="1023196" y="720466"/>
                    <a:pt x="1004312" y="712486"/>
                    <a:pt x="985162" y="717274"/>
                  </a:cubicBezTo>
                  <a:cubicBezTo>
                    <a:pt x="966012" y="722061"/>
                    <a:pt x="967076" y="737488"/>
                    <a:pt x="959895" y="735892"/>
                  </a:cubicBezTo>
                  <a:cubicBezTo>
                    <a:pt x="952713" y="734296"/>
                    <a:pt x="931436" y="738020"/>
                    <a:pt x="923456" y="732966"/>
                  </a:cubicBezTo>
                  <a:cubicBezTo>
                    <a:pt x="915477" y="728179"/>
                    <a:pt x="921860" y="725253"/>
                    <a:pt x="930372" y="725785"/>
                  </a:cubicBezTo>
                  <a:cubicBezTo>
                    <a:pt x="938883" y="726051"/>
                    <a:pt x="941543" y="723391"/>
                    <a:pt x="936755" y="717806"/>
                  </a:cubicBezTo>
                  <a:cubicBezTo>
                    <a:pt x="931967" y="712220"/>
                    <a:pt x="943138" y="703443"/>
                    <a:pt x="942873" y="699188"/>
                  </a:cubicBezTo>
                  <a:cubicBezTo>
                    <a:pt x="942341" y="695198"/>
                    <a:pt x="911221" y="705571"/>
                    <a:pt x="905902" y="710093"/>
                  </a:cubicBezTo>
                  <a:cubicBezTo>
                    <a:pt x="900583" y="714614"/>
                    <a:pt x="906434" y="722593"/>
                    <a:pt x="900583" y="725253"/>
                  </a:cubicBezTo>
                  <a:cubicBezTo>
                    <a:pt x="894997" y="727913"/>
                    <a:pt x="894997" y="720466"/>
                    <a:pt x="888614" y="718072"/>
                  </a:cubicBezTo>
                  <a:cubicBezTo>
                    <a:pt x="882231" y="715678"/>
                    <a:pt x="835154" y="726583"/>
                    <a:pt x="826376" y="736424"/>
                  </a:cubicBezTo>
                  <a:cubicBezTo>
                    <a:pt x="817599" y="746531"/>
                    <a:pt x="800311" y="746797"/>
                    <a:pt x="800311" y="752382"/>
                  </a:cubicBezTo>
                  <a:cubicBezTo>
                    <a:pt x="800311" y="757968"/>
                    <a:pt x="779033" y="757702"/>
                    <a:pt x="770522" y="761691"/>
                  </a:cubicBezTo>
                  <a:cubicBezTo>
                    <a:pt x="762011" y="765681"/>
                    <a:pt x="767596" y="782171"/>
                    <a:pt x="764405" y="790150"/>
                  </a:cubicBezTo>
                  <a:cubicBezTo>
                    <a:pt x="761213" y="798129"/>
                    <a:pt x="728233" y="795736"/>
                    <a:pt x="718126" y="796268"/>
                  </a:cubicBezTo>
                  <a:cubicBezTo>
                    <a:pt x="708019" y="796800"/>
                    <a:pt x="704561" y="777118"/>
                    <a:pt x="696316" y="775788"/>
                  </a:cubicBezTo>
                  <a:cubicBezTo>
                    <a:pt x="688337" y="774458"/>
                    <a:pt x="693124" y="763287"/>
                    <a:pt x="695518" y="758500"/>
                  </a:cubicBezTo>
                  <a:cubicBezTo>
                    <a:pt x="697912" y="753712"/>
                    <a:pt x="704295" y="757702"/>
                    <a:pt x="714402" y="751318"/>
                  </a:cubicBezTo>
                  <a:cubicBezTo>
                    <a:pt x="724509" y="744935"/>
                    <a:pt x="734616" y="754510"/>
                    <a:pt x="738606" y="749988"/>
                  </a:cubicBezTo>
                  <a:cubicBezTo>
                    <a:pt x="742595" y="745467"/>
                    <a:pt x="723445" y="734030"/>
                    <a:pt x="722115" y="723923"/>
                  </a:cubicBezTo>
                  <a:cubicBezTo>
                    <a:pt x="720786" y="713816"/>
                    <a:pt x="699508" y="711156"/>
                    <a:pt x="687539" y="714348"/>
                  </a:cubicBezTo>
                  <a:cubicBezTo>
                    <a:pt x="675570" y="717540"/>
                    <a:pt x="662272" y="714614"/>
                    <a:pt x="653761" y="710625"/>
                  </a:cubicBezTo>
                  <a:cubicBezTo>
                    <a:pt x="645249" y="706635"/>
                    <a:pt x="646047" y="717806"/>
                    <a:pt x="658548" y="720997"/>
                  </a:cubicBezTo>
                  <a:cubicBezTo>
                    <a:pt x="671049" y="724189"/>
                    <a:pt x="664665" y="733764"/>
                    <a:pt x="666527" y="739881"/>
                  </a:cubicBezTo>
                  <a:cubicBezTo>
                    <a:pt x="668655" y="745999"/>
                    <a:pt x="663335" y="759563"/>
                    <a:pt x="656154" y="769936"/>
                  </a:cubicBezTo>
                  <a:cubicBezTo>
                    <a:pt x="648973" y="780309"/>
                    <a:pt x="654292" y="780043"/>
                    <a:pt x="664931" y="779511"/>
                  </a:cubicBezTo>
                  <a:cubicBezTo>
                    <a:pt x="675836" y="779245"/>
                    <a:pt x="675038" y="793076"/>
                    <a:pt x="675038" y="803715"/>
                  </a:cubicBezTo>
                  <a:cubicBezTo>
                    <a:pt x="675038" y="814088"/>
                    <a:pt x="666527" y="817014"/>
                    <a:pt x="666527" y="824727"/>
                  </a:cubicBezTo>
                  <a:cubicBezTo>
                    <a:pt x="666527" y="832440"/>
                    <a:pt x="657750" y="821003"/>
                    <a:pt x="654824" y="824195"/>
                  </a:cubicBezTo>
                  <a:cubicBezTo>
                    <a:pt x="651898" y="827386"/>
                    <a:pt x="648441" y="822599"/>
                    <a:pt x="646845" y="816216"/>
                  </a:cubicBezTo>
                  <a:cubicBezTo>
                    <a:pt x="645249" y="809832"/>
                    <a:pt x="628759" y="813290"/>
                    <a:pt x="619450" y="810896"/>
                  </a:cubicBezTo>
                  <a:cubicBezTo>
                    <a:pt x="610141" y="808502"/>
                    <a:pt x="606683" y="812492"/>
                    <a:pt x="602162" y="819407"/>
                  </a:cubicBezTo>
                  <a:cubicBezTo>
                    <a:pt x="597640" y="826323"/>
                    <a:pt x="584873" y="828982"/>
                    <a:pt x="577958" y="829780"/>
                  </a:cubicBezTo>
                  <a:cubicBezTo>
                    <a:pt x="570245" y="830578"/>
                    <a:pt x="559074" y="843877"/>
                    <a:pt x="551893" y="848664"/>
                  </a:cubicBezTo>
                  <a:cubicBezTo>
                    <a:pt x="544712" y="853452"/>
                    <a:pt x="543382" y="862761"/>
                    <a:pt x="553488" y="872336"/>
                  </a:cubicBezTo>
                  <a:cubicBezTo>
                    <a:pt x="563595" y="881911"/>
                    <a:pt x="565457" y="888294"/>
                    <a:pt x="564660" y="893614"/>
                  </a:cubicBezTo>
                  <a:cubicBezTo>
                    <a:pt x="563862" y="898933"/>
                    <a:pt x="536466" y="897337"/>
                    <a:pt x="532211" y="891486"/>
                  </a:cubicBezTo>
                  <a:cubicBezTo>
                    <a:pt x="527689" y="885900"/>
                    <a:pt x="510135" y="883773"/>
                    <a:pt x="504018" y="885103"/>
                  </a:cubicBezTo>
                  <a:cubicBezTo>
                    <a:pt x="497900" y="886432"/>
                    <a:pt x="481410" y="867016"/>
                    <a:pt x="473165" y="866750"/>
                  </a:cubicBezTo>
                  <a:cubicBezTo>
                    <a:pt x="464654" y="866218"/>
                    <a:pt x="459334" y="876857"/>
                    <a:pt x="456675" y="881911"/>
                  </a:cubicBezTo>
                  <a:cubicBezTo>
                    <a:pt x="453749" y="887230"/>
                    <a:pt x="460664" y="888826"/>
                    <a:pt x="464654" y="897603"/>
                  </a:cubicBezTo>
                  <a:cubicBezTo>
                    <a:pt x="468643" y="906380"/>
                    <a:pt x="483538" y="906912"/>
                    <a:pt x="491251" y="906912"/>
                  </a:cubicBezTo>
                  <a:cubicBezTo>
                    <a:pt x="498964" y="906912"/>
                    <a:pt x="496039" y="918615"/>
                    <a:pt x="493645" y="923403"/>
                  </a:cubicBezTo>
                  <a:cubicBezTo>
                    <a:pt x="491251" y="928190"/>
                    <a:pt x="477154" y="931914"/>
                    <a:pt x="473165" y="926594"/>
                  </a:cubicBezTo>
                  <a:cubicBezTo>
                    <a:pt x="469175" y="921275"/>
                    <a:pt x="452153" y="926594"/>
                    <a:pt x="451887" y="920211"/>
                  </a:cubicBezTo>
                  <a:cubicBezTo>
                    <a:pt x="451621" y="913828"/>
                    <a:pt x="439386" y="904253"/>
                    <a:pt x="426886" y="906114"/>
                  </a:cubicBezTo>
                  <a:cubicBezTo>
                    <a:pt x="414385" y="907976"/>
                    <a:pt x="411991" y="899997"/>
                    <a:pt x="412789" y="890422"/>
                  </a:cubicBezTo>
                  <a:cubicBezTo>
                    <a:pt x="413587" y="880847"/>
                    <a:pt x="405874" y="875262"/>
                    <a:pt x="406406" y="870740"/>
                  </a:cubicBezTo>
                  <a:cubicBezTo>
                    <a:pt x="406672" y="866218"/>
                    <a:pt x="400820" y="857441"/>
                    <a:pt x="407204" y="853186"/>
                  </a:cubicBezTo>
                  <a:cubicBezTo>
                    <a:pt x="413587" y="848664"/>
                    <a:pt x="408800" y="842015"/>
                    <a:pt x="409331" y="835898"/>
                  </a:cubicBezTo>
                  <a:cubicBezTo>
                    <a:pt x="409863" y="829780"/>
                    <a:pt x="398427" y="820737"/>
                    <a:pt x="388320" y="820737"/>
                  </a:cubicBezTo>
                  <a:cubicBezTo>
                    <a:pt x="378213" y="820737"/>
                    <a:pt x="380341" y="810630"/>
                    <a:pt x="371830" y="808768"/>
                  </a:cubicBezTo>
                  <a:cubicBezTo>
                    <a:pt x="363318" y="806641"/>
                    <a:pt x="346562" y="792810"/>
                    <a:pt x="345232" y="786693"/>
                  </a:cubicBezTo>
                  <a:cubicBezTo>
                    <a:pt x="343903" y="780575"/>
                    <a:pt x="331136" y="779777"/>
                    <a:pt x="335657" y="777916"/>
                  </a:cubicBezTo>
                  <a:cubicBezTo>
                    <a:pt x="340179" y="775788"/>
                    <a:pt x="350019" y="778713"/>
                    <a:pt x="357467" y="785895"/>
                  </a:cubicBezTo>
                  <a:cubicBezTo>
                    <a:pt x="364648" y="793076"/>
                    <a:pt x="376351" y="799459"/>
                    <a:pt x="395235" y="801853"/>
                  </a:cubicBezTo>
                  <a:cubicBezTo>
                    <a:pt x="414119" y="804247"/>
                    <a:pt x="421832" y="813024"/>
                    <a:pt x="442578" y="816748"/>
                  </a:cubicBezTo>
                  <a:cubicBezTo>
                    <a:pt x="463590" y="820471"/>
                    <a:pt x="475825" y="822865"/>
                    <a:pt x="506146" y="827121"/>
                  </a:cubicBezTo>
                  <a:cubicBezTo>
                    <a:pt x="536200" y="831642"/>
                    <a:pt x="576362" y="801055"/>
                    <a:pt x="584873" y="792544"/>
                  </a:cubicBezTo>
                  <a:cubicBezTo>
                    <a:pt x="593384" y="784033"/>
                    <a:pt x="582480" y="766745"/>
                    <a:pt x="582480" y="760361"/>
                  </a:cubicBezTo>
                  <a:cubicBezTo>
                    <a:pt x="582480" y="753978"/>
                    <a:pt x="568915" y="753180"/>
                    <a:pt x="566787" y="748393"/>
                  </a:cubicBezTo>
                  <a:cubicBezTo>
                    <a:pt x="564660" y="743605"/>
                    <a:pt x="555883" y="734828"/>
                    <a:pt x="544179" y="734828"/>
                  </a:cubicBezTo>
                  <a:cubicBezTo>
                    <a:pt x="532477" y="734828"/>
                    <a:pt x="530881" y="721529"/>
                    <a:pt x="521572" y="722327"/>
                  </a:cubicBezTo>
                  <a:cubicBezTo>
                    <a:pt x="512263" y="723125"/>
                    <a:pt x="505880" y="718338"/>
                    <a:pt x="481676" y="702113"/>
                  </a:cubicBezTo>
                  <a:cubicBezTo>
                    <a:pt x="457473" y="686155"/>
                    <a:pt x="424226" y="674452"/>
                    <a:pt x="418109" y="677112"/>
                  </a:cubicBezTo>
                  <a:cubicBezTo>
                    <a:pt x="411991" y="680038"/>
                    <a:pt x="408002" y="681634"/>
                    <a:pt x="404012" y="675516"/>
                  </a:cubicBezTo>
                  <a:cubicBezTo>
                    <a:pt x="400022" y="669399"/>
                    <a:pt x="390713" y="670197"/>
                    <a:pt x="384330" y="674984"/>
                  </a:cubicBezTo>
                  <a:cubicBezTo>
                    <a:pt x="377947" y="679772"/>
                    <a:pt x="371563" y="670463"/>
                    <a:pt x="359328" y="673388"/>
                  </a:cubicBezTo>
                  <a:cubicBezTo>
                    <a:pt x="347360" y="676314"/>
                    <a:pt x="340977" y="668069"/>
                    <a:pt x="344168" y="664611"/>
                  </a:cubicBezTo>
                  <a:cubicBezTo>
                    <a:pt x="347360" y="660888"/>
                    <a:pt x="365180" y="664345"/>
                    <a:pt x="364382" y="658228"/>
                  </a:cubicBezTo>
                  <a:cubicBezTo>
                    <a:pt x="363584" y="652111"/>
                    <a:pt x="357201" y="658228"/>
                    <a:pt x="346296" y="651047"/>
                  </a:cubicBezTo>
                  <a:cubicBezTo>
                    <a:pt x="335391" y="643865"/>
                    <a:pt x="329540" y="648653"/>
                    <a:pt x="326880" y="654770"/>
                  </a:cubicBezTo>
                  <a:cubicBezTo>
                    <a:pt x="324486" y="660888"/>
                    <a:pt x="315975" y="659026"/>
                    <a:pt x="310390" y="653972"/>
                  </a:cubicBezTo>
                  <a:cubicBezTo>
                    <a:pt x="309858" y="653440"/>
                    <a:pt x="309326" y="653174"/>
                    <a:pt x="308528" y="652643"/>
                  </a:cubicBezTo>
                  <a:cubicBezTo>
                    <a:pt x="306666" y="662749"/>
                    <a:pt x="300815" y="663813"/>
                    <a:pt x="294697" y="662483"/>
                  </a:cubicBezTo>
                  <a:cubicBezTo>
                    <a:pt x="287516" y="660888"/>
                    <a:pt x="280335" y="672856"/>
                    <a:pt x="272356" y="672856"/>
                  </a:cubicBezTo>
                  <a:cubicBezTo>
                    <a:pt x="264376" y="672856"/>
                    <a:pt x="255600" y="681634"/>
                    <a:pt x="253738" y="688815"/>
                  </a:cubicBezTo>
                  <a:cubicBezTo>
                    <a:pt x="252142" y="695996"/>
                    <a:pt x="243365" y="692006"/>
                    <a:pt x="243365" y="696794"/>
                  </a:cubicBezTo>
                  <a:cubicBezTo>
                    <a:pt x="243365" y="701581"/>
                    <a:pt x="243365" y="706369"/>
                    <a:pt x="239375" y="711156"/>
                  </a:cubicBezTo>
                  <a:cubicBezTo>
                    <a:pt x="235386" y="715944"/>
                    <a:pt x="239375" y="718338"/>
                    <a:pt x="243365" y="726317"/>
                  </a:cubicBezTo>
                  <a:cubicBezTo>
                    <a:pt x="247354" y="734296"/>
                    <a:pt x="256131" y="733498"/>
                    <a:pt x="260121" y="735892"/>
                  </a:cubicBezTo>
                  <a:cubicBezTo>
                    <a:pt x="264111" y="738286"/>
                    <a:pt x="279271" y="751052"/>
                    <a:pt x="279271" y="755840"/>
                  </a:cubicBezTo>
                  <a:cubicBezTo>
                    <a:pt x="279271" y="760627"/>
                    <a:pt x="267302" y="772596"/>
                    <a:pt x="262515" y="776054"/>
                  </a:cubicBezTo>
                  <a:cubicBezTo>
                    <a:pt x="257727" y="779245"/>
                    <a:pt x="251344" y="787225"/>
                    <a:pt x="254536" y="792012"/>
                  </a:cubicBezTo>
                  <a:cubicBezTo>
                    <a:pt x="257727" y="796800"/>
                    <a:pt x="271292" y="817014"/>
                    <a:pt x="280335" y="832972"/>
                  </a:cubicBezTo>
                  <a:cubicBezTo>
                    <a:pt x="289112" y="848930"/>
                    <a:pt x="277143" y="841749"/>
                    <a:pt x="271558" y="848930"/>
                  </a:cubicBezTo>
                  <a:cubicBezTo>
                    <a:pt x="265973" y="856112"/>
                    <a:pt x="273952" y="864889"/>
                    <a:pt x="275547" y="869942"/>
                  </a:cubicBezTo>
                  <a:cubicBezTo>
                    <a:pt x="277143" y="874730"/>
                    <a:pt x="268366" y="873932"/>
                    <a:pt x="269164" y="877921"/>
                  </a:cubicBezTo>
                  <a:cubicBezTo>
                    <a:pt x="269962" y="881911"/>
                    <a:pt x="281931" y="883507"/>
                    <a:pt x="282729" y="886698"/>
                  </a:cubicBezTo>
                  <a:cubicBezTo>
                    <a:pt x="283527" y="889890"/>
                    <a:pt x="274749" y="893880"/>
                    <a:pt x="278739" y="900263"/>
                  </a:cubicBezTo>
                  <a:cubicBezTo>
                    <a:pt x="282729" y="906646"/>
                    <a:pt x="292304" y="906646"/>
                    <a:pt x="293102" y="914625"/>
                  </a:cubicBezTo>
                  <a:cubicBezTo>
                    <a:pt x="293900" y="922605"/>
                    <a:pt x="275547" y="923403"/>
                    <a:pt x="276345" y="929786"/>
                  </a:cubicBezTo>
                  <a:cubicBezTo>
                    <a:pt x="277143" y="936169"/>
                    <a:pt x="300549" y="944148"/>
                    <a:pt x="310922" y="956383"/>
                  </a:cubicBezTo>
                  <a:cubicBezTo>
                    <a:pt x="321295" y="968352"/>
                    <a:pt x="320497" y="971544"/>
                    <a:pt x="318103" y="978193"/>
                  </a:cubicBezTo>
                  <a:cubicBezTo>
                    <a:pt x="313315" y="991226"/>
                    <a:pt x="284324" y="1002396"/>
                    <a:pt x="277941" y="1016759"/>
                  </a:cubicBezTo>
                  <a:cubicBezTo>
                    <a:pt x="271558" y="1031121"/>
                    <a:pt x="247354" y="1039101"/>
                    <a:pt x="236183" y="1050538"/>
                  </a:cubicBezTo>
                  <a:cubicBezTo>
                    <a:pt x="231662" y="1055059"/>
                    <a:pt x="227140" y="1061176"/>
                    <a:pt x="223151" y="1067028"/>
                  </a:cubicBezTo>
                  <a:cubicBezTo>
                    <a:pt x="227938" y="1065698"/>
                    <a:pt x="231662" y="1064368"/>
                    <a:pt x="234588" y="1063038"/>
                  </a:cubicBezTo>
                  <a:cubicBezTo>
                    <a:pt x="240971" y="1059847"/>
                    <a:pt x="245492" y="1075539"/>
                    <a:pt x="251876" y="1080592"/>
                  </a:cubicBezTo>
                  <a:cubicBezTo>
                    <a:pt x="258259" y="1085912"/>
                    <a:pt x="271292" y="1080858"/>
                    <a:pt x="275547" y="1085912"/>
                  </a:cubicBezTo>
                  <a:cubicBezTo>
                    <a:pt x="280069" y="1090699"/>
                    <a:pt x="271824" y="1091231"/>
                    <a:pt x="262781" y="1089635"/>
                  </a:cubicBezTo>
                  <a:cubicBezTo>
                    <a:pt x="253472" y="1088040"/>
                    <a:pt x="251078" y="1093625"/>
                    <a:pt x="236716" y="1098413"/>
                  </a:cubicBezTo>
                  <a:cubicBezTo>
                    <a:pt x="225810" y="1102136"/>
                    <a:pt x="227140" y="1105860"/>
                    <a:pt x="223417" y="1108785"/>
                  </a:cubicBezTo>
                  <a:cubicBezTo>
                    <a:pt x="229800" y="1118095"/>
                    <a:pt x="221289" y="1119424"/>
                    <a:pt x="217831" y="1126606"/>
                  </a:cubicBezTo>
                  <a:cubicBezTo>
                    <a:pt x="214108" y="1134319"/>
                    <a:pt x="209320" y="1135649"/>
                    <a:pt x="208788" y="1140436"/>
                  </a:cubicBezTo>
                  <a:cubicBezTo>
                    <a:pt x="208256" y="1145224"/>
                    <a:pt x="210118" y="1148947"/>
                    <a:pt x="210650" y="1156129"/>
                  </a:cubicBezTo>
                  <a:cubicBezTo>
                    <a:pt x="211182" y="1163310"/>
                    <a:pt x="212512" y="1164640"/>
                    <a:pt x="216768" y="1170491"/>
                  </a:cubicBezTo>
                  <a:cubicBezTo>
                    <a:pt x="221023" y="1176608"/>
                    <a:pt x="213044" y="1176608"/>
                    <a:pt x="209586" y="1179534"/>
                  </a:cubicBezTo>
                  <a:cubicBezTo>
                    <a:pt x="205862" y="1182460"/>
                    <a:pt x="208256" y="1189109"/>
                    <a:pt x="213310" y="1193897"/>
                  </a:cubicBezTo>
                  <a:cubicBezTo>
                    <a:pt x="218097" y="1198684"/>
                    <a:pt x="218097" y="1204802"/>
                    <a:pt x="216235" y="1209057"/>
                  </a:cubicBezTo>
                  <a:cubicBezTo>
                    <a:pt x="214374" y="1213313"/>
                    <a:pt x="220491" y="1220494"/>
                    <a:pt x="224747" y="1224750"/>
                  </a:cubicBezTo>
                  <a:cubicBezTo>
                    <a:pt x="229002" y="1229005"/>
                    <a:pt x="228470" y="1240442"/>
                    <a:pt x="231928" y="1243368"/>
                  </a:cubicBezTo>
                  <a:cubicBezTo>
                    <a:pt x="235652" y="1246293"/>
                    <a:pt x="239641" y="1249485"/>
                    <a:pt x="246290" y="1247623"/>
                  </a:cubicBezTo>
                  <a:cubicBezTo>
                    <a:pt x="252940" y="1245761"/>
                    <a:pt x="257195" y="1248953"/>
                    <a:pt x="260121" y="1254272"/>
                  </a:cubicBezTo>
                  <a:cubicBezTo>
                    <a:pt x="263047" y="1259592"/>
                    <a:pt x="268100" y="1257198"/>
                    <a:pt x="274484" y="1254272"/>
                  </a:cubicBezTo>
                  <a:cubicBezTo>
                    <a:pt x="281133" y="1251347"/>
                    <a:pt x="296293" y="1259592"/>
                    <a:pt x="299751" y="1261454"/>
                  </a:cubicBezTo>
                  <a:cubicBezTo>
                    <a:pt x="303475" y="1263316"/>
                    <a:pt x="301613" y="1273422"/>
                    <a:pt x="302145" y="1280072"/>
                  </a:cubicBezTo>
                  <a:cubicBezTo>
                    <a:pt x="302677" y="1286721"/>
                    <a:pt x="298687" y="1295232"/>
                    <a:pt x="305070" y="1299488"/>
                  </a:cubicBezTo>
                  <a:cubicBezTo>
                    <a:pt x="311720" y="1303743"/>
                    <a:pt x="309858" y="1313318"/>
                    <a:pt x="317837" y="1316244"/>
                  </a:cubicBezTo>
                  <a:cubicBezTo>
                    <a:pt x="325550" y="1319170"/>
                    <a:pt x="328742" y="1330075"/>
                    <a:pt x="333529" y="1331404"/>
                  </a:cubicBezTo>
                  <a:cubicBezTo>
                    <a:pt x="338317" y="1332734"/>
                    <a:pt x="347360" y="1339916"/>
                    <a:pt x="348690" y="1345235"/>
                  </a:cubicBezTo>
                  <a:cubicBezTo>
                    <a:pt x="350019" y="1350555"/>
                    <a:pt x="340179" y="1355608"/>
                    <a:pt x="334859" y="1358002"/>
                  </a:cubicBezTo>
                  <a:cubicBezTo>
                    <a:pt x="329540" y="1360396"/>
                    <a:pt x="319167" y="1350820"/>
                    <a:pt x="315709" y="1355076"/>
                  </a:cubicBezTo>
                  <a:cubicBezTo>
                    <a:pt x="311986" y="1359332"/>
                    <a:pt x="317039" y="1367045"/>
                    <a:pt x="319965" y="1380343"/>
                  </a:cubicBezTo>
                  <a:cubicBezTo>
                    <a:pt x="322890" y="1393642"/>
                    <a:pt x="325284" y="1394706"/>
                    <a:pt x="331401" y="1394706"/>
                  </a:cubicBezTo>
                  <a:cubicBezTo>
                    <a:pt x="337519" y="1394706"/>
                    <a:pt x="339913" y="1390450"/>
                    <a:pt x="344168" y="1388057"/>
                  </a:cubicBezTo>
                  <a:cubicBezTo>
                    <a:pt x="348424" y="1385663"/>
                    <a:pt x="357999" y="1389121"/>
                    <a:pt x="362254" y="1387525"/>
                  </a:cubicBezTo>
                  <a:cubicBezTo>
                    <a:pt x="366510" y="1385663"/>
                    <a:pt x="381404" y="1385131"/>
                    <a:pt x="384596" y="1389918"/>
                  </a:cubicBezTo>
                  <a:cubicBezTo>
                    <a:pt x="387522" y="1394706"/>
                    <a:pt x="390713" y="1406143"/>
                    <a:pt x="388320" y="1410398"/>
                  </a:cubicBezTo>
                  <a:cubicBezTo>
                    <a:pt x="385926" y="1414654"/>
                    <a:pt x="391245" y="1419441"/>
                    <a:pt x="394437" y="1425559"/>
                  </a:cubicBezTo>
                  <a:cubicBezTo>
                    <a:pt x="397363" y="1431676"/>
                    <a:pt x="410129" y="1428484"/>
                    <a:pt x="414385" y="1430346"/>
                  </a:cubicBezTo>
                  <a:cubicBezTo>
                    <a:pt x="418640" y="1432208"/>
                    <a:pt x="428216" y="1445507"/>
                    <a:pt x="426354" y="1451358"/>
                  </a:cubicBezTo>
                  <a:cubicBezTo>
                    <a:pt x="424492" y="1457476"/>
                    <a:pt x="432471" y="1458539"/>
                    <a:pt x="436460" y="1456678"/>
                  </a:cubicBezTo>
                  <a:cubicBezTo>
                    <a:pt x="440716" y="1454816"/>
                    <a:pt x="444972" y="1459603"/>
                    <a:pt x="449759" y="1462795"/>
                  </a:cubicBezTo>
                  <a:cubicBezTo>
                    <a:pt x="454547" y="1465721"/>
                    <a:pt x="458803" y="1464657"/>
                    <a:pt x="463590" y="1461465"/>
                  </a:cubicBezTo>
                  <a:cubicBezTo>
                    <a:pt x="468377" y="1458539"/>
                    <a:pt x="476091" y="1456146"/>
                    <a:pt x="478751" y="1460135"/>
                  </a:cubicBezTo>
                  <a:cubicBezTo>
                    <a:pt x="481144" y="1464391"/>
                    <a:pt x="490719" y="1472104"/>
                    <a:pt x="490719" y="1474498"/>
                  </a:cubicBezTo>
                  <a:cubicBezTo>
                    <a:pt x="490719" y="1476892"/>
                    <a:pt x="505880" y="1474498"/>
                    <a:pt x="513061" y="1477955"/>
                  </a:cubicBezTo>
                  <a:cubicBezTo>
                    <a:pt x="520242" y="1481679"/>
                    <a:pt x="528221" y="1479817"/>
                    <a:pt x="535935" y="1484073"/>
                  </a:cubicBezTo>
                  <a:cubicBezTo>
                    <a:pt x="543648" y="1488328"/>
                    <a:pt x="551095" y="1488860"/>
                    <a:pt x="551627" y="1493648"/>
                  </a:cubicBezTo>
                  <a:cubicBezTo>
                    <a:pt x="552159" y="1498435"/>
                    <a:pt x="543914" y="1502691"/>
                    <a:pt x="543914" y="1505085"/>
                  </a:cubicBezTo>
                  <a:cubicBezTo>
                    <a:pt x="543914" y="1507478"/>
                    <a:pt x="550563" y="1509340"/>
                    <a:pt x="550563" y="1513064"/>
                  </a:cubicBezTo>
                  <a:cubicBezTo>
                    <a:pt x="550563" y="1516787"/>
                    <a:pt x="542052" y="1516787"/>
                    <a:pt x="540988" y="1519713"/>
                  </a:cubicBezTo>
                  <a:cubicBezTo>
                    <a:pt x="539658" y="1522639"/>
                    <a:pt x="545775" y="1526894"/>
                    <a:pt x="546839" y="1530086"/>
                  </a:cubicBezTo>
                  <a:cubicBezTo>
                    <a:pt x="548169" y="1533012"/>
                    <a:pt x="542052" y="1543385"/>
                    <a:pt x="542052" y="1546310"/>
                  </a:cubicBezTo>
                  <a:cubicBezTo>
                    <a:pt x="542052" y="1549236"/>
                    <a:pt x="523966" y="1545778"/>
                    <a:pt x="519710" y="1545778"/>
                  </a:cubicBezTo>
                  <a:cubicBezTo>
                    <a:pt x="515455" y="1545778"/>
                    <a:pt x="502954" y="1559609"/>
                    <a:pt x="498698" y="1560141"/>
                  </a:cubicBezTo>
                  <a:cubicBezTo>
                    <a:pt x="495241" y="1560673"/>
                    <a:pt x="496837" y="1567322"/>
                    <a:pt x="498167" y="1572908"/>
                  </a:cubicBezTo>
                  <a:cubicBezTo>
                    <a:pt x="511199" y="1570514"/>
                    <a:pt x="524498" y="1569450"/>
                    <a:pt x="525828" y="1572376"/>
                  </a:cubicBezTo>
                  <a:cubicBezTo>
                    <a:pt x="528221" y="1577163"/>
                    <a:pt x="497634" y="1589930"/>
                    <a:pt x="492049" y="1592058"/>
                  </a:cubicBezTo>
                  <a:cubicBezTo>
                    <a:pt x="486463" y="1594185"/>
                    <a:pt x="502954" y="1602431"/>
                    <a:pt x="502422" y="1607218"/>
                  </a:cubicBezTo>
                  <a:cubicBezTo>
                    <a:pt x="502156" y="1612006"/>
                    <a:pt x="484602" y="1613335"/>
                    <a:pt x="486463" y="1622911"/>
                  </a:cubicBezTo>
                  <a:cubicBezTo>
                    <a:pt x="488060" y="1632485"/>
                    <a:pt x="480878" y="1634613"/>
                    <a:pt x="471569" y="1634613"/>
                  </a:cubicBezTo>
                  <a:cubicBezTo>
                    <a:pt x="462260" y="1634613"/>
                    <a:pt x="459866" y="1640199"/>
                    <a:pt x="464388" y="1640997"/>
                  </a:cubicBezTo>
                  <a:cubicBezTo>
                    <a:pt x="468910" y="1641794"/>
                    <a:pt x="468377" y="1653763"/>
                    <a:pt x="485665" y="1658285"/>
                  </a:cubicBezTo>
                  <a:cubicBezTo>
                    <a:pt x="502954" y="1662806"/>
                    <a:pt x="521306" y="1678765"/>
                    <a:pt x="536200" y="1694989"/>
                  </a:cubicBezTo>
                  <a:cubicBezTo>
                    <a:pt x="538328" y="1697117"/>
                    <a:pt x="540722" y="1698979"/>
                    <a:pt x="543382" y="1700574"/>
                  </a:cubicBezTo>
                  <a:cubicBezTo>
                    <a:pt x="547637" y="1697915"/>
                    <a:pt x="551361" y="1696053"/>
                    <a:pt x="553488" y="1695787"/>
                  </a:cubicBezTo>
                  <a:cubicBezTo>
                    <a:pt x="562000" y="1694457"/>
                    <a:pt x="577692" y="1699511"/>
                    <a:pt x="585938" y="1705362"/>
                  </a:cubicBezTo>
                  <a:cubicBezTo>
                    <a:pt x="594449" y="1711479"/>
                    <a:pt x="624504" y="1704032"/>
                    <a:pt x="628227" y="1709086"/>
                  </a:cubicBezTo>
                  <a:cubicBezTo>
                    <a:pt x="631950" y="1713873"/>
                    <a:pt x="639132" y="1719990"/>
                    <a:pt x="644983" y="1719990"/>
                  </a:cubicBezTo>
                  <a:cubicBezTo>
                    <a:pt x="651101" y="1719990"/>
                    <a:pt x="656952" y="1731959"/>
                    <a:pt x="661740" y="1728501"/>
                  </a:cubicBezTo>
                  <a:cubicBezTo>
                    <a:pt x="666527" y="1724778"/>
                    <a:pt x="684613" y="1724778"/>
                    <a:pt x="689401" y="1724778"/>
                  </a:cubicBezTo>
                  <a:cubicBezTo>
                    <a:pt x="694188" y="1724778"/>
                    <a:pt x="694188" y="1728501"/>
                    <a:pt x="698976" y="1728501"/>
                  </a:cubicBezTo>
                  <a:cubicBezTo>
                    <a:pt x="703763" y="1728501"/>
                    <a:pt x="703763" y="1746588"/>
                    <a:pt x="707487" y="1745258"/>
                  </a:cubicBezTo>
                  <a:cubicBezTo>
                    <a:pt x="710945" y="1743928"/>
                    <a:pt x="724243" y="1756163"/>
                    <a:pt x="732754" y="1757227"/>
                  </a:cubicBezTo>
                  <a:cubicBezTo>
                    <a:pt x="741265" y="1758557"/>
                    <a:pt x="749511" y="1772919"/>
                    <a:pt x="753234" y="1771589"/>
                  </a:cubicBezTo>
                  <a:cubicBezTo>
                    <a:pt x="756692" y="1770259"/>
                    <a:pt x="762809" y="1777706"/>
                    <a:pt x="765203" y="1771589"/>
                  </a:cubicBezTo>
                  <a:cubicBezTo>
                    <a:pt x="767596" y="1766004"/>
                    <a:pt x="779299" y="1768663"/>
                    <a:pt x="782757" y="1758822"/>
                  </a:cubicBezTo>
                  <a:cubicBezTo>
                    <a:pt x="767596" y="1740204"/>
                    <a:pt x="751106" y="1719459"/>
                    <a:pt x="751638" y="1711479"/>
                  </a:cubicBezTo>
                  <a:cubicBezTo>
                    <a:pt x="752436" y="1697915"/>
                    <a:pt x="758022" y="1688872"/>
                    <a:pt x="741265" y="1674509"/>
                  </a:cubicBezTo>
                  <a:cubicBezTo>
                    <a:pt x="724509" y="1660147"/>
                    <a:pt x="742861" y="1650306"/>
                    <a:pt x="754830" y="1635145"/>
                  </a:cubicBezTo>
                  <a:cubicBezTo>
                    <a:pt x="765735" y="1621581"/>
                    <a:pt x="788608" y="1615463"/>
                    <a:pt x="802971" y="1605888"/>
                  </a:cubicBezTo>
                  <a:cubicBezTo>
                    <a:pt x="800045" y="1603760"/>
                    <a:pt x="797119" y="1601899"/>
                    <a:pt x="794194" y="1600569"/>
                  </a:cubicBezTo>
                  <a:cubicBezTo>
                    <a:pt x="783289" y="1595781"/>
                    <a:pt x="779831" y="1590994"/>
                    <a:pt x="788077" y="1588600"/>
                  </a:cubicBezTo>
                  <a:cubicBezTo>
                    <a:pt x="796588" y="1586206"/>
                    <a:pt x="792864" y="1581419"/>
                    <a:pt x="784353" y="1571844"/>
                  </a:cubicBezTo>
                  <a:cubicBezTo>
                    <a:pt x="775842" y="1562269"/>
                    <a:pt x="772384" y="1552428"/>
                    <a:pt x="767596" y="1552428"/>
                  </a:cubicBezTo>
                  <a:cubicBezTo>
                    <a:pt x="762809" y="1552428"/>
                    <a:pt x="755628" y="1551098"/>
                    <a:pt x="748181" y="1553758"/>
                  </a:cubicBezTo>
                  <a:cubicBezTo>
                    <a:pt x="740999" y="1556151"/>
                    <a:pt x="742063" y="1547640"/>
                    <a:pt x="743393" y="1539395"/>
                  </a:cubicBezTo>
                  <a:cubicBezTo>
                    <a:pt x="744723" y="1530884"/>
                    <a:pt x="730095" y="1532214"/>
                    <a:pt x="727700" y="1528490"/>
                  </a:cubicBezTo>
                  <a:cubicBezTo>
                    <a:pt x="725307" y="1524767"/>
                    <a:pt x="731158" y="1512798"/>
                    <a:pt x="733818" y="1511734"/>
                  </a:cubicBezTo>
                  <a:cubicBezTo>
                    <a:pt x="736212" y="1510404"/>
                    <a:pt x="743393" y="1506946"/>
                    <a:pt x="743393" y="1503223"/>
                  </a:cubicBezTo>
                  <a:cubicBezTo>
                    <a:pt x="743393" y="1499499"/>
                    <a:pt x="730095" y="1498435"/>
                    <a:pt x="734882" y="1489924"/>
                  </a:cubicBezTo>
                  <a:cubicBezTo>
                    <a:pt x="739669" y="1481413"/>
                    <a:pt x="749244" y="1481413"/>
                    <a:pt x="749244" y="1473168"/>
                  </a:cubicBezTo>
                  <a:cubicBezTo>
                    <a:pt x="749244" y="1464657"/>
                    <a:pt x="756426" y="1457476"/>
                    <a:pt x="764937" y="1463593"/>
                  </a:cubicBezTo>
                  <a:cubicBezTo>
                    <a:pt x="773448" y="1469710"/>
                    <a:pt x="776905" y="1485403"/>
                    <a:pt x="786747" y="1481679"/>
                  </a:cubicBezTo>
                  <a:cubicBezTo>
                    <a:pt x="796321" y="1477955"/>
                    <a:pt x="790470" y="1469710"/>
                    <a:pt x="789140" y="1464923"/>
                  </a:cubicBezTo>
                  <a:cubicBezTo>
                    <a:pt x="787810" y="1460135"/>
                    <a:pt x="785417" y="1452954"/>
                    <a:pt x="796321" y="1450560"/>
                  </a:cubicBezTo>
                  <a:cubicBezTo>
                    <a:pt x="807227" y="1448167"/>
                    <a:pt x="802439" y="1437262"/>
                    <a:pt x="810684" y="1437262"/>
                  </a:cubicBezTo>
                  <a:cubicBezTo>
                    <a:pt x="819195" y="1437262"/>
                    <a:pt x="834887" y="1426357"/>
                    <a:pt x="839675" y="1423963"/>
                  </a:cubicBezTo>
                  <a:cubicBezTo>
                    <a:pt x="844463" y="1421569"/>
                    <a:pt x="855367" y="1415452"/>
                    <a:pt x="860155" y="1417846"/>
                  </a:cubicBezTo>
                  <a:cubicBezTo>
                    <a:pt x="864942" y="1420239"/>
                    <a:pt x="871060" y="1426357"/>
                    <a:pt x="874518" y="1417846"/>
                  </a:cubicBezTo>
                  <a:cubicBezTo>
                    <a:pt x="878241" y="1409334"/>
                    <a:pt x="892603" y="1413058"/>
                    <a:pt x="893668" y="1417846"/>
                  </a:cubicBezTo>
                  <a:cubicBezTo>
                    <a:pt x="894997" y="1422633"/>
                    <a:pt x="917871" y="1422633"/>
                    <a:pt x="925053" y="1427421"/>
                  </a:cubicBezTo>
                  <a:cubicBezTo>
                    <a:pt x="932234" y="1432208"/>
                    <a:pt x="947926" y="1441783"/>
                    <a:pt x="947926" y="1446571"/>
                  </a:cubicBezTo>
                  <a:cubicBezTo>
                    <a:pt x="947926" y="1451358"/>
                    <a:pt x="955107" y="1458539"/>
                    <a:pt x="955107" y="1450294"/>
                  </a:cubicBezTo>
                  <a:cubicBezTo>
                    <a:pt x="955107" y="1441783"/>
                    <a:pt x="961224" y="1444177"/>
                    <a:pt x="970800" y="1450294"/>
                  </a:cubicBezTo>
                  <a:cubicBezTo>
                    <a:pt x="980374" y="1456412"/>
                    <a:pt x="993673" y="1454018"/>
                    <a:pt x="996067" y="1447900"/>
                  </a:cubicBezTo>
                  <a:cubicBezTo>
                    <a:pt x="998461" y="1441783"/>
                    <a:pt x="1016547" y="1434602"/>
                    <a:pt x="1022664" y="1439389"/>
                  </a:cubicBezTo>
                  <a:cubicBezTo>
                    <a:pt x="1028782" y="1444177"/>
                    <a:pt x="1031175" y="1447900"/>
                    <a:pt x="1038356" y="1440719"/>
                  </a:cubicBezTo>
                  <a:cubicBezTo>
                    <a:pt x="1045538" y="1433538"/>
                    <a:pt x="1062560" y="1434602"/>
                    <a:pt x="1064954" y="1441783"/>
                  </a:cubicBezTo>
                  <a:cubicBezTo>
                    <a:pt x="1067348" y="1448964"/>
                    <a:pt x="1075859" y="1450294"/>
                    <a:pt x="1083040" y="1450294"/>
                  </a:cubicBezTo>
                  <a:cubicBezTo>
                    <a:pt x="1090221" y="1450294"/>
                    <a:pt x="1091551" y="1461199"/>
                    <a:pt x="1096339" y="1458805"/>
                  </a:cubicBezTo>
                  <a:cubicBezTo>
                    <a:pt x="1101126" y="1456412"/>
                    <a:pt x="1100062" y="1444443"/>
                    <a:pt x="1105914" y="1445507"/>
                  </a:cubicBezTo>
                  <a:cubicBezTo>
                    <a:pt x="1112031" y="1446837"/>
                    <a:pt x="1116818" y="1454018"/>
                    <a:pt x="1126394" y="1454018"/>
                  </a:cubicBezTo>
                  <a:cubicBezTo>
                    <a:pt x="1135968" y="1454018"/>
                    <a:pt x="1143150" y="1451624"/>
                    <a:pt x="1143150" y="1444443"/>
                  </a:cubicBezTo>
                  <a:cubicBezTo>
                    <a:pt x="1143150" y="1437262"/>
                    <a:pt x="1141820" y="1425027"/>
                    <a:pt x="1135968" y="1425027"/>
                  </a:cubicBezTo>
                  <a:cubicBezTo>
                    <a:pt x="1129851" y="1425027"/>
                    <a:pt x="1123999" y="1418910"/>
                    <a:pt x="1116818" y="1418910"/>
                  </a:cubicBezTo>
                  <a:cubicBezTo>
                    <a:pt x="1109637" y="1418910"/>
                    <a:pt x="1102456" y="1406941"/>
                    <a:pt x="1109637" y="1404547"/>
                  </a:cubicBezTo>
                  <a:cubicBezTo>
                    <a:pt x="1116818" y="1402153"/>
                    <a:pt x="1128787" y="1396036"/>
                    <a:pt x="1126394" y="1390185"/>
                  </a:cubicBezTo>
                  <a:cubicBezTo>
                    <a:pt x="1123999" y="1384067"/>
                    <a:pt x="1121606" y="1372098"/>
                    <a:pt x="1131181" y="1371034"/>
                  </a:cubicBezTo>
                  <a:cubicBezTo>
                    <a:pt x="1140756" y="1369705"/>
                    <a:pt x="1161236" y="1369705"/>
                    <a:pt x="1160172" y="1366247"/>
                  </a:cubicBezTo>
                  <a:cubicBezTo>
                    <a:pt x="1158842" y="1362523"/>
                    <a:pt x="1139692" y="1360129"/>
                    <a:pt x="1135968" y="1354278"/>
                  </a:cubicBezTo>
                  <a:cubicBezTo>
                    <a:pt x="1132245" y="1348161"/>
                    <a:pt x="1131181" y="1333798"/>
                    <a:pt x="1134638" y="1331404"/>
                  </a:cubicBezTo>
                  <a:cubicBezTo>
                    <a:pt x="1138362" y="1329011"/>
                    <a:pt x="1150331" y="1332468"/>
                    <a:pt x="1157512" y="1330075"/>
                  </a:cubicBezTo>
                  <a:cubicBezTo>
                    <a:pt x="1164693" y="1327681"/>
                    <a:pt x="1180386" y="1333798"/>
                    <a:pt x="1189961" y="1326351"/>
                  </a:cubicBezTo>
                  <a:cubicBezTo>
                    <a:pt x="1199536" y="1319170"/>
                    <a:pt x="1220016" y="1317840"/>
                    <a:pt x="1230921" y="1317840"/>
                  </a:cubicBezTo>
                  <a:cubicBezTo>
                    <a:pt x="1241825" y="1317840"/>
                    <a:pt x="1250071" y="1310659"/>
                    <a:pt x="1258582" y="1309329"/>
                  </a:cubicBezTo>
                  <a:cubicBezTo>
                    <a:pt x="1267093" y="1307999"/>
                    <a:pt x="1291030" y="1304541"/>
                    <a:pt x="1297148" y="1302147"/>
                  </a:cubicBezTo>
                  <a:cubicBezTo>
                    <a:pt x="1303265" y="1299754"/>
                    <a:pt x="1335714" y="1294966"/>
                    <a:pt x="1336777" y="1288849"/>
                  </a:cubicBezTo>
                  <a:cubicBezTo>
                    <a:pt x="1338107" y="1282732"/>
                    <a:pt x="1363907" y="1277944"/>
                    <a:pt x="1370556" y="1281136"/>
                  </a:cubicBezTo>
                  <a:cubicBezTo>
                    <a:pt x="1377206" y="1284061"/>
                    <a:pt x="1385717" y="1286455"/>
                    <a:pt x="1391568" y="1284061"/>
                  </a:cubicBezTo>
                  <a:cubicBezTo>
                    <a:pt x="1397686" y="1281668"/>
                    <a:pt x="1410186" y="1288317"/>
                    <a:pt x="1409122" y="1294966"/>
                  </a:cubicBezTo>
                  <a:cubicBezTo>
                    <a:pt x="1408058" y="1301616"/>
                    <a:pt x="1414442" y="1308797"/>
                    <a:pt x="1413909" y="1314116"/>
                  </a:cubicBezTo>
                  <a:cubicBezTo>
                    <a:pt x="1413378" y="1319436"/>
                    <a:pt x="1407260" y="1321298"/>
                    <a:pt x="1410984" y="1325553"/>
                  </a:cubicBezTo>
                  <a:cubicBezTo>
                    <a:pt x="1414708" y="1329809"/>
                    <a:pt x="1430932" y="1326617"/>
                    <a:pt x="1435720" y="1321298"/>
                  </a:cubicBezTo>
                  <a:cubicBezTo>
                    <a:pt x="1440507" y="1315978"/>
                    <a:pt x="1445826" y="1323691"/>
                    <a:pt x="1445826" y="1327947"/>
                  </a:cubicBezTo>
                  <a:cubicBezTo>
                    <a:pt x="1445826" y="1332202"/>
                    <a:pt x="1453805" y="1335128"/>
                    <a:pt x="1453805" y="1329809"/>
                  </a:cubicBezTo>
                  <a:cubicBezTo>
                    <a:pt x="1453805" y="1324489"/>
                    <a:pt x="1463381" y="1327947"/>
                    <a:pt x="1466572" y="1331671"/>
                  </a:cubicBezTo>
                  <a:cubicBezTo>
                    <a:pt x="1469498" y="1335394"/>
                    <a:pt x="1480935" y="1327415"/>
                    <a:pt x="1480935" y="1333532"/>
                  </a:cubicBezTo>
                  <a:cubicBezTo>
                    <a:pt x="1480935" y="1339650"/>
                    <a:pt x="1464179" y="1344437"/>
                    <a:pt x="1471360" y="1351087"/>
                  </a:cubicBezTo>
                  <a:cubicBezTo>
                    <a:pt x="1478541" y="1357736"/>
                    <a:pt x="1482797" y="1343107"/>
                    <a:pt x="1491840" y="1346299"/>
                  </a:cubicBezTo>
                  <a:cubicBezTo>
                    <a:pt x="1500883" y="1349225"/>
                    <a:pt x="1512852" y="1335926"/>
                    <a:pt x="1521363" y="1334330"/>
                  </a:cubicBezTo>
                  <a:cubicBezTo>
                    <a:pt x="1529874" y="1332468"/>
                    <a:pt x="1538917" y="1324755"/>
                    <a:pt x="1546098" y="1320500"/>
                  </a:cubicBezTo>
                  <a:cubicBezTo>
                    <a:pt x="1553279" y="1316244"/>
                    <a:pt x="1568972" y="1317574"/>
                    <a:pt x="1564184" y="1322362"/>
                  </a:cubicBezTo>
                  <a:cubicBezTo>
                    <a:pt x="1559397" y="1327149"/>
                    <a:pt x="1553811" y="1336192"/>
                    <a:pt x="1572163" y="1342841"/>
                  </a:cubicBezTo>
                  <a:cubicBezTo>
                    <a:pt x="1590249" y="1349491"/>
                    <a:pt x="1610729" y="1384333"/>
                    <a:pt x="1622166" y="1401887"/>
                  </a:cubicBezTo>
                  <a:cubicBezTo>
                    <a:pt x="1633603" y="1419441"/>
                    <a:pt x="1644508" y="1450826"/>
                    <a:pt x="1650359" y="1450826"/>
                  </a:cubicBezTo>
                  <a:cubicBezTo>
                    <a:pt x="1656477" y="1450826"/>
                    <a:pt x="1658339" y="1435134"/>
                    <a:pt x="1666052" y="1433272"/>
                  </a:cubicBezTo>
                  <a:cubicBezTo>
                    <a:pt x="1673765" y="1431410"/>
                    <a:pt x="1678818" y="1446571"/>
                    <a:pt x="1687064" y="1448432"/>
                  </a:cubicBezTo>
                  <a:cubicBezTo>
                    <a:pt x="1695575" y="1450294"/>
                    <a:pt x="1707012" y="1455082"/>
                    <a:pt x="1713661" y="1452688"/>
                  </a:cubicBezTo>
                  <a:cubicBezTo>
                    <a:pt x="1720310" y="1450294"/>
                    <a:pt x="1735204" y="1441783"/>
                    <a:pt x="1740790" y="1444975"/>
                  </a:cubicBezTo>
                  <a:cubicBezTo>
                    <a:pt x="1746110" y="1447900"/>
                    <a:pt x="1753557" y="1447900"/>
                    <a:pt x="1758344" y="1459337"/>
                  </a:cubicBezTo>
                  <a:cubicBezTo>
                    <a:pt x="1763132" y="1470774"/>
                    <a:pt x="1770313" y="1473168"/>
                    <a:pt x="1775100" y="1473168"/>
                  </a:cubicBezTo>
                  <a:cubicBezTo>
                    <a:pt x="1779888" y="1473168"/>
                    <a:pt x="1780952" y="1478487"/>
                    <a:pt x="1780952" y="1483541"/>
                  </a:cubicBezTo>
                  <a:cubicBezTo>
                    <a:pt x="1780952" y="1488328"/>
                    <a:pt x="1789729" y="1494712"/>
                    <a:pt x="1794516" y="1494712"/>
                  </a:cubicBezTo>
                  <a:cubicBezTo>
                    <a:pt x="1799304" y="1494712"/>
                    <a:pt x="1812336" y="1493116"/>
                    <a:pt x="1816326" y="1490722"/>
                  </a:cubicBezTo>
                  <a:cubicBezTo>
                    <a:pt x="1820316" y="1488328"/>
                    <a:pt x="1825103" y="1485935"/>
                    <a:pt x="1825901" y="1491520"/>
                  </a:cubicBezTo>
                  <a:cubicBezTo>
                    <a:pt x="1826699" y="1497105"/>
                    <a:pt x="1833880" y="1505883"/>
                    <a:pt x="1838668" y="1505883"/>
                  </a:cubicBezTo>
                  <a:cubicBezTo>
                    <a:pt x="1843455" y="1505883"/>
                    <a:pt x="1853030" y="1509872"/>
                    <a:pt x="1853828" y="1505883"/>
                  </a:cubicBezTo>
                  <a:cubicBezTo>
                    <a:pt x="1854626" y="1501893"/>
                    <a:pt x="1867393" y="1499499"/>
                    <a:pt x="1872180" y="1498701"/>
                  </a:cubicBezTo>
                  <a:cubicBezTo>
                    <a:pt x="1876968" y="1497903"/>
                    <a:pt x="1893990" y="1494712"/>
                    <a:pt x="1897182" y="1487530"/>
                  </a:cubicBezTo>
                  <a:cubicBezTo>
                    <a:pt x="1900374" y="1480349"/>
                    <a:pt x="1913938" y="1480349"/>
                    <a:pt x="1918194" y="1475562"/>
                  </a:cubicBezTo>
                  <a:cubicBezTo>
                    <a:pt x="1922183" y="1470774"/>
                    <a:pt x="1933354" y="1468380"/>
                    <a:pt x="1935748" y="1463593"/>
                  </a:cubicBezTo>
                  <a:cubicBezTo>
                    <a:pt x="1938142" y="1458805"/>
                    <a:pt x="1952504" y="1459603"/>
                    <a:pt x="1954366" y="1455614"/>
                  </a:cubicBezTo>
                  <a:cubicBezTo>
                    <a:pt x="1955962" y="1451624"/>
                    <a:pt x="1967930" y="1450826"/>
                    <a:pt x="1973516" y="1452422"/>
                  </a:cubicBezTo>
                  <a:cubicBezTo>
                    <a:pt x="1979101" y="1454018"/>
                    <a:pt x="2007294" y="1459603"/>
                    <a:pt x="2011284" y="1458805"/>
                  </a:cubicBezTo>
                  <a:cubicBezTo>
                    <a:pt x="2015274" y="1458008"/>
                    <a:pt x="2016072" y="1473168"/>
                    <a:pt x="2020061" y="1473966"/>
                  </a:cubicBezTo>
                  <a:cubicBezTo>
                    <a:pt x="2024051" y="1474764"/>
                    <a:pt x="2038679" y="1485935"/>
                    <a:pt x="2042669" y="1482743"/>
                  </a:cubicBezTo>
                  <a:cubicBezTo>
                    <a:pt x="2046658" y="1479551"/>
                    <a:pt x="2056233" y="1476360"/>
                    <a:pt x="2064478" y="1481147"/>
                  </a:cubicBezTo>
                  <a:cubicBezTo>
                    <a:pt x="2072458" y="1485935"/>
                    <a:pt x="2080437" y="1492318"/>
                    <a:pt x="2083628" y="1486733"/>
                  </a:cubicBezTo>
                  <a:cubicBezTo>
                    <a:pt x="2086820" y="1481147"/>
                    <a:pt x="2103576" y="1478753"/>
                    <a:pt x="2106236" y="1475562"/>
                  </a:cubicBezTo>
                  <a:cubicBezTo>
                    <a:pt x="2108630" y="1472370"/>
                    <a:pt x="2111024" y="1462795"/>
                    <a:pt x="2107034" y="1459603"/>
                  </a:cubicBezTo>
                  <a:cubicBezTo>
                    <a:pt x="2103045" y="1456412"/>
                    <a:pt x="2099055" y="1443645"/>
                    <a:pt x="2097459" y="1436996"/>
                  </a:cubicBezTo>
                  <a:cubicBezTo>
                    <a:pt x="2095863" y="1430612"/>
                    <a:pt x="2107034" y="1429016"/>
                    <a:pt x="2108630" y="1423431"/>
                  </a:cubicBezTo>
                  <a:cubicBezTo>
                    <a:pt x="2110226" y="1417846"/>
                    <a:pt x="2119801" y="1417048"/>
                    <a:pt x="2122992" y="1413856"/>
                  </a:cubicBezTo>
                  <a:cubicBezTo>
                    <a:pt x="2126184" y="1410664"/>
                    <a:pt x="2126982" y="1403483"/>
                    <a:pt x="2132568" y="1405079"/>
                  </a:cubicBezTo>
                  <a:cubicBezTo>
                    <a:pt x="2138153" y="1406675"/>
                    <a:pt x="2150122" y="1410664"/>
                    <a:pt x="2152516" y="1413058"/>
                  </a:cubicBezTo>
                  <a:cubicBezTo>
                    <a:pt x="2154909" y="1415452"/>
                    <a:pt x="2163686" y="1417048"/>
                    <a:pt x="2169271" y="1417048"/>
                  </a:cubicBezTo>
                  <a:cubicBezTo>
                    <a:pt x="2174857" y="1417048"/>
                    <a:pt x="2183634" y="1421835"/>
                    <a:pt x="2189219" y="1425027"/>
                  </a:cubicBezTo>
                  <a:cubicBezTo>
                    <a:pt x="2194805" y="1428219"/>
                    <a:pt x="2212625" y="1428219"/>
                    <a:pt x="2215817" y="1433006"/>
                  </a:cubicBezTo>
                  <a:cubicBezTo>
                    <a:pt x="2219009" y="1437794"/>
                    <a:pt x="2215019" y="1451358"/>
                    <a:pt x="2219009" y="1456412"/>
                  </a:cubicBezTo>
                  <a:cubicBezTo>
                    <a:pt x="2222998" y="1461199"/>
                    <a:pt x="2232573" y="1471572"/>
                    <a:pt x="2235765" y="1469178"/>
                  </a:cubicBezTo>
                  <a:cubicBezTo>
                    <a:pt x="2238957" y="1466785"/>
                    <a:pt x="2254117" y="1477157"/>
                    <a:pt x="2259968" y="1476360"/>
                  </a:cubicBezTo>
                  <a:cubicBezTo>
                    <a:pt x="2265554" y="1475562"/>
                    <a:pt x="2274331" y="1466785"/>
                    <a:pt x="2279118" y="1466785"/>
                  </a:cubicBezTo>
                  <a:cubicBezTo>
                    <a:pt x="2283906" y="1466785"/>
                    <a:pt x="2299332" y="1462795"/>
                    <a:pt x="2304120" y="1463593"/>
                  </a:cubicBezTo>
                  <a:cubicBezTo>
                    <a:pt x="2308907" y="1464391"/>
                    <a:pt x="2326461" y="1470774"/>
                    <a:pt x="2329121" y="1469178"/>
                  </a:cubicBezTo>
                  <a:cubicBezTo>
                    <a:pt x="2331515" y="1467582"/>
                    <a:pt x="2347473" y="1469976"/>
                    <a:pt x="2349867" y="1474764"/>
                  </a:cubicBezTo>
                  <a:cubicBezTo>
                    <a:pt x="2352261" y="1479551"/>
                    <a:pt x="2372475" y="1479551"/>
                    <a:pt x="2372475" y="1485137"/>
                  </a:cubicBezTo>
                  <a:cubicBezTo>
                    <a:pt x="2372475" y="1490722"/>
                    <a:pt x="2383646" y="1493914"/>
                    <a:pt x="2386837" y="1500297"/>
                  </a:cubicBezTo>
                  <a:cubicBezTo>
                    <a:pt x="2390029" y="1506680"/>
                    <a:pt x="2416626" y="1502691"/>
                    <a:pt x="2421414" y="1506680"/>
                  </a:cubicBezTo>
                  <a:cubicBezTo>
                    <a:pt x="2426201" y="1510670"/>
                    <a:pt x="2456788" y="1509872"/>
                    <a:pt x="2457586" y="1506680"/>
                  </a:cubicBezTo>
                  <a:cubicBezTo>
                    <a:pt x="2458384" y="1503489"/>
                    <a:pt x="2487375" y="1501893"/>
                    <a:pt x="2492960" y="1497903"/>
                  </a:cubicBezTo>
                  <a:cubicBezTo>
                    <a:pt x="2498546" y="1493914"/>
                    <a:pt x="2513972" y="1495510"/>
                    <a:pt x="2514770" y="1489924"/>
                  </a:cubicBezTo>
                  <a:cubicBezTo>
                    <a:pt x="2515568" y="1484339"/>
                    <a:pt x="2529930" y="1480349"/>
                    <a:pt x="2536313" y="1475562"/>
                  </a:cubicBezTo>
                  <a:cubicBezTo>
                    <a:pt x="2542697" y="1470774"/>
                    <a:pt x="2568496" y="1471572"/>
                    <a:pt x="2570093" y="1477157"/>
                  </a:cubicBezTo>
                  <a:cubicBezTo>
                    <a:pt x="2571688" y="1482743"/>
                    <a:pt x="2586848" y="1484339"/>
                    <a:pt x="2593498" y="1481945"/>
                  </a:cubicBezTo>
                  <a:cubicBezTo>
                    <a:pt x="2599881" y="1479551"/>
                    <a:pt x="2616638" y="1482743"/>
                    <a:pt x="2619297" y="1488328"/>
                  </a:cubicBezTo>
                  <a:cubicBezTo>
                    <a:pt x="2621691" y="1493914"/>
                    <a:pt x="2641107" y="1497105"/>
                    <a:pt x="2645895" y="1495510"/>
                  </a:cubicBezTo>
                  <a:cubicBezTo>
                    <a:pt x="2650682" y="1493914"/>
                    <a:pt x="2665843" y="1482743"/>
                    <a:pt x="2671694" y="1481945"/>
                  </a:cubicBezTo>
                  <a:cubicBezTo>
                    <a:pt x="2677279" y="1481147"/>
                    <a:pt x="2685258" y="1475562"/>
                    <a:pt x="2683663" y="1469976"/>
                  </a:cubicBezTo>
                  <a:cubicBezTo>
                    <a:pt x="2682067" y="1464391"/>
                    <a:pt x="2694833" y="1448432"/>
                    <a:pt x="2696429" y="1441783"/>
                  </a:cubicBezTo>
                  <a:cubicBezTo>
                    <a:pt x="2698025" y="1435400"/>
                    <a:pt x="2709196" y="1417580"/>
                    <a:pt x="2713185" y="1415984"/>
                  </a:cubicBezTo>
                  <a:cubicBezTo>
                    <a:pt x="2717175" y="1414388"/>
                    <a:pt x="2725952" y="1407207"/>
                    <a:pt x="2725154" y="1402419"/>
                  </a:cubicBezTo>
                  <a:cubicBezTo>
                    <a:pt x="2724357" y="1397632"/>
                    <a:pt x="2721962" y="1383269"/>
                    <a:pt x="2717175" y="1383269"/>
                  </a:cubicBezTo>
                  <a:cubicBezTo>
                    <a:pt x="2712388" y="1383269"/>
                    <a:pt x="2703611" y="1384067"/>
                    <a:pt x="2714781" y="1368907"/>
                  </a:cubicBezTo>
                  <a:cubicBezTo>
                    <a:pt x="2725952" y="1353746"/>
                    <a:pt x="2746166" y="1357736"/>
                    <a:pt x="2749358" y="1357736"/>
                  </a:cubicBezTo>
                  <a:cubicBezTo>
                    <a:pt x="2752549" y="1357736"/>
                    <a:pt x="2778348" y="1351352"/>
                    <a:pt x="2789520" y="1354544"/>
                  </a:cubicBezTo>
                  <a:cubicBezTo>
                    <a:pt x="2800691" y="1357736"/>
                    <a:pt x="2807872" y="1352948"/>
                    <a:pt x="2820107" y="1359332"/>
                  </a:cubicBezTo>
                  <a:cubicBezTo>
                    <a:pt x="2832075" y="1365715"/>
                    <a:pt x="2849097" y="1363321"/>
                    <a:pt x="2853087" y="1368907"/>
                  </a:cubicBezTo>
                  <a:cubicBezTo>
                    <a:pt x="2857077" y="1374492"/>
                    <a:pt x="2873035" y="1379280"/>
                    <a:pt x="2870641" y="1389121"/>
                  </a:cubicBezTo>
                  <a:cubicBezTo>
                    <a:pt x="2868247" y="1398696"/>
                    <a:pt x="2879418" y="1393110"/>
                    <a:pt x="2883408" y="1414122"/>
                  </a:cubicBezTo>
                  <a:cubicBezTo>
                    <a:pt x="2887397" y="1435134"/>
                    <a:pt x="2896972" y="1436730"/>
                    <a:pt x="2899366" y="1446305"/>
                  </a:cubicBezTo>
                  <a:cubicBezTo>
                    <a:pt x="2901760" y="1455880"/>
                    <a:pt x="2914527" y="1473700"/>
                    <a:pt x="2912931" y="1479285"/>
                  </a:cubicBezTo>
                  <a:cubicBezTo>
                    <a:pt x="2911335" y="1484871"/>
                    <a:pt x="2909739" y="1493648"/>
                    <a:pt x="2923303" y="1494446"/>
                  </a:cubicBezTo>
                  <a:cubicBezTo>
                    <a:pt x="2937135" y="1495244"/>
                    <a:pt x="2946709" y="1505617"/>
                    <a:pt x="2949901" y="1504021"/>
                  </a:cubicBezTo>
                  <a:cubicBezTo>
                    <a:pt x="2953093" y="1502425"/>
                    <a:pt x="2969051" y="1508010"/>
                    <a:pt x="2977296" y="1515990"/>
                  </a:cubicBezTo>
                  <a:cubicBezTo>
                    <a:pt x="2985275" y="1523969"/>
                    <a:pt x="2997244" y="1519979"/>
                    <a:pt x="2996446" y="1528756"/>
                  </a:cubicBezTo>
                  <a:cubicBezTo>
                    <a:pt x="2995649" y="1537533"/>
                    <a:pt x="3002830" y="1544715"/>
                    <a:pt x="3002032" y="1551896"/>
                  </a:cubicBezTo>
                  <a:cubicBezTo>
                    <a:pt x="3001234" y="1559077"/>
                    <a:pt x="3017192" y="1563865"/>
                    <a:pt x="3028629" y="1562269"/>
                  </a:cubicBezTo>
                  <a:cubicBezTo>
                    <a:pt x="3039800" y="1560673"/>
                    <a:pt x="3048045" y="1566258"/>
                    <a:pt x="3052833" y="1556683"/>
                  </a:cubicBezTo>
                  <a:cubicBezTo>
                    <a:pt x="3057620" y="1547108"/>
                    <a:pt x="3073844" y="1551098"/>
                    <a:pt x="3079430" y="1547108"/>
                  </a:cubicBezTo>
                  <a:cubicBezTo>
                    <a:pt x="3085015" y="1543119"/>
                    <a:pt x="3102038" y="1538331"/>
                    <a:pt x="3101239" y="1552694"/>
                  </a:cubicBezTo>
                  <a:cubicBezTo>
                    <a:pt x="3100441" y="1567056"/>
                    <a:pt x="3110017" y="1570514"/>
                    <a:pt x="3102038" y="1575301"/>
                  </a:cubicBezTo>
                  <a:cubicBezTo>
                    <a:pt x="3094058" y="1580089"/>
                    <a:pt x="3090069" y="1601101"/>
                    <a:pt x="3087675" y="1609878"/>
                  </a:cubicBezTo>
                  <a:cubicBezTo>
                    <a:pt x="3085281" y="1618655"/>
                    <a:pt x="3073312" y="1621049"/>
                    <a:pt x="3071716" y="1630890"/>
                  </a:cubicBezTo>
                  <a:cubicBezTo>
                    <a:pt x="3070121" y="1640465"/>
                    <a:pt x="3058949" y="1641263"/>
                    <a:pt x="3058949" y="1648444"/>
                  </a:cubicBezTo>
                  <a:cubicBezTo>
                    <a:pt x="3058949" y="1655625"/>
                    <a:pt x="3042991" y="1654029"/>
                    <a:pt x="3034746" y="1648444"/>
                  </a:cubicBezTo>
                  <a:cubicBezTo>
                    <a:pt x="3026767" y="1642858"/>
                    <a:pt x="3018788" y="1658817"/>
                    <a:pt x="3012404" y="1658817"/>
                  </a:cubicBezTo>
                  <a:cubicBezTo>
                    <a:pt x="3006021" y="1658817"/>
                    <a:pt x="3006819" y="1672381"/>
                    <a:pt x="3008415" y="1677967"/>
                  </a:cubicBezTo>
                  <a:cubicBezTo>
                    <a:pt x="3010011" y="1683552"/>
                    <a:pt x="3006021" y="1690734"/>
                    <a:pt x="3010011" y="1700574"/>
                  </a:cubicBezTo>
                  <a:cubicBezTo>
                    <a:pt x="3012139" y="1705628"/>
                    <a:pt x="3010809" y="1715469"/>
                    <a:pt x="3011872" y="1726640"/>
                  </a:cubicBezTo>
                  <a:cubicBezTo>
                    <a:pt x="3021713" y="1719459"/>
                    <a:pt x="3030491" y="1714405"/>
                    <a:pt x="3034480" y="1714405"/>
                  </a:cubicBezTo>
                  <a:cubicBezTo>
                    <a:pt x="3044587" y="1714405"/>
                    <a:pt x="3054428" y="1731693"/>
                    <a:pt x="3065865" y="1731959"/>
                  </a:cubicBezTo>
                  <a:cubicBezTo>
                    <a:pt x="3077036" y="1732491"/>
                    <a:pt x="3128102" y="1698181"/>
                    <a:pt x="3128635" y="1692595"/>
                  </a:cubicBezTo>
                  <a:cubicBezTo>
                    <a:pt x="3129167" y="1687010"/>
                    <a:pt x="3158689" y="1658551"/>
                    <a:pt x="3172786" y="1643656"/>
                  </a:cubicBezTo>
                  <a:cubicBezTo>
                    <a:pt x="3186882" y="1628762"/>
                    <a:pt x="3205234" y="1606952"/>
                    <a:pt x="3212682" y="1590196"/>
                  </a:cubicBezTo>
                  <a:cubicBezTo>
                    <a:pt x="3217203" y="1579823"/>
                    <a:pt x="3236885" y="1559609"/>
                    <a:pt x="3241673" y="1551630"/>
                  </a:cubicBezTo>
                  <a:cubicBezTo>
                    <a:pt x="3246460" y="1543651"/>
                    <a:pt x="3249652" y="1542853"/>
                    <a:pt x="3258429" y="1523969"/>
                  </a:cubicBezTo>
                  <a:cubicBezTo>
                    <a:pt x="3267206" y="1505085"/>
                    <a:pt x="3267206" y="1455614"/>
                    <a:pt x="3270132" y="1452422"/>
                  </a:cubicBezTo>
                  <a:cubicBezTo>
                    <a:pt x="3273057" y="1449230"/>
                    <a:pt x="3271462" y="1440719"/>
                    <a:pt x="3275451" y="1435666"/>
                  </a:cubicBezTo>
                  <a:cubicBezTo>
                    <a:pt x="3279441" y="1430346"/>
                    <a:pt x="3277579" y="1423165"/>
                    <a:pt x="3285559" y="1416516"/>
                  </a:cubicBezTo>
                  <a:cubicBezTo>
                    <a:pt x="3293538" y="1409600"/>
                    <a:pt x="3291942" y="1403749"/>
                    <a:pt x="3290080" y="1398430"/>
                  </a:cubicBezTo>
                  <a:cubicBezTo>
                    <a:pt x="3287952" y="1393110"/>
                    <a:pt x="3290612" y="1381673"/>
                    <a:pt x="3288484" y="1377950"/>
                  </a:cubicBezTo>
                  <a:cubicBezTo>
                    <a:pt x="3286622" y="1374226"/>
                    <a:pt x="3286888" y="1372630"/>
                    <a:pt x="3291675" y="1369971"/>
                  </a:cubicBezTo>
                  <a:cubicBezTo>
                    <a:pt x="3296463" y="1367311"/>
                    <a:pt x="3288484" y="1359864"/>
                    <a:pt x="3281569" y="1356672"/>
                  </a:cubicBezTo>
                  <a:cubicBezTo>
                    <a:pt x="3274653" y="1353480"/>
                    <a:pt x="3265876" y="1350555"/>
                    <a:pt x="3265078" y="1343107"/>
                  </a:cubicBezTo>
                  <a:cubicBezTo>
                    <a:pt x="3264281" y="1335394"/>
                    <a:pt x="3252578" y="1326351"/>
                    <a:pt x="3243800" y="1327149"/>
                  </a:cubicBezTo>
                  <a:cubicBezTo>
                    <a:pt x="3235024" y="1327947"/>
                    <a:pt x="3218533" y="1322362"/>
                    <a:pt x="3220395" y="1327947"/>
                  </a:cubicBezTo>
                  <a:cubicBezTo>
                    <a:pt x="3222523" y="1333532"/>
                    <a:pt x="3219597" y="1338320"/>
                    <a:pt x="3215341" y="1337256"/>
                  </a:cubicBezTo>
                  <a:cubicBezTo>
                    <a:pt x="3210820" y="1336192"/>
                    <a:pt x="3208958" y="1339650"/>
                    <a:pt x="3203639" y="1347629"/>
                  </a:cubicBezTo>
                  <a:cubicBezTo>
                    <a:pt x="3198319" y="1355608"/>
                    <a:pt x="3179967" y="1356406"/>
                    <a:pt x="3188479" y="1348959"/>
                  </a:cubicBezTo>
                  <a:cubicBezTo>
                    <a:pt x="3196990" y="1341245"/>
                    <a:pt x="3185819" y="1340980"/>
                    <a:pt x="3187149" y="1333000"/>
                  </a:cubicBezTo>
                  <a:cubicBezTo>
                    <a:pt x="3188744" y="1325021"/>
                    <a:pt x="3195660" y="1317042"/>
                    <a:pt x="3186351" y="1322095"/>
                  </a:cubicBezTo>
                  <a:cubicBezTo>
                    <a:pt x="3177042" y="1327415"/>
                    <a:pt x="3177042" y="1339650"/>
                    <a:pt x="3169328" y="1341511"/>
                  </a:cubicBezTo>
                  <a:cubicBezTo>
                    <a:pt x="3161615" y="1343107"/>
                    <a:pt x="3164009" y="1319702"/>
                    <a:pt x="3166137" y="1313850"/>
                  </a:cubicBezTo>
                  <a:cubicBezTo>
                    <a:pt x="3168264" y="1307733"/>
                    <a:pt x="3152040" y="1314382"/>
                    <a:pt x="3135284" y="1313052"/>
                  </a:cubicBezTo>
                  <a:cubicBezTo>
                    <a:pt x="3118528" y="1311723"/>
                    <a:pt x="3122783" y="1300286"/>
                    <a:pt x="3136614" y="1292838"/>
                  </a:cubicBezTo>
                  <a:cubicBezTo>
                    <a:pt x="3150178" y="1285657"/>
                    <a:pt x="3147785" y="1278742"/>
                    <a:pt x="3154700" y="1276082"/>
                  </a:cubicBezTo>
                  <a:cubicBezTo>
                    <a:pt x="3161615" y="1273157"/>
                    <a:pt x="3179170" y="1261720"/>
                    <a:pt x="3189542" y="1255602"/>
                  </a:cubicBezTo>
                  <a:cubicBezTo>
                    <a:pt x="3199915" y="1249485"/>
                    <a:pt x="3202043" y="1242836"/>
                    <a:pt x="3204437" y="1235920"/>
                  </a:cubicBezTo>
                  <a:cubicBezTo>
                    <a:pt x="3206830" y="1229005"/>
                    <a:pt x="3226247" y="1220760"/>
                    <a:pt x="3243535" y="1206663"/>
                  </a:cubicBezTo>
                  <a:cubicBezTo>
                    <a:pt x="3260823" y="1192567"/>
                    <a:pt x="3269068" y="1184588"/>
                    <a:pt x="3273324" y="1176077"/>
                  </a:cubicBezTo>
                  <a:cubicBezTo>
                    <a:pt x="3277313" y="1167565"/>
                    <a:pt x="3303112" y="1157192"/>
                    <a:pt x="3303379" y="1150809"/>
                  </a:cubicBezTo>
                  <a:cubicBezTo>
                    <a:pt x="3303644" y="1144426"/>
                    <a:pt x="3333965" y="1128201"/>
                    <a:pt x="3354445" y="1124212"/>
                  </a:cubicBezTo>
                  <a:cubicBezTo>
                    <a:pt x="3374925" y="1120222"/>
                    <a:pt x="3407373" y="1125542"/>
                    <a:pt x="3413491" y="1131393"/>
                  </a:cubicBezTo>
                  <a:cubicBezTo>
                    <a:pt x="3419608" y="1137510"/>
                    <a:pt x="3423864" y="1135117"/>
                    <a:pt x="3427588" y="1131127"/>
                  </a:cubicBezTo>
                  <a:cubicBezTo>
                    <a:pt x="3431311" y="1127138"/>
                    <a:pt x="3439290" y="1128999"/>
                    <a:pt x="3452855" y="1130595"/>
                  </a:cubicBezTo>
                  <a:cubicBezTo>
                    <a:pt x="3466420" y="1132191"/>
                    <a:pt x="3469611" y="1124212"/>
                    <a:pt x="3478920" y="1126872"/>
                  </a:cubicBezTo>
                  <a:cubicBezTo>
                    <a:pt x="3488229" y="1129797"/>
                    <a:pt x="3495677" y="1131393"/>
                    <a:pt x="3501528" y="1120488"/>
                  </a:cubicBezTo>
                  <a:cubicBezTo>
                    <a:pt x="3507113" y="1109583"/>
                    <a:pt x="3533710" y="1111711"/>
                    <a:pt x="3539828" y="1115967"/>
                  </a:cubicBezTo>
                  <a:cubicBezTo>
                    <a:pt x="3545945" y="1120488"/>
                    <a:pt x="3550733" y="1126340"/>
                    <a:pt x="3560308" y="1119956"/>
                  </a:cubicBezTo>
                  <a:cubicBezTo>
                    <a:pt x="3569883" y="1113573"/>
                    <a:pt x="3569883" y="1128467"/>
                    <a:pt x="3579192" y="1129531"/>
                  </a:cubicBezTo>
                  <a:cubicBezTo>
                    <a:pt x="3588501" y="1130861"/>
                    <a:pt x="3582383" y="1138840"/>
                    <a:pt x="3574404" y="1138042"/>
                  </a:cubicBezTo>
                  <a:cubicBezTo>
                    <a:pt x="3566425" y="1137245"/>
                    <a:pt x="3556318" y="1142032"/>
                    <a:pt x="3565627" y="1147352"/>
                  </a:cubicBezTo>
                  <a:cubicBezTo>
                    <a:pt x="3574936" y="1152671"/>
                    <a:pt x="3585841" y="1142564"/>
                    <a:pt x="3593022" y="1143362"/>
                  </a:cubicBezTo>
                  <a:cubicBezTo>
                    <a:pt x="3600203" y="1144160"/>
                    <a:pt x="3611375" y="1144958"/>
                    <a:pt x="3621481" y="1138574"/>
                  </a:cubicBezTo>
                  <a:cubicBezTo>
                    <a:pt x="3631588" y="1132191"/>
                    <a:pt x="3634248" y="1143894"/>
                    <a:pt x="3640632" y="1138042"/>
                  </a:cubicBezTo>
                  <a:cubicBezTo>
                    <a:pt x="3647015" y="1132457"/>
                    <a:pt x="3661643" y="1130861"/>
                    <a:pt x="3668825" y="1131127"/>
                  </a:cubicBezTo>
                  <a:cubicBezTo>
                    <a:pt x="3676006" y="1131659"/>
                    <a:pt x="3670154" y="1122616"/>
                    <a:pt x="3657920" y="1122616"/>
                  </a:cubicBezTo>
                  <a:cubicBezTo>
                    <a:pt x="3645951" y="1122616"/>
                    <a:pt x="3646217" y="1116233"/>
                    <a:pt x="3655792" y="1099742"/>
                  </a:cubicBezTo>
                  <a:cubicBezTo>
                    <a:pt x="3665367" y="1083252"/>
                    <a:pt x="3683985" y="1074475"/>
                    <a:pt x="3695422" y="1064368"/>
                  </a:cubicBezTo>
                  <a:cubicBezTo>
                    <a:pt x="3707125" y="1054261"/>
                    <a:pt x="3715636" y="1059049"/>
                    <a:pt x="3715636" y="1052665"/>
                  </a:cubicBezTo>
                  <a:cubicBezTo>
                    <a:pt x="3715636" y="1046282"/>
                    <a:pt x="3721221" y="1028196"/>
                    <a:pt x="3729998" y="1027664"/>
                  </a:cubicBezTo>
                  <a:cubicBezTo>
                    <a:pt x="3738775" y="1027132"/>
                    <a:pt x="3760851" y="1031387"/>
                    <a:pt x="3774682" y="1023674"/>
                  </a:cubicBezTo>
                  <a:cubicBezTo>
                    <a:pt x="3788247" y="1015961"/>
                    <a:pt x="3787182" y="1029260"/>
                    <a:pt x="3792768" y="1031387"/>
                  </a:cubicBezTo>
                  <a:cubicBezTo>
                    <a:pt x="3798353" y="1033515"/>
                    <a:pt x="3806067" y="1019685"/>
                    <a:pt x="3812450" y="1023674"/>
                  </a:cubicBezTo>
                  <a:cubicBezTo>
                    <a:pt x="3818833" y="1027664"/>
                    <a:pt x="3802875" y="1037239"/>
                    <a:pt x="3799151" y="1048942"/>
                  </a:cubicBezTo>
                  <a:cubicBezTo>
                    <a:pt x="3795428" y="1060644"/>
                    <a:pt x="3807662" y="1056123"/>
                    <a:pt x="3814311" y="1059315"/>
                  </a:cubicBezTo>
                  <a:cubicBezTo>
                    <a:pt x="3821227" y="1062506"/>
                    <a:pt x="3805535" y="1067294"/>
                    <a:pt x="3807130" y="1070485"/>
                  </a:cubicBezTo>
                  <a:cubicBezTo>
                    <a:pt x="3808726" y="1073677"/>
                    <a:pt x="3822291" y="1073677"/>
                    <a:pt x="3840111" y="1056123"/>
                  </a:cubicBezTo>
                  <a:cubicBezTo>
                    <a:pt x="3857931" y="1038569"/>
                    <a:pt x="3873890" y="1033515"/>
                    <a:pt x="3885060" y="1034845"/>
                  </a:cubicBezTo>
                  <a:cubicBezTo>
                    <a:pt x="3896231" y="1036175"/>
                    <a:pt x="3889848" y="1024738"/>
                    <a:pt x="3890646" y="1008248"/>
                  </a:cubicBezTo>
                  <a:cubicBezTo>
                    <a:pt x="3891443" y="991758"/>
                    <a:pt x="3926020" y="986970"/>
                    <a:pt x="3937191" y="991758"/>
                  </a:cubicBezTo>
                  <a:cubicBezTo>
                    <a:pt x="3948362" y="996545"/>
                    <a:pt x="3947564" y="1001067"/>
                    <a:pt x="3936925" y="998141"/>
                  </a:cubicBezTo>
                  <a:cubicBezTo>
                    <a:pt x="3926020" y="995481"/>
                    <a:pt x="3916179" y="1005056"/>
                    <a:pt x="3916445" y="1018621"/>
                  </a:cubicBezTo>
                  <a:cubicBezTo>
                    <a:pt x="3916977" y="1032185"/>
                    <a:pt x="3906870" y="1036707"/>
                    <a:pt x="3911924" y="1042026"/>
                  </a:cubicBezTo>
                  <a:cubicBezTo>
                    <a:pt x="3917243" y="1047080"/>
                    <a:pt x="3904210" y="1048410"/>
                    <a:pt x="3903945" y="1053995"/>
                  </a:cubicBezTo>
                  <a:cubicBezTo>
                    <a:pt x="3903678" y="1059581"/>
                    <a:pt x="3903945" y="1064102"/>
                    <a:pt x="3895965" y="1066496"/>
                  </a:cubicBezTo>
                  <a:cubicBezTo>
                    <a:pt x="3887986" y="1068890"/>
                    <a:pt x="3861123" y="1071815"/>
                    <a:pt x="3860325" y="1082188"/>
                  </a:cubicBezTo>
                  <a:cubicBezTo>
                    <a:pt x="3859527" y="1092561"/>
                    <a:pt x="3845164" y="1093891"/>
                    <a:pt x="3838249" y="1106658"/>
                  </a:cubicBezTo>
                  <a:cubicBezTo>
                    <a:pt x="3831334" y="1119424"/>
                    <a:pt x="3805269" y="1127138"/>
                    <a:pt x="3787980" y="1152937"/>
                  </a:cubicBezTo>
                  <a:cubicBezTo>
                    <a:pt x="3770692" y="1178736"/>
                    <a:pt x="3743297" y="1178736"/>
                    <a:pt x="3743297" y="1183524"/>
                  </a:cubicBezTo>
                  <a:cubicBezTo>
                    <a:pt x="3743297" y="1188311"/>
                    <a:pt x="3724413" y="1188045"/>
                    <a:pt x="3718029" y="1188843"/>
                  </a:cubicBezTo>
                  <a:cubicBezTo>
                    <a:pt x="3711646" y="1189641"/>
                    <a:pt x="3724147" y="1205334"/>
                    <a:pt x="3708720" y="1221824"/>
                  </a:cubicBezTo>
                  <a:cubicBezTo>
                    <a:pt x="3693560" y="1238314"/>
                    <a:pt x="3683453" y="1261188"/>
                    <a:pt x="3683719" y="1284061"/>
                  </a:cubicBezTo>
                  <a:cubicBezTo>
                    <a:pt x="3684251" y="1306935"/>
                    <a:pt x="3691698" y="1372896"/>
                    <a:pt x="3698613" y="1384599"/>
                  </a:cubicBezTo>
                  <a:cubicBezTo>
                    <a:pt x="3705529" y="1396302"/>
                    <a:pt x="3701539" y="1424761"/>
                    <a:pt x="3707125" y="1430878"/>
                  </a:cubicBezTo>
                  <a:cubicBezTo>
                    <a:pt x="3712710" y="1436996"/>
                    <a:pt x="3710848" y="1446837"/>
                    <a:pt x="3714306" y="1450560"/>
                  </a:cubicBezTo>
                  <a:cubicBezTo>
                    <a:pt x="3718029" y="1454284"/>
                    <a:pt x="3732924" y="1434602"/>
                    <a:pt x="3742765" y="1426091"/>
                  </a:cubicBezTo>
                  <a:cubicBezTo>
                    <a:pt x="3752872" y="1417580"/>
                    <a:pt x="3749681" y="1414920"/>
                    <a:pt x="3756330" y="1410398"/>
                  </a:cubicBezTo>
                  <a:cubicBezTo>
                    <a:pt x="3763245" y="1405877"/>
                    <a:pt x="3760319" y="1387525"/>
                    <a:pt x="3762447" y="1382737"/>
                  </a:cubicBezTo>
                  <a:cubicBezTo>
                    <a:pt x="3764575" y="1377950"/>
                    <a:pt x="3776810" y="1375556"/>
                    <a:pt x="3780799" y="1370237"/>
                  </a:cubicBezTo>
                  <a:cubicBezTo>
                    <a:pt x="3784789" y="1364917"/>
                    <a:pt x="3795161" y="1368109"/>
                    <a:pt x="3800747" y="1366247"/>
                  </a:cubicBezTo>
                  <a:cubicBezTo>
                    <a:pt x="3806332" y="1364385"/>
                    <a:pt x="3800215" y="1351087"/>
                    <a:pt x="3798353" y="1343373"/>
                  </a:cubicBezTo>
                  <a:cubicBezTo>
                    <a:pt x="3796226" y="1335660"/>
                    <a:pt x="3814844" y="1325287"/>
                    <a:pt x="3824418" y="1318372"/>
                  </a:cubicBezTo>
                  <a:cubicBezTo>
                    <a:pt x="3833994" y="1311457"/>
                    <a:pt x="3846228" y="1322893"/>
                    <a:pt x="3856867" y="1312786"/>
                  </a:cubicBezTo>
                  <a:cubicBezTo>
                    <a:pt x="3867772" y="1302679"/>
                    <a:pt x="3856070" y="1290977"/>
                    <a:pt x="3852080" y="1285923"/>
                  </a:cubicBezTo>
                  <a:cubicBezTo>
                    <a:pt x="3848090" y="1280604"/>
                    <a:pt x="3862984" y="1255336"/>
                    <a:pt x="3871495" y="1252943"/>
                  </a:cubicBezTo>
                  <a:cubicBezTo>
                    <a:pt x="3880007" y="1250549"/>
                    <a:pt x="3884262" y="1259060"/>
                    <a:pt x="3892508" y="1251613"/>
                  </a:cubicBezTo>
                  <a:cubicBezTo>
                    <a:pt x="3900487" y="1244431"/>
                    <a:pt x="3885327" y="1232729"/>
                    <a:pt x="3879741" y="1233527"/>
                  </a:cubicBezTo>
                  <a:cubicBezTo>
                    <a:pt x="3874155" y="1234324"/>
                    <a:pt x="3872028" y="1213047"/>
                    <a:pt x="3885327" y="1202940"/>
                  </a:cubicBezTo>
                  <a:cubicBezTo>
                    <a:pt x="3898625" y="1192833"/>
                    <a:pt x="3893306" y="1190971"/>
                    <a:pt x="3884528" y="1188577"/>
                  </a:cubicBezTo>
                  <a:cubicBezTo>
                    <a:pt x="3875751" y="1186184"/>
                    <a:pt x="3874155" y="1189375"/>
                    <a:pt x="3867240" y="1189641"/>
                  </a:cubicBezTo>
                  <a:cubicBezTo>
                    <a:pt x="3860325" y="1189907"/>
                    <a:pt x="3853675" y="1175545"/>
                    <a:pt x="3864049" y="1161448"/>
                  </a:cubicBezTo>
                  <a:cubicBezTo>
                    <a:pt x="3874421" y="1147352"/>
                    <a:pt x="3884528" y="1148947"/>
                    <a:pt x="3886922" y="1137245"/>
                  </a:cubicBezTo>
                  <a:cubicBezTo>
                    <a:pt x="3889316" y="1125542"/>
                    <a:pt x="3903678" y="1109051"/>
                    <a:pt x="3907402" y="1103200"/>
                  </a:cubicBezTo>
                  <a:cubicBezTo>
                    <a:pt x="3911126" y="1097083"/>
                    <a:pt x="3925488" y="1103200"/>
                    <a:pt x="3931074" y="1101870"/>
                  </a:cubicBezTo>
                  <a:cubicBezTo>
                    <a:pt x="3936659" y="1100540"/>
                    <a:pt x="3934797" y="1112775"/>
                    <a:pt x="3941446" y="1106658"/>
                  </a:cubicBezTo>
                  <a:cubicBezTo>
                    <a:pt x="3948362" y="1100540"/>
                    <a:pt x="3959533" y="1080592"/>
                    <a:pt x="3968842" y="1080592"/>
                  </a:cubicBezTo>
                  <a:cubicBezTo>
                    <a:pt x="3978151" y="1080592"/>
                    <a:pt x="3972033" y="1095487"/>
                    <a:pt x="3974427" y="1104264"/>
                  </a:cubicBezTo>
                  <a:cubicBezTo>
                    <a:pt x="3976821" y="1113041"/>
                    <a:pt x="3982140" y="1101870"/>
                    <a:pt x="3999695" y="1089901"/>
                  </a:cubicBezTo>
                  <a:cubicBezTo>
                    <a:pt x="4017515" y="1077933"/>
                    <a:pt x="4055815" y="1078997"/>
                    <a:pt x="4067518" y="1084582"/>
                  </a:cubicBezTo>
                  <a:cubicBezTo>
                    <a:pt x="4079220" y="1090167"/>
                    <a:pt x="4081082" y="1103466"/>
                    <a:pt x="4087731" y="1101870"/>
                  </a:cubicBezTo>
                  <a:cubicBezTo>
                    <a:pt x="4097572" y="1099476"/>
                    <a:pt x="4089327" y="1088572"/>
                    <a:pt x="4098902" y="1085912"/>
                  </a:cubicBezTo>
                  <a:cubicBezTo>
                    <a:pt x="4108477" y="1083252"/>
                    <a:pt x="4125499" y="1073145"/>
                    <a:pt x="4138266" y="1063836"/>
                  </a:cubicBezTo>
                  <a:cubicBezTo>
                    <a:pt x="4151033" y="1054527"/>
                    <a:pt x="4147575" y="1061442"/>
                    <a:pt x="4154224" y="1052931"/>
                  </a:cubicBezTo>
                  <a:cubicBezTo>
                    <a:pt x="4161140" y="1044420"/>
                    <a:pt x="4167789" y="1048144"/>
                    <a:pt x="4169917" y="1042558"/>
                  </a:cubicBezTo>
                  <a:cubicBezTo>
                    <a:pt x="4171779" y="1036973"/>
                    <a:pt x="4190397" y="1027664"/>
                    <a:pt x="4215664" y="1022078"/>
                  </a:cubicBezTo>
                  <a:cubicBezTo>
                    <a:pt x="4240932" y="1016493"/>
                    <a:pt x="4273912" y="999471"/>
                    <a:pt x="4272317" y="994417"/>
                  </a:cubicBezTo>
                  <a:cubicBezTo>
                    <a:pt x="4270721" y="989098"/>
                    <a:pt x="4281891" y="986704"/>
                    <a:pt x="4283221" y="992024"/>
                  </a:cubicBezTo>
                  <a:cubicBezTo>
                    <a:pt x="4284551" y="997343"/>
                    <a:pt x="4294126" y="995215"/>
                    <a:pt x="4307425" y="998141"/>
                  </a:cubicBezTo>
                  <a:cubicBezTo>
                    <a:pt x="4320724" y="1001067"/>
                    <a:pt x="4326841" y="1006120"/>
                    <a:pt x="4337214" y="995747"/>
                  </a:cubicBezTo>
                  <a:cubicBezTo>
                    <a:pt x="4347586" y="985374"/>
                    <a:pt x="4335884" y="981651"/>
                    <a:pt x="4336416" y="973671"/>
                  </a:cubicBezTo>
                  <a:cubicBezTo>
                    <a:pt x="4336682" y="965692"/>
                    <a:pt x="4318329" y="957181"/>
                    <a:pt x="4320724" y="948670"/>
                  </a:cubicBezTo>
                  <a:cubicBezTo>
                    <a:pt x="4323117" y="940159"/>
                    <a:pt x="4307159" y="917817"/>
                    <a:pt x="4302371" y="922073"/>
                  </a:cubicBezTo>
                  <a:cubicBezTo>
                    <a:pt x="4297584" y="926594"/>
                    <a:pt x="4286147" y="918349"/>
                    <a:pt x="4286147" y="911966"/>
                  </a:cubicBezTo>
                  <a:cubicBezTo>
                    <a:pt x="4286147" y="905582"/>
                    <a:pt x="4285349" y="897869"/>
                    <a:pt x="4277636" y="902657"/>
                  </a:cubicBezTo>
                  <a:cubicBezTo>
                    <a:pt x="4269923" y="907444"/>
                    <a:pt x="4257156" y="905050"/>
                    <a:pt x="4254762" y="897869"/>
                  </a:cubicBezTo>
                  <a:cubicBezTo>
                    <a:pt x="4252369" y="890688"/>
                    <a:pt x="4269657" y="885369"/>
                    <a:pt x="4281626" y="890156"/>
                  </a:cubicBezTo>
                  <a:cubicBezTo>
                    <a:pt x="4293594" y="894944"/>
                    <a:pt x="4290137" y="899731"/>
                    <a:pt x="4295988" y="903455"/>
                  </a:cubicBezTo>
                  <a:cubicBezTo>
                    <a:pt x="4302105" y="907178"/>
                    <a:pt x="4318596" y="905582"/>
                    <a:pt x="4326841" y="901593"/>
                  </a:cubicBezTo>
                  <a:cubicBezTo>
                    <a:pt x="4335352" y="897603"/>
                    <a:pt x="4359023" y="889890"/>
                    <a:pt x="4363013" y="882975"/>
                  </a:cubicBezTo>
                  <a:cubicBezTo>
                    <a:pt x="4367002" y="876059"/>
                    <a:pt x="4362481" y="872868"/>
                    <a:pt x="4370726" y="868878"/>
                  </a:cubicBezTo>
                  <a:cubicBezTo>
                    <a:pt x="4378706" y="864889"/>
                    <a:pt x="4372588" y="856378"/>
                    <a:pt x="4365939" y="852920"/>
                  </a:cubicBezTo>
                  <a:cubicBezTo>
                    <a:pt x="4359023" y="849196"/>
                    <a:pt x="4360619" y="839621"/>
                    <a:pt x="4367801" y="839621"/>
                  </a:cubicBezTo>
                  <a:cubicBezTo>
                    <a:pt x="4374982" y="839621"/>
                    <a:pt x="4373120" y="831110"/>
                    <a:pt x="4377908" y="830844"/>
                  </a:cubicBezTo>
                  <a:cubicBezTo>
                    <a:pt x="4382695" y="830312"/>
                    <a:pt x="4383493" y="834302"/>
                    <a:pt x="4392270" y="830046"/>
                  </a:cubicBezTo>
                  <a:cubicBezTo>
                    <a:pt x="4401047" y="825525"/>
                    <a:pt x="4392802" y="836961"/>
                    <a:pt x="4388547" y="844409"/>
                  </a:cubicBezTo>
                  <a:cubicBezTo>
                    <a:pt x="4384557" y="852122"/>
                    <a:pt x="4397057" y="858505"/>
                    <a:pt x="4398121" y="862761"/>
                  </a:cubicBezTo>
                  <a:cubicBezTo>
                    <a:pt x="4399451" y="867282"/>
                    <a:pt x="4416739" y="868878"/>
                    <a:pt x="4426314" y="863559"/>
                  </a:cubicBezTo>
                  <a:cubicBezTo>
                    <a:pt x="4435890" y="858239"/>
                    <a:pt x="4467008" y="869942"/>
                    <a:pt x="4468870" y="877655"/>
                  </a:cubicBezTo>
                  <a:cubicBezTo>
                    <a:pt x="4470998" y="885369"/>
                    <a:pt x="4475253" y="894678"/>
                    <a:pt x="4488020" y="901061"/>
                  </a:cubicBezTo>
                  <a:cubicBezTo>
                    <a:pt x="4500787" y="907444"/>
                    <a:pt x="4512489" y="904518"/>
                    <a:pt x="4514883" y="910636"/>
                  </a:cubicBezTo>
                  <a:cubicBezTo>
                    <a:pt x="4517277" y="916753"/>
                    <a:pt x="4522065" y="919945"/>
                    <a:pt x="4529246" y="918349"/>
                  </a:cubicBezTo>
                  <a:cubicBezTo>
                    <a:pt x="4536427" y="916753"/>
                    <a:pt x="4540416" y="924732"/>
                    <a:pt x="4545736" y="919945"/>
                  </a:cubicBezTo>
                  <a:cubicBezTo>
                    <a:pt x="4551055" y="915157"/>
                    <a:pt x="4553715" y="922871"/>
                    <a:pt x="4560631" y="916753"/>
                  </a:cubicBezTo>
                  <a:cubicBezTo>
                    <a:pt x="4567280" y="910636"/>
                    <a:pt x="4545736" y="906646"/>
                    <a:pt x="4548662" y="901859"/>
                  </a:cubicBezTo>
                  <a:cubicBezTo>
                    <a:pt x="4551588" y="897071"/>
                    <a:pt x="4555843" y="905582"/>
                    <a:pt x="4561960" y="905050"/>
                  </a:cubicBezTo>
                  <a:cubicBezTo>
                    <a:pt x="4568078" y="904518"/>
                    <a:pt x="4560364" y="893082"/>
                    <a:pt x="4564886" y="891752"/>
                  </a:cubicBezTo>
                  <a:cubicBezTo>
                    <a:pt x="4569408" y="890688"/>
                    <a:pt x="4565684" y="866484"/>
                    <a:pt x="4560897" y="864889"/>
                  </a:cubicBezTo>
                  <a:cubicBezTo>
                    <a:pt x="4556109" y="863293"/>
                    <a:pt x="4560099" y="854782"/>
                    <a:pt x="4569408" y="861697"/>
                  </a:cubicBezTo>
                  <a:cubicBezTo>
                    <a:pt x="4578717" y="868612"/>
                    <a:pt x="4593079" y="868080"/>
                    <a:pt x="4599995" y="868080"/>
                  </a:cubicBezTo>
                  <a:cubicBezTo>
                    <a:pt x="4606910" y="868080"/>
                    <a:pt x="4600260" y="861697"/>
                    <a:pt x="4593611" y="860367"/>
                  </a:cubicBezTo>
                  <a:cubicBezTo>
                    <a:pt x="4586696" y="859303"/>
                    <a:pt x="4594675" y="853452"/>
                    <a:pt x="4599728" y="857973"/>
                  </a:cubicBezTo>
                  <a:cubicBezTo>
                    <a:pt x="4604516" y="862495"/>
                    <a:pt x="4613825" y="864357"/>
                    <a:pt x="4614623" y="859569"/>
                  </a:cubicBezTo>
                  <a:cubicBezTo>
                    <a:pt x="4615421" y="854782"/>
                    <a:pt x="4620208" y="844409"/>
                    <a:pt x="4628720" y="844675"/>
                  </a:cubicBezTo>
                  <a:cubicBezTo>
                    <a:pt x="4639092" y="843345"/>
                    <a:pt x="4642018" y="838557"/>
                    <a:pt x="4633773" y="835632"/>
                  </a:cubicBezTo>
                  <a:close/>
                  <a:moveTo>
                    <a:pt x="2393486" y="1362789"/>
                  </a:moveTo>
                  <a:cubicBezTo>
                    <a:pt x="2370613" y="1383269"/>
                    <a:pt x="2324865" y="1388057"/>
                    <a:pt x="2324865" y="1405079"/>
                  </a:cubicBezTo>
                  <a:cubicBezTo>
                    <a:pt x="2324865" y="1421835"/>
                    <a:pt x="2269544" y="1430346"/>
                    <a:pt x="2264490" y="1423165"/>
                  </a:cubicBezTo>
                  <a:cubicBezTo>
                    <a:pt x="2260235" y="1416782"/>
                    <a:pt x="2305450" y="1414654"/>
                    <a:pt x="2316354" y="1390716"/>
                  </a:cubicBezTo>
                  <a:cubicBezTo>
                    <a:pt x="2327260" y="1366513"/>
                    <a:pt x="2368219" y="1354278"/>
                    <a:pt x="2388699" y="1322095"/>
                  </a:cubicBezTo>
                  <a:cubicBezTo>
                    <a:pt x="2403062" y="1299222"/>
                    <a:pt x="2415296" y="1264379"/>
                    <a:pt x="2423541" y="1266773"/>
                  </a:cubicBezTo>
                  <a:cubicBezTo>
                    <a:pt x="2432052" y="1268901"/>
                    <a:pt x="2416360" y="1342309"/>
                    <a:pt x="2393486" y="1362789"/>
                  </a:cubicBezTo>
                  <a:close/>
                  <a:moveTo>
                    <a:pt x="2495620" y="419119"/>
                  </a:moveTo>
                  <a:cubicBezTo>
                    <a:pt x="2492428" y="425502"/>
                    <a:pt x="2474874" y="426034"/>
                    <a:pt x="2479662" y="431885"/>
                  </a:cubicBezTo>
                  <a:cubicBezTo>
                    <a:pt x="2487641" y="442258"/>
                    <a:pt x="2527803" y="436673"/>
                    <a:pt x="2528601" y="423906"/>
                  </a:cubicBezTo>
                  <a:cubicBezTo>
                    <a:pt x="2529399" y="411139"/>
                    <a:pt x="2498812" y="412735"/>
                    <a:pt x="2495620" y="419119"/>
                  </a:cubicBezTo>
                  <a:close/>
                  <a:moveTo>
                    <a:pt x="1032505" y="22287"/>
                  </a:moveTo>
                  <a:cubicBezTo>
                    <a:pt x="1051655" y="22287"/>
                    <a:pt x="1046070" y="10319"/>
                    <a:pt x="1059102" y="11915"/>
                  </a:cubicBezTo>
                  <a:cubicBezTo>
                    <a:pt x="1071869" y="13510"/>
                    <a:pt x="1088891" y="12712"/>
                    <a:pt x="1082508" y="4733"/>
                  </a:cubicBezTo>
                  <a:cubicBezTo>
                    <a:pt x="1076124" y="-3246"/>
                    <a:pt x="1029579" y="-54"/>
                    <a:pt x="1034367" y="6329"/>
                  </a:cubicBezTo>
                  <a:cubicBezTo>
                    <a:pt x="1039154" y="12712"/>
                    <a:pt x="996599" y="10319"/>
                    <a:pt x="997397" y="12712"/>
                  </a:cubicBezTo>
                  <a:cubicBezTo>
                    <a:pt x="998727" y="17500"/>
                    <a:pt x="1013355" y="22287"/>
                    <a:pt x="1032505" y="22287"/>
                  </a:cubicBezTo>
                  <a:close/>
                  <a:moveTo>
                    <a:pt x="932765" y="76014"/>
                  </a:moveTo>
                  <a:cubicBezTo>
                    <a:pt x="932765" y="63247"/>
                    <a:pt x="891008" y="77344"/>
                    <a:pt x="898987" y="80004"/>
                  </a:cubicBezTo>
                  <a:cubicBezTo>
                    <a:pt x="906434" y="82397"/>
                    <a:pt x="932765" y="89047"/>
                    <a:pt x="932765" y="76014"/>
                  </a:cubicBezTo>
                  <a:close/>
                  <a:moveTo>
                    <a:pt x="1036495" y="65641"/>
                  </a:moveTo>
                  <a:cubicBezTo>
                    <a:pt x="1038888" y="72024"/>
                    <a:pt x="1032505" y="72822"/>
                    <a:pt x="1016547" y="72822"/>
                  </a:cubicBezTo>
                  <a:cubicBezTo>
                    <a:pt x="1000588" y="72822"/>
                    <a:pt x="992077" y="81865"/>
                    <a:pt x="1000588" y="88781"/>
                  </a:cubicBezTo>
                  <a:cubicBezTo>
                    <a:pt x="1010164" y="96760"/>
                    <a:pt x="1052719" y="93568"/>
                    <a:pt x="1060166" y="83993"/>
                  </a:cubicBezTo>
                  <a:cubicBezTo>
                    <a:pt x="1067348" y="74418"/>
                    <a:pt x="1085966" y="82397"/>
                    <a:pt x="1089157" y="72822"/>
                  </a:cubicBezTo>
                  <a:cubicBezTo>
                    <a:pt x="1092349" y="63247"/>
                    <a:pt x="1034101" y="59258"/>
                    <a:pt x="1036495" y="65641"/>
                  </a:cubicBezTo>
                  <a:close/>
                  <a:moveTo>
                    <a:pt x="1174002" y="50481"/>
                  </a:moveTo>
                  <a:cubicBezTo>
                    <a:pt x="1179588" y="43299"/>
                    <a:pt x="1163630" y="43299"/>
                    <a:pt x="1162034" y="36118"/>
                  </a:cubicBezTo>
                  <a:cubicBezTo>
                    <a:pt x="1160438" y="28937"/>
                    <a:pt x="1115488" y="27341"/>
                    <a:pt x="1117883" y="35320"/>
                  </a:cubicBezTo>
                  <a:cubicBezTo>
                    <a:pt x="1120276" y="43299"/>
                    <a:pt x="1086763" y="52076"/>
                    <a:pt x="1097137" y="60322"/>
                  </a:cubicBezTo>
                  <a:cubicBezTo>
                    <a:pt x="1116020" y="75216"/>
                    <a:pt x="1168417" y="57662"/>
                    <a:pt x="1174002" y="50481"/>
                  </a:cubicBezTo>
                  <a:close/>
                  <a:moveTo>
                    <a:pt x="1046070" y="37448"/>
                  </a:moveTo>
                  <a:cubicBezTo>
                    <a:pt x="1048463" y="20692"/>
                    <a:pt x="1020270" y="34256"/>
                    <a:pt x="999525" y="25479"/>
                  </a:cubicBezTo>
                  <a:cubicBezTo>
                    <a:pt x="978779" y="16702"/>
                    <a:pt x="966278" y="17234"/>
                    <a:pt x="980374" y="29469"/>
                  </a:cubicBezTo>
                  <a:cubicBezTo>
                    <a:pt x="986758" y="35054"/>
                    <a:pt x="944734" y="39576"/>
                    <a:pt x="951384" y="46225"/>
                  </a:cubicBezTo>
                  <a:cubicBezTo>
                    <a:pt x="966544" y="61651"/>
                    <a:pt x="1043676" y="54470"/>
                    <a:pt x="1046070" y="37448"/>
                  </a:cubicBezTo>
                  <a:close/>
                  <a:moveTo>
                    <a:pt x="926382" y="483484"/>
                  </a:moveTo>
                  <a:cubicBezTo>
                    <a:pt x="927180" y="491463"/>
                    <a:pt x="922393" y="497049"/>
                    <a:pt x="907232" y="497049"/>
                  </a:cubicBezTo>
                  <a:cubicBezTo>
                    <a:pt x="892072" y="497049"/>
                    <a:pt x="914414" y="506624"/>
                    <a:pt x="916009" y="515401"/>
                  </a:cubicBezTo>
                  <a:cubicBezTo>
                    <a:pt x="917605" y="524178"/>
                    <a:pt x="900849" y="517794"/>
                    <a:pt x="900051" y="531359"/>
                  </a:cubicBezTo>
                  <a:cubicBezTo>
                    <a:pt x="899253" y="544924"/>
                    <a:pt x="870262" y="531359"/>
                    <a:pt x="866272" y="548913"/>
                  </a:cubicBezTo>
                  <a:cubicBezTo>
                    <a:pt x="862283" y="566733"/>
                    <a:pt x="880635" y="564074"/>
                    <a:pt x="893668" y="564872"/>
                  </a:cubicBezTo>
                  <a:cubicBezTo>
                    <a:pt x="906434" y="565669"/>
                    <a:pt x="888880" y="577638"/>
                    <a:pt x="898455" y="584820"/>
                  </a:cubicBezTo>
                  <a:cubicBezTo>
                    <a:pt x="908030" y="592001"/>
                    <a:pt x="915211" y="589607"/>
                    <a:pt x="908828" y="576042"/>
                  </a:cubicBezTo>
                  <a:cubicBezTo>
                    <a:pt x="902445" y="562478"/>
                    <a:pt x="942606" y="580830"/>
                    <a:pt x="930638" y="591203"/>
                  </a:cubicBezTo>
                  <a:cubicBezTo>
                    <a:pt x="918669" y="601576"/>
                    <a:pt x="949787" y="609555"/>
                    <a:pt x="965214" y="610353"/>
                  </a:cubicBezTo>
                  <a:cubicBezTo>
                    <a:pt x="980374" y="611151"/>
                    <a:pt x="1034633" y="623120"/>
                    <a:pt x="1035963" y="610353"/>
                  </a:cubicBezTo>
                  <a:cubicBezTo>
                    <a:pt x="1036761" y="602374"/>
                    <a:pt x="1016015" y="595192"/>
                    <a:pt x="998992" y="577372"/>
                  </a:cubicBezTo>
                  <a:cubicBezTo>
                    <a:pt x="982237" y="559818"/>
                    <a:pt x="970002" y="530827"/>
                    <a:pt x="989418" y="518858"/>
                  </a:cubicBezTo>
                  <a:cubicBezTo>
                    <a:pt x="1008568" y="506890"/>
                    <a:pt x="991811" y="501038"/>
                    <a:pt x="1010961" y="487474"/>
                  </a:cubicBezTo>
                  <a:cubicBezTo>
                    <a:pt x="1030377" y="473909"/>
                    <a:pt x="1018940" y="460876"/>
                    <a:pt x="1035165" y="459280"/>
                  </a:cubicBezTo>
                  <a:cubicBezTo>
                    <a:pt x="1051123" y="457685"/>
                    <a:pt x="1033569" y="443322"/>
                    <a:pt x="1049527" y="440928"/>
                  </a:cubicBezTo>
                  <a:cubicBezTo>
                    <a:pt x="1065486" y="438535"/>
                    <a:pt x="1068678" y="420714"/>
                    <a:pt x="1066284" y="414331"/>
                  </a:cubicBezTo>
                  <a:cubicBezTo>
                    <a:pt x="1063890" y="407948"/>
                    <a:pt x="1083040" y="415129"/>
                    <a:pt x="1092083" y="405554"/>
                  </a:cubicBezTo>
                  <a:cubicBezTo>
                    <a:pt x="1100860" y="395979"/>
                    <a:pt x="1121872" y="402362"/>
                    <a:pt x="1128255" y="388798"/>
                  </a:cubicBezTo>
                  <a:cubicBezTo>
                    <a:pt x="1134638" y="375233"/>
                    <a:pt x="1227197" y="343848"/>
                    <a:pt x="1279328" y="331880"/>
                  </a:cubicBezTo>
                  <a:cubicBezTo>
                    <a:pt x="1331458" y="319911"/>
                    <a:pt x="1367631" y="298101"/>
                    <a:pt x="1349279" y="283739"/>
                  </a:cubicBezTo>
                  <a:cubicBezTo>
                    <a:pt x="1330926" y="269376"/>
                    <a:pt x="1278530" y="289324"/>
                    <a:pt x="1265763" y="299697"/>
                  </a:cubicBezTo>
                  <a:cubicBezTo>
                    <a:pt x="1252996" y="310070"/>
                    <a:pt x="1234378" y="302889"/>
                    <a:pt x="1221612" y="310070"/>
                  </a:cubicBezTo>
                  <a:cubicBezTo>
                    <a:pt x="1208845" y="317251"/>
                    <a:pt x="1181450" y="323634"/>
                    <a:pt x="1167885" y="314857"/>
                  </a:cubicBezTo>
                  <a:cubicBezTo>
                    <a:pt x="1154321" y="306080"/>
                    <a:pt x="1138096" y="325230"/>
                    <a:pt x="1127723" y="324432"/>
                  </a:cubicBezTo>
                  <a:cubicBezTo>
                    <a:pt x="1117350" y="323634"/>
                    <a:pt x="1105116" y="334805"/>
                    <a:pt x="1093945" y="334007"/>
                  </a:cubicBezTo>
                  <a:cubicBezTo>
                    <a:pt x="1082774" y="333209"/>
                    <a:pt x="1060166" y="342784"/>
                    <a:pt x="1058571" y="349168"/>
                  </a:cubicBezTo>
                  <a:cubicBezTo>
                    <a:pt x="1056975" y="355551"/>
                    <a:pt x="1037558" y="353955"/>
                    <a:pt x="1037558" y="361934"/>
                  </a:cubicBezTo>
                  <a:cubicBezTo>
                    <a:pt x="1037558" y="369914"/>
                    <a:pt x="1022398" y="377095"/>
                    <a:pt x="1014153" y="369914"/>
                  </a:cubicBezTo>
                  <a:cubicBezTo>
                    <a:pt x="1006174" y="362732"/>
                    <a:pt x="996599" y="377893"/>
                    <a:pt x="1007770" y="388532"/>
                  </a:cubicBezTo>
                  <a:cubicBezTo>
                    <a:pt x="1018940" y="398905"/>
                    <a:pt x="986758" y="399703"/>
                    <a:pt x="992609" y="406086"/>
                  </a:cubicBezTo>
                  <a:cubicBezTo>
                    <a:pt x="998195" y="412469"/>
                    <a:pt x="980641" y="416459"/>
                    <a:pt x="984630" y="423906"/>
                  </a:cubicBezTo>
                  <a:cubicBezTo>
                    <a:pt x="988620" y="431087"/>
                    <a:pt x="973459" y="433481"/>
                    <a:pt x="961224" y="435875"/>
                  </a:cubicBezTo>
                  <a:cubicBezTo>
                    <a:pt x="949256" y="438269"/>
                    <a:pt x="942873" y="454227"/>
                    <a:pt x="958033" y="455025"/>
                  </a:cubicBezTo>
                  <a:cubicBezTo>
                    <a:pt x="973193" y="455823"/>
                    <a:pt x="949256" y="458217"/>
                    <a:pt x="950852" y="470185"/>
                  </a:cubicBezTo>
                  <a:cubicBezTo>
                    <a:pt x="952182" y="483484"/>
                    <a:pt x="925584" y="475505"/>
                    <a:pt x="926382" y="483484"/>
                  </a:cubicBezTo>
                  <a:close/>
                </a:path>
              </a:pathLst>
            </a:custGeom>
            <a:grpFill/>
            <a:ln w="6350" cap="flat">
              <a:solidFill>
                <a:schemeClr val="bg1"/>
              </a:solidFill>
              <a:prstDash val="solid"/>
              <a:miter/>
            </a:ln>
          </p:spPr>
          <p:txBody>
            <a:bodyPr rtlCol="0" anchor="ctr"/>
            <a:lstStyle/>
            <a:p>
              <a:endParaRPr lang="en-GB"/>
            </a:p>
          </p:txBody>
        </p:sp>
        <p:sp>
          <p:nvSpPr>
            <p:cNvPr id="700" name="Freeform: Shape 699">
              <a:extLst>
                <a:ext uri="{FF2B5EF4-FFF2-40B4-BE49-F238E27FC236}">
                  <a16:creationId xmlns:a16="http://schemas.microsoft.com/office/drawing/2014/main" id="{ACDEDB19-4B2D-44C1-8EB9-0563B095368A}"/>
                </a:ext>
              </a:extLst>
            </p:cNvPr>
            <p:cNvSpPr/>
            <p:nvPr/>
          </p:nvSpPr>
          <p:spPr>
            <a:xfrm>
              <a:off x="6126320" y="4230490"/>
              <a:ext cx="498166" cy="514724"/>
            </a:xfrm>
            <a:custGeom>
              <a:avLst/>
              <a:gdLst>
                <a:gd name="connsiteX0" fmla="*/ 455877 w 498166"/>
                <a:gd name="connsiteY0" fmla="*/ 338917 h 514724"/>
                <a:gd name="connsiteX1" fmla="*/ 443908 w 498166"/>
                <a:gd name="connsiteY1" fmla="*/ 238379 h 514724"/>
                <a:gd name="connsiteX2" fmla="*/ 446302 w 498166"/>
                <a:gd name="connsiteY2" fmla="*/ 241039 h 514724"/>
                <a:gd name="connsiteX3" fmla="*/ 444972 w 498166"/>
                <a:gd name="connsiteY3" fmla="*/ 220293 h 514724"/>
                <a:gd name="connsiteX4" fmla="*/ 443110 w 498166"/>
                <a:gd name="connsiteY4" fmla="*/ 219761 h 514724"/>
                <a:gd name="connsiteX5" fmla="*/ 437791 w 498166"/>
                <a:gd name="connsiteY5" fmla="*/ 211782 h 514724"/>
                <a:gd name="connsiteX6" fmla="*/ 443908 w 498166"/>
                <a:gd name="connsiteY6" fmla="*/ 204069 h 514724"/>
                <a:gd name="connsiteX7" fmla="*/ 449228 w 498166"/>
                <a:gd name="connsiteY7" fmla="*/ 186515 h 514724"/>
                <a:gd name="connsiteX8" fmla="*/ 452419 w 498166"/>
                <a:gd name="connsiteY8" fmla="*/ 183855 h 514724"/>
                <a:gd name="connsiteX9" fmla="*/ 456941 w 498166"/>
                <a:gd name="connsiteY9" fmla="*/ 164173 h 514724"/>
                <a:gd name="connsiteX10" fmla="*/ 461728 w 498166"/>
                <a:gd name="connsiteY10" fmla="*/ 140767 h 514724"/>
                <a:gd name="connsiteX11" fmla="*/ 468378 w 498166"/>
                <a:gd name="connsiteY11" fmla="*/ 121617 h 514724"/>
                <a:gd name="connsiteX12" fmla="*/ 478751 w 498166"/>
                <a:gd name="connsiteY12" fmla="*/ 106457 h 514724"/>
                <a:gd name="connsiteX13" fmla="*/ 490187 w 498166"/>
                <a:gd name="connsiteY13" fmla="*/ 98744 h 514724"/>
                <a:gd name="connsiteX14" fmla="*/ 498166 w 498166"/>
                <a:gd name="connsiteY14" fmla="*/ 84913 h 514724"/>
                <a:gd name="connsiteX15" fmla="*/ 489124 w 498166"/>
                <a:gd name="connsiteY15" fmla="*/ 71615 h 514724"/>
                <a:gd name="connsiteX16" fmla="*/ 491517 w 498166"/>
                <a:gd name="connsiteY16" fmla="*/ 48209 h 514724"/>
                <a:gd name="connsiteX17" fmla="*/ 460398 w 498166"/>
                <a:gd name="connsiteY17" fmla="*/ 21612 h 514724"/>
                <a:gd name="connsiteX18" fmla="*/ 446834 w 498166"/>
                <a:gd name="connsiteY18" fmla="*/ 25069 h 514724"/>
                <a:gd name="connsiteX19" fmla="*/ 431673 w 498166"/>
                <a:gd name="connsiteY19" fmla="*/ 23473 h 514724"/>
                <a:gd name="connsiteX20" fmla="*/ 414917 w 498166"/>
                <a:gd name="connsiteY20" fmla="*/ 23473 h 514724"/>
                <a:gd name="connsiteX21" fmla="*/ 403214 w 498166"/>
                <a:gd name="connsiteY21" fmla="*/ 9909 h 514724"/>
                <a:gd name="connsiteX22" fmla="*/ 396033 w 498166"/>
                <a:gd name="connsiteY22" fmla="*/ 2728 h 514724"/>
                <a:gd name="connsiteX23" fmla="*/ 396565 w 498166"/>
                <a:gd name="connsiteY23" fmla="*/ 3792 h 514724"/>
                <a:gd name="connsiteX24" fmla="*/ 376351 w 498166"/>
                <a:gd name="connsiteY24" fmla="*/ 6983 h 514724"/>
                <a:gd name="connsiteX25" fmla="*/ 346296 w 498166"/>
                <a:gd name="connsiteY25" fmla="*/ 3792 h 514724"/>
                <a:gd name="connsiteX26" fmla="*/ 324486 w 498166"/>
                <a:gd name="connsiteY26" fmla="*/ 6983 h 514724"/>
                <a:gd name="connsiteX27" fmla="*/ 296027 w 498166"/>
                <a:gd name="connsiteY27" fmla="*/ 15494 h 514724"/>
                <a:gd name="connsiteX28" fmla="*/ 274218 w 498166"/>
                <a:gd name="connsiteY28" fmla="*/ 15494 h 514724"/>
                <a:gd name="connsiteX29" fmla="*/ 265707 w 498166"/>
                <a:gd name="connsiteY29" fmla="*/ 33846 h 514724"/>
                <a:gd name="connsiteX30" fmla="*/ 213842 w 498166"/>
                <a:gd name="connsiteY30" fmla="*/ 23739 h 514724"/>
                <a:gd name="connsiteX31" fmla="*/ 192032 w 498166"/>
                <a:gd name="connsiteY31" fmla="*/ 8579 h 514724"/>
                <a:gd name="connsiteX32" fmla="*/ 163573 w 498166"/>
                <a:gd name="connsiteY32" fmla="*/ 30389 h 514724"/>
                <a:gd name="connsiteX33" fmla="*/ 163573 w 498166"/>
                <a:gd name="connsiteY33" fmla="*/ 48741 h 514724"/>
                <a:gd name="connsiteX34" fmla="*/ 159584 w 498166"/>
                <a:gd name="connsiteY34" fmla="*/ 76934 h 514724"/>
                <a:gd name="connsiteX35" fmla="*/ 149476 w 498166"/>
                <a:gd name="connsiteY35" fmla="*/ 105393 h 514724"/>
                <a:gd name="connsiteX36" fmla="*/ 129263 w 498166"/>
                <a:gd name="connsiteY36" fmla="*/ 162577 h 514724"/>
                <a:gd name="connsiteX37" fmla="*/ 105857 w 498166"/>
                <a:gd name="connsiteY37" fmla="*/ 192898 h 514724"/>
                <a:gd name="connsiteX38" fmla="*/ 104261 w 498166"/>
                <a:gd name="connsiteY38" fmla="*/ 238113 h 514724"/>
                <a:gd name="connsiteX39" fmla="*/ 94154 w 498166"/>
                <a:gd name="connsiteY39" fmla="*/ 258327 h 514724"/>
                <a:gd name="connsiteX40" fmla="*/ 77398 w 498166"/>
                <a:gd name="connsiteY40" fmla="*/ 273487 h 514724"/>
                <a:gd name="connsiteX41" fmla="*/ 65695 w 498166"/>
                <a:gd name="connsiteY41" fmla="*/ 275084 h 514724"/>
                <a:gd name="connsiteX42" fmla="*/ 43885 w 498166"/>
                <a:gd name="connsiteY42" fmla="*/ 273487 h 514724"/>
                <a:gd name="connsiteX43" fmla="*/ 25533 w 498166"/>
                <a:gd name="connsiteY43" fmla="*/ 271892 h 514724"/>
                <a:gd name="connsiteX44" fmla="*/ 0 w 498166"/>
                <a:gd name="connsiteY44" fmla="*/ 285456 h 514724"/>
                <a:gd name="connsiteX45" fmla="*/ 9575 w 498166"/>
                <a:gd name="connsiteY45" fmla="*/ 315511 h 514724"/>
                <a:gd name="connsiteX46" fmla="*/ 10373 w 498166"/>
                <a:gd name="connsiteY46" fmla="*/ 318171 h 514724"/>
                <a:gd name="connsiteX47" fmla="*/ 25799 w 498166"/>
                <a:gd name="connsiteY47" fmla="*/ 309926 h 514724"/>
                <a:gd name="connsiteX48" fmla="*/ 113836 w 498166"/>
                <a:gd name="connsiteY48" fmla="*/ 309926 h 514724"/>
                <a:gd name="connsiteX49" fmla="*/ 118624 w 498166"/>
                <a:gd name="connsiteY49" fmla="*/ 332799 h 514724"/>
                <a:gd name="connsiteX50" fmla="*/ 129528 w 498166"/>
                <a:gd name="connsiteY50" fmla="*/ 353279 h 514724"/>
                <a:gd name="connsiteX51" fmla="*/ 152402 w 498166"/>
                <a:gd name="connsiteY51" fmla="*/ 370036 h 514724"/>
                <a:gd name="connsiteX52" fmla="*/ 183787 w 498166"/>
                <a:gd name="connsiteY52" fmla="*/ 365248 h 514724"/>
                <a:gd name="connsiteX53" fmla="*/ 194692 w 498166"/>
                <a:gd name="connsiteY53" fmla="*/ 341045 h 514724"/>
                <a:gd name="connsiteX54" fmla="*/ 216502 w 498166"/>
                <a:gd name="connsiteY54" fmla="*/ 341045 h 514724"/>
                <a:gd name="connsiteX55" fmla="*/ 229800 w 498166"/>
                <a:gd name="connsiteY55" fmla="*/ 347162 h 514724"/>
                <a:gd name="connsiteX56" fmla="*/ 247886 w 498166"/>
                <a:gd name="connsiteY56" fmla="*/ 350886 h 514724"/>
                <a:gd name="connsiteX57" fmla="*/ 252674 w 498166"/>
                <a:gd name="connsiteY57" fmla="*/ 372695 h 514724"/>
                <a:gd name="connsiteX58" fmla="*/ 248950 w 498166"/>
                <a:gd name="connsiteY58" fmla="*/ 411261 h 514724"/>
                <a:gd name="connsiteX59" fmla="*/ 262249 w 498166"/>
                <a:gd name="connsiteY59" fmla="*/ 433071 h 514724"/>
                <a:gd name="connsiteX60" fmla="*/ 262249 w 498166"/>
                <a:gd name="connsiteY60" fmla="*/ 454881 h 514724"/>
                <a:gd name="connsiteX61" fmla="*/ 276611 w 498166"/>
                <a:gd name="connsiteY61" fmla="*/ 447699 h 514724"/>
                <a:gd name="connsiteX62" fmla="*/ 300815 w 498166"/>
                <a:gd name="connsiteY62" fmla="*/ 445306 h 514724"/>
                <a:gd name="connsiteX63" fmla="*/ 308262 w 498166"/>
                <a:gd name="connsiteY63" fmla="*/ 445572 h 514724"/>
                <a:gd name="connsiteX64" fmla="*/ 315443 w 498166"/>
                <a:gd name="connsiteY64" fmla="*/ 452487 h 514724"/>
                <a:gd name="connsiteX65" fmla="*/ 322624 w 498166"/>
                <a:gd name="connsiteY65" fmla="*/ 458605 h 514724"/>
                <a:gd name="connsiteX66" fmla="*/ 339381 w 498166"/>
                <a:gd name="connsiteY66" fmla="*/ 457275 h 514724"/>
                <a:gd name="connsiteX67" fmla="*/ 347892 w 498166"/>
                <a:gd name="connsiteY67" fmla="*/ 470573 h 514724"/>
                <a:gd name="connsiteX68" fmla="*/ 370766 w 498166"/>
                <a:gd name="connsiteY68" fmla="*/ 477755 h 514724"/>
                <a:gd name="connsiteX69" fmla="*/ 382735 w 498166"/>
                <a:gd name="connsiteY69" fmla="*/ 474031 h 514724"/>
                <a:gd name="connsiteX70" fmla="*/ 392309 w 498166"/>
                <a:gd name="connsiteY70" fmla="*/ 469244 h 514724"/>
                <a:gd name="connsiteX71" fmla="*/ 406672 w 498166"/>
                <a:gd name="connsiteY71" fmla="*/ 484936 h 514724"/>
                <a:gd name="connsiteX72" fmla="*/ 427152 w 498166"/>
                <a:gd name="connsiteY72" fmla="*/ 489723 h 514724"/>
                <a:gd name="connsiteX73" fmla="*/ 438057 w 498166"/>
                <a:gd name="connsiteY73" fmla="*/ 512597 h 514724"/>
                <a:gd name="connsiteX74" fmla="*/ 457207 w 498166"/>
                <a:gd name="connsiteY74" fmla="*/ 512597 h 514724"/>
                <a:gd name="connsiteX75" fmla="*/ 461994 w 498166"/>
                <a:gd name="connsiteY75" fmla="*/ 500628 h 514724"/>
                <a:gd name="connsiteX76" fmla="*/ 458270 w 498166"/>
                <a:gd name="connsiteY76" fmla="*/ 481478 h 514724"/>
                <a:gd name="connsiteX77" fmla="*/ 440185 w 498166"/>
                <a:gd name="connsiteY77" fmla="*/ 487595 h 514724"/>
                <a:gd name="connsiteX78" fmla="*/ 422098 w 498166"/>
                <a:gd name="connsiteY78" fmla="*/ 465786 h 514724"/>
                <a:gd name="connsiteX79" fmla="*/ 428216 w 498166"/>
                <a:gd name="connsiteY79" fmla="*/ 440518 h 514724"/>
                <a:gd name="connsiteX80" fmla="*/ 429546 w 498166"/>
                <a:gd name="connsiteY80" fmla="*/ 410463 h 514724"/>
                <a:gd name="connsiteX81" fmla="*/ 433269 w 498166"/>
                <a:gd name="connsiteY81" fmla="*/ 396101 h 514724"/>
                <a:gd name="connsiteX82" fmla="*/ 440450 w 498166"/>
                <a:gd name="connsiteY82" fmla="*/ 378015 h 514724"/>
                <a:gd name="connsiteX83" fmla="*/ 473165 w 498166"/>
                <a:gd name="connsiteY83" fmla="*/ 373227 h 514724"/>
                <a:gd name="connsiteX84" fmla="*/ 474229 w 498166"/>
                <a:gd name="connsiteY84" fmla="*/ 372164 h 514724"/>
                <a:gd name="connsiteX85" fmla="*/ 476091 w 498166"/>
                <a:gd name="connsiteY85" fmla="*/ 367908 h 514724"/>
                <a:gd name="connsiteX86" fmla="*/ 455877 w 498166"/>
                <a:gd name="connsiteY86" fmla="*/ 338917 h 51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8166" h="514724">
                  <a:moveTo>
                    <a:pt x="455877" y="338917"/>
                  </a:moveTo>
                  <a:cubicBezTo>
                    <a:pt x="442578" y="331736"/>
                    <a:pt x="437259" y="240773"/>
                    <a:pt x="443908" y="238379"/>
                  </a:cubicBezTo>
                  <a:cubicBezTo>
                    <a:pt x="444706" y="238113"/>
                    <a:pt x="445504" y="239177"/>
                    <a:pt x="446302" y="241039"/>
                  </a:cubicBezTo>
                  <a:lnTo>
                    <a:pt x="444972" y="220293"/>
                  </a:lnTo>
                  <a:cubicBezTo>
                    <a:pt x="444972" y="220293"/>
                    <a:pt x="444174" y="220027"/>
                    <a:pt x="443110" y="219761"/>
                  </a:cubicBezTo>
                  <a:cubicBezTo>
                    <a:pt x="440982" y="218963"/>
                    <a:pt x="437791" y="216835"/>
                    <a:pt x="437791" y="211782"/>
                  </a:cubicBezTo>
                  <a:cubicBezTo>
                    <a:pt x="437791" y="204601"/>
                    <a:pt x="443908" y="204069"/>
                    <a:pt x="443908" y="204069"/>
                  </a:cubicBezTo>
                  <a:cubicBezTo>
                    <a:pt x="443908" y="204069"/>
                    <a:pt x="442578" y="188908"/>
                    <a:pt x="449228" y="186515"/>
                  </a:cubicBezTo>
                  <a:cubicBezTo>
                    <a:pt x="450557" y="185983"/>
                    <a:pt x="451621" y="185185"/>
                    <a:pt x="452419" y="183855"/>
                  </a:cubicBezTo>
                  <a:cubicBezTo>
                    <a:pt x="456143" y="179333"/>
                    <a:pt x="456941" y="170290"/>
                    <a:pt x="456941" y="164173"/>
                  </a:cubicBezTo>
                  <a:cubicBezTo>
                    <a:pt x="456941" y="156460"/>
                    <a:pt x="458803" y="147417"/>
                    <a:pt x="461728" y="140767"/>
                  </a:cubicBezTo>
                  <a:cubicBezTo>
                    <a:pt x="464654" y="134118"/>
                    <a:pt x="463590" y="125075"/>
                    <a:pt x="468378" y="121617"/>
                  </a:cubicBezTo>
                  <a:cubicBezTo>
                    <a:pt x="473165" y="117893"/>
                    <a:pt x="472633" y="108319"/>
                    <a:pt x="478751" y="106457"/>
                  </a:cubicBezTo>
                  <a:cubicBezTo>
                    <a:pt x="484868" y="104595"/>
                    <a:pt x="489655" y="102201"/>
                    <a:pt x="490187" y="98744"/>
                  </a:cubicBezTo>
                  <a:cubicBezTo>
                    <a:pt x="490719" y="95020"/>
                    <a:pt x="498166" y="90233"/>
                    <a:pt x="498166" y="84913"/>
                  </a:cubicBezTo>
                  <a:cubicBezTo>
                    <a:pt x="498166" y="79594"/>
                    <a:pt x="489124" y="78264"/>
                    <a:pt x="489124" y="71615"/>
                  </a:cubicBezTo>
                  <a:cubicBezTo>
                    <a:pt x="489124" y="64965"/>
                    <a:pt x="491517" y="48209"/>
                    <a:pt x="491517" y="48209"/>
                  </a:cubicBezTo>
                  <a:cubicBezTo>
                    <a:pt x="479016" y="36240"/>
                    <a:pt x="463856" y="23739"/>
                    <a:pt x="460398" y="21612"/>
                  </a:cubicBezTo>
                  <a:cubicBezTo>
                    <a:pt x="455345" y="18154"/>
                    <a:pt x="446834" y="25069"/>
                    <a:pt x="446834" y="25069"/>
                  </a:cubicBezTo>
                  <a:cubicBezTo>
                    <a:pt x="446834" y="25069"/>
                    <a:pt x="438323" y="16558"/>
                    <a:pt x="431673" y="23473"/>
                  </a:cubicBezTo>
                  <a:cubicBezTo>
                    <a:pt x="425024" y="30123"/>
                    <a:pt x="414917" y="23473"/>
                    <a:pt x="414917" y="23473"/>
                  </a:cubicBezTo>
                  <a:cubicBezTo>
                    <a:pt x="414917" y="23473"/>
                    <a:pt x="406406" y="18420"/>
                    <a:pt x="403214" y="9909"/>
                  </a:cubicBezTo>
                  <a:cubicBezTo>
                    <a:pt x="401884" y="6451"/>
                    <a:pt x="399225" y="4589"/>
                    <a:pt x="396033" y="2728"/>
                  </a:cubicBezTo>
                  <a:lnTo>
                    <a:pt x="396565" y="3792"/>
                  </a:lnTo>
                  <a:lnTo>
                    <a:pt x="376351" y="6983"/>
                  </a:lnTo>
                  <a:cubicBezTo>
                    <a:pt x="376351" y="6983"/>
                    <a:pt x="351350" y="-6316"/>
                    <a:pt x="346296" y="3792"/>
                  </a:cubicBezTo>
                  <a:cubicBezTo>
                    <a:pt x="341243" y="13898"/>
                    <a:pt x="336189" y="6983"/>
                    <a:pt x="324486" y="6983"/>
                  </a:cubicBezTo>
                  <a:cubicBezTo>
                    <a:pt x="312784" y="6983"/>
                    <a:pt x="302677" y="12037"/>
                    <a:pt x="296027" y="15494"/>
                  </a:cubicBezTo>
                  <a:cubicBezTo>
                    <a:pt x="289378" y="18952"/>
                    <a:pt x="279271" y="12303"/>
                    <a:pt x="274218" y="15494"/>
                  </a:cubicBezTo>
                  <a:cubicBezTo>
                    <a:pt x="269164" y="18952"/>
                    <a:pt x="265707" y="33846"/>
                    <a:pt x="265707" y="33846"/>
                  </a:cubicBezTo>
                  <a:lnTo>
                    <a:pt x="213842" y="23739"/>
                  </a:lnTo>
                  <a:cubicBezTo>
                    <a:pt x="213842" y="23739"/>
                    <a:pt x="203735" y="8579"/>
                    <a:pt x="192032" y="8579"/>
                  </a:cubicBezTo>
                  <a:cubicBezTo>
                    <a:pt x="180329" y="8579"/>
                    <a:pt x="163573" y="30389"/>
                    <a:pt x="163573" y="30389"/>
                  </a:cubicBezTo>
                  <a:lnTo>
                    <a:pt x="163573" y="48741"/>
                  </a:lnTo>
                  <a:cubicBezTo>
                    <a:pt x="165701" y="59646"/>
                    <a:pt x="163041" y="71082"/>
                    <a:pt x="159584" y="76934"/>
                  </a:cubicBezTo>
                  <a:cubicBezTo>
                    <a:pt x="154530" y="85445"/>
                    <a:pt x="149476" y="88637"/>
                    <a:pt x="149476" y="105393"/>
                  </a:cubicBezTo>
                  <a:cubicBezTo>
                    <a:pt x="149476" y="122149"/>
                    <a:pt x="129263" y="149012"/>
                    <a:pt x="129263" y="162577"/>
                  </a:cubicBezTo>
                  <a:cubicBezTo>
                    <a:pt x="129263" y="176142"/>
                    <a:pt x="105857" y="184387"/>
                    <a:pt x="105857" y="192898"/>
                  </a:cubicBezTo>
                  <a:cubicBezTo>
                    <a:pt x="105857" y="201409"/>
                    <a:pt x="104261" y="219761"/>
                    <a:pt x="104261" y="238113"/>
                  </a:cubicBezTo>
                  <a:cubicBezTo>
                    <a:pt x="104261" y="256465"/>
                    <a:pt x="94154" y="241571"/>
                    <a:pt x="94154" y="258327"/>
                  </a:cubicBezTo>
                  <a:cubicBezTo>
                    <a:pt x="94154" y="275084"/>
                    <a:pt x="85643" y="264976"/>
                    <a:pt x="77398" y="273487"/>
                  </a:cubicBezTo>
                  <a:cubicBezTo>
                    <a:pt x="68887" y="281999"/>
                    <a:pt x="65695" y="283595"/>
                    <a:pt x="65695" y="275084"/>
                  </a:cubicBezTo>
                  <a:cubicBezTo>
                    <a:pt x="65695" y="266572"/>
                    <a:pt x="53992" y="264976"/>
                    <a:pt x="43885" y="273487"/>
                  </a:cubicBezTo>
                  <a:cubicBezTo>
                    <a:pt x="33778" y="281999"/>
                    <a:pt x="30321" y="273487"/>
                    <a:pt x="25533" y="271892"/>
                  </a:cubicBezTo>
                  <a:cubicBezTo>
                    <a:pt x="22874" y="270828"/>
                    <a:pt x="11171" y="277743"/>
                    <a:pt x="0" y="285456"/>
                  </a:cubicBezTo>
                  <a:cubicBezTo>
                    <a:pt x="5054" y="295829"/>
                    <a:pt x="7713" y="306202"/>
                    <a:pt x="9575" y="315511"/>
                  </a:cubicBezTo>
                  <a:cubicBezTo>
                    <a:pt x="9841" y="316309"/>
                    <a:pt x="10107" y="317373"/>
                    <a:pt x="10373" y="318171"/>
                  </a:cubicBezTo>
                  <a:cubicBezTo>
                    <a:pt x="16224" y="313915"/>
                    <a:pt x="22342" y="310192"/>
                    <a:pt x="25799" y="309926"/>
                  </a:cubicBezTo>
                  <a:cubicBezTo>
                    <a:pt x="34311" y="308596"/>
                    <a:pt x="113836" y="309926"/>
                    <a:pt x="113836" y="309926"/>
                  </a:cubicBezTo>
                  <a:cubicBezTo>
                    <a:pt x="113836" y="309926"/>
                    <a:pt x="121017" y="321895"/>
                    <a:pt x="118624" y="332799"/>
                  </a:cubicBezTo>
                  <a:cubicBezTo>
                    <a:pt x="116230" y="343704"/>
                    <a:pt x="123411" y="338917"/>
                    <a:pt x="129528" y="353279"/>
                  </a:cubicBezTo>
                  <a:cubicBezTo>
                    <a:pt x="135646" y="367642"/>
                    <a:pt x="140433" y="373759"/>
                    <a:pt x="152402" y="370036"/>
                  </a:cubicBezTo>
                  <a:cubicBezTo>
                    <a:pt x="164371" y="366312"/>
                    <a:pt x="178999" y="363918"/>
                    <a:pt x="183787" y="365248"/>
                  </a:cubicBezTo>
                  <a:cubicBezTo>
                    <a:pt x="188575" y="366578"/>
                    <a:pt x="187511" y="344768"/>
                    <a:pt x="194692" y="341045"/>
                  </a:cubicBezTo>
                  <a:cubicBezTo>
                    <a:pt x="201873" y="337321"/>
                    <a:pt x="216502" y="341045"/>
                    <a:pt x="216502" y="341045"/>
                  </a:cubicBezTo>
                  <a:cubicBezTo>
                    <a:pt x="216502" y="341045"/>
                    <a:pt x="217565" y="347162"/>
                    <a:pt x="229800" y="347162"/>
                  </a:cubicBezTo>
                  <a:cubicBezTo>
                    <a:pt x="241769" y="347162"/>
                    <a:pt x="247886" y="342374"/>
                    <a:pt x="247886" y="350886"/>
                  </a:cubicBezTo>
                  <a:cubicBezTo>
                    <a:pt x="247886" y="359397"/>
                    <a:pt x="249216" y="368972"/>
                    <a:pt x="252674" y="372695"/>
                  </a:cubicBezTo>
                  <a:cubicBezTo>
                    <a:pt x="256398" y="376419"/>
                    <a:pt x="243099" y="406474"/>
                    <a:pt x="248950" y="411261"/>
                  </a:cubicBezTo>
                  <a:cubicBezTo>
                    <a:pt x="255068" y="416049"/>
                    <a:pt x="263313" y="426954"/>
                    <a:pt x="262249" y="433071"/>
                  </a:cubicBezTo>
                  <a:cubicBezTo>
                    <a:pt x="260919" y="438923"/>
                    <a:pt x="257461" y="453551"/>
                    <a:pt x="262249" y="454881"/>
                  </a:cubicBezTo>
                  <a:cubicBezTo>
                    <a:pt x="267036" y="455945"/>
                    <a:pt x="268366" y="447699"/>
                    <a:pt x="276611" y="447699"/>
                  </a:cubicBezTo>
                  <a:cubicBezTo>
                    <a:pt x="285122" y="447699"/>
                    <a:pt x="292304" y="449029"/>
                    <a:pt x="300815" y="445306"/>
                  </a:cubicBezTo>
                  <a:cubicBezTo>
                    <a:pt x="303475" y="443976"/>
                    <a:pt x="306134" y="444508"/>
                    <a:pt x="308262" y="445572"/>
                  </a:cubicBezTo>
                  <a:cubicBezTo>
                    <a:pt x="312518" y="447699"/>
                    <a:pt x="315443" y="452487"/>
                    <a:pt x="315443" y="452487"/>
                  </a:cubicBezTo>
                  <a:cubicBezTo>
                    <a:pt x="315443" y="452487"/>
                    <a:pt x="317837" y="460998"/>
                    <a:pt x="322624" y="458605"/>
                  </a:cubicBezTo>
                  <a:cubicBezTo>
                    <a:pt x="327412" y="456211"/>
                    <a:pt x="340711" y="452487"/>
                    <a:pt x="339381" y="457275"/>
                  </a:cubicBezTo>
                  <a:cubicBezTo>
                    <a:pt x="338317" y="462062"/>
                    <a:pt x="343105" y="472967"/>
                    <a:pt x="347892" y="470573"/>
                  </a:cubicBezTo>
                  <a:cubicBezTo>
                    <a:pt x="352679" y="468180"/>
                    <a:pt x="364648" y="477755"/>
                    <a:pt x="370766" y="477755"/>
                  </a:cubicBezTo>
                  <a:cubicBezTo>
                    <a:pt x="376883" y="477755"/>
                    <a:pt x="382735" y="477755"/>
                    <a:pt x="382735" y="474031"/>
                  </a:cubicBezTo>
                  <a:cubicBezTo>
                    <a:pt x="382735" y="470307"/>
                    <a:pt x="389916" y="464456"/>
                    <a:pt x="392309" y="469244"/>
                  </a:cubicBezTo>
                  <a:cubicBezTo>
                    <a:pt x="394703" y="474031"/>
                    <a:pt x="400820" y="484936"/>
                    <a:pt x="406672" y="484936"/>
                  </a:cubicBezTo>
                  <a:cubicBezTo>
                    <a:pt x="412789" y="484936"/>
                    <a:pt x="427152" y="484936"/>
                    <a:pt x="427152" y="489723"/>
                  </a:cubicBezTo>
                  <a:cubicBezTo>
                    <a:pt x="427152" y="494511"/>
                    <a:pt x="431939" y="507810"/>
                    <a:pt x="438057" y="512597"/>
                  </a:cubicBezTo>
                  <a:cubicBezTo>
                    <a:pt x="444174" y="517384"/>
                    <a:pt x="457207" y="512597"/>
                    <a:pt x="457207" y="512597"/>
                  </a:cubicBezTo>
                  <a:cubicBezTo>
                    <a:pt x="457207" y="512597"/>
                    <a:pt x="461994" y="508873"/>
                    <a:pt x="461994" y="500628"/>
                  </a:cubicBezTo>
                  <a:cubicBezTo>
                    <a:pt x="461994" y="492117"/>
                    <a:pt x="461994" y="481478"/>
                    <a:pt x="458270" y="481478"/>
                  </a:cubicBezTo>
                  <a:cubicBezTo>
                    <a:pt x="454813" y="481478"/>
                    <a:pt x="448695" y="489989"/>
                    <a:pt x="440185" y="487595"/>
                  </a:cubicBezTo>
                  <a:cubicBezTo>
                    <a:pt x="431673" y="485202"/>
                    <a:pt x="425822" y="468445"/>
                    <a:pt x="422098" y="465786"/>
                  </a:cubicBezTo>
                  <a:cubicBezTo>
                    <a:pt x="418375" y="463392"/>
                    <a:pt x="428216" y="447699"/>
                    <a:pt x="428216" y="440518"/>
                  </a:cubicBezTo>
                  <a:cubicBezTo>
                    <a:pt x="428216" y="433337"/>
                    <a:pt x="434333" y="412857"/>
                    <a:pt x="429546" y="410463"/>
                  </a:cubicBezTo>
                  <a:cubicBezTo>
                    <a:pt x="424758" y="408070"/>
                    <a:pt x="427152" y="400888"/>
                    <a:pt x="433269" y="396101"/>
                  </a:cubicBezTo>
                  <a:cubicBezTo>
                    <a:pt x="439386" y="391313"/>
                    <a:pt x="430875" y="378015"/>
                    <a:pt x="440450" y="378015"/>
                  </a:cubicBezTo>
                  <a:cubicBezTo>
                    <a:pt x="449494" y="378015"/>
                    <a:pt x="467846" y="379079"/>
                    <a:pt x="473165" y="373227"/>
                  </a:cubicBezTo>
                  <a:cubicBezTo>
                    <a:pt x="473431" y="372961"/>
                    <a:pt x="473963" y="372429"/>
                    <a:pt x="474229" y="372164"/>
                  </a:cubicBezTo>
                  <a:cubicBezTo>
                    <a:pt x="475027" y="370834"/>
                    <a:pt x="475559" y="369504"/>
                    <a:pt x="476091" y="367908"/>
                  </a:cubicBezTo>
                  <a:cubicBezTo>
                    <a:pt x="469441" y="356471"/>
                    <a:pt x="463324" y="342907"/>
                    <a:pt x="455877" y="338917"/>
                  </a:cubicBezTo>
                  <a:close/>
                </a:path>
              </a:pathLst>
            </a:custGeom>
            <a:grpFill/>
            <a:ln w="6350" cap="flat">
              <a:solidFill>
                <a:schemeClr val="bg1"/>
              </a:solidFill>
              <a:prstDash val="solid"/>
              <a:miter/>
            </a:ln>
          </p:spPr>
          <p:txBody>
            <a:bodyPr rtlCol="0" anchor="ctr"/>
            <a:lstStyle/>
            <a:p>
              <a:endParaRPr lang="en-GB"/>
            </a:p>
          </p:txBody>
        </p:sp>
        <p:sp>
          <p:nvSpPr>
            <p:cNvPr id="720" name="Freeform: Shape 719">
              <a:extLst>
                <a:ext uri="{FF2B5EF4-FFF2-40B4-BE49-F238E27FC236}">
                  <a16:creationId xmlns:a16="http://schemas.microsoft.com/office/drawing/2014/main" id="{F82A5451-9796-4FB1-9615-7D1A707F2865}"/>
                </a:ext>
              </a:extLst>
            </p:cNvPr>
            <p:cNvSpPr/>
            <p:nvPr/>
          </p:nvSpPr>
          <p:spPr>
            <a:xfrm>
              <a:off x="6569696" y="4442006"/>
              <a:ext cx="43619" cy="57450"/>
            </a:xfrm>
            <a:custGeom>
              <a:avLst/>
              <a:gdLst>
                <a:gd name="connsiteX0" fmla="*/ 2926 w 43619"/>
                <a:gd name="connsiteY0" fmla="*/ 29257 h 57450"/>
                <a:gd name="connsiteX1" fmla="*/ 9575 w 43619"/>
                <a:gd name="connsiteY1" fmla="*/ 57450 h 57450"/>
                <a:gd name="connsiteX2" fmla="*/ 21278 w 43619"/>
                <a:gd name="connsiteY2" fmla="*/ 50535 h 57450"/>
                <a:gd name="connsiteX3" fmla="*/ 43620 w 43619"/>
                <a:gd name="connsiteY3" fmla="*/ 18618 h 57450"/>
                <a:gd name="connsiteX4" fmla="*/ 36704 w 43619"/>
                <a:gd name="connsiteY4" fmla="*/ 14363 h 57450"/>
                <a:gd name="connsiteX5" fmla="*/ 35640 w 43619"/>
                <a:gd name="connsiteY5" fmla="*/ 0 h 57450"/>
                <a:gd name="connsiteX6" fmla="*/ 22874 w 43619"/>
                <a:gd name="connsiteY6" fmla="*/ 266 h 57450"/>
                <a:gd name="connsiteX7" fmla="*/ 9043 w 43619"/>
                <a:gd name="connsiteY7" fmla="*/ 8511 h 57450"/>
                <a:gd name="connsiteX8" fmla="*/ 0 w 43619"/>
                <a:gd name="connsiteY8" fmla="*/ 7713 h 57450"/>
                <a:gd name="connsiteX9" fmla="*/ 1862 w 43619"/>
                <a:gd name="connsiteY9" fmla="*/ 8245 h 57450"/>
                <a:gd name="connsiteX10" fmla="*/ 2926 w 43619"/>
                <a:gd name="connsiteY10" fmla="*/ 29257 h 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19" h="57450">
                  <a:moveTo>
                    <a:pt x="2926" y="29257"/>
                  </a:moveTo>
                  <a:cubicBezTo>
                    <a:pt x="5054" y="34044"/>
                    <a:pt x="7181" y="44949"/>
                    <a:pt x="9575" y="57450"/>
                  </a:cubicBezTo>
                  <a:cubicBezTo>
                    <a:pt x="14894" y="53992"/>
                    <a:pt x="19416" y="51333"/>
                    <a:pt x="21278" y="50535"/>
                  </a:cubicBezTo>
                  <a:cubicBezTo>
                    <a:pt x="28193" y="47875"/>
                    <a:pt x="43620" y="18618"/>
                    <a:pt x="43620" y="18618"/>
                  </a:cubicBezTo>
                  <a:lnTo>
                    <a:pt x="36704" y="14363"/>
                  </a:lnTo>
                  <a:cubicBezTo>
                    <a:pt x="36704" y="14363"/>
                    <a:pt x="37502" y="8245"/>
                    <a:pt x="35640" y="0"/>
                  </a:cubicBezTo>
                  <a:cubicBezTo>
                    <a:pt x="29523" y="798"/>
                    <a:pt x="22874" y="266"/>
                    <a:pt x="22874" y="266"/>
                  </a:cubicBezTo>
                  <a:cubicBezTo>
                    <a:pt x="22874" y="266"/>
                    <a:pt x="24203" y="11437"/>
                    <a:pt x="9043" y="8511"/>
                  </a:cubicBezTo>
                  <a:cubicBezTo>
                    <a:pt x="6649" y="7979"/>
                    <a:pt x="3458" y="7713"/>
                    <a:pt x="0" y="7713"/>
                  </a:cubicBezTo>
                  <a:cubicBezTo>
                    <a:pt x="1064" y="7979"/>
                    <a:pt x="1862" y="8245"/>
                    <a:pt x="1862" y="8245"/>
                  </a:cubicBezTo>
                  <a:lnTo>
                    <a:pt x="2926" y="29257"/>
                  </a:lnTo>
                  <a:close/>
                </a:path>
              </a:pathLst>
            </a:custGeom>
            <a:grpFill/>
            <a:ln w="6350" cap="flat">
              <a:solidFill>
                <a:schemeClr val="bg1"/>
              </a:solidFill>
              <a:prstDash val="solid"/>
              <a:miter/>
            </a:ln>
          </p:spPr>
          <p:txBody>
            <a:bodyPr rtlCol="0" anchor="ctr"/>
            <a:lstStyle/>
            <a:p>
              <a:endParaRPr lang="en-GB"/>
            </a:p>
          </p:txBody>
        </p:sp>
        <p:sp>
          <p:nvSpPr>
            <p:cNvPr id="724" name="Freeform: Shape 723">
              <a:extLst>
                <a:ext uri="{FF2B5EF4-FFF2-40B4-BE49-F238E27FC236}">
                  <a16:creationId xmlns:a16="http://schemas.microsoft.com/office/drawing/2014/main" id="{7A73603E-3627-4CE1-A60C-A1FB640BF439}"/>
                </a:ext>
              </a:extLst>
            </p:cNvPr>
            <p:cNvSpPr/>
            <p:nvPr/>
          </p:nvSpPr>
          <p:spPr>
            <a:xfrm>
              <a:off x="6597358" y="4666487"/>
              <a:ext cx="286924" cy="466249"/>
            </a:xfrm>
            <a:custGeom>
              <a:avLst/>
              <a:gdLst>
                <a:gd name="connsiteX0" fmla="*/ 286719 w 286924"/>
                <a:gd name="connsiteY0" fmla="*/ 119156 h 466249"/>
                <a:gd name="connsiteX1" fmla="*/ 279803 w 286924"/>
                <a:gd name="connsiteY1" fmla="*/ 66227 h 466249"/>
                <a:gd name="connsiteX2" fmla="*/ 277409 w 286924"/>
                <a:gd name="connsiteY2" fmla="*/ 1064 h 466249"/>
                <a:gd name="connsiteX3" fmla="*/ 277409 w 286924"/>
                <a:gd name="connsiteY3" fmla="*/ 0 h 466249"/>
                <a:gd name="connsiteX4" fmla="*/ 248684 w 286924"/>
                <a:gd name="connsiteY4" fmla="*/ 15426 h 466249"/>
                <a:gd name="connsiteX5" fmla="*/ 229534 w 286924"/>
                <a:gd name="connsiteY5" fmla="*/ 20214 h 466249"/>
                <a:gd name="connsiteX6" fmla="*/ 213576 w 286924"/>
                <a:gd name="connsiteY6" fmla="*/ 19416 h 466249"/>
                <a:gd name="connsiteX7" fmla="*/ 204799 w 286924"/>
                <a:gd name="connsiteY7" fmla="*/ 29789 h 466249"/>
                <a:gd name="connsiteX8" fmla="*/ 188840 w 286924"/>
                <a:gd name="connsiteY8" fmla="*/ 31385 h 466249"/>
                <a:gd name="connsiteX9" fmla="*/ 165435 w 286924"/>
                <a:gd name="connsiteY9" fmla="*/ 34576 h 466249"/>
                <a:gd name="connsiteX10" fmla="*/ 156658 w 286924"/>
                <a:gd name="connsiteY10" fmla="*/ 26597 h 466249"/>
                <a:gd name="connsiteX11" fmla="*/ 140699 w 286924"/>
                <a:gd name="connsiteY11" fmla="*/ 29789 h 466249"/>
                <a:gd name="connsiteX12" fmla="*/ 125273 w 286924"/>
                <a:gd name="connsiteY12" fmla="*/ 28193 h 466249"/>
                <a:gd name="connsiteX13" fmla="*/ 123943 w 286924"/>
                <a:gd name="connsiteY13" fmla="*/ 37768 h 466249"/>
                <a:gd name="connsiteX14" fmla="*/ 135646 w 286924"/>
                <a:gd name="connsiteY14" fmla="*/ 95218 h 466249"/>
                <a:gd name="connsiteX15" fmla="*/ 152136 w 286924"/>
                <a:gd name="connsiteY15" fmla="*/ 111176 h 466249"/>
                <a:gd name="connsiteX16" fmla="*/ 152934 w 286924"/>
                <a:gd name="connsiteY16" fmla="*/ 138572 h 466249"/>
                <a:gd name="connsiteX17" fmla="*/ 137774 w 286924"/>
                <a:gd name="connsiteY17" fmla="*/ 156126 h 466249"/>
                <a:gd name="connsiteX18" fmla="*/ 135380 w 286924"/>
                <a:gd name="connsiteY18" fmla="*/ 181127 h 466249"/>
                <a:gd name="connsiteX19" fmla="*/ 110379 w 286924"/>
                <a:gd name="connsiteY19" fmla="*/ 148147 h 466249"/>
                <a:gd name="connsiteX20" fmla="*/ 115964 w 286924"/>
                <a:gd name="connsiteY20" fmla="*/ 112772 h 466249"/>
                <a:gd name="connsiteX21" fmla="*/ 94154 w 286924"/>
                <a:gd name="connsiteY21" fmla="*/ 109581 h 466249"/>
                <a:gd name="connsiteX22" fmla="*/ 75536 w 286924"/>
                <a:gd name="connsiteY22" fmla="*/ 96814 h 466249"/>
                <a:gd name="connsiteX23" fmla="*/ 0 w 286924"/>
                <a:gd name="connsiteY23" fmla="*/ 124209 h 466249"/>
                <a:gd name="connsiteX24" fmla="*/ 5585 w 286924"/>
                <a:gd name="connsiteY24" fmla="*/ 144423 h 466249"/>
                <a:gd name="connsiteX25" fmla="*/ 3990 w 286924"/>
                <a:gd name="connsiteY25" fmla="*/ 144423 h 466249"/>
                <a:gd name="connsiteX26" fmla="*/ 7979 w 286924"/>
                <a:gd name="connsiteY26" fmla="*/ 153200 h 466249"/>
                <a:gd name="connsiteX27" fmla="*/ 42822 w 286924"/>
                <a:gd name="connsiteY27" fmla="*/ 161711 h 466249"/>
                <a:gd name="connsiteX28" fmla="*/ 74206 w 286924"/>
                <a:gd name="connsiteY28" fmla="*/ 172616 h 466249"/>
                <a:gd name="connsiteX29" fmla="*/ 75536 w 286924"/>
                <a:gd name="connsiteY29" fmla="*/ 214906 h 466249"/>
                <a:gd name="connsiteX30" fmla="*/ 68355 w 286924"/>
                <a:gd name="connsiteY30" fmla="*/ 239109 h 466249"/>
                <a:gd name="connsiteX31" fmla="*/ 76866 w 286924"/>
                <a:gd name="connsiteY31" fmla="*/ 259589 h 466249"/>
                <a:gd name="connsiteX32" fmla="*/ 62504 w 286924"/>
                <a:gd name="connsiteY32" fmla="*/ 280069 h 466249"/>
                <a:gd name="connsiteX33" fmla="*/ 55322 w 286924"/>
                <a:gd name="connsiteY33" fmla="*/ 306666 h 466249"/>
                <a:gd name="connsiteX34" fmla="*/ 27661 w 286924"/>
                <a:gd name="connsiteY34" fmla="*/ 334061 h 466249"/>
                <a:gd name="connsiteX35" fmla="*/ 28725 w 286924"/>
                <a:gd name="connsiteY35" fmla="*/ 334859 h 466249"/>
                <a:gd name="connsiteX36" fmla="*/ 45747 w 286924"/>
                <a:gd name="connsiteY36" fmla="*/ 385394 h 466249"/>
                <a:gd name="connsiteX37" fmla="*/ 48141 w 286924"/>
                <a:gd name="connsiteY37" fmla="*/ 434865 h 466249"/>
                <a:gd name="connsiteX38" fmla="*/ 51067 w 286924"/>
                <a:gd name="connsiteY38" fmla="*/ 466250 h 466249"/>
                <a:gd name="connsiteX39" fmla="*/ 71281 w 286924"/>
                <a:gd name="connsiteY39" fmla="*/ 464654 h 466249"/>
                <a:gd name="connsiteX40" fmla="*/ 72611 w 286924"/>
                <a:gd name="connsiteY40" fmla="*/ 451089 h 466249"/>
                <a:gd name="connsiteX41" fmla="*/ 61705 w 286924"/>
                <a:gd name="connsiteY41" fmla="*/ 440716 h 466249"/>
                <a:gd name="connsiteX42" fmla="*/ 104261 w 286924"/>
                <a:gd name="connsiteY42" fmla="*/ 409332 h 466249"/>
                <a:gd name="connsiteX43" fmla="*/ 138306 w 286924"/>
                <a:gd name="connsiteY43" fmla="*/ 388054 h 466249"/>
                <a:gd name="connsiteX44" fmla="*/ 141232 w 286924"/>
                <a:gd name="connsiteY44" fmla="*/ 348690 h 466249"/>
                <a:gd name="connsiteX45" fmla="*/ 136444 w 286924"/>
                <a:gd name="connsiteY45" fmla="*/ 314645 h 466249"/>
                <a:gd name="connsiteX46" fmla="*/ 123145 w 286924"/>
                <a:gd name="connsiteY46" fmla="*/ 280069 h 466249"/>
                <a:gd name="connsiteX47" fmla="*/ 127667 w 286924"/>
                <a:gd name="connsiteY47" fmla="*/ 259589 h 466249"/>
                <a:gd name="connsiteX48" fmla="*/ 140167 w 286924"/>
                <a:gd name="connsiteY48" fmla="*/ 245227 h 466249"/>
                <a:gd name="connsiteX49" fmla="*/ 163041 w 286924"/>
                <a:gd name="connsiteY49" fmla="*/ 230598 h 466249"/>
                <a:gd name="connsiteX50" fmla="*/ 191500 w 286924"/>
                <a:gd name="connsiteY50" fmla="*/ 199213 h 466249"/>
                <a:gd name="connsiteX51" fmla="*/ 244428 w 286924"/>
                <a:gd name="connsiteY51" fmla="*/ 176340 h 466249"/>
                <a:gd name="connsiteX52" fmla="*/ 286719 w 286924"/>
                <a:gd name="connsiteY52" fmla="*/ 119156 h 46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86924" h="466249">
                  <a:moveTo>
                    <a:pt x="286719" y="119156"/>
                  </a:moveTo>
                  <a:cubicBezTo>
                    <a:pt x="283793" y="111974"/>
                    <a:pt x="278208" y="79260"/>
                    <a:pt x="279803" y="66227"/>
                  </a:cubicBezTo>
                  <a:cubicBezTo>
                    <a:pt x="281399" y="52928"/>
                    <a:pt x="277409" y="18086"/>
                    <a:pt x="277409" y="1064"/>
                  </a:cubicBezTo>
                  <a:cubicBezTo>
                    <a:pt x="277409" y="798"/>
                    <a:pt x="277409" y="266"/>
                    <a:pt x="277409" y="0"/>
                  </a:cubicBezTo>
                  <a:cubicBezTo>
                    <a:pt x="264111" y="6117"/>
                    <a:pt x="249748" y="13032"/>
                    <a:pt x="248684" y="15426"/>
                  </a:cubicBezTo>
                  <a:cubicBezTo>
                    <a:pt x="246291" y="20214"/>
                    <a:pt x="235917" y="14628"/>
                    <a:pt x="229534" y="20214"/>
                  </a:cubicBezTo>
                  <a:cubicBezTo>
                    <a:pt x="223151" y="25799"/>
                    <a:pt x="219161" y="21012"/>
                    <a:pt x="213576" y="19416"/>
                  </a:cubicBezTo>
                  <a:cubicBezTo>
                    <a:pt x="207990" y="17820"/>
                    <a:pt x="205597" y="25001"/>
                    <a:pt x="204799" y="29789"/>
                  </a:cubicBezTo>
                  <a:cubicBezTo>
                    <a:pt x="204001" y="34576"/>
                    <a:pt x="192830" y="32183"/>
                    <a:pt x="188840" y="31385"/>
                  </a:cubicBezTo>
                  <a:cubicBezTo>
                    <a:pt x="184851" y="30587"/>
                    <a:pt x="172084" y="34576"/>
                    <a:pt x="165435" y="34576"/>
                  </a:cubicBezTo>
                  <a:cubicBezTo>
                    <a:pt x="159052" y="34576"/>
                    <a:pt x="163839" y="28991"/>
                    <a:pt x="156658" y="26597"/>
                  </a:cubicBezTo>
                  <a:cubicBezTo>
                    <a:pt x="149476" y="24203"/>
                    <a:pt x="144689" y="29789"/>
                    <a:pt x="140699" y="29789"/>
                  </a:cubicBezTo>
                  <a:cubicBezTo>
                    <a:pt x="138306" y="29789"/>
                    <a:pt x="130858" y="28991"/>
                    <a:pt x="125273" y="28193"/>
                  </a:cubicBezTo>
                  <a:cubicBezTo>
                    <a:pt x="125273" y="31917"/>
                    <a:pt x="124741" y="35108"/>
                    <a:pt x="123943" y="37768"/>
                  </a:cubicBezTo>
                  <a:cubicBezTo>
                    <a:pt x="118624" y="51333"/>
                    <a:pt x="134848" y="82185"/>
                    <a:pt x="135646" y="95218"/>
                  </a:cubicBezTo>
                  <a:cubicBezTo>
                    <a:pt x="141497" y="100272"/>
                    <a:pt x="148413" y="106655"/>
                    <a:pt x="152136" y="111176"/>
                  </a:cubicBezTo>
                  <a:cubicBezTo>
                    <a:pt x="159317" y="119954"/>
                    <a:pt x="152136" y="119156"/>
                    <a:pt x="152934" y="138572"/>
                  </a:cubicBezTo>
                  <a:cubicBezTo>
                    <a:pt x="153732" y="157722"/>
                    <a:pt x="144955" y="149742"/>
                    <a:pt x="137774" y="156126"/>
                  </a:cubicBezTo>
                  <a:cubicBezTo>
                    <a:pt x="130593" y="162509"/>
                    <a:pt x="136976" y="176872"/>
                    <a:pt x="135380" y="181127"/>
                  </a:cubicBezTo>
                  <a:cubicBezTo>
                    <a:pt x="133784" y="185117"/>
                    <a:pt x="111975" y="152934"/>
                    <a:pt x="110379" y="148147"/>
                  </a:cubicBezTo>
                  <a:cubicBezTo>
                    <a:pt x="108782" y="143359"/>
                    <a:pt x="118358" y="123943"/>
                    <a:pt x="115964" y="112772"/>
                  </a:cubicBezTo>
                  <a:cubicBezTo>
                    <a:pt x="113570" y="101601"/>
                    <a:pt x="99208" y="108783"/>
                    <a:pt x="94154" y="109581"/>
                  </a:cubicBezTo>
                  <a:cubicBezTo>
                    <a:pt x="89367" y="110379"/>
                    <a:pt x="78196" y="96814"/>
                    <a:pt x="75536" y="96814"/>
                  </a:cubicBezTo>
                  <a:cubicBezTo>
                    <a:pt x="73142" y="96814"/>
                    <a:pt x="0" y="124209"/>
                    <a:pt x="0" y="124209"/>
                  </a:cubicBezTo>
                  <a:lnTo>
                    <a:pt x="5585" y="144423"/>
                  </a:lnTo>
                  <a:lnTo>
                    <a:pt x="3990" y="144423"/>
                  </a:lnTo>
                  <a:lnTo>
                    <a:pt x="7979" y="153200"/>
                  </a:lnTo>
                  <a:cubicBezTo>
                    <a:pt x="7979" y="153200"/>
                    <a:pt x="32183" y="154530"/>
                    <a:pt x="42822" y="161711"/>
                  </a:cubicBezTo>
                  <a:cubicBezTo>
                    <a:pt x="53726" y="168893"/>
                    <a:pt x="70483" y="170222"/>
                    <a:pt x="74206" y="172616"/>
                  </a:cubicBezTo>
                  <a:cubicBezTo>
                    <a:pt x="77930" y="175010"/>
                    <a:pt x="74206" y="201607"/>
                    <a:pt x="75536" y="214906"/>
                  </a:cubicBezTo>
                  <a:cubicBezTo>
                    <a:pt x="76866" y="228204"/>
                    <a:pt x="61174" y="231662"/>
                    <a:pt x="68355" y="239109"/>
                  </a:cubicBezTo>
                  <a:cubicBezTo>
                    <a:pt x="75536" y="246291"/>
                    <a:pt x="71813" y="258259"/>
                    <a:pt x="76866" y="259589"/>
                  </a:cubicBezTo>
                  <a:cubicBezTo>
                    <a:pt x="81653" y="260919"/>
                    <a:pt x="68355" y="276345"/>
                    <a:pt x="62504" y="280069"/>
                  </a:cubicBezTo>
                  <a:cubicBezTo>
                    <a:pt x="56386" y="283793"/>
                    <a:pt x="62504" y="297091"/>
                    <a:pt x="55322" y="306666"/>
                  </a:cubicBezTo>
                  <a:cubicBezTo>
                    <a:pt x="50801" y="312784"/>
                    <a:pt x="37236" y="325018"/>
                    <a:pt x="27661" y="334061"/>
                  </a:cubicBezTo>
                  <a:cubicBezTo>
                    <a:pt x="28193" y="334327"/>
                    <a:pt x="28459" y="334593"/>
                    <a:pt x="28725" y="334859"/>
                  </a:cubicBezTo>
                  <a:cubicBezTo>
                    <a:pt x="31119" y="339115"/>
                    <a:pt x="38300" y="381404"/>
                    <a:pt x="45747" y="385394"/>
                  </a:cubicBezTo>
                  <a:cubicBezTo>
                    <a:pt x="52928" y="389650"/>
                    <a:pt x="48673" y="431141"/>
                    <a:pt x="48141" y="434865"/>
                  </a:cubicBezTo>
                  <a:cubicBezTo>
                    <a:pt x="47609" y="438323"/>
                    <a:pt x="51067" y="466250"/>
                    <a:pt x="51067" y="466250"/>
                  </a:cubicBezTo>
                  <a:cubicBezTo>
                    <a:pt x="51067" y="466250"/>
                    <a:pt x="61972" y="464654"/>
                    <a:pt x="71281" y="464654"/>
                  </a:cubicBezTo>
                  <a:cubicBezTo>
                    <a:pt x="71813" y="459069"/>
                    <a:pt x="72344" y="454281"/>
                    <a:pt x="72611" y="451089"/>
                  </a:cubicBezTo>
                  <a:cubicBezTo>
                    <a:pt x="73409" y="438323"/>
                    <a:pt x="64631" y="448696"/>
                    <a:pt x="61705" y="440716"/>
                  </a:cubicBezTo>
                  <a:cubicBezTo>
                    <a:pt x="58780" y="432737"/>
                    <a:pt x="81388" y="417843"/>
                    <a:pt x="104261" y="409332"/>
                  </a:cubicBezTo>
                  <a:cubicBezTo>
                    <a:pt x="127135" y="400821"/>
                    <a:pt x="135912" y="396033"/>
                    <a:pt x="138306" y="388054"/>
                  </a:cubicBezTo>
                  <a:cubicBezTo>
                    <a:pt x="140699" y="380075"/>
                    <a:pt x="138039" y="357467"/>
                    <a:pt x="141232" y="348690"/>
                  </a:cubicBezTo>
                  <a:cubicBezTo>
                    <a:pt x="144423" y="339913"/>
                    <a:pt x="139369" y="334593"/>
                    <a:pt x="136444" y="314645"/>
                  </a:cubicBezTo>
                  <a:cubicBezTo>
                    <a:pt x="133518" y="294432"/>
                    <a:pt x="126337" y="291240"/>
                    <a:pt x="123145" y="280069"/>
                  </a:cubicBezTo>
                  <a:cubicBezTo>
                    <a:pt x="119954" y="268898"/>
                    <a:pt x="120751" y="260121"/>
                    <a:pt x="127667" y="259589"/>
                  </a:cubicBezTo>
                  <a:cubicBezTo>
                    <a:pt x="134316" y="259057"/>
                    <a:pt x="134316" y="255865"/>
                    <a:pt x="140167" y="245227"/>
                  </a:cubicBezTo>
                  <a:cubicBezTo>
                    <a:pt x="145753" y="234322"/>
                    <a:pt x="152136" y="238843"/>
                    <a:pt x="163041" y="230598"/>
                  </a:cubicBezTo>
                  <a:cubicBezTo>
                    <a:pt x="173946" y="222619"/>
                    <a:pt x="174212" y="212512"/>
                    <a:pt x="191500" y="199213"/>
                  </a:cubicBezTo>
                  <a:cubicBezTo>
                    <a:pt x="208788" y="185915"/>
                    <a:pt x="227673" y="186447"/>
                    <a:pt x="244428" y="176340"/>
                  </a:cubicBezTo>
                  <a:cubicBezTo>
                    <a:pt x="260653" y="165967"/>
                    <a:pt x="289644" y="126603"/>
                    <a:pt x="286719" y="119156"/>
                  </a:cubicBezTo>
                  <a:close/>
                </a:path>
              </a:pathLst>
            </a:custGeom>
            <a:grpFill/>
            <a:ln w="6350" cap="flat">
              <a:solidFill>
                <a:schemeClr val="bg1"/>
              </a:solidFill>
              <a:prstDash val="solid"/>
              <a:miter/>
            </a:ln>
          </p:spPr>
          <p:txBody>
            <a:bodyPr rtlCol="0" anchor="ctr"/>
            <a:lstStyle/>
            <a:p>
              <a:endParaRPr lang="en-GB"/>
            </a:p>
          </p:txBody>
        </p:sp>
        <p:sp>
          <p:nvSpPr>
            <p:cNvPr id="726" name="Freeform: Shape 725">
              <a:extLst>
                <a:ext uri="{FF2B5EF4-FFF2-40B4-BE49-F238E27FC236}">
                  <a16:creationId xmlns:a16="http://schemas.microsoft.com/office/drawing/2014/main" id="{2B9388A1-7705-4932-B8EF-D5B3599BBE87}"/>
                </a:ext>
              </a:extLst>
            </p:cNvPr>
            <p:cNvSpPr/>
            <p:nvPr/>
          </p:nvSpPr>
          <p:spPr>
            <a:xfrm>
              <a:off x="6579538" y="4402111"/>
              <a:ext cx="294697" cy="300016"/>
            </a:xfrm>
            <a:custGeom>
              <a:avLst/>
              <a:gdLst>
                <a:gd name="connsiteX0" fmla="*/ 276080 w 294697"/>
                <a:gd name="connsiteY0" fmla="*/ 239907 h 300016"/>
                <a:gd name="connsiteX1" fmla="*/ 265973 w 294697"/>
                <a:gd name="connsiteY1" fmla="*/ 212246 h 300016"/>
                <a:gd name="connsiteX2" fmla="*/ 263047 w 294697"/>
                <a:gd name="connsiteY2" fmla="*/ 189638 h 300016"/>
                <a:gd name="connsiteX3" fmla="*/ 267834 w 294697"/>
                <a:gd name="connsiteY3" fmla="*/ 169158 h 300016"/>
                <a:gd name="connsiteX4" fmla="*/ 253472 w 294697"/>
                <a:gd name="connsiteY4" fmla="*/ 146285 h 300016"/>
                <a:gd name="connsiteX5" fmla="*/ 265441 w 294697"/>
                <a:gd name="connsiteY5" fmla="*/ 105059 h 300016"/>
                <a:gd name="connsiteX6" fmla="*/ 219959 w 294697"/>
                <a:gd name="connsiteY6" fmla="*/ 72610 h 300016"/>
                <a:gd name="connsiteX7" fmla="*/ 221289 w 294697"/>
                <a:gd name="connsiteY7" fmla="*/ 55854 h 300016"/>
                <a:gd name="connsiteX8" fmla="*/ 118623 w 294697"/>
                <a:gd name="connsiteY8" fmla="*/ 1330 h 300016"/>
                <a:gd name="connsiteX9" fmla="*/ 105591 w 294697"/>
                <a:gd name="connsiteY9" fmla="*/ 26863 h 300016"/>
                <a:gd name="connsiteX10" fmla="*/ 107453 w 294697"/>
                <a:gd name="connsiteY10" fmla="*/ 43885 h 300016"/>
                <a:gd name="connsiteX11" fmla="*/ 63567 w 294697"/>
                <a:gd name="connsiteY11" fmla="*/ 41492 h 300016"/>
                <a:gd name="connsiteX12" fmla="*/ 63567 w 294697"/>
                <a:gd name="connsiteY12" fmla="*/ 0 h 300016"/>
                <a:gd name="connsiteX13" fmla="*/ 40960 w 294697"/>
                <a:gd name="connsiteY13" fmla="*/ 1862 h 300016"/>
                <a:gd name="connsiteX14" fmla="*/ 28193 w 294697"/>
                <a:gd name="connsiteY14" fmla="*/ 5319 h 300016"/>
                <a:gd name="connsiteX15" fmla="*/ 32714 w 294697"/>
                <a:gd name="connsiteY15" fmla="*/ 17288 h 300016"/>
                <a:gd name="connsiteX16" fmla="*/ 36970 w 294697"/>
                <a:gd name="connsiteY16" fmla="*/ 35374 h 300016"/>
                <a:gd name="connsiteX17" fmla="*/ 26065 w 294697"/>
                <a:gd name="connsiteY17" fmla="*/ 40694 h 300016"/>
                <a:gd name="connsiteX18" fmla="*/ 27129 w 294697"/>
                <a:gd name="connsiteY18" fmla="*/ 55056 h 300016"/>
                <a:gd name="connsiteX19" fmla="*/ 34044 w 294697"/>
                <a:gd name="connsiteY19" fmla="*/ 59312 h 300016"/>
                <a:gd name="connsiteX20" fmla="*/ 11703 w 294697"/>
                <a:gd name="connsiteY20" fmla="*/ 91228 h 300016"/>
                <a:gd name="connsiteX21" fmla="*/ 0 w 294697"/>
                <a:gd name="connsiteY21" fmla="*/ 98144 h 300016"/>
                <a:gd name="connsiteX22" fmla="*/ 16490 w 294697"/>
                <a:gd name="connsiteY22" fmla="*/ 150009 h 300016"/>
                <a:gd name="connsiteX23" fmla="*/ 30853 w 294697"/>
                <a:gd name="connsiteY23" fmla="*/ 185649 h 300016"/>
                <a:gd name="connsiteX24" fmla="*/ 37502 w 294697"/>
                <a:gd name="connsiteY24" fmla="*/ 207459 h 300016"/>
                <a:gd name="connsiteX25" fmla="*/ 22341 w 294697"/>
                <a:gd name="connsiteY25" fmla="*/ 196022 h 300016"/>
                <a:gd name="connsiteX26" fmla="*/ 20480 w 294697"/>
                <a:gd name="connsiteY26" fmla="*/ 200277 h 300016"/>
                <a:gd name="connsiteX27" fmla="*/ 19416 w 294697"/>
                <a:gd name="connsiteY27" fmla="*/ 201341 h 300016"/>
                <a:gd name="connsiteX28" fmla="*/ 39098 w 294697"/>
                <a:gd name="connsiteY28" fmla="*/ 212512 h 300016"/>
                <a:gd name="connsiteX29" fmla="*/ 64099 w 294697"/>
                <a:gd name="connsiteY29" fmla="*/ 222353 h 300016"/>
                <a:gd name="connsiteX30" fmla="*/ 98942 w 294697"/>
                <a:gd name="connsiteY30" fmla="*/ 237513 h 300016"/>
                <a:gd name="connsiteX31" fmla="*/ 100803 w 294697"/>
                <a:gd name="connsiteY31" fmla="*/ 240173 h 300016"/>
                <a:gd name="connsiteX32" fmla="*/ 119156 w 294697"/>
                <a:gd name="connsiteY32" fmla="*/ 240173 h 300016"/>
                <a:gd name="connsiteX33" fmla="*/ 123145 w 294697"/>
                <a:gd name="connsiteY33" fmla="*/ 238577 h 300016"/>
                <a:gd name="connsiteX34" fmla="*/ 142561 w 294697"/>
                <a:gd name="connsiteY34" fmla="*/ 293634 h 300016"/>
                <a:gd name="connsiteX35" fmla="*/ 157987 w 294697"/>
                <a:gd name="connsiteY35" fmla="*/ 295230 h 300016"/>
                <a:gd name="connsiteX36" fmla="*/ 173946 w 294697"/>
                <a:gd name="connsiteY36" fmla="*/ 292038 h 300016"/>
                <a:gd name="connsiteX37" fmla="*/ 182723 w 294697"/>
                <a:gd name="connsiteY37" fmla="*/ 300017 h 300016"/>
                <a:gd name="connsiteX38" fmla="*/ 206129 w 294697"/>
                <a:gd name="connsiteY38" fmla="*/ 296825 h 300016"/>
                <a:gd name="connsiteX39" fmla="*/ 222087 w 294697"/>
                <a:gd name="connsiteY39" fmla="*/ 295230 h 300016"/>
                <a:gd name="connsiteX40" fmla="*/ 230864 w 294697"/>
                <a:gd name="connsiteY40" fmla="*/ 284857 h 300016"/>
                <a:gd name="connsiteX41" fmla="*/ 246823 w 294697"/>
                <a:gd name="connsiteY41" fmla="*/ 285655 h 300016"/>
                <a:gd name="connsiteX42" fmla="*/ 265973 w 294697"/>
                <a:gd name="connsiteY42" fmla="*/ 280867 h 300016"/>
                <a:gd name="connsiteX43" fmla="*/ 294698 w 294697"/>
                <a:gd name="connsiteY43" fmla="*/ 265440 h 300016"/>
                <a:gd name="connsiteX44" fmla="*/ 276080 w 294697"/>
                <a:gd name="connsiteY44" fmla="*/ 239907 h 3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94697" h="300016">
                  <a:moveTo>
                    <a:pt x="276080" y="239907"/>
                  </a:moveTo>
                  <a:cubicBezTo>
                    <a:pt x="275282" y="223417"/>
                    <a:pt x="265706" y="223417"/>
                    <a:pt x="265973" y="212246"/>
                  </a:cubicBezTo>
                  <a:cubicBezTo>
                    <a:pt x="266504" y="201075"/>
                    <a:pt x="267302" y="190968"/>
                    <a:pt x="263047" y="189638"/>
                  </a:cubicBezTo>
                  <a:cubicBezTo>
                    <a:pt x="259057" y="188308"/>
                    <a:pt x="261451" y="178733"/>
                    <a:pt x="267834" y="169158"/>
                  </a:cubicBezTo>
                  <a:cubicBezTo>
                    <a:pt x="274217" y="159584"/>
                    <a:pt x="256132" y="158254"/>
                    <a:pt x="253472" y="146285"/>
                  </a:cubicBezTo>
                  <a:cubicBezTo>
                    <a:pt x="252408" y="141231"/>
                    <a:pt x="257993" y="123943"/>
                    <a:pt x="265441" y="105059"/>
                  </a:cubicBezTo>
                  <a:cubicBezTo>
                    <a:pt x="242833" y="89633"/>
                    <a:pt x="219959" y="72610"/>
                    <a:pt x="219959" y="72610"/>
                  </a:cubicBezTo>
                  <a:lnTo>
                    <a:pt x="221289" y="55854"/>
                  </a:lnTo>
                  <a:lnTo>
                    <a:pt x="118623" y="1330"/>
                  </a:lnTo>
                  <a:cubicBezTo>
                    <a:pt x="117826" y="13830"/>
                    <a:pt x="112772" y="23405"/>
                    <a:pt x="105591" y="26863"/>
                  </a:cubicBezTo>
                  <a:cubicBezTo>
                    <a:pt x="97878" y="30321"/>
                    <a:pt x="116496" y="42023"/>
                    <a:pt x="107453" y="43885"/>
                  </a:cubicBezTo>
                  <a:cubicBezTo>
                    <a:pt x="98410" y="45747"/>
                    <a:pt x="77930" y="35374"/>
                    <a:pt x="63567" y="41492"/>
                  </a:cubicBezTo>
                  <a:cubicBezTo>
                    <a:pt x="53992" y="45481"/>
                    <a:pt x="55854" y="21278"/>
                    <a:pt x="63567" y="0"/>
                  </a:cubicBezTo>
                  <a:lnTo>
                    <a:pt x="40960" y="1862"/>
                  </a:lnTo>
                  <a:cubicBezTo>
                    <a:pt x="40960" y="1862"/>
                    <a:pt x="34842" y="3457"/>
                    <a:pt x="28193" y="5319"/>
                  </a:cubicBezTo>
                  <a:lnTo>
                    <a:pt x="32714" y="17288"/>
                  </a:lnTo>
                  <a:cubicBezTo>
                    <a:pt x="32714" y="17288"/>
                    <a:pt x="38300" y="28459"/>
                    <a:pt x="36970" y="35374"/>
                  </a:cubicBezTo>
                  <a:cubicBezTo>
                    <a:pt x="36438" y="38566"/>
                    <a:pt x="31385" y="39896"/>
                    <a:pt x="26065" y="40694"/>
                  </a:cubicBezTo>
                  <a:cubicBezTo>
                    <a:pt x="27927" y="48939"/>
                    <a:pt x="27129" y="55056"/>
                    <a:pt x="27129" y="55056"/>
                  </a:cubicBezTo>
                  <a:lnTo>
                    <a:pt x="34044" y="59312"/>
                  </a:lnTo>
                  <a:cubicBezTo>
                    <a:pt x="34044" y="59312"/>
                    <a:pt x="18618" y="88569"/>
                    <a:pt x="11703" y="91228"/>
                  </a:cubicBezTo>
                  <a:cubicBezTo>
                    <a:pt x="9841" y="92026"/>
                    <a:pt x="5585" y="94686"/>
                    <a:pt x="0" y="98144"/>
                  </a:cubicBezTo>
                  <a:cubicBezTo>
                    <a:pt x="3990" y="118624"/>
                    <a:pt x="9043" y="143093"/>
                    <a:pt x="16490" y="150009"/>
                  </a:cubicBezTo>
                  <a:cubicBezTo>
                    <a:pt x="30321" y="162775"/>
                    <a:pt x="27927" y="177138"/>
                    <a:pt x="30853" y="185649"/>
                  </a:cubicBezTo>
                  <a:cubicBezTo>
                    <a:pt x="33778" y="194160"/>
                    <a:pt x="46013" y="203735"/>
                    <a:pt x="37502" y="207459"/>
                  </a:cubicBezTo>
                  <a:cubicBezTo>
                    <a:pt x="32183" y="209852"/>
                    <a:pt x="27129" y="204001"/>
                    <a:pt x="22341" y="196022"/>
                  </a:cubicBezTo>
                  <a:cubicBezTo>
                    <a:pt x="21810" y="197352"/>
                    <a:pt x="21278" y="198947"/>
                    <a:pt x="20480" y="200277"/>
                  </a:cubicBezTo>
                  <a:cubicBezTo>
                    <a:pt x="20214" y="200809"/>
                    <a:pt x="19682" y="201075"/>
                    <a:pt x="19416" y="201341"/>
                  </a:cubicBezTo>
                  <a:cubicBezTo>
                    <a:pt x="26863" y="206661"/>
                    <a:pt x="35374" y="212512"/>
                    <a:pt x="39098" y="212512"/>
                  </a:cubicBezTo>
                  <a:cubicBezTo>
                    <a:pt x="46013" y="212512"/>
                    <a:pt x="57184" y="220757"/>
                    <a:pt x="64099" y="222353"/>
                  </a:cubicBezTo>
                  <a:cubicBezTo>
                    <a:pt x="71015" y="223683"/>
                    <a:pt x="95750" y="233524"/>
                    <a:pt x="98942" y="237513"/>
                  </a:cubicBezTo>
                  <a:cubicBezTo>
                    <a:pt x="99473" y="238311"/>
                    <a:pt x="100005" y="239109"/>
                    <a:pt x="100803" y="240173"/>
                  </a:cubicBezTo>
                  <a:cubicBezTo>
                    <a:pt x="106655" y="239907"/>
                    <a:pt x="114634" y="239641"/>
                    <a:pt x="119156" y="240173"/>
                  </a:cubicBezTo>
                  <a:cubicBezTo>
                    <a:pt x="120219" y="239375"/>
                    <a:pt x="121283" y="238577"/>
                    <a:pt x="123145" y="238577"/>
                  </a:cubicBezTo>
                  <a:cubicBezTo>
                    <a:pt x="132454" y="238577"/>
                    <a:pt x="143093" y="273420"/>
                    <a:pt x="142561" y="293634"/>
                  </a:cubicBezTo>
                  <a:cubicBezTo>
                    <a:pt x="148147" y="294432"/>
                    <a:pt x="155594" y="295230"/>
                    <a:pt x="157987" y="295230"/>
                  </a:cubicBezTo>
                  <a:cubicBezTo>
                    <a:pt x="161977" y="295230"/>
                    <a:pt x="166765" y="289644"/>
                    <a:pt x="173946" y="292038"/>
                  </a:cubicBezTo>
                  <a:cubicBezTo>
                    <a:pt x="181127" y="294432"/>
                    <a:pt x="176340" y="300017"/>
                    <a:pt x="182723" y="300017"/>
                  </a:cubicBezTo>
                  <a:cubicBezTo>
                    <a:pt x="189106" y="300017"/>
                    <a:pt x="201873" y="296027"/>
                    <a:pt x="206129" y="296825"/>
                  </a:cubicBezTo>
                  <a:cubicBezTo>
                    <a:pt x="210118" y="297623"/>
                    <a:pt x="221289" y="300017"/>
                    <a:pt x="222087" y="295230"/>
                  </a:cubicBezTo>
                  <a:cubicBezTo>
                    <a:pt x="222885" y="290442"/>
                    <a:pt x="225279" y="283261"/>
                    <a:pt x="230864" y="284857"/>
                  </a:cubicBezTo>
                  <a:cubicBezTo>
                    <a:pt x="236449" y="286452"/>
                    <a:pt x="240439" y="291240"/>
                    <a:pt x="246823" y="285655"/>
                  </a:cubicBezTo>
                  <a:cubicBezTo>
                    <a:pt x="253206" y="280069"/>
                    <a:pt x="263578" y="285655"/>
                    <a:pt x="265973" y="280867"/>
                  </a:cubicBezTo>
                  <a:cubicBezTo>
                    <a:pt x="267302" y="278473"/>
                    <a:pt x="281399" y="271558"/>
                    <a:pt x="294698" y="265440"/>
                  </a:cubicBezTo>
                  <a:cubicBezTo>
                    <a:pt x="294431" y="248950"/>
                    <a:pt x="276877" y="255865"/>
                    <a:pt x="276080" y="239907"/>
                  </a:cubicBezTo>
                  <a:close/>
                </a:path>
              </a:pathLst>
            </a:custGeom>
            <a:grpFill/>
            <a:ln w="6350" cap="flat">
              <a:solidFill>
                <a:schemeClr val="bg1"/>
              </a:solidFill>
              <a:prstDash val="solid"/>
              <a:miter/>
            </a:ln>
          </p:spPr>
          <p:txBody>
            <a:bodyPr rtlCol="0" anchor="ctr"/>
            <a:lstStyle/>
            <a:p>
              <a:endParaRPr lang="en-GB"/>
            </a:p>
          </p:txBody>
        </p:sp>
        <p:sp>
          <p:nvSpPr>
            <p:cNvPr id="727" name="Freeform: Shape 726">
              <a:extLst>
                <a:ext uri="{FF2B5EF4-FFF2-40B4-BE49-F238E27FC236}">
                  <a16:creationId xmlns:a16="http://schemas.microsoft.com/office/drawing/2014/main" id="{6925221D-B07E-49F1-AD51-947EF6F2A991}"/>
                </a:ext>
              </a:extLst>
            </p:cNvPr>
            <p:cNvSpPr/>
            <p:nvPr/>
          </p:nvSpPr>
          <p:spPr>
            <a:xfrm>
              <a:off x="6666352" y="4641179"/>
              <a:ext cx="85663" cy="206777"/>
            </a:xfrm>
            <a:custGeom>
              <a:avLst/>
              <a:gdLst>
                <a:gd name="connsiteX0" fmla="*/ 82344 w 85663"/>
                <a:gd name="connsiteY0" fmla="*/ 136485 h 206777"/>
                <a:gd name="connsiteX1" fmla="*/ 65853 w 85663"/>
                <a:gd name="connsiteY1" fmla="*/ 120527 h 206777"/>
                <a:gd name="connsiteX2" fmla="*/ 65055 w 85663"/>
                <a:gd name="connsiteY2" fmla="*/ 125048 h 206777"/>
                <a:gd name="connsiteX3" fmla="*/ 35533 w 85663"/>
                <a:gd name="connsiteY3" fmla="*/ 83556 h 206777"/>
                <a:gd name="connsiteX4" fmla="*/ 38458 w 85663"/>
                <a:gd name="connsiteY4" fmla="*/ 35415 h 206777"/>
                <a:gd name="connsiteX5" fmla="*/ 32075 w 85663"/>
                <a:gd name="connsiteY5" fmla="*/ 307 h 206777"/>
                <a:gd name="connsiteX6" fmla="*/ 13723 w 85663"/>
                <a:gd name="connsiteY6" fmla="*/ 307 h 206777"/>
                <a:gd name="connsiteX7" fmla="*/ 24362 w 85663"/>
                <a:gd name="connsiteY7" fmla="*/ 26904 h 206777"/>
                <a:gd name="connsiteX8" fmla="*/ 14521 w 85663"/>
                <a:gd name="connsiteY8" fmla="*/ 32490 h 206777"/>
                <a:gd name="connsiteX9" fmla="*/ 15850 w 85663"/>
                <a:gd name="connsiteY9" fmla="*/ 76907 h 206777"/>
                <a:gd name="connsiteX10" fmla="*/ 4680 w 85663"/>
                <a:gd name="connsiteY10" fmla="*/ 83823 h 206777"/>
                <a:gd name="connsiteX11" fmla="*/ 425 w 85663"/>
                <a:gd name="connsiteY11" fmla="*/ 110154 h 206777"/>
                <a:gd name="connsiteX12" fmla="*/ 5212 w 85663"/>
                <a:gd name="connsiteY12" fmla="*/ 122122 h 206777"/>
                <a:gd name="connsiteX13" fmla="*/ 23830 w 85663"/>
                <a:gd name="connsiteY13" fmla="*/ 134889 h 206777"/>
                <a:gd name="connsiteX14" fmla="*/ 45640 w 85663"/>
                <a:gd name="connsiteY14" fmla="*/ 138081 h 206777"/>
                <a:gd name="connsiteX15" fmla="*/ 40054 w 85663"/>
                <a:gd name="connsiteY15" fmla="*/ 173455 h 206777"/>
                <a:gd name="connsiteX16" fmla="*/ 65055 w 85663"/>
                <a:gd name="connsiteY16" fmla="*/ 206436 h 206777"/>
                <a:gd name="connsiteX17" fmla="*/ 67450 w 85663"/>
                <a:gd name="connsiteY17" fmla="*/ 181434 h 206777"/>
                <a:gd name="connsiteX18" fmla="*/ 82610 w 85663"/>
                <a:gd name="connsiteY18" fmla="*/ 163880 h 206777"/>
                <a:gd name="connsiteX19" fmla="*/ 82344 w 85663"/>
                <a:gd name="connsiteY19" fmla="*/ 136485 h 20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663" h="206777">
                  <a:moveTo>
                    <a:pt x="82344" y="136485"/>
                  </a:moveTo>
                  <a:cubicBezTo>
                    <a:pt x="78620" y="131964"/>
                    <a:pt x="71971" y="125846"/>
                    <a:pt x="65853" y="120527"/>
                  </a:cubicBezTo>
                  <a:cubicBezTo>
                    <a:pt x="65853" y="122389"/>
                    <a:pt x="65853" y="124250"/>
                    <a:pt x="65055" y="125048"/>
                  </a:cubicBezTo>
                  <a:cubicBezTo>
                    <a:pt x="57874" y="135421"/>
                    <a:pt x="37926" y="103504"/>
                    <a:pt x="35533" y="83556"/>
                  </a:cubicBezTo>
                  <a:cubicBezTo>
                    <a:pt x="33139" y="63608"/>
                    <a:pt x="46970" y="54034"/>
                    <a:pt x="38458" y="35415"/>
                  </a:cubicBezTo>
                  <a:cubicBezTo>
                    <a:pt x="31543" y="19723"/>
                    <a:pt x="27022" y="4829"/>
                    <a:pt x="32075" y="307"/>
                  </a:cubicBezTo>
                  <a:cubicBezTo>
                    <a:pt x="27554" y="-225"/>
                    <a:pt x="19574" y="41"/>
                    <a:pt x="13723" y="307"/>
                  </a:cubicBezTo>
                  <a:cubicBezTo>
                    <a:pt x="17978" y="7488"/>
                    <a:pt x="24362" y="21851"/>
                    <a:pt x="24362" y="26904"/>
                  </a:cubicBezTo>
                  <a:cubicBezTo>
                    <a:pt x="24362" y="32490"/>
                    <a:pt x="17447" y="25575"/>
                    <a:pt x="14521" y="32490"/>
                  </a:cubicBezTo>
                  <a:cubicBezTo>
                    <a:pt x="11861" y="39405"/>
                    <a:pt x="10265" y="71322"/>
                    <a:pt x="15850" y="76907"/>
                  </a:cubicBezTo>
                  <a:cubicBezTo>
                    <a:pt x="21436" y="82493"/>
                    <a:pt x="4680" y="78237"/>
                    <a:pt x="4680" y="83823"/>
                  </a:cubicBezTo>
                  <a:cubicBezTo>
                    <a:pt x="4680" y="89408"/>
                    <a:pt x="3350" y="108824"/>
                    <a:pt x="425" y="110154"/>
                  </a:cubicBezTo>
                  <a:cubicBezTo>
                    <a:pt x="-1171" y="110952"/>
                    <a:pt x="2020" y="115739"/>
                    <a:pt x="5212" y="122122"/>
                  </a:cubicBezTo>
                  <a:cubicBezTo>
                    <a:pt x="7871" y="122122"/>
                    <a:pt x="19043" y="135687"/>
                    <a:pt x="23830" y="134889"/>
                  </a:cubicBezTo>
                  <a:cubicBezTo>
                    <a:pt x="28617" y="134091"/>
                    <a:pt x="42980" y="126910"/>
                    <a:pt x="45640" y="138081"/>
                  </a:cubicBezTo>
                  <a:cubicBezTo>
                    <a:pt x="48033" y="149252"/>
                    <a:pt x="38458" y="168668"/>
                    <a:pt x="40054" y="173455"/>
                  </a:cubicBezTo>
                  <a:cubicBezTo>
                    <a:pt x="41650" y="178243"/>
                    <a:pt x="63460" y="210426"/>
                    <a:pt x="65055" y="206436"/>
                  </a:cubicBezTo>
                  <a:cubicBezTo>
                    <a:pt x="66651" y="202446"/>
                    <a:pt x="60268" y="187818"/>
                    <a:pt x="67450" y="181434"/>
                  </a:cubicBezTo>
                  <a:cubicBezTo>
                    <a:pt x="74631" y="175051"/>
                    <a:pt x="83408" y="183030"/>
                    <a:pt x="82610" y="163880"/>
                  </a:cubicBezTo>
                  <a:cubicBezTo>
                    <a:pt x="82344" y="144464"/>
                    <a:pt x="89791" y="145528"/>
                    <a:pt x="82344" y="136485"/>
                  </a:cubicBezTo>
                  <a:close/>
                </a:path>
              </a:pathLst>
            </a:custGeom>
            <a:grpFill/>
            <a:ln w="6350" cap="flat">
              <a:solidFill>
                <a:schemeClr val="bg1"/>
              </a:solidFill>
              <a:prstDash val="solid"/>
              <a:miter/>
            </a:ln>
          </p:spPr>
          <p:txBody>
            <a:bodyPr rtlCol="0" anchor="ctr"/>
            <a:lstStyle/>
            <a:p>
              <a:endParaRPr lang="en-GB"/>
            </a:p>
          </p:txBody>
        </p:sp>
        <p:sp>
          <p:nvSpPr>
            <p:cNvPr id="728" name="Freeform: Shape 727">
              <a:extLst>
                <a:ext uri="{FF2B5EF4-FFF2-40B4-BE49-F238E27FC236}">
                  <a16:creationId xmlns:a16="http://schemas.microsoft.com/office/drawing/2014/main" id="{B512319C-5EC0-4CAE-971F-86939B3F385B}"/>
                </a:ext>
              </a:extLst>
            </p:cNvPr>
            <p:cNvSpPr/>
            <p:nvPr/>
          </p:nvSpPr>
          <p:spPr>
            <a:xfrm>
              <a:off x="7632166" y="3194384"/>
              <a:ext cx="207549" cy="137554"/>
            </a:xfrm>
            <a:custGeom>
              <a:avLst/>
              <a:gdLst>
                <a:gd name="connsiteX0" fmla="*/ 169249 w 207549"/>
                <a:gd name="connsiteY0" fmla="*/ 111388 h 137554"/>
                <a:gd name="connsiteX1" fmla="*/ 179622 w 207549"/>
                <a:gd name="connsiteY1" fmla="*/ 119101 h 137554"/>
                <a:gd name="connsiteX2" fmla="*/ 198506 w 207549"/>
                <a:gd name="connsiteY2" fmla="*/ 124952 h 137554"/>
                <a:gd name="connsiteX3" fmla="*/ 207550 w 207549"/>
                <a:gd name="connsiteY3" fmla="*/ 123357 h 137554"/>
                <a:gd name="connsiteX4" fmla="*/ 202230 w 207549"/>
                <a:gd name="connsiteY4" fmla="*/ 86918 h 137554"/>
                <a:gd name="connsiteX5" fmla="*/ 175367 w 207549"/>
                <a:gd name="connsiteY5" fmla="*/ 69896 h 137554"/>
                <a:gd name="connsiteX6" fmla="*/ 171111 w 207549"/>
                <a:gd name="connsiteY6" fmla="*/ 46225 h 137554"/>
                <a:gd name="connsiteX7" fmla="*/ 135737 w 207549"/>
                <a:gd name="connsiteY7" fmla="*/ 48352 h 137554"/>
                <a:gd name="connsiteX8" fmla="*/ 113129 w 207549"/>
                <a:gd name="connsiteY8" fmla="*/ 44097 h 137554"/>
                <a:gd name="connsiteX9" fmla="*/ 88394 w 207549"/>
                <a:gd name="connsiteY9" fmla="*/ 43033 h 137554"/>
                <a:gd name="connsiteX10" fmla="*/ 49828 w 207549"/>
                <a:gd name="connsiteY10" fmla="*/ 39841 h 137554"/>
                <a:gd name="connsiteX11" fmla="*/ 69244 w 207549"/>
                <a:gd name="connsiteY11" fmla="*/ 23883 h 137554"/>
                <a:gd name="connsiteX12" fmla="*/ 77489 w 207549"/>
                <a:gd name="connsiteY12" fmla="*/ 24149 h 137554"/>
                <a:gd name="connsiteX13" fmla="*/ 87064 w 207549"/>
                <a:gd name="connsiteY13" fmla="*/ 1807 h 137554"/>
                <a:gd name="connsiteX14" fmla="*/ 68446 w 207549"/>
                <a:gd name="connsiteY14" fmla="*/ 5797 h 137554"/>
                <a:gd name="connsiteX15" fmla="*/ 47434 w 207549"/>
                <a:gd name="connsiteY15" fmla="*/ 10584 h 137554"/>
                <a:gd name="connsiteX16" fmla="*/ 34667 w 207549"/>
                <a:gd name="connsiteY16" fmla="*/ 24947 h 137554"/>
                <a:gd name="connsiteX17" fmla="*/ 25890 w 207549"/>
                <a:gd name="connsiteY17" fmla="*/ 40107 h 137554"/>
                <a:gd name="connsiteX18" fmla="*/ 91 w 207549"/>
                <a:gd name="connsiteY18" fmla="*/ 49682 h 137554"/>
                <a:gd name="connsiteX19" fmla="*/ 16847 w 207549"/>
                <a:gd name="connsiteY19" fmla="*/ 70694 h 137554"/>
                <a:gd name="connsiteX20" fmla="*/ 20039 w 207549"/>
                <a:gd name="connsiteY20" fmla="*/ 94898 h 137554"/>
                <a:gd name="connsiteX21" fmla="*/ 8868 w 207549"/>
                <a:gd name="connsiteY21" fmla="*/ 123357 h 137554"/>
                <a:gd name="connsiteX22" fmla="*/ 21634 w 207549"/>
                <a:gd name="connsiteY22" fmla="*/ 124686 h 137554"/>
                <a:gd name="connsiteX23" fmla="*/ 49562 w 207549"/>
                <a:gd name="connsiteY23" fmla="*/ 117239 h 137554"/>
                <a:gd name="connsiteX24" fmla="*/ 75361 w 207549"/>
                <a:gd name="connsiteY24" fmla="*/ 104472 h 137554"/>
                <a:gd name="connsiteX25" fmla="*/ 100096 w 207549"/>
                <a:gd name="connsiteY25" fmla="*/ 80801 h 137554"/>
                <a:gd name="connsiteX26" fmla="*/ 110735 w 207549"/>
                <a:gd name="connsiteY26" fmla="*/ 103409 h 137554"/>
                <a:gd name="connsiteX27" fmla="*/ 111799 w 207549"/>
                <a:gd name="connsiteY27" fmla="*/ 135591 h 137554"/>
                <a:gd name="connsiteX28" fmla="*/ 124566 w 207549"/>
                <a:gd name="connsiteY28" fmla="*/ 136123 h 137554"/>
                <a:gd name="connsiteX29" fmla="*/ 139194 w 207549"/>
                <a:gd name="connsiteY29" fmla="*/ 131336 h 137554"/>
                <a:gd name="connsiteX30" fmla="*/ 169249 w 207549"/>
                <a:gd name="connsiteY30" fmla="*/ 111388 h 13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7549" h="137554">
                  <a:moveTo>
                    <a:pt x="169249" y="111388"/>
                  </a:moveTo>
                  <a:cubicBezTo>
                    <a:pt x="175367" y="114845"/>
                    <a:pt x="174037" y="119899"/>
                    <a:pt x="179622" y="119101"/>
                  </a:cubicBezTo>
                  <a:cubicBezTo>
                    <a:pt x="184144" y="118569"/>
                    <a:pt x="193985" y="120431"/>
                    <a:pt x="198506" y="124952"/>
                  </a:cubicBezTo>
                  <a:cubicBezTo>
                    <a:pt x="203560" y="123623"/>
                    <a:pt x="207550" y="123357"/>
                    <a:pt x="207550" y="123357"/>
                  </a:cubicBezTo>
                  <a:cubicBezTo>
                    <a:pt x="207550" y="123357"/>
                    <a:pt x="203294" y="95429"/>
                    <a:pt x="202230" y="86918"/>
                  </a:cubicBezTo>
                  <a:cubicBezTo>
                    <a:pt x="201166" y="78407"/>
                    <a:pt x="175367" y="69896"/>
                    <a:pt x="175367" y="69896"/>
                  </a:cubicBezTo>
                  <a:lnTo>
                    <a:pt x="171111" y="46225"/>
                  </a:lnTo>
                  <a:cubicBezTo>
                    <a:pt x="171111" y="46225"/>
                    <a:pt x="141056" y="50480"/>
                    <a:pt x="135737" y="48352"/>
                  </a:cubicBezTo>
                  <a:cubicBezTo>
                    <a:pt x="130418" y="46225"/>
                    <a:pt x="118449" y="51544"/>
                    <a:pt x="113129" y="44097"/>
                  </a:cubicBezTo>
                  <a:cubicBezTo>
                    <a:pt x="107810" y="36649"/>
                    <a:pt x="97968" y="49416"/>
                    <a:pt x="88394" y="43033"/>
                  </a:cubicBezTo>
                  <a:cubicBezTo>
                    <a:pt x="78818" y="36649"/>
                    <a:pt x="50891" y="45161"/>
                    <a:pt x="49828" y="39841"/>
                  </a:cubicBezTo>
                  <a:cubicBezTo>
                    <a:pt x="48763" y="34522"/>
                    <a:pt x="61530" y="22553"/>
                    <a:pt x="69244" y="23883"/>
                  </a:cubicBezTo>
                  <a:cubicBezTo>
                    <a:pt x="71106" y="24149"/>
                    <a:pt x="74031" y="24149"/>
                    <a:pt x="77489" y="24149"/>
                  </a:cubicBezTo>
                  <a:cubicBezTo>
                    <a:pt x="80946" y="18563"/>
                    <a:pt x="88926" y="4999"/>
                    <a:pt x="87064" y="1807"/>
                  </a:cubicBezTo>
                  <a:cubicBezTo>
                    <a:pt x="84670" y="-2182"/>
                    <a:pt x="75095" y="1009"/>
                    <a:pt x="68446" y="5797"/>
                  </a:cubicBezTo>
                  <a:cubicBezTo>
                    <a:pt x="62062" y="10584"/>
                    <a:pt x="50093" y="3403"/>
                    <a:pt x="47434" y="10584"/>
                  </a:cubicBezTo>
                  <a:cubicBezTo>
                    <a:pt x="45040" y="17765"/>
                    <a:pt x="41849" y="24947"/>
                    <a:pt x="34667" y="24947"/>
                  </a:cubicBezTo>
                  <a:cubicBezTo>
                    <a:pt x="27486" y="24947"/>
                    <a:pt x="33071" y="36916"/>
                    <a:pt x="25890" y="40107"/>
                  </a:cubicBezTo>
                  <a:cubicBezTo>
                    <a:pt x="18709" y="43299"/>
                    <a:pt x="1686" y="42501"/>
                    <a:pt x="91" y="49682"/>
                  </a:cubicBezTo>
                  <a:cubicBezTo>
                    <a:pt x="-1505" y="56863"/>
                    <a:pt x="18443" y="61651"/>
                    <a:pt x="16847" y="70694"/>
                  </a:cubicBezTo>
                  <a:cubicBezTo>
                    <a:pt x="15251" y="79471"/>
                    <a:pt x="27220" y="89046"/>
                    <a:pt x="20039" y="94898"/>
                  </a:cubicBezTo>
                  <a:cubicBezTo>
                    <a:pt x="13921" y="99685"/>
                    <a:pt x="8336" y="107664"/>
                    <a:pt x="8868" y="123357"/>
                  </a:cubicBezTo>
                  <a:cubicBezTo>
                    <a:pt x="14187" y="126814"/>
                    <a:pt x="19241" y="129740"/>
                    <a:pt x="21634" y="124686"/>
                  </a:cubicBezTo>
                  <a:cubicBezTo>
                    <a:pt x="25890" y="116175"/>
                    <a:pt x="49562" y="124686"/>
                    <a:pt x="49562" y="117239"/>
                  </a:cubicBezTo>
                  <a:cubicBezTo>
                    <a:pt x="49562" y="109792"/>
                    <a:pt x="75361" y="111920"/>
                    <a:pt x="75361" y="104472"/>
                  </a:cubicBezTo>
                  <a:cubicBezTo>
                    <a:pt x="75361" y="97025"/>
                    <a:pt x="90255" y="79737"/>
                    <a:pt x="100096" y="80801"/>
                  </a:cubicBezTo>
                  <a:cubicBezTo>
                    <a:pt x="109672" y="81865"/>
                    <a:pt x="99033" y="98089"/>
                    <a:pt x="110735" y="103409"/>
                  </a:cubicBezTo>
                  <a:cubicBezTo>
                    <a:pt x="122438" y="108728"/>
                    <a:pt x="105416" y="128144"/>
                    <a:pt x="111799" y="135591"/>
                  </a:cubicBezTo>
                  <a:cubicBezTo>
                    <a:pt x="114193" y="138251"/>
                    <a:pt x="118981" y="137985"/>
                    <a:pt x="124566" y="136123"/>
                  </a:cubicBezTo>
                  <a:cubicBezTo>
                    <a:pt x="128821" y="134793"/>
                    <a:pt x="133875" y="132932"/>
                    <a:pt x="139194" y="131336"/>
                  </a:cubicBezTo>
                  <a:cubicBezTo>
                    <a:pt x="150099" y="121495"/>
                    <a:pt x="164462" y="108462"/>
                    <a:pt x="169249" y="111388"/>
                  </a:cubicBezTo>
                  <a:close/>
                </a:path>
              </a:pathLst>
            </a:custGeom>
            <a:grpFill/>
            <a:ln w="6350" cap="flat">
              <a:solidFill>
                <a:schemeClr val="bg1"/>
              </a:solidFill>
              <a:prstDash val="solid"/>
              <a:miter/>
            </a:ln>
          </p:spPr>
          <p:txBody>
            <a:bodyPr rtlCol="0" anchor="ctr"/>
            <a:lstStyle/>
            <a:p>
              <a:endParaRPr lang="en-GB"/>
            </a:p>
          </p:txBody>
        </p:sp>
        <p:sp>
          <p:nvSpPr>
            <p:cNvPr id="729" name="Freeform: Shape 728">
              <a:extLst>
                <a:ext uri="{FF2B5EF4-FFF2-40B4-BE49-F238E27FC236}">
                  <a16:creationId xmlns:a16="http://schemas.microsoft.com/office/drawing/2014/main" id="{AB710B4B-3494-41EA-A542-859FEEC9C8F0}"/>
                </a:ext>
              </a:extLst>
            </p:cNvPr>
            <p:cNvSpPr/>
            <p:nvPr/>
          </p:nvSpPr>
          <p:spPr>
            <a:xfrm>
              <a:off x="3649318" y="3672725"/>
              <a:ext cx="20768" cy="42682"/>
            </a:xfrm>
            <a:custGeom>
              <a:avLst/>
              <a:gdLst>
                <a:gd name="connsiteX0" fmla="*/ 20214 w 20768"/>
                <a:gd name="connsiteY0" fmla="*/ 41847 h 42682"/>
                <a:gd name="connsiteX1" fmla="*/ 9309 w 20768"/>
                <a:gd name="connsiteY1" fmla="*/ 30942 h 42682"/>
                <a:gd name="connsiteX2" fmla="*/ 0 w 20768"/>
                <a:gd name="connsiteY2" fmla="*/ 12590 h 42682"/>
                <a:gd name="connsiteX3" fmla="*/ 10107 w 20768"/>
                <a:gd name="connsiteY3" fmla="*/ 4611 h 42682"/>
                <a:gd name="connsiteX4" fmla="*/ 12767 w 20768"/>
                <a:gd name="connsiteY4" fmla="*/ 25090 h 42682"/>
                <a:gd name="connsiteX5" fmla="*/ 20214 w 20768"/>
                <a:gd name="connsiteY5" fmla="*/ 41847 h 4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68" h="42682">
                  <a:moveTo>
                    <a:pt x="20214" y="41847"/>
                  </a:moveTo>
                  <a:cubicBezTo>
                    <a:pt x="18618" y="45305"/>
                    <a:pt x="9575" y="37325"/>
                    <a:pt x="9309" y="30942"/>
                  </a:cubicBezTo>
                  <a:cubicBezTo>
                    <a:pt x="9043" y="24559"/>
                    <a:pt x="0" y="23495"/>
                    <a:pt x="0" y="12590"/>
                  </a:cubicBezTo>
                  <a:cubicBezTo>
                    <a:pt x="0" y="1685"/>
                    <a:pt x="4522" y="-4964"/>
                    <a:pt x="10107" y="4611"/>
                  </a:cubicBezTo>
                  <a:cubicBezTo>
                    <a:pt x="15692" y="14186"/>
                    <a:pt x="11969" y="20303"/>
                    <a:pt x="12767" y="25090"/>
                  </a:cubicBezTo>
                  <a:cubicBezTo>
                    <a:pt x="13565" y="29878"/>
                    <a:pt x="23140" y="35729"/>
                    <a:pt x="20214" y="41847"/>
                  </a:cubicBezTo>
                  <a:close/>
                </a:path>
              </a:pathLst>
            </a:custGeom>
            <a:grpFill/>
            <a:ln w="6350" cap="flat">
              <a:solidFill>
                <a:schemeClr val="bg1"/>
              </a:solidFill>
              <a:prstDash val="solid"/>
              <a:miter/>
            </a:ln>
          </p:spPr>
          <p:txBody>
            <a:bodyPr rtlCol="0" anchor="ctr"/>
            <a:lstStyle/>
            <a:p>
              <a:endParaRPr lang="en-GB"/>
            </a:p>
          </p:txBody>
        </p:sp>
        <p:sp>
          <p:nvSpPr>
            <p:cNvPr id="730" name="Freeform: Shape 729">
              <a:extLst>
                <a:ext uri="{FF2B5EF4-FFF2-40B4-BE49-F238E27FC236}">
                  <a16:creationId xmlns:a16="http://schemas.microsoft.com/office/drawing/2014/main" id="{CFB451E6-41CA-4B00-8EA2-81102284F47E}"/>
                </a:ext>
              </a:extLst>
            </p:cNvPr>
            <p:cNvSpPr/>
            <p:nvPr/>
          </p:nvSpPr>
          <p:spPr>
            <a:xfrm>
              <a:off x="4101638" y="4083552"/>
              <a:ext cx="26292" cy="21308"/>
            </a:xfrm>
            <a:custGeom>
              <a:avLst/>
              <a:gdLst>
                <a:gd name="connsiteX0" fmla="*/ 1962 w 26292"/>
                <a:gd name="connsiteY0" fmla="*/ 20138 h 21308"/>
                <a:gd name="connsiteX1" fmla="*/ 1164 w 26292"/>
                <a:gd name="connsiteY1" fmla="*/ 7371 h 21308"/>
                <a:gd name="connsiteX2" fmla="*/ 21112 w 26292"/>
                <a:gd name="connsiteY2" fmla="*/ 1786 h 21308"/>
                <a:gd name="connsiteX3" fmla="*/ 22442 w 26292"/>
                <a:gd name="connsiteY3" fmla="*/ 17478 h 21308"/>
                <a:gd name="connsiteX4" fmla="*/ 1962 w 26292"/>
                <a:gd name="connsiteY4" fmla="*/ 20138 h 21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92" h="21308">
                  <a:moveTo>
                    <a:pt x="1962" y="20138"/>
                  </a:moveTo>
                  <a:cubicBezTo>
                    <a:pt x="-1762" y="16680"/>
                    <a:pt x="7281" y="10031"/>
                    <a:pt x="1164" y="7371"/>
                  </a:cubicBezTo>
                  <a:cubicBezTo>
                    <a:pt x="-4953" y="4445"/>
                    <a:pt x="14728" y="-3534"/>
                    <a:pt x="21112" y="1786"/>
                  </a:cubicBezTo>
                  <a:cubicBezTo>
                    <a:pt x="27495" y="7105"/>
                    <a:pt x="28027" y="15350"/>
                    <a:pt x="22442" y="17478"/>
                  </a:cubicBezTo>
                  <a:cubicBezTo>
                    <a:pt x="17122" y="19872"/>
                    <a:pt x="5153" y="23064"/>
                    <a:pt x="1962" y="20138"/>
                  </a:cubicBezTo>
                  <a:close/>
                </a:path>
              </a:pathLst>
            </a:custGeom>
            <a:grpFill/>
            <a:ln w="6350" cap="flat">
              <a:solidFill>
                <a:schemeClr val="bg1"/>
              </a:solidFill>
              <a:prstDash val="solid"/>
              <a:miter/>
            </a:ln>
          </p:spPr>
          <p:txBody>
            <a:bodyPr rtlCol="0" anchor="ctr"/>
            <a:lstStyle/>
            <a:p>
              <a:endParaRPr lang="en-GB"/>
            </a:p>
          </p:txBody>
        </p:sp>
        <p:sp>
          <p:nvSpPr>
            <p:cNvPr id="731" name="Freeform: Shape 730">
              <a:extLst>
                <a:ext uri="{FF2B5EF4-FFF2-40B4-BE49-F238E27FC236}">
                  <a16:creationId xmlns:a16="http://schemas.microsoft.com/office/drawing/2014/main" id="{78C58387-6F65-416E-917C-58CEF4BF1E0A}"/>
                </a:ext>
              </a:extLst>
            </p:cNvPr>
            <p:cNvSpPr/>
            <p:nvPr/>
          </p:nvSpPr>
          <p:spPr>
            <a:xfrm>
              <a:off x="6962272" y="3178424"/>
              <a:ext cx="91494" cy="77610"/>
            </a:xfrm>
            <a:custGeom>
              <a:avLst/>
              <a:gdLst>
                <a:gd name="connsiteX0" fmla="*/ 85377 w 91494"/>
                <a:gd name="connsiteY0" fmla="*/ 59790 h 77610"/>
                <a:gd name="connsiteX1" fmla="*/ 68621 w 91494"/>
                <a:gd name="connsiteY1" fmla="*/ 39842 h 77610"/>
                <a:gd name="connsiteX2" fmla="*/ 59046 w 91494"/>
                <a:gd name="connsiteY2" fmla="*/ 18298 h 77610"/>
                <a:gd name="connsiteX3" fmla="*/ 51599 w 91494"/>
                <a:gd name="connsiteY3" fmla="*/ 2606 h 77610"/>
                <a:gd name="connsiteX4" fmla="*/ 27395 w 91494"/>
                <a:gd name="connsiteY4" fmla="*/ 212 h 77610"/>
                <a:gd name="connsiteX5" fmla="*/ 0 w 91494"/>
                <a:gd name="connsiteY5" fmla="*/ 5798 h 77610"/>
                <a:gd name="connsiteX6" fmla="*/ 6117 w 91494"/>
                <a:gd name="connsiteY6" fmla="*/ 27341 h 77610"/>
                <a:gd name="connsiteX7" fmla="*/ 27129 w 91494"/>
                <a:gd name="connsiteY7" fmla="*/ 36119 h 77610"/>
                <a:gd name="connsiteX8" fmla="*/ 32183 w 91494"/>
                <a:gd name="connsiteY8" fmla="*/ 46226 h 77610"/>
                <a:gd name="connsiteX9" fmla="*/ 34843 w 91494"/>
                <a:gd name="connsiteY9" fmla="*/ 46226 h 77610"/>
                <a:gd name="connsiteX10" fmla="*/ 42024 w 91494"/>
                <a:gd name="connsiteY10" fmla="*/ 52343 h 77610"/>
                <a:gd name="connsiteX11" fmla="*/ 55322 w 91494"/>
                <a:gd name="connsiteY11" fmla="*/ 58726 h 77610"/>
                <a:gd name="connsiteX12" fmla="*/ 68089 w 91494"/>
                <a:gd name="connsiteY12" fmla="*/ 63248 h 77610"/>
                <a:gd name="connsiteX13" fmla="*/ 73940 w 91494"/>
                <a:gd name="connsiteY13" fmla="*/ 77610 h 77610"/>
                <a:gd name="connsiteX14" fmla="*/ 91495 w 91494"/>
                <a:gd name="connsiteY14" fmla="*/ 73887 h 77610"/>
                <a:gd name="connsiteX15" fmla="*/ 85377 w 91494"/>
                <a:gd name="connsiteY15" fmla="*/ 59790 h 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94" h="77610">
                  <a:moveTo>
                    <a:pt x="85377" y="59790"/>
                  </a:moveTo>
                  <a:cubicBezTo>
                    <a:pt x="85377" y="53407"/>
                    <a:pt x="68621" y="47821"/>
                    <a:pt x="68621" y="39842"/>
                  </a:cubicBezTo>
                  <a:cubicBezTo>
                    <a:pt x="68621" y="31863"/>
                    <a:pt x="57450" y="24682"/>
                    <a:pt x="59046" y="18298"/>
                  </a:cubicBezTo>
                  <a:cubicBezTo>
                    <a:pt x="60110" y="13777"/>
                    <a:pt x="54524" y="7659"/>
                    <a:pt x="51599" y="2606"/>
                  </a:cubicBezTo>
                  <a:cubicBezTo>
                    <a:pt x="44152" y="1010"/>
                    <a:pt x="34843" y="-586"/>
                    <a:pt x="27395" y="212"/>
                  </a:cubicBezTo>
                  <a:cubicBezTo>
                    <a:pt x="17288" y="1276"/>
                    <a:pt x="9841" y="4202"/>
                    <a:pt x="0" y="5798"/>
                  </a:cubicBezTo>
                  <a:cubicBezTo>
                    <a:pt x="5319" y="13777"/>
                    <a:pt x="1596" y="16171"/>
                    <a:pt x="6117" y="27341"/>
                  </a:cubicBezTo>
                  <a:cubicBezTo>
                    <a:pt x="10905" y="39310"/>
                    <a:pt x="22874" y="32927"/>
                    <a:pt x="27129" y="36119"/>
                  </a:cubicBezTo>
                  <a:cubicBezTo>
                    <a:pt x="28725" y="37448"/>
                    <a:pt x="30587" y="41438"/>
                    <a:pt x="32183" y="46226"/>
                  </a:cubicBezTo>
                  <a:cubicBezTo>
                    <a:pt x="32981" y="46226"/>
                    <a:pt x="33778" y="45959"/>
                    <a:pt x="34843" y="46226"/>
                  </a:cubicBezTo>
                  <a:cubicBezTo>
                    <a:pt x="39364" y="47023"/>
                    <a:pt x="40960" y="49417"/>
                    <a:pt x="42024" y="52343"/>
                  </a:cubicBezTo>
                  <a:cubicBezTo>
                    <a:pt x="47609" y="53673"/>
                    <a:pt x="52663" y="57396"/>
                    <a:pt x="55322" y="58726"/>
                  </a:cubicBezTo>
                  <a:cubicBezTo>
                    <a:pt x="58780" y="60322"/>
                    <a:pt x="61174" y="55535"/>
                    <a:pt x="68089" y="63248"/>
                  </a:cubicBezTo>
                  <a:cubicBezTo>
                    <a:pt x="74207" y="69897"/>
                    <a:pt x="74472" y="71759"/>
                    <a:pt x="73940" y="77610"/>
                  </a:cubicBezTo>
                  <a:cubicBezTo>
                    <a:pt x="80058" y="77610"/>
                    <a:pt x="85909" y="76280"/>
                    <a:pt x="91495" y="73887"/>
                  </a:cubicBezTo>
                  <a:cubicBezTo>
                    <a:pt x="88037" y="68567"/>
                    <a:pt x="85377" y="62982"/>
                    <a:pt x="85377" y="59790"/>
                  </a:cubicBezTo>
                  <a:close/>
                </a:path>
              </a:pathLst>
            </a:custGeom>
            <a:grpFill/>
            <a:ln w="6350" cap="flat">
              <a:solidFill>
                <a:schemeClr val="bg1"/>
              </a:solidFill>
              <a:prstDash val="solid"/>
              <a:miter/>
            </a:ln>
          </p:spPr>
          <p:txBody>
            <a:bodyPr rtlCol="0" anchor="ctr"/>
            <a:lstStyle/>
            <a:p>
              <a:endParaRPr lang="en-GB"/>
            </a:p>
          </p:txBody>
        </p:sp>
        <p:sp>
          <p:nvSpPr>
            <p:cNvPr id="736" name="Freeform: Shape 735">
              <a:extLst>
                <a:ext uri="{FF2B5EF4-FFF2-40B4-BE49-F238E27FC236}">
                  <a16:creationId xmlns:a16="http://schemas.microsoft.com/office/drawing/2014/main" id="{04F1308B-509A-47D0-9406-50AF9D40E8DD}"/>
                </a:ext>
              </a:extLst>
            </p:cNvPr>
            <p:cNvSpPr/>
            <p:nvPr/>
          </p:nvSpPr>
          <p:spPr>
            <a:xfrm>
              <a:off x="7003764" y="3160285"/>
              <a:ext cx="130295" cy="110112"/>
            </a:xfrm>
            <a:custGeom>
              <a:avLst/>
              <a:gdLst>
                <a:gd name="connsiteX0" fmla="*/ 127401 w 130295"/>
                <a:gd name="connsiteY0" fmla="*/ 36438 h 110112"/>
                <a:gd name="connsiteX1" fmla="*/ 103197 w 130295"/>
                <a:gd name="connsiteY1" fmla="*/ 5054 h 110112"/>
                <a:gd name="connsiteX2" fmla="*/ 85643 w 130295"/>
                <a:gd name="connsiteY2" fmla="*/ 17820 h 110112"/>
                <a:gd name="connsiteX3" fmla="*/ 73674 w 130295"/>
                <a:gd name="connsiteY3" fmla="*/ 17820 h 110112"/>
                <a:gd name="connsiteX4" fmla="*/ 53195 w 130295"/>
                <a:gd name="connsiteY4" fmla="*/ 3458 h 110112"/>
                <a:gd name="connsiteX5" fmla="*/ 44684 w 130295"/>
                <a:gd name="connsiteY5" fmla="*/ 0 h 110112"/>
                <a:gd name="connsiteX6" fmla="*/ 39364 w 130295"/>
                <a:gd name="connsiteY6" fmla="*/ 9841 h 110112"/>
                <a:gd name="connsiteX7" fmla="*/ 48141 w 130295"/>
                <a:gd name="connsiteY7" fmla="*/ 21810 h 110112"/>
                <a:gd name="connsiteX8" fmla="*/ 27129 w 130295"/>
                <a:gd name="connsiteY8" fmla="*/ 20214 h 110112"/>
                <a:gd name="connsiteX9" fmla="*/ 8777 w 130295"/>
                <a:gd name="connsiteY9" fmla="*/ 14628 h 110112"/>
                <a:gd name="connsiteX10" fmla="*/ 17554 w 130295"/>
                <a:gd name="connsiteY10" fmla="*/ 36438 h 110112"/>
                <a:gd name="connsiteX11" fmla="*/ 27129 w 130295"/>
                <a:gd name="connsiteY11" fmla="*/ 57982 h 110112"/>
                <a:gd name="connsiteX12" fmla="*/ 43885 w 130295"/>
                <a:gd name="connsiteY12" fmla="*/ 77930 h 110112"/>
                <a:gd name="connsiteX13" fmla="*/ 49205 w 130295"/>
                <a:gd name="connsiteY13" fmla="*/ 91495 h 110112"/>
                <a:gd name="connsiteX14" fmla="*/ 81920 w 130295"/>
                <a:gd name="connsiteY14" fmla="*/ 71281 h 110112"/>
                <a:gd name="connsiteX15" fmla="*/ 87239 w 130295"/>
                <a:gd name="connsiteY15" fmla="*/ 96016 h 110112"/>
                <a:gd name="connsiteX16" fmla="*/ 106655 w 130295"/>
                <a:gd name="connsiteY16" fmla="*/ 110113 h 110112"/>
                <a:gd name="connsiteX17" fmla="*/ 111442 w 130295"/>
                <a:gd name="connsiteY17" fmla="*/ 93888 h 110112"/>
                <a:gd name="connsiteX18" fmla="*/ 127401 w 130295"/>
                <a:gd name="connsiteY18" fmla="*/ 36438 h 110112"/>
                <a:gd name="connsiteX19" fmla="*/ 13299 w 130295"/>
                <a:gd name="connsiteY19" fmla="*/ 76334 h 110112"/>
                <a:gd name="connsiteX20" fmla="*/ 0 w 130295"/>
                <a:gd name="connsiteY20" fmla="*/ 69951 h 110112"/>
                <a:gd name="connsiteX21" fmla="*/ 9043 w 130295"/>
                <a:gd name="connsiteY21" fmla="*/ 84313 h 110112"/>
                <a:gd name="connsiteX22" fmla="*/ 27395 w 130295"/>
                <a:gd name="connsiteY22" fmla="*/ 94952 h 110112"/>
                <a:gd name="connsiteX23" fmla="*/ 32182 w 130295"/>
                <a:gd name="connsiteY23" fmla="*/ 95218 h 110112"/>
                <a:gd name="connsiteX24" fmla="*/ 26331 w 130295"/>
                <a:gd name="connsiteY24" fmla="*/ 80856 h 110112"/>
                <a:gd name="connsiteX25" fmla="*/ 13299 w 130295"/>
                <a:gd name="connsiteY25" fmla="*/ 76334 h 11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95" h="110112">
                  <a:moveTo>
                    <a:pt x="127401" y="36438"/>
                  </a:moveTo>
                  <a:cubicBezTo>
                    <a:pt x="124209" y="30321"/>
                    <a:pt x="113836" y="18352"/>
                    <a:pt x="103197" y="5054"/>
                  </a:cubicBezTo>
                  <a:cubicBezTo>
                    <a:pt x="100005" y="14894"/>
                    <a:pt x="88037" y="12235"/>
                    <a:pt x="85643" y="17820"/>
                  </a:cubicBezTo>
                  <a:cubicBezTo>
                    <a:pt x="83250" y="23938"/>
                    <a:pt x="77132" y="16490"/>
                    <a:pt x="73674" y="17820"/>
                  </a:cubicBezTo>
                  <a:cubicBezTo>
                    <a:pt x="69951" y="18884"/>
                    <a:pt x="61705" y="4522"/>
                    <a:pt x="53195" y="3458"/>
                  </a:cubicBezTo>
                  <a:cubicBezTo>
                    <a:pt x="50535" y="3192"/>
                    <a:pt x="47609" y="1596"/>
                    <a:pt x="44684" y="0"/>
                  </a:cubicBezTo>
                  <a:cubicBezTo>
                    <a:pt x="41226" y="3724"/>
                    <a:pt x="38034" y="7979"/>
                    <a:pt x="39364" y="9841"/>
                  </a:cubicBezTo>
                  <a:cubicBezTo>
                    <a:pt x="41758" y="13831"/>
                    <a:pt x="52130" y="17820"/>
                    <a:pt x="48141" y="21810"/>
                  </a:cubicBezTo>
                  <a:cubicBezTo>
                    <a:pt x="44151" y="25799"/>
                    <a:pt x="31385" y="24203"/>
                    <a:pt x="27129" y="20214"/>
                  </a:cubicBezTo>
                  <a:cubicBezTo>
                    <a:pt x="23139" y="16224"/>
                    <a:pt x="11171" y="9841"/>
                    <a:pt x="8777" y="14628"/>
                  </a:cubicBezTo>
                  <a:cubicBezTo>
                    <a:pt x="6383" y="19416"/>
                    <a:pt x="19150" y="29789"/>
                    <a:pt x="17554" y="36438"/>
                  </a:cubicBezTo>
                  <a:cubicBezTo>
                    <a:pt x="15958" y="42822"/>
                    <a:pt x="27129" y="50003"/>
                    <a:pt x="27129" y="57982"/>
                  </a:cubicBezTo>
                  <a:cubicBezTo>
                    <a:pt x="27129" y="65961"/>
                    <a:pt x="43885" y="71547"/>
                    <a:pt x="43885" y="77930"/>
                  </a:cubicBezTo>
                  <a:cubicBezTo>
                    <a:pt x="43885" y="81122"/>
                    <a:pt x="46545" y="86707"/>
                    <a:pt x="49205" y="91495"/>
                  </a:cubicBezTo>
                  <a:cubicBezTo>
                    <a:pt x="62504" y="85909"/>
                    <a:pt x="73142" y="75536"/>
                    <a:pt x="81920" y="71281"/>
                  </a:cubicBezTo>
                  <a:cubicBezTo>
                    <a:pt x="94686" y="64897"/>
                    <a:pt x="89366" y="91761"/>
                    <a:pt x="87239" y="96016"/>
                  </a:cubicBezTo>
                  <a:cubicBezTo>
                    <a:pt x="85643" y="98942"/>
                    <a:pt x="96016" y="106123"/>
                    <a:pt x="106655" y="110113"/>
                  </a:cubicBezTo>
                  <a:cubicBezTo>
                    <a:pt x="106389" y="104261"/>
                    <a:pt x="107719" y="98676"/>
                    <a:pt x="111442" y="93888"/>
                  </a:cubicBezTo>
                  <a:cubicBezTo>
                    <a:pt x="125007" y="77398"/>
                    <a:pt x="135646" y="50801"/>
                    <a:pt x="127401" y="36438"/>
                  </a:cubicBezTo>
                  <a:close/>
                  <a:moveTo>
                    <a:pt x="13299" y="76334"/>
                  </a:moveTo>
                  <a:cubicBezTo>
                    <a:pt x="10639" y="75270"/>
                    <a:pt x="5585" y="71281"/>
                    <a:pt x="0" y="69951"/>
                  </a:cubicBezTo>
                  <a:cubicBezTo>
                    <a:pt x="1862" y="74738"/>
                    <a:pt x="1595" y="80856"/>
                    <a:pt x="9043" y="84313"/>
                  </a:cubicBezTo>
                  <a:cubicBezTo>
                    <a:pt x="20746" y="89633"/>
                    <a:pt x="3723" y="91761"/>
                    <a:pt x="27395" y="94952"/>
                  </a:cubicBezTo>
                  <a:cubicBezTo>
                    <a:pt x="28991" y="95218"/>
                    <a:pt x="30587" y="95218"/>
                    <a:pt x="32182" y="95218"/>
                  </a:cubicBezTo>
                  <a:cubicBezTo>
                    <a:pt x="32980" y="89101"/>
                    <a:pt x="32449" y="87505"/>
                    <a:pt x="26331" y="80856"/>
                  </a:cubicBezTo>
                  <a:cubicBezTo>
                    <a:pt x="19150" y="73142"/>
                    <a:pt x="16756" y="77664"/>
                    <a:pt x="13299" y="76334"/>
                  </a:cubicBezTo>
                  <a:close/>
                </a:path>
              </a:pathLst>
            </a:custGeom>
            <a:grpFill/>
            <a:ln w="6350" cap="flat">
              <a:solidFill>
                <a:schemeClr val="bg1"/>
              </a:solidFill>
              <a:prstDash val="solid"/>
              <a:miter/>
            </a:ln>
          </p:spPr>
          <p:txBody>
            <a:bodyPr rtlCol="0" anchor="ctr"/>
            <a:lstStyle/>
            <a:p>
              <a:endParaRPr lang="en-GB"/>
            </a:p>
          </p:txBody>
        </p:sp>
        <p:sp>
          <p:nvSpPr>
            <p:cNvPr id="737" name="Freeform: Shape 736">
              <a:extLst>
                <a:ext uri="{FF2B5EF4-FFF2-40B4-BE49-F238E27FC236}">
                  <a16:creationId xmlns:a16="http://schemas.microsoft.com/office/drawing/2014/main" id="{D8C2F7C3-2A81-45EA-A15A-D64FA47FECCE}"/>
                </a:ext>
              </a:extLst>
            </p:cNvPr>
            <p:cNvSpPr/>
            <p:nvPr/>
          </p:nvSpPr>
          <p:spPr>
            <a:xfrm>
              <a:off x="7438834" y="3274339"/>
              <a:ext cx="387050" cy="275811"/>
            </a:xfrm>
            <a:custGeom>
              <a:avLst/>
              <a:gdLst>
                <a:gd name="connsiteX0" fmla="*/ 372954 w 387050"/>
                <a:gd name="connsiteY0" fmla="*/ 38880 h 275811"/>
                <a:gd name="connsiteX1" fmla="*/ 362581 w 387050"/>
                <a:gd name="connsiteY1" fmla="*/ 31166 h 275811"/>
                <a:gd name="connsiteX2" fmla="*/ 333058 w 387050"/>
                <a:gd name="connsiteY2" fmla="*/ 50582 h 275811"/>
                <a:gd name="connsiteX3" fmla="*/ 318961 w 387050"/>
                <a:gd name="connsiteY3" fmla="*/ 55370 h 275811"/>
                <a:gd name="connsiteX4" fmla="*/ 305663 w 387050"/>
                <a:gd name="connsiteY4" fmla="*/ 54838 h 275811"/>
                <a:gd name="connsiteX5" fmla="*/ 304599 w 387050"/>
                <a:gd name="connsiteY5" fmla="*/ 22655 h 275811"/>
                <a:gd name="connsiteX6" fmla="*/ 293960 w 387050"/>
                <a:gd name="connsiteY6" fmla="*/ 48 h 275811"/>
                <a:gd name="connsiteX7" fmla="*/ 269225 w 387050"/>
                <a:gd name="connsiteY7" fmla="*/ 23719 h 275811"/>
                <a:gd name="connsiteX8" fmla="*/ 243425 w 387050"/>
                <a:gd name="connsiteY8" fmla="*/ 36486 h 275811"/>
                <a:gd name="connsiteX9" fmla="*/ 215498 w 387050"/>
                <a:gd name="connsiteY9" fmla="*/ 43933 h 275811"/>
                <a:gd name="connsiteX10" fmla="*/ 191826 w 387050"/>
                <a:gd name="connsiteY10" fmla="*/ 37550 h 275811"/>
                <a:gd name="connsiteX11" fmla="*/ 169219 w 387050"/>
                <a:gd name="connsiteY11" fmla="*/ 30103 h 275811"/>
                <a:gd name="connsiteX12" fmla="*/ 146611 w 387050"/>
                <a:gd name="connsiteY12" fmla="*/ 25847 h 275811"/>
                <a:gd name="connsiteX13" fmla="*/ 125067 w 387050"/>
                <a:gd name="connsiteY13" fmla="*/ 38614 h 275811"/>
                <a:gd name="connsiteX14" fmla="*/ 108843 w 387050"/>
                <a:gd name="connsiteY14" fmla="*/ 65477 h 275811"/>
                <a:gd name="connsiteX15" fmla="*/ 70277 w 387050"/>
                <a:gd name="connsiteY15" fmla="*/ 88085 h 275811"/>
                <a:gd name="connsiteX16" fmla="*/ 46605 w 387050"/>
                <a:gd name="connsiteY16" fmla="*/ 96596 h 275811"/>
                <a:gd name="connsiteX17" fmla="*/ 27190 w 387050"/>
                <a:gd name="connsiteY17" fmla="*/ 91276 h 275811"/>
                <a:gd name="connsiteX18" fmla="*/ 15487 w 387050"/>
                <a:gd name="connsiteY18" fmla="*/ 104043 h 275811"/>
                <a:gd name="connsiteX19" fmla="*/ 4848 w 387050"/>
                <a:gd name="connsiteY19" fmla="*/ 125587 h 275811"/>
                <a:gd name="connsiteX20" fmla="*/ 1656 w 387050"/>
                <a:gd name="connsiteY20" fmla="*/ 149258 h 275811"/>
                <a:gd name="connsiteX21" fmla="*/ 1656 w 387050"/>
                <a:gd name="connsiteY21" fmla="*/ 178249 h 275811"/>
                <a:gd name="connsiteX22" fmla="*/ 5912 w 387050"/>
                <a:gd name="connsiteY22" fmla="*/ 209368 h 275811"/>
                <a:gd name="connsiteX23" fmla="*/ 32775 w 387050"/>
                <a:gd name="connsiteY23" fmla="*/ 223199 h 275811"/>
                <a:gd name="connsiteX24" fmla="*/ 4848 w 387050"/>
                <a:gd name="connsiteY24" fmla="*/ 261765 h 275811"/>
                <a:gd name="connsiteX25" fmla="*/ 10433 w 387050"/>
                <a:gd name="connsiteY25" fmla="*/ 270808 h 275811"/>
                <a:gd name="connsiteX26" fmla="*/ 52191 w 387050"/>
                <a:gd name="connsiteY26" fmla="*/ 275329 h 275811"/>
                <a:gd name="connsiteX27" fmla="*/ 161506 w 387050"/>
                <a:gd name="connsiteY27" fmla="*/ 261765 h 275811"/>
                <a:gd name="connsiteX28" fmla="*/ 159112 w 387050"/>
                <a:gd name="connsiteY28" fmla="*/ 234369 h 275811"/>
                <a:gd name="connsiteX29" fmla="*/ 180921 w 387050"/>
                <a:gd name="connsiteY29" fmla="*/ 221603 h 275811"/>
                <a:gd name="connsiteX30" fmla="*/ 199274 w 387050"/>
                <a:gd name="connsiteY30" fmla="*/ 216815 h 275811"/>
                <a:gd name="connsiteX31" fmla="*/ 228265 w 387050"/>
                <a:gd name="connsiteY31" fmla="*/ 207240 h 275811"/>
                <a:gd name="connsiteX32" fmla="*/ 241031 w 387050"/>
                <a:gd name="connsiteY32" fmla="*/ 195271 h 275811"/>
                <a:gd name="connsiteX33" fmla="*/ 249809 w 387050"/>
                <a:gd name="connsiteY33" fmla="*/ 166281 h 275811"/>
                <a:gd name="connsiteX34" fmla="*/ 268427 w 387050"/>
                <a:gd name="connsiteY34" fmla="*/ 155110 h 275811"/>
                <a:gd name="connsiteX35" fmla="*/ 259649 w 387050"/>
                <a:gd name="connsiteY35" fmla="*/ 137555 h 275811"/>
                <a:gd name="connsiteX36" fmla="*/ 290236 w 387050"/>
                <a:gd name="connsiteY36" fmla="*/ 138353 h 275811"/>
                <a:gd name="connsiteX37" fmla="*/ 292630 w 387050"/>
                <a:gd name="connsiteY37" fmla="*/ 116544 h 275811"/>
                <a:gd name="connsiteX38" fmla="*/ 305397 w 387050"/>
                <a:gd name="connsiteY38" fmla="*/ 97394 h 275811"/>
                <a:gd name="connsiteX39" fmla="*/ 300609 w 387050"/>
                <a:gd name="connsiteY39" fmla="*/ 81435 h 275811"/>
                <a:gd name="connsiteX40" fmla="*/ 304599 w 387050"/>
                <a:gd name="connsiteY40" fmla="*/ 67871 h 275811"/>
                <a:gd name="connsiteX41" fmla="*/ 308588 w 387050"/>
                <a:gd name="connsiteY41" fmla="*/ 66275 h 275811"/>
                <a:gd name="connsiteX42" fmla="*/ 322685 w 387050"/>
                <a:gd name="connsiteY42" fmla="*/ 61487 h 275811"/>
                <a:gd name="connsiteX43" fmla="*/ 359389 w 387050"/>
                <a:gd name="connsiteY43" fmla="*/ 50582 h 275811"/>
                <a:gd name="connsiteX44" fmla="*/ 387050 w 387050"/>
                <a:gd name="connsiteY44" fmla="*/ 42337 h 275811"/>
                <a:gd name="connsiteX45" fmla="*/ 372954 w 387050"/>
                <a:gd name="connsiteY45" fmla="*/ 38880 h 27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7050" h="275811">
                  <a:moveTo>
                    <a:pt x="372954" y="38880"/>
                  </a:moveTo>
                  <a:cubicBezTo>
                    <a:pt x="367368" y="39677"/>
                    <a:pt x="368432" y="34890"/>
                    <a:pt x="362581" y="31166"/>
                  </a:cubicBezTo>
                  <a:cubicBezTo>
                    <a:pt x="357793" y="28241"/>
                    <a:pt x="343431" y="41273"/>
                    <a:pt x="333058" y="50582"/>
                  </a:cubicBezTo>
                  <a:cubicBezTo>
                    <a:pt x="328004" y="52178"/>
                    <a:pt x="323217" y="54040"/>
                    <a:pt x="318961" y="55370"/>
                  </a:cubicBezTo>
                  <a:cubicBezTo>
                    <a:pt x="313110" y="57232"/>
                    <a:pt x="308323" y="57764"/>
                    <a:pt x="305663" y="54838"/>
                  </a:cubicBezTo>
                  <a:cubicBezTo>
                    <a:pt x="299279" y="47391"/>
                    <a:pt x="316302" y="27975"/>
                    <a:pt x="304599" y="22655"/>
                  </a:cubicBezTo>
                  <a:cubicBezTo>
                    <a:pt x="292896" y="17336"/>
                    <a:pt x="303535" y="1111"/>
                    <a:pt x="293960" y="48"/>
                  </a:cubicBezTo>
                  <a:cubicBezTo>
                    <a:pt x="284385" y="-1016"/>
                    <a:pt x="269225" y="16006"/>
                    <a:pt x="269225" y="23719"/>
                  </a:cubicBezTo>
                  <a:cubicBezTo>
                    <a:pt x="269225" y="31166"/>
                    <a:pt x="243425" y="29039"/>
                    <a:pt x="243425" y="36486"/>
                  </a:cubicBezTo>
                  <a:cubicBezTo>
                    <a:pt x="243425" y="43933"/>
                    <a:pt x="219754" y="35422"/>
                    <a:pt x="215498" y="43933"/>
                  </a:cubicBezTo>
                  <a:cubicBezTo>
                    <a:pt x="211243" y="52444"/>
                    <a:pt x="199539" y="37550"/>
                    <a:pt x="191826" y="37550"/>
                  </a:cubicBezTo>
                  <a:cubicBezTo>
                    <a:pt x="184379" y="37550"/>
                    <a:pt x="179060" y="26911"/>
                    <a:pt x="169219" y="30103"/>
                  </a:cubicBezTo>
                  <a:cubicBezTo>
                    <a:pt x="159644" y="33294"/>
                    <a:pt x="154324" y="26911"/>
                    <a:pt x="146611" y="25847"/>
                  </a:cubicBezTo>
                  <a:cubicBezTo>
                    <a:pt x="139164" y="24783"/>
                    <a:pt x="133844" y="41805"/>
                    <a:pt x="125067" y="38614"/>
                  </a:cubicBezTo>
                  <a:cubicBezTo>
                    <a:pt x="116556" y="35422"/>
                    <a:pt x="112301" y="54838"/>
                    <a:pt x="108843" y="65477"/>
                  </a:cubicBezTo>
                  <a:cubicBezTo>
                    <a:pt x="105652" y="76116"/>
                    <a:pt x="69213" y="76116"/>
                    <a:pt x="70277" y="88085"/>
                  </a:cubicBezTo>
                  <a:cubicBezTo>
                    <a:pt x="71341" y="100053"/>
                    <a:pt x="48733" y="104309"/>
                    <a:pt x="46605" y="96596"/>
                  </a:cubicBezTo>
                  <a:cubicBezTo>
                    <a:pt x="44478" y="89148"/>
                    <a:pt x="30381" y="93404"/>
                    <a:pt x="27190" y="91276"/>
                  </a:cubicBezTo>
                  <a:cubicBezTo>
                    <a:pt x="23998" y="89148"/>
                    <a:pt x="14423" y="93404"/>
                    <a:pt x="15487" y="104043"/>
                  </a:cubicBezTo>
                  <a:cubicBezTo>
                    <a:pt x="16551" y="114682"/>
                    <a:pt x="5912" y="121065"/>
                    <a:pt x="4848" y="125587"/>
                  </a:cubicBezTo>
                  <a:cubicBezTo>
                    <a:pt x="3784" y="129842"/>
                    <a:pt x="-2600" y="142875"/>
                    <a:pt x="1656" y="149258"/>
                  </a:cubicBezTo>
                  <a:cubicBezTo>
                    <a:pt x="5912" y="155642"/>
                    <a:pt x="-3663" y="166546"/>
                    <a:pt x="1656" y="178249"/>
                  </a:cubicBezTo>
                  <a:cubicBezTo>
                    <a:pt x="6976" y="189952"/>
                    <a:pt x="3784" y="205112"/>
                    <a:pt x="5912" y="209368"/>
                  </a:cubicBezTo>
                  <a:cubicBezTo>
                    <a:pt x="8039" y="213624"/>
                    <a:pt x="28520" y="211496"/>
                    <a:pt x="32775" y="223199"/>
                  </a:cubicBezTo>
                  <a:cubicBezTo>
                    <a:pt x="37031" y="234901"/>
                    <a:pt x="5912" y="255381"/>
                    <a:pt x="4848" y="261765"/>
                  </a:cubicBezTo>
                  <a:cubicBezTo>
                    <a:pt x="4316" y="264424"/>
                    <a:pt x="6976" y="267616"/>
                    <a:pt x="10433" y="270808"/>
                  </a:cubicBezTo>
                  <a:cubicBezTo>
                    <a:pt x="22668" y="271340"/>
                    <a:pt x="38094" y="272935"/>
                    <a:pt x="52191" y="275329"/>
                  </a:cubicBezTo>
                  <a:cubicBezTo>
                    <a:pt x="69745" y="278521"/>
                    <a:pt x="159910" y="264956"/>
                    <a:pt x="161506" y="261765"/>
                  </a:cubicBezTo>
                  <a:cubicBezTo>
                    <a:pt x="163101" y="258573"/>
                    <a:pt x="158314" y="238359"/>
                    <a:pt x="159112" y="234369"/>
                  </a:cubicBezTo>
                  <a:cubicBezTo>
                    <a:pt x="159910" y="230380"/>
                    <a:pt x="171081" y="220805"/>
                    <a:pt x="180921" y="221603"/>
                  </a:cubicBezTo>
                  <a:cubicBezTo>
                    <a:pt x="190497" y="222401"/>
                    <a:pt x="199274" y="223996"/>
                    <a:pt x="199274" y="216815"/>
                  </a:cubicBezTo>
                  <a:cubicBezTo>
                    <a:pt x="199274" y="209634"/>
                    <a:pt x="225871" y="200857"/>
                    <a:pt x="228265" y="207240"/>
                  </a:cubicBezTo>
                  <a:cubicBezTo>
                    <a:pt x="230659" y="213624"/>
                    <a:pt x="240233" y="211230"/>
                    <a:pt x="241031" y="195271"/>
                  </a:cubicBezTo>
                  <a:cubicBezTo>
                    <a:pt x="241829" y="179313"/>
                    <a:pt x="240233" y="167078"/>
                    <a:pt x="249809" y="166281"/>
                  </a:cubicBezTo>
                  <a:cubicBezTo>
                    <a:pt x="259383" y="165482"/>
                    <a:pt x="269225" y="159897"/>
                    <a:pt x="268427" y="155110"/>
                  </a:cubicBezTo>
                  <a:cubicBezTo>
                    <a:pt x="267629" y="150322"/>
                    <a:pt x="256458" y="140747"/>
                    <a:pt x="259649" y="137555"/>
                  </a:cubicBezTo>
                  <a:cubicBezTo>
                    <a:pt x="262841" y="134364"/>
                    <a:pt x="287045" y="145535"/>
                    <a:pt x="290236" y="138353"/>
                  </a:cubicBezTo>
                  <a:cubicBezTo>
                    <a:pt x="293428" y="131172"/>
                    <a:pt x="288640" y="123193"/>
                    <a:pt x="292630" y="116544"/>
                  </a:cubicBezTo>
                  <a:cubicBezTo>
                    <a:pt x="296619" y="110160"/>
                    <a:pt x="306195" y="103777"/>
                    <a:pt x="305397" y="97394"/>
                  </a:cubicBezTo>
                  <a:cubicBezTo>
                    <a:pt x="304599" y="91010"/>
                    <a:pt x="306195" y="87021"/>
                    <a:pt x="300609" y="81435"/>
                  </a:cubicBezTo>
                  <a:cubicBezTo>
                    <a:pt x="295024" y="75850"/>
                    <a:pt x="297417" y="68669"/>
                    <a:pt x="304599" y="67871"/>
                  </a:cubicBezTo>
                  <a:cubicBezTo>
                    <a:pt x="305928" y="67871"/>
                    <a:pt x="307258" y="67073"/>
                    <a:pt x="308588" y="66275"/>
                  </a:cubicBezTo>
                  <a:cubicBezTo>
                    <a:pt x="314174" y="65211"/>
                    <a:pt x="318961" y="64147"/>
                    <a:pt x="322685" y="61487"/>
                  </a:cubicBezTo>
                  <a:cubicBezTo>
                    <a:pt x="332792" y="54040"/>
                    <a:pt x="351942" y="47923"/>
                    <a:pt x="359389" y="50582"/>
                  </a:cubicBezTo>
                  <a:cubicBezTo>
                    <a:pt x="365507" y="52710"/>
                    <a:pt x="378805" y="50848"/>
                    <a:pt x="387050" y="42337"/>
                  </a:cubicBezTo>
                  <a:cubicBezTo>
                    <a:pt x="382263" y="39412"/>
                    <a:pt x="376146" y="38614"/>
                    <a:pt x="372954" y="38880"/>
                  </a:cubicBezTo>
                  <a:close/>
                </a:path>
              </a:pathLst>
            </a:custGeom>
            <a:grpFill/>
            <a:ln w="6350" cap="flat">
              <a:solidFill>
                <a:schemeClr val="bg1"/>
              </a:solidFill>
              <a:prstDash val="solid"/>
              <a:miter/>
            </a:ln>
          </p:spPr>
          <p:txBody>
            <a:bodyPr rtlCol="0" anchor="ctr"/>
            <a:lstStyle/>
            <a:p>
              <a:endParaRPr lang="en-GB"/>
            </a:p>
          </p:txBody>
        </p:sp>
        <p:sp>
          <p:nvSpPr>
            <p:cNvPr id="738" name="Freeform: Shape 737">
              <a:extLst>
                <a:ext uri="{FF2B5EF4-FFF2-40B4-BE49-F238E27FC236}">
                  <a16:creationId xmlns:a16="http://schemas.microsoft.com/office/drawing/2014/main" id="{B9537D4F-969F-491A-967E-C641A4733E72}"/>
                </a:ext>
              </a:extLst>
            </p:cNvPr>
            <p:cNvSpPr/>
            <p:nvPr/>
          </p:nvSpPr>
          <p:spPr>
            <a:xfrm>
              <a:off x="7449268" y="3315879"/>
              <a:ext cx="449759" cy="404810"/>
            </a:xfrm>
            <a:custGeom>
              <a:avLst/>
              <a:gdLst>
                <a:gd name="connsiteX0" fmla="*/ 428481 w 449759"/>
                <a:gd name="connsiteY0" fmla="*/ 42290 h 404810"/>
                <a:gd name="connsiteX1" fmla="*/ 414651 w 449759"/>
                <a:gd name="connsiteY1" fmla="*/ 21810 h 404810"/>
                <a:gd name="connsiteX2" fmla="*/ 389915 w 449759"/>
                <a:gd name="connsiteY2" fmla="*/ 1596 h 404810"/>
                <a:gd name="connsiteX3" fmla="*/ 381671 w 449759"/>
                <a:gd name="connsiteY3" fmla="*/ 3192 h 404810"/>
                <a:gd name="connsiteX4" fmla="*/ 376617 w 449759"/>
                <a:gd name="connsiteY4" fmla="*/ 0 h 404810"/>
                <a:gd name="connsiteX5" fmla="*/ 348956 w 449759"/>
                <a:gd name="connsiteY5" fmla="*/ 8245 h 404810"/>
                <a:gd name="connsiteX6" fmla="*/ 312251 w 449759"/>
                <a:gd name="connsiteY6" fmla="*/ 19150 h 404810"/>
                <a:gd name="connsiteX7" fmla="*/ 298155 w 449759"/>
                <a:gd name="connsiteY7" fmla="*/ 23938 h 404810"/>
                <a:gd name="connsiteX8" fmla="*/ 294165 w 449759"/>
                <a:gd name="connsiteY8" fmla="*/ 25533 h 404810"/>
                <a:gd name="connsiteX9" fmla="*/ 290176 w 449759"/>
                <a:gd name="connsiteY9" fmla="*/ 39098 h 404810"/>
                <a:gd name="connsiteX10" fmla="*/ 294963 w 449759"/>
                <a:gd name="connsiteY10" fmla="*/ 55056 h 404810"/>
                <a:gd name="connsiteX11" fmla="*/ 282196 w 449759"/>
                <a:gd name="connsiteY11" fmla="*/ 74206 h 404810"/>
                <a:gd name="connsiteX12" fmla="*/ 279803 w 449759"/>
                <a:gd name="connsiteY12" fmla="*/ 96016 h 404810"/>
                <a:gd name="connsiteX13" fmla="*/ 249216 w 449759"/>
                <a:gd name="connsiteY13" fmla="*/ 95218 h 404810"/>
                <a:gd name="connsiteX14" fmla="*/ 257993 w 449759"/>
                <a:gd name="connsiteY14" fmla="*/ 112772 h 404810"/>
                <a:gd name="connsiteX15" fmla="*/ 239375 w 449759"/>
                <a:gd name="connsiteY15" fmla="*/ 123943 h 404810"/>
                <a:gd name="connsiteX16" fmla="*/ 230598 w 449759"/>
                <a:gd name="connsiteY16" fmla="*/ 152934 h 404810"/>
                <a:gd name="connsiteX17" fmla="*/ 217831 w 449759"/>
                <a:gd name="connsiteY17" fmla="*/ 164903 h 404810"/>
                <a:gd name="connsiteX18" fmla="*/ 188840 w 449759"/>
                <a:gd name="connsiteY18" fmla="*/ 174478 h 404810"/>
                <a:gd name="connsiteX19" fmla="*/ 170488 w 449759"/>
                <a:gd name="connsiteY19" fmla="*/ 179266 h 404810"/>
                <a:gd name="connsiteX20" fmla="*/ 148678 w 449759"/>
                <a:gd name="connsiteY20" fmla="*/ 192032 h 404810"/>
                <a:gd name="connsiteX21" fmla="*/ 151073 w 449759"/>
                <a:gd name="connsiteY21" fmla="*/ 219427 h 404810"/>
                <a:gd name="connsiteX22" fmla="*/ 41758 w 449759"/>
                <a:gd name="connsiteY22" fmla="*/ 232992 h 404810"/>
                <a:gd name="connsiteX23" fmla="*/ 0 w 449759"/>
                <a:gd name="connsiteY23" fmla="*/ 228471 h 404810"/>
                <a:gd name="connsiteX24" fmla="*/ 12767 w 449759"/>
                <a:gd name="connsiteY24" fmla="*/ 243099 h 404810"/>
                <a:gd name="connsiteX25" fmla="*/ 40694 w 449759"/>
                <a:gd name="connsiteY25" fmla="*/ 266505 h 404810"/>
                <a:gd name="connsiteX26" fmla="*/ 53460 w 449759"/>
                <a:gd name="connsiteY26" fmla="*/ 296559 h 404810"/>
                <a:gd name="connsiteX27" fmla="*/ 59844 w 449759"/>
                <a:gd name="connsiteY27" fmla="*/ 317039 h 404810"/>
                <a:gd name="connsiteX28" fmla="*/ 35108 w 449759"/>
                <a:gd name="connsiteY28" fmla="*/ 324487 h 404810"/>
                <a:gd name="connsiteX29" fmla="*/ 17820 w 449759"/>
                <a:gd name="connsiteY29" fmla="*/ 352414 h 404810"/>
                <a:gd name="connsiteX30" fmla="*/ 18618 w 449759"/>
                <a:gd name="connsiteY30" fmla="*/ 359329 h 404810"/>
                <a:gd name="connsiteX31" fmla="*/ 69418 w 449759"/>
                <a:gd name="connsiteY31" fmla="*/ 355605 h 404810"/>
                <a:gd name="connsiteX32" fmla="*/ 90431 w 449759"/>
                <a:gd name="connsiteY32" fmla="*/ 352414 h 404810"/>
                <a:gd name="connsiteX33" fmla="*/ 134316 w 449759"/>
                <a:gd name="connsiteY33" fmla="*/ 351882 h 404810"/>
                <a:gd name="connsiteX34" fmla="*/ 156126 w 449759"/>
                <a:gd name="connsiteY34" fmla="*/ 358265 h 404810"/>
                <a:gd name="connsiteX35" fmla="*/ 168626 w 449759"/>
                <a:gd name="connsiteY35" fmla="*/ 373159 h 404810"/>
                <a:gd name="connsiteX36" fmla="*/ 174212 w 449759"/>
                <a:gd name="connsiteY36" fmla="*/ 391778 h 404810"/>
                <a:gd name="connsiteX37" fmla="*/ 197883 w 449759"/>
                <a:gd name="connsiteY37" fmla="*/ 402151 h 404810"/>
                <a:gd name="connsiteX38" fmla="*/ 202139 w 449759"/>
                <a:gd name="connsiteY38" fmla="*/ 404810 h 404810"/>
                <a:gd name="connsiteX39" fmla="*/ 203735 w 449759"/>
                <a:gd name="connsiteY39" fmla="*/ 402948 h 404810"/>
                <a:gd name="connsiteX40" fmla="*/ 228470 w 449759"/>
                <a:gd name="connsiteY40" fmla="*/ 385660 h 404810"/>
                <a:gd name="connsiteX41" fmla="*/ 254269 w 449759"/>
                <a:gd name="connsiteY41" fmla="*/ 384596 h 404810"/>
                <a:gd name="connsiteX42" fmla="*/ 274750 w 449759"/>
                <a:gd name="connsiteY42" fmla="*/ 379277 h 404810"/>
                <a:gd name="connsiteX43" fmla="*/ 265174 w 449759"/>
                <a:gd name="connsiteY43" fmla="*/ 354541 h 404810"/>
                <a:gd name="connsiteX44" fmla="*/ 253472 w 449759"/>
                <a:gd name="connsiteY44" fmla="*/ 326614 h 404810"/>
                <a:gd name="connsiteX45" fmla="*/ 236184 w 449759"/>
                <a:gd name="connsiteY45" fmla="*/ 307198 h 404810"/>
                <a:gd name="connsiteX46" fmla="*/ 256663 w 449759"/>
                <a:gd name="connsiteY46" fmla="*/ 281399 h 404810"/>
                <a:gd name="connsiteX47" fmla="*/ 277143 w 449759"/>
                <a:gd name="connsiteY47" fmla="*/ 283527 h 404810"/>
                <a:gd name="connsiteX48" fmla="*/ 295495 w 449759"/>
                <a:gd name="connsiteY48" fmla="*/ 282463 h 404810"/>
                <a:gd name="connsiteX49" fmla="*/ 310390 w 449759"/>
                <a:gd name="connsiteY49" fmla="*/ 262249 h 404810"/>
                <a:gd name="connsiteX50" fmla="*/ 332997 w 449759"/>
                <a:gd name="connsiteY50" fmla="*/ 248152 h 404810"/>
                <a:gd name="connsiteX51" fmla="*/ 343636 w 449759"/>
                <a:gd name="connsiteY51" fmla="*/ 219161 h 404810"/>
                <a:gd name="connsiteX52" fmla="*/ 359595 w 449759"/>
                <a:gd name="connsiteY52" fmla="*/ 206395 h 404810"/>
                <a:gd name="connsiteX53" fmla="*/ 372362 w 449759"/>
                <a:gd name="connsiteY53" fmla="*/ 191500 h 404810"/>
                <a:gd name="connsiteX54" fmla="*/ 377681 w 449759"/>
                <a:gd name="connsiteY54" fmla="*/ 171020 h 404810"/>
                <a:gd name="connsiteX55" fmla="*/ 391511 w 449759"/>
                <a:gd name="connsiteY55" fmla="*/ 150540 h 404810"/>
                <a:gd name="connsiteX56" fmla="*/ 378745 w 449759"/>
                <a:gd name="connsiteY56" fmla="*/ 138838 h 404810"/>
                <a:gd name="connsiteX57" fmla="*/ 362786 w 449759"/>
                <a:gd name="connsiteY57" fmla="*/ 113038 h 404810"/>
                <a:gd name="connsiteX58" fmla="*/ 358531 w 449759"/>
                <a:gd name="connsiteY58" fmla="*/ 87239 h 404810"/>
                <a:gd name="connsiteX59" fmla="*/ 372627 w 449759"/>
                <a:gd name="connsiteY59" fmla="*/ 72345 h 404810"/>
                <a:gd name="connsiteX60" fmla="*/ 413321 w 449759"/>
                <a:gd name="connsiteY60" fmla="*/ 79792 h 404810"/>
                <a:gd name="connsiteX61" fmla="*/ 440185 w 449759"/>
                <a:gd name="connsiteY61" fmla="*/ 69153 h 404810"/>
                <a:gd name="connsiteX62" fmla="*/ 449759 w 449759"/>
                <a:gd name="connsiteY62" fmla="*/ 52397 h 404810"/>
                <a:gd name="connsiteX63" fmla="*/ 428481 w 449759"/>
                <a:gd name="connsiteY63" fmla="*/ 42290 h 40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49759" h="404810">
                  <a:moveTo>
                    <a:pt x="428481" y="42290"/>
                  </a:moveTo>
                  <a:cubicBezTo>
                    <a:pt x="415715" y="36172"/>
                    <a:pt x="414651" y="25533"/>
                    <a:pt x="414651" y="21810"/>
                  </a:cubicBezTo>
                  <a:cubicBezTo>
                    <a:pt x="414651" y="18618"/>
                    <a:pt x="400289" y="9841"/>
                    <a:pt x="389915" y="1596"/>
                  </a:cubicBezTo>
                  <a:cubicBezTo>
                    <a:pt x="388585" y="1862"/>
                    <a:pt x="385394" y="2394"/>
                    <a:pt x="381671" y="3192"/>
                  </a:cubicBezTo>
                  <a:cubicBezTo>
                    <a:pt x="380341" y="1862"/>
                    <a:pt x="378479" y="798"/>
                    <a:pt x="376617" y="0"/>
                  </a:cubicBezTo>
                  <a:cubicBezTo>
                    <a:pt x="368372" y="8777"/>
                    <a:pt x="355073" y="10639"/>
                    <a:pt x="348956" y="8245"/>
                  </a:cubicBezTo>
                  <a:cubicBezTo>
                    <a:pt x="341508" y="5585"/>
                    <a:pt x="322359" y="11703"/>
                    <a:pt x="312251" y="19150"/>
                  </a:cubicBezTo>
                  <a:cubicBezTo>
                    <a:pt x="308528" y="21810"/>
                    <a:pt x="303740" y="22874"/>
                    <a:pt x="298155" y="23938"/>
                  </a:cubicBezTo>
                  <a:cubicBezTo>
                    <a:pt x="296825" y="24735"/>
                    <a:pt x="295495" y="25533"/>
                    <a:pt x="294165" y="25533"/>
                  </a:cubicBezTo>
                  <a:cubicBezTo>
                    <a:pt x="286984" y="26331"/>
                    <a:pt x="284591" y="33512"/>
                    <a:pt x="290176" y="39098"/>
                  </a:cubicBezTo>
                  <a:cubicBezTo>
                    <a:pt x="295761" y="44683"/>
                    <a:pt x="294165" y="48673"/>
                    <a:pt x="294963" y="55056"/>
                  </a:cubicBezTo>
                  <a:cubicBezTo>
                    <a:pt x="295761" y="61440"/>
                    <a:pt x="286186" y="67823"/>
                    <a:pt x="282196" y="74206"/>
                  </a:cubicBezTo>
                  <a:cubicBezTo>
                    <a:pt x="278207" y="80590"/>
                    <a:pt x="282994" y="88569"/>
                    <a:pt x="279803" y="96016"/>
                  </a:cubicBezTo>
                  <a:cubicBezTo>
                    <a:pt x="276611" y="103197"/>
                    <a:pt x="252408" y="92026"/>
                    <a:pt x="249216" y="95218"/>
                  </a:cubicBezTo>
                  <a:cubicBezTo>
                    <a:pt x="246025" y="98410"/>
                    <a:pt x="257195" y="107985"/>
                    <a:pt x="257993" y="112772"/>
                  </a:cubicBezTo>
                  <a:cubicBezTo>
                    <a:pt x="258791" y="117560"/>
                    <a:pt x="249216" y="123145"/>
                    <a:pt x="239375" y="123943"/>
                  </a:cubicBezTo>
                  <a:cubicBezTo>
                    <a:pt x="229800" y="124741"/>
                    <a:pt x="231396" y="136710"/>
                    <a:pt x="230598" y="152934"/>
                  </a:cubicBezTo>
                  <a:cubicBezTo>
                    <a:pt x="229800" y="168893"/>
                    <a:pt x="220225" y="171286"/>
                    <a:pt x="217831" y="164903"/>
                  </a:cubicBezTo>
                  <a:cubicBezTo>
                    <a:pt x="215438" y="158520"/>
                    <a:pt x="188840" y="167297"/>
                    <a:pt x="188840" y="174478"/>
                  </a:cubicBezTo>
                  <a:cubicBezTo>
                    <a:pt x="188840" y="181659"/>
                    <a:pt x="180063" y="180063"/>
                    <a:pt x="170488" y="179266"/>
                  </a:cubicBezTo>
                  <a:cubicBezTo>
                    <a:pt x="160913" y="178468"/>
                    <a:pt x="149476" y="188043"/>
                    <a:pt x="148678" y="192032"/>
                  </a:cubicBezTo>
                  <a:cubicBezTo>
                    <a:pt x="147880" y="196022"/>
                    <a:pt x="152668" y="216236"/>
                    <a:pt x="151073" y="219427"/>
                  </a:cubicBezTo>
                  <a:cubicBezTo>
                    <a:pt x="149476" y="222619"/>
                    <a:pt x="59578" y="236184"/>
                    <a:pt x="41758" y="232992"/>
                  </a:cubicBezTo>
                  <a:cubicBezTo>
                    <a:pt x="27661" y="230332"/>
                    <a:pt x="12234" y="229002"/>
                    <a:pt x="0" y="228471"/>
                  </a:cubicBezTo>
                  <a:cubicBezTo>
                    <a:pt x="4788" y="232992"/>
                    <a:pt x="10904" y="238045"/>
                    <a:pt x="12767" y="243099"/>
                  </a:cubicBezTo>
                  <a:cubicBezTo>
                    <a:pt x="16224" y="252674"/>
                    <a:pt x="27661" y="261185"/>
                    <a:pt x="40694" y="266505"/>
                  </a:cubicBezTo>
                  <a:cubicBezTo>
                    <a:pt x="53460" y="271824"/>
                    <a:pt x="47077" y="294432"/>
                    <a:pt x="53460" y="296559"/>
                  </a:cubicBezTo>
                  <a:cubicBezTo>
                    <a:pt x="59844" y="298687"/>
                    <a:pt x="68621" y="315975"/>
                    <a:pt x="59844" y="317039"/>
                  </a:cubicBezTo>
                  <a:cubicBezTo>
                    <a:pt x="51333" y="318103"/>
                    <a:pt x="43885" y="320231"/>
                    <a:pt x="35108" y="324487"/>
                  </a:cubicBezTo>
                  <a:cubicBezTo>
                    <a:pt x="26597" y="328742"/>
                    <a:pt x="16756" y="339381"/>
                    <a:pt x="17820" y="352414"/>
                  </a:cubicBezTo>
                  <a:cubicBezTo>
                    <a:pt x="18086" y="354009"/>
                    <a:pt x="18086" y="356403"/>
                    <a:pt x="18618" y="359329"/>
                  </a:cubicBezTo>
                  <a:cubicBezTo>
                    <a:pt x="40428" y="359861"/>
                    <a:pt x="66493" y="358797"/>
                    <a:pt x="69418" y="355605"/>
                  </a:cubicBezTo>
                  <a:cubicBezTo>
                    <a:pt x="73940" y="350818"/>
                    <a:pt x="84313" y="348424"/>
                    <a:pt x="90431" y="352414"/>
                  </a:cubicBezTo>
                  <a:cubicBezTo>
                    <a:pt x="96548" y="356403"/>
                    <a:pt x="123411" y="357999"/>
                    <a:pt x="134316" y="351882"/>
                  </a:cubicBezTo>
                  <a:cubicBezTo>
                    <a:pt x="147615" y="344434"/>
                    <a:pt x="155594" y="351882"/>
                    <a:pt x="156126" y="358265"/>
                  </a:cubicBezTo>
                  <a:cubicBezTo>
                    <a:pt x="156658" y="364648"/>
                    <a:pt x="162509" y="367574"/>
                    <a:pt x="168626" y="373159"/>
                  </a:cubicBezTo>
                  <a:cubicBezTo>
                    <a:pt x="174744" y="378745"/>
                    <a:pt x="170222" y="385128"/>
                    <a:pt x="174212" y="391778"/>
                  </a:cubicBezTo>
                  <a:cubicBezTo>
                    <a:pt x="178202" y="398161"/>
                    <a:pt x="186181" y="397097"/>
                    <a:pt x="197883" y="402151"/>
                  </a:cubicBezTo>
                  <a:cubicBezTo>
                    <a:pt x="199479" y="402948"/>
                    <a:pt x="200809" y="403746"/>
                    <a:pt x="202139" y="404810"/>
                  </a:cubicBezTo>
                  <a:cubicBezTo>
                    <a:pt x="202937" y="404012"/>
                    <a:pt x="203469" y="403214"/>
                    <a:pt x="203735" y="402948"/>
                  </a:cubicBezTo>
                  <a:cubicBezTo>
                    <a:pt x="210118" y="395501"/>
                    <a:pt x="211182" y="382469"/>
                    <a:pt x="228470" y="385660"/>
                  </a:cubicBezTo>
                  <a:cubicBezTo>
                    <a:pt x="245493" y="388852"/>
                    <a:pt x="244428" y="382469"/>
                    <a:pt x="254269" y="384596"/>
                  </a:cubicBezTo>
                  <a:cubicBezTo>
                    <a:pt x="263845" y="386724"/>
                    <a:pt x="270228" y="385660"/>
                    <a:pt x="274750" y="379277"/>
                  </a:cubicBezTo>
                  <a:cubicBezTo>
                    <a:pt x="279005" y="372894"/>
                    <a:pt x="270494" y="359861"/>
                    <a:pt x="265174" y="354541"/>
                  </a:cubicBezTo>
                  <a:cubicBezTo>
                    <a:pt x="259855" y="349222"/>
                    <a:pt x="252408" y="337253"/>
                    <a:pt x="253472" y="326614"/>
                  </a:cubicBezTo>
                  <a:cubicBezTo>
                    <a:pt x="254536" y="315975"/>
                    <a:pt x="236184" y="315975"/>
                    <a:pt x="236184" y="307198"/>
                  </a:cubicBezTo>
                  <a:cubicBezTo>
                    <a:pt x="236184" y="298687"/>
                    <a:pt x="253472" y="284591"/>
                    <a:pt x="256663" y="281399"/>
                  </a:cubicBezTo>
                  <a:cubicBezTo>
                    <a:pt x="259855" y="278207"/>
                    <a:pt x="273685" y="289910"/>
                    <a:pt x="277143" y="283527"/>
                  </a:cubicBezTo>
                  <a:cubicBezTo>
                    <a:pt x="280335" y="277143"/>
                    <a:pt x="289910" y="281399"/>
                    <a:pt x="295495" y="282463"/>
                  </a:cubicBezTo>
                  <a:cubicBezTo>
                    <a:pt x="300815" y="283527"/>
                    <a:pt x="309326" y="271824"/>
                    <a:pt x="310390" y="262249"/>
                  </a:cubicBezTo>
                  <a:cubicBezTo>
                    <a:pt x="311453" y="252674"/>
                    <a:pt x="329806" y="251610"/>
                    <a:pt x="332997" y="248152"/>
                  </a:cubicBezTo>
                  <a:cubicBezTo>
                    <a:pt x="336189" y="244961"/>
                    <a:pt x="341508" y="223417"/>
                    <a:pt x="343636" y="219161"/>
                  </a:cubicBezTo>
                  <a:cubicBezTo>
                    <a:pt x="345764" y="214906"/>
                    <a:pt x="359595" y="218098"/>
                    <a:pt x="359595" y="206395"/>
                  </a:cubicBezTo>
                  <a:cubicBezTo>
                    <a:pt x="359595" y="194692"/>
                    <a:pt x="365978" y="192564"/>
                    <a:pt x="372362" y="191500"/>
                  </a:cubicBezTo>
                  <a:cubicBezTo>
                    <a:pt x="378745" y="190436"/>
                    <a:pt x="376617" y="179797"/>
                    <a:pt x="377681" y="171020"/>
                  </a:cubicBezTo>
                  <a:cubicBezTo>
                    <a:pt x="378745" y="162509"/>
                    <a:pt x="383000" y="152668"/>
                    <a:pt x="391511" y="150540"/>
                  </a:cubicBezTo>
                  <a:cubicBezTo>
                    <a:pt x="400022" y="148413"/>
                    <a:pt x="388320" y="136710"/>
                    <a:pt x="378745" y="138838"/>
                  </a:cubicBezTo>
                  <a:cubicBezTo>
                    <a:pt x="369170" y="140965"/>
                    <a:pt x="362786" y="113038"/>
                    <a:pt x="362786" y="113038"/>
                  </a:cubicBezTo>
                  <a:cubicBezTo>
                    <a:pt x="362786" y="113038"/>
                    <a:pt x="363851" y="90431"/>
                    <a:pt x="358531" y="87239"/>
                  </a:cubicBezTo>
                  <a:cubicBezTo>
                    <a:pt x="353212" y="84047"/>
                    <a:pt x="360658" y="72345"/>
                    <a:pt x="372627" y="72345"/>
                  </a:cubicBezTo>
                  <a:cubicBezTo>
                    <a:pt x="384330" y="72345"/>
                    <a:pt x="405874" y="85111"/>
                    <a:pt x="413321" y="79792"/>
                  </a:cubicBezTo>
                  <a:cubicBezTo>
                    <a:pt x="420768" y="74472"/>
                    <a:pt x="435929" y="71281"/>
                    <a:pt x="440185" y="69153"/>
                  </a:cubicBezTo>
                  <a:cubicBezTo>
                    <a:pt x="443376" y="67557"/>
                    <a:pt x="447897" y="57184"/>
                    <a:pt x="449759" y="52397"/>
                  </a:cubicBezTo>
                  <a:cubicBezTo>
                    <a:pt x="444706" y="50269"/>
                    <a:pt x="436460" y="46279"/>
                    <a:pt x="428481" y="42290"/>
                  </a:cubicBezTo>
                  <a:close/>
                </a:path>
              </a:pathLst>
            </a:custGeom>
            <a:grpFill/>
            <a:ln w="6350" cap="flat">
              <a:solidFill>
                <a:schemeClr val="bg1"/>
              </a:solidFill>
              <a:prstDash val="solid"/>
              <a:miter/>
            </a:ln>
          </p:spPr>
          <p:txBody>
            <a:bodyPr rtlCol="0" anchor="ctr"/>
            <a:lstStyle/>
            <a:p>
              <a:endParaRPr lang="en-GB"/>
            </a:p>
          </p:txBody>
        </p:sp>
        <p:sp>
          <p:nvSpPr>
            <p:cNvPr id="739" name="Freeform: Shape 738">
              <a:extLst>
                <a:ext uri="{FF2B5EF4-FFF2-40B4-BE49-F238E27FC236}">
                  <a16:creationId xmlns:a16="http://schemas.microsoft.com/office/drawing/2014/main" id="{3D85D0F8-A5D0-4848-961B-5CF33AEB48FB}"/>
                </a:ext>
              </a:extLst>
            </p:cNvPr>
            <p:cNvSpPr/>
            <p:nvPr/>
          </p:nvSpPr>
          <p:spPr>
            <a:xfrm>
              <a:off x="8354019" y="4228324"/>
              <a:ext cx="1244838" cy="440725"/>
            </a:xfrm>
            <a:custGeom>
              <a:avLst/>
              <a:gdLst>
                <a:gd name="connsiteX0" fmla="*/ 654113 w 1244838"/>
                <a:gd name="connsiteY0" fmla="*/ 253844 h 440725"/>
                <a:gd name="connsiteX1" fmla="*/ 662092 w 1244838"/>
                <a:gd name="connsiteY1" fmla="*/ 282835 h 440725"/>
                <a:gd name="connsiteX2" fmla="*/ 665284 w 1244838"/>
                <a:gd name="connsiteY2" fmla="*/ 314220 h 440725"/>
                <a:gd name="connsiteX3" fmla="*/ 678849 w 1244838"/>
                <a:gd name="connsiteY3" fmla="*/ 287623 h 440725"/>
                <a:gd name="connsiteX4" fmla="*/ 675657 w 1244838"/>
                <a:gd name="connsiteY4" fmla="*/ 237886 h 440725"/>
                <a:gd name="connsiteX5" fmla="*/ 693477 w 1244838"/>
                <a:gd name="connsiteY5" fmla="*/ 249057 h 440725"/>
                <a:gd name="connsiteX6" fmla="*/ 707042 w 1244838"/>
                <a:gd name="connsiteY6" fmla="*/ 276452 h 440725"/>
                <a:gd name="connsiteX7" fmla="*/ 732043 w 1244838"/>
                <a:gd name="connsiteY7" fmla="*/ 279644 h 440725"/>
                <a:gd name="connsiteX8" fmla="*/ 733639 w 1244838"/>
                <a:gd name="connsiteY8" fmla="*/ 258632 h 440725"/>
                <a:gd name="connsiteX9" fmla="*/ 728053 w 1244838"/>
                <a:gd name="connsiteY9" fmla="*/ 227247 h 440725"/>
                <a:gd name="connsiteX10" fmla="*/ 719276 w 1244838"/>
                <a:gd name="connsiteY10" fmla="*/ 204639 h 440725"/>
                <a:gd name="connsiteX11" fmla="*/ 760236 w 1244838"/>
                <a:gd name="connsiteY11" fmla="*/ 174851 h 440725"/>
                <a:gd name="connsiteX12" fmla="*/ 704914 w 1244838"/>
                <a:gd name="connsiteY12" fmla="*/ 190809 h 440725"/>
                <a:gd name="connsiteX13" fmla="*/ 671136 w 1244838"/>
                <a:gd name="connsiteY13" fmla="*/ 164212 h 440725"/>
                <a:gd name="connsiteX14" fmla="*/ 761034 w 1244838"/>
                <a:gd name="connsiteY14" fmla="*/ 144264 h 440725"/>
                <a:gd name="connsiteX15" fmla="*/ 808377 w 1244838"/>
                <a:gd name="connsiteY15" fmla="*/ 116070 h 440725"/>
                <a:gd name="connsiteX16" fmla="*/ 779386 w 1244838"/>
                <a:gd name="connsiteY16" fmla="*/ 127242 h 440725"/>
                <a:gd name="connsiteX17" fmla="*/ 711032 w 1244838"/>
                <a:gd name="connsiteY17" fmla="*/ 120060 h 440725"/>
                <a:gd name="connsiteX18" fmla="*/ 678051 w 1244838"/>
                <a:gd name="connsiteY18" fmla="*/ 133625 h 440725"/>
                <a:gd name="connsiteX19" fmla="*/ 658901 w 1244838"/>
                <a:gd name="connsiteY19" fmla="*/ 173787 h 440725"/>
                <a:gd name="connsiteX20" fmla="*/ 637091 w 1244838"/>
                <a:gd name="connsiteY20" fmla="*/ 225917 h 440725"/>
                <a:gd name="connsiteX21" fmla="*/ 654113 w 1244838"/>
                <a:gd name="connsiteY21" fmla="*/ 253844 h 440725"/>
                <a:gd name="connsiteX22" fmla="*/ 286805 w 1244838"/>
                <a:gd name="connsiteY22" fmla="*/ 274590 h 440725"/>
                <a:gd name="connsiteX23" fmla="*/ 290795 w 1244838"/>
                <a:gd name="connsiteY23" fmla="*/ 246397 h 440725"/>
                <a:gd name="connsiteX24" fmla="*/ 301966 w 1244838"/>
                <a:gd name="connsiteY24" fmla="*/ 240014 h 440725"/>
                <a:gd name="connsiteX25" fmla="*/ 302764 w 1244838"/>
                <a:gd name="connsiteY25" fmla="*/ 223258 h 440725"/>
                <a:gd name="connsiteX26" fmla="*/ 280156 w 1244838"/>
                <a:gd name="connsiteY26" fmla="*/ 201448 h 440725"/>
                <a:gd name="connsiteX27" fmla="*/ 276965 w 1244838"/>
                <a:gd name="connsiteY27" fmla="*/ 213417 h 440725"/>
                <a:gd name="connsiteX28" fmla="*/ 287337 w 1244838"/>
                <a:gd name="connsiteY28" fmla="*/ 226183 h 440725"/>
                <a:gd name="connsiteX29" fmla="*/ 270581 w 1244838"/>
                <a:gd name="connsiteY29" fmla="*/ 221396 h 440725"/>
                <a:gd name="connsiteX30" fmla="*/ 253824 w 1244838"/>
                <a:gd name="connsiteY30" fmla="*/ 206767 h 440725"/>
                <a:gd name="connsiteX31" fmla="*/ 229621 w 1244838"/>
                <a:gd name="connsiteY31" fmla="*/ 182564 h 440725"/>
                <a:gd name="connsiteX32" fmla="*/ 224036 w 1244838"/>
                <a:gd name="connsiteY32" fmla="*/ 163414 h 440725"/>
                <a:gd name="connsiteX33" fmla="*/ 210471 w 1244838"/>
                <a:gd name="connsiteY33" fmla="*/ 138412 h 440725"/>
                <a:gd name="connsiteX34" fmla="*/ 196108 w 1244838"/>
                <a:gd name="connsiteY34" fmla="*/ 126443 h 440725"/>
                <a:gd name="connsiteX35" fmla="*/ 182544 w 1244838"/>
                <a:gd name="connsiteY35" fmla="*/ 112879 h 440725"/>
                <a:gd name="connsiteX36" fmla="*/ 165788 w 1244838"/>
                <a:gd name="connsiteY36" fmla="*/ 104900 h 440725"/>
                <a:gd name="connsiteX37" fmla="*/ 144776 w 1244838"/>
                <a:gd name="connsiteY37" fmla="*/ 96123 h 440725"/>
                <a:gd name="connsiteX38" fmla="*/ 121371 w 1244838"/>
                <a:gd name="connsiteY38" fmla="*/ 72717 h 440725"/>
                <a:gd name="connsiteX39" fmla="*/ 75623 w 1244838"/>
                <a:gd name="connsiteY39" fmla="*/ 31757 h 440725"/>
                <a:gd name="connsiteX40" fmla="*/ 36259 w 1244838"/>
                <a:gd name="connsiteY40" fmla="*/ 13405 h 440725"/>
                <a:gd name="connsiteX41" fmla="*/ 885 w 1244838"/>
                <a:gd name="connsiteY41" fmla="*/ 3032 h 440725"/>
                <a:gd name="connsiteX42" fmla="*/ 37855 w 1244838"/>
                <a:gd name="connsiteY42" fmla="*/ 55163 h 440725"/>
                <a:gd name="connsiteX43" fmla="*/ 74825 w 1244838"/>
                <a:gd name="connsiteY43" fmla="*/ 93729 h 440725"/>
                <a:gd name="connsiteX44" fmla="*/ 104614 w 1244838"/>
                <a:gd name="connsiteY44" fmla="*/ 148253 h 440725"/>
                <a:gd name="connsiteX45" fmla="*/ 146372 w 1244838"/>
                <a:gd name="connsiteY45" fmla="*/ 211023 h 440725"/>
                <a:gd name="connsiteX46" fmla="*/ 185736 w 1244838"/>
                <a:gd name="connsiteY46" fmla="*/ 257568 h 440725"/>
                <a:gd name="connsiteX47" fmla="*/ 234674 w 1244838"/>
                <a:gd name="connsiteY47" fmla="*/ 300124 h 440725"/>
                <a:gd name="connsiteX48" fmla="*/ 248239 w 1244838"/>
                <a:gd name="connsiteY48" fmla="*/ 313688 h 440725"/>
                <a:gd name="connsiteX49" fmla="*/ 277230 w 1244838"/>
                <a:gd name="connsiteY49" fmla="*/ 314486 h 440725"/>
                <a:gd name="connsiteX50" fmla="*/ 286805 w 1244838"/>
                <a:gd name="connsiteY50" fmla="*/ 274590 h 440725"/>
                <a:gd name="connsiteX51" fmla="*/ 900670 w 1244838"/>
                <a:gd name="connsiteY51" fmla="*/ 146126 h 440725"/>
                <a:gd name="connsiteX52" fmla="*/ 910245 w 1244838"/>
                <a:gd name="connsiteY52" fmla="*/ 126178 h 440725"/>
                <a:gd name="connsiteX53" fmla="*/ 894286 w 1244838"/>
                <a:gd name="connsiteY53" fmla="*/ 118996 h 440725"/>
                <a:gd name="connsiteX54" fmla="*/ 875934 w 1244838"/>
                <a:gd name="connsiteY54" fmla="*/ 108623 h 440725"/>
                <a:gd name="connsiteX55" fmla="*/ 890297 w 1244838"/>
                <a:gd name="connsiteY55" fmla="*/ 168201 h 440725"/>
                <a:gd name="connsiteX56" fmla="*/ 900670 w 1244838"/>
                <a:gd name="connsiteY56" fmla="*/ 146126 h 440725"/>
                <a:gd name="connsiteX57" fmla="*/ 834709 w 1244838"/>
                <a:gd name="connsiteY57" fmla="*/ 246397 h 440725"/>
                <a:gd name="connsiteX58" fmla="*/ 867689 w 1244838"/>
                <a:gd name="connsiteY58" fmla="*/ 255174 h 440725"/>
                <a:gd name="connsiteX59" fmla="*/ 834709 w 1244838"/>
                <a:gd name="connsiteY59" fmla="*/ 246397 h 440725"/>
                <a:gd name="connsiteX60" fmla="*/ 771407 w 1244838"/>
                <a:gd name="connsiteY60" fmla="*/ 382309 h 440725"/>
                <a:gd name="connsiteX61" fmla="*/ 713425 w 1244838"/>
                <a:gd name="connsiteY61" fmla="*/ 387097 h 440725"/>
                <a:gd name="connsiteX62" fmla="*/ 662890 w 1244838"/>
                <a:gd name="connsiteY62" fmla="*/ 394278 h 440725"/>
                <a:gd name="connsiteX63" fmla="*/ 707042 w 1244838"/>
                <a:gd name="connsiteY63" fmla="*/ 402257 h 440725"/>
                <a:gd name="connsiteX64" fmla="*/ 762364 w 1244838"/>
                <a:gd name="connsiteY64" fmla="*/ 390288 h 440725"/>
                <a:gd name="connsiteX65" fmla="*/ 771407 w 1244838"/>
                <a:gd name="connsiteY65" fmla="*/ 382309 h 440725"/>
                <a:gd name="connsiteX66" fmla="*/ 943226 w 1244838"/>
                <a:gd name="connsiteY66" fmla="*/ 235226 h 440725"/>
                <a:gd name="connsiteX67" fmla="*/ 890297 w 1244838"/>
                <a:gd name="connsiteY67" fmla="*/ 244801 h 440725"/>
                <a:gd name="connsiteX68" fmla="*/ 927267 w 1244838"/>
                <a:gd name="connsiteY68" fmla="*/ 250387 h 440725"/>
                <a:gd name="connsiteX69" fmla="*/ 961844 w 1244838"/>
                <a:gd name="connsiteY69" fmla="*/ 262355 h 440725"/>
                <a:gd name="connsiteX70" fmla="*/ 943226 w 1244838"/>
                <a:gd name="connsiteY70" fmla="*/ 235226 h 440725"/>
                <a:gd name="connsiteX71" fmla="*/ 519797 w 1244838"/>
                <a:gd name="connsiteY71" fmla="*/ 373532 h 440725"/>
                <a:gd name="connsiteX72" fmla="*/ 472454 w 1244838"/>
                <a:gd name="connsiteY72" fmla="*/ 366351 h 440725"/>
                <a:gd name="connsiteX73" fmla="*/ 499849 w 1244838"/>
                <a:gd name="connsiteY73" fmla="*/ 347733 h 440725"/>
                <a:gd name="connsiteX74" fmla="*/ 467667 w 1244838"/>
                <a:gd name="connsiteY74" fmla="*/ 346935 h 440725"/>
                <a:gd name="connsiteX75" fmla="*/ 411546 w 1244838"/>
                <a:gd name="connsiteY75" fmla="*/ 340551 h 440725"/>
                <a:gd name="connsiteX76" fmla="*/ 353564 w 1244838"/>
                <a:gd name="connsiteY76" fmla="*/ 327785 h 440725"/>
                <a:gd name="connsiteX77" fmla="*/ 289997 w 1244838"/>
                <a:gd name="connsiteY77" fmla="*/ 324593 h 440725"/>
                <a:gd name="connsiteX78" fmla="*/ 277230 w 1244838"/>
                <a:gd name="connsiteY78" fmla="*/ 340551 h 440725"/>
                <a:gd name="connsiteX79" fmla="*/ 297178 w 1244838"/>
                <a:gd name="connsiteY79" fmla="*/ 344541 h 440725"/>
                <a:gd name="connsiteX80" fmla="*/ 311541 w 1244838"/>
                <a:gd name="connsiteY80" fmla="*/ 359702 h 440725"/>
                <a:gd name="connsiteX81" fmla="*/ 359682 w 1244838"/>
                <a:gd name="connsiteY81" fmla="*/ 363691 h 440725"/>
                <a:gd name="connsiteX82" fmla="*/ 411014 w 1244838"/>
                <a:gd name="connsiteY82" fmla="*/ 376458 h 440725"/>
                <a:gd name="connsiteX83" fmla="*/ 478571 w 1244838"/>
                <a:gd name="connsiteY83" fmla="*/ 387629 h 440725"/>
                <a:gd name="connsiteX84" fmla="*/ 514744 w 1244838"/>
                <a:gd name="connsiteY84" fmla="*/ 389225 h 440725"/>
                <a:gd name="connsiteX85" fmla="*/ 546927 w 1244838"/>
                <a:gd name="connsiteY85" fmla="*/ 390022 h 440725"/>
                <a:gd name="connsiteX86" fmla="*/ 519797 w 1244838"/>
                <a:gd name="connsiteY86" fmla="*/ 373532 h 440725"/>
                <a:gd name="connsiteX87" fmla="*/ 1152014 w 1244838"/>
                <a:gd name="connsiteY87" fmla="*/ 198256 h 440725"/>
                <a:gd name="connsiteX88" fmla="*/ 1127810 w 1244838"/>
                <a:gd name="connsiteY88" fmla="*/ 220066 h 440725"/>
                <a:gd name="connsiteX89" fmla="*/ 1083659 w 1244838"/>
                <a:gd name="connsiteY89" fmla="*/ 248259 h 440725"/>
                <a:gd name="connsiteX90" fmla="*/ 1054668 w 1244838"/>
                <a:gd name="connsiteY90" fmla="*/ 180702 h 440725"/>
                <a:gd name="connsiteX91" fmla="*/ 992696 w 1244838"/>
                <a:gd name="connsiteY91" fmla="*/ 172723 h 440725"/>
                <a:gd name="connsiteX92" fmla="*/ 969290 w 1244838"/>
                <a:gd name="connsiteY92" fmla="*/ 190277 h 440725"/>
                <a:gd name="connsiteX93" fmla="*/ 983653 w 1244838"/>
                <a:gd name="connsiteY93" fmla="*/ 197458 h 440725"/>
                <a:gd name="connsiteX94" fmla="*/ 998814 w 1244838"/>
                <a:gd name="connsiteY94" fmla="*/ 215810 h 440725"/>
                <a:gd name="connsiteX95" fmla="*/ 1042167 w 1244838"/>
                <a:gd name="connsiteY95" fmla="*/ 218204 h 440725"/>
                <a:gd name="connsiteX96" fmla="*/ 1039773 w 1244838"/>
                <a:gd name="connsiteY96" fmla="*/ 226183 h 440725"/>
                <a:gd name="connsiteX97" fmla="*/ 1016634 w 1244838"/>
                <a:gd name="connsiteY97" fmla="*/ 230173 h 440725"/>
                <a:gd name="connsiteX98" fmla="*/ 1000410 w 1244838"/>
                <a:gd name="connsiteY98" fmla="*/ 234162 h 440725"/>
                <a:gd name="connsiteX99" fmla="*/ 1017165 w 1244838"/>
                <a:gd name="connsiteY99" fmla="*/ 258366 h 440725"/>
                <a:gd name="connsiteX100" fmla="*/ 1035784 w 1244838"/>
                <a:gd name="connsiteY100" fmla="*/ 258366 h 440725"/>
                <a:gd name="connsiteX101" fmla="*/ 1063977 w 1244838"/>
                <a:gd name="connsiteY101" fmla="*/ 266345 h 440725"/>
                <a:gd name="connsiteX102" fmla="*/ 1088181 w 1244838"/>
                <a:gd name="connsiteY102" fmla="*/ 279112 h 440725"/>
                <a:gd name="connsiteX103" fmla="*/ 1164515 w 1244838"/>
                <a:gd name="connsiteY103" fmla="*/ 305709 h 440725"/>
                <a:gd name="connsiteX104" fmla="*/ 1179675 w 1244838"/>
                <a:gd name="connsiteY104" fmla="*/ 337094 h 440725"/>
                <a:gd name="connsiteX105" fmla="*/ 1178877 w 1244838"/>
                <a:gd name="connsiteY105" fmla="*/ 361297 h 440725"/>
                <a:gd name="connsiteX106" fmla="*/ 1153078 w 1244838"/>
                <a:gd name="connsiteY106" fmla="*/ 383107 h 440725"/>
                <a:gd name="connsiteX107" fmla="*/ 1215847 w 1244838"/>
                <a:gd name="connsiteY107" fmla="*/ 379915 h 440725"/>
                <a:gd name="connsiteX108" fmla="*/ 1244838 w 1244838"/>
                <a:gd name="connsiteY108" fmla="*/ 402523 h 440725"/>
                <a:gd name="connsiteX109" fmla="*/ 1244838 w 1244838"/>
                <a:gd name="connsiteY109" fmla="*/ 230971 h 440725"/>
                <a:gd name="connsiteX110" fmla="*/ 1152014 w 1244838"/>
                <a:gd name="connsiteY110" fmla="*/ 198256 h 440725"/>
                <a:gd name="connsiteX111" fmla="*/ 804387 w 1244838"/>
                <a:gd name="connsiteY111" fmla="*/ 401991 h 440725"/>
                <a:gd name="connsiteX112" fmla="*/ 795611 w 1244838"/>
                <a:gd name="connsiteY112" fmla="*/ 405715 h 440725"/>
                <a:gd name="connsiteX113" fmla="*/ 791621 w 1244838"/>
                <a:gd name="connsiteY113" fmla="*/ 413428 h 440725"/>
                <a:gd name="connsiteX114" fmla="*/ 782844 w 1244838"/>
                <a:gd name="connsiteY114" fmla="*/ 408640 h 440725"/>
                <a:gd name="connsiteX115" fmla="*/ 769811 w 1244838"/>
                <a:gd name="connsiteY115" fmla="*/ 439493 h 440725"/>
                <a:gd name="connsiteX116" fmla="*/ 803856 w 1244838"/>
                <a:gd name="connsiteY116" fmla="*/ 420077 h 440725"/>
                <a:gd name="connsiteX117" fmla="*/ 807580 w 1244838"/>
                <a:gd name="connsiteY117" fmla="*/ 415556 h 440725"/>
                <a:gd name="connsiteX118" fmla="*/ 810239 w 1244838"/>
                <a:gd name="connsiteY118" fmla="*/ 413162 h 440725"/>
                <a:gd name="connsiteX119" fmla="*/ 812899 w 1244838"/>
                <a:gd name="connsiteY119" fmla="*/ 411300 h 440725"/>
                <a:gd name="connsiteX120" fmla="*/ 804387 w 1244838"/>
                <a:gd name="connsiteY120" fmla="*/ 401991 h 440725"/>
                <a:gd name="connsiteX121" fmla="*/ 580971 w 1244838"/>
                <a:gd name="connsiteY121" fmla="*/ 195065 h 440725"/>
                <a:gd name="connsiteX122" fmla="*/ 596929 w 1244838"/>
                <a:gd name="connsiteY122" fmla="*/ 153307 h 440725"/>
                <a:gd name="connsiteX123" fmla="*/ 637889 w 1244838"/>
                <a:gd name="connsiteY123" fmla="*/ 129901 h 440725"/>
                <a:gd name="connsiteX124" fmla="*/ 619537 w 1244838"/>
                <a:gd name="connsiteY124" fmla="*/ 108091 h 440725"/>
                <a:gd name="connsiteX125" fmla="*/ 610760 w 1244838"/>
                <a:gd name="connsiteY125" fmla="*/ 86282 h 440725"/>
                <a:gd name="connsiteX126" fmla="*/ 601983 w 1244838"/>
                <a:gd name="connsiteY126" fmla="*/ 62078 h 440725"/>
                <a:gd name="connsiteX127" fmla="*/ 603578 w 1244838"/>
                <a:gd name="connsiteY127" fmla="*/ 42130 h 440725"/>
                <a:gd name="connsiteX128" fmla="*/ 607568 w 1244838"/>
                <a:gd name="connsiteY128" fmla="*/ 40002 h 440725"/>
                <a:gd name="connsiteX129" fmla="*/ 594802 w 1244838"/>
                <a:gd name="connsiteY129" fmla="*/ 35747 h 440725"/>
                <a:gd name="connsiteX130" fmla="*/ 553043 w 1244838"/>
                <a:gd name="connsiteY130" fmla="*/ 53301 h 440725"/>
                <a:gd name="connsiteX131" fmla="*/ 537085 w 1244838"/>
                <a:gd name="connsiteY131" fmla="*/ 77504 h 440725"/>
                <a:gd name="connsiteX132" fmla="*/ 529106 w 1244838"/>
                <a:gd name="connsiteY132" fmla="*/ 103304 h 440725"/>
                <a:gd name="connsiteX133" fmla="*/ 504903 w 1244838"/>
                <a:gd name="connsiteY133" fmla="*/ 119262 h 440725"/>
                <a:gd name="connsiteX134" fmla="*/ 479104 w 1244838"/>
                <a:gd name="connsiteY134" fmla="*/ 114475 h 440725"/>
                <a:gd name="connsiteX135" fmla="*/ 451708 w 1244838"/>
                <a:gd name="connsiteY135" fmla="*/ 125646 h 440725"/>
                <a:gd name="connsiteX136" fmla="*/ 416334 w 1244838"/>
                <a:gd name="connsiteY136" fmla="*/ 128837 h 440725"/>
                <a:gd name="connsiteX137" fmla="*/ 393726 w 1244838"/>
                <a:gd name="connsiteY137" fmla="*/ 117667 h 440725"/>
                <a:gd name="connsiteX138" fmla="*/ 385481 w 1244838"/>
                <a:gd name="connsiteY138" fmla="*/ 100378 h 440725"/>
                <a:gd name="connsiteX139" fmla="*/ 382289 w 1244838"/>
                <a:gd name="connsiteY139" fmla="*/ 100112 h 440725"/>
                <a:gd name="connsiteX140" fmla="*/ 364469 w 1244838"/>
                <a:gd name="connsiteY140" fmla="*/ 137880 h 440725"/>
                <a:gd name="connsiteX141" fmla="*/ 378831 w 1244838"/>
                <a:gd name="connsiteY141" fmla="*/ 175648 h 440725"/>
                <a:gd name="connsiteX142" fmla="*/ 402237 w 1244838"/>
                <a:gd name="connsiteY142" fmla="*/ 203044 h 440725"/>
                <a:gd name="connsiteX143" fmla="*/ 428036 w 1244838"/>
                <a:gd name="connsiteY143" fmla="*/ 239216 h 440725"/>
                <a:gd name="connsiteX144" fmla="*/ 449847 w 1244838"/>
                <a:gd name="connsiteY144" fmla="*/ 249589 h 440725"/>
                <a:gd name="connsiteX145" fmla="*/ 486019 w 1244838"/>
                <a:gd name="connsiteY145" fmla="*/ 245599 h 440725"/>
                <a:gd name="connsiteX146" fmla="*/ 520595 w 1244838"/>
                <a:gd name="connsiteY146" fmla="*/ 261558 h 440725"/>
                <a:gd name="connsiteX147" fmla="*/ 559959 w 1244838"/>
                <a:gd name="connsiteY147" fmla="*/ 255174 h 440725"/>
                <a:gd name="connsiteX148" fmla="*/ 580971 w 1244838"/>
                <a:gd name="connsiteY148" fmla="*/ 195065 h 440725"/>
                <a:gd name="connsiteX149" fmla="*/ 641081 w 1244838"/>
                <a:gd name="connsiteY149" fmla="*/ 420077 h 440725"/>
                <a:gd name="connsiteX150" fmla="*/ 665284 w 1244838"/>
                <a:gd name="connsiteY150" fmla="*/ 432046 h 440725"/>
                <a:gd name="connsiteX151" fmla="*/ 691084 w 1244838"/>
                <a:gd name="connsiteY151" fmla="*/ 433642 h 440725"/>
                <a:gd name="connsiteX152" fmla="*/ 641081 w 1244838"/>
                <a:gd name="connsiteY152" fmla="*/ 420077 h 440725"/>
                <a:gd name="connsiteX153" fmla="*/ 600919 w 1244838"/>
                <a:gd name="connsiteY153" fmla="*/ 380713 h 440725"/>
                <a:gd name="connsiteX154" fmla="*/ 575917 w 1244838"/>
                <a:gd name="connsiteY154" fmla="*/ 383905 h 440725"/>
                <a:gd name="connsiteX155" fmla="*/ 563151 w 1244838"/>
                <a:gd name="connsiteY155" fmla="*/ 398268 h 440725"/>
                <a:gd name="connsiteX156" fmla="*/ 602515 w 1244838"/>
                <a:gd name="connsiteY156" fmla="*/ 404651 h 440725"/>
                <a:gd name="connsiteX157" fmla="*/ 641081 w 1244838"/>
                <a:gd name="connsiteY157" fmla="*/ 393480 h 440725"/>
                <a:gd name="connsiteX158" fmla="*/ 600919 w 1244838"/>
                <a:gd name="connsiteY158" fmla="*/ 380713 h 44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244838" h="440725">
                  <a:moveTo>
                    <a:pt x="654113" y="253844"/>
                  </a:moveTo>
                  <a:cubicBezTo>
                    <a:pt x="666082" y="254642"/>
                    <a:pt x="664486" y="272197"/>
                    <a:pt x="662092" y="282835"/>
                  </a:cubicBezTo>
                  <a:cubicBezTo>
                    <a:pt x="659699" y="293208"/>
                    <a:pt x="654911" y="318210"/>
                    <a:pt x="665284" y="314220"/>
                  </a:cubicBezTo>
                  <a:cubicBezTo>
                    <a:pt x="678051" y="309433"/>
                    <a:pt x="686296" y="293208"/>
                    <a:pt x="678849" y="287623"/>
                  </a:cubicBezTo>
                  <a:cubicBezTo>
                    <a:pt x="671667" y="282037"/>
                    <a:pt x="672465" y="246663"/>
                    <a:pt x="675657" y="237886"/>
                  </a:cubicBezTo>
                  <a:cubicBezTo>
                    <a:pt x="678849" y="229109"/>
                    <a:pt x="700658" y="235492"/>
                    <a:pt x="693477" y="249057"/>
                  </a:cubicBezTo>
                  <a:cubicBezTo>
                    <a:pt x="686296" y="262622"/>
                    <a:pt x="707042" y="261026"/>
                    <a:pt x="707042" y="276452"/>
                  </a:cubicBezTo>
                  <a:cubicBezTo>
                    <a:pt x="707042" y="291612"/>
                    <a:pt x="719011" y="283633"/>
                    <a:pt x="732043" y="279644"/>
                  </a:cubicBezTo>
                  <a:cubicBezTo>
                    <a:pt x="744810" y="275654"/>
                    <a:pt x="742416" y="268473"/>
                    <a:pt x="733639" y="258632"/>
                  </a:cubicBezTo>
                  <a:cubicBezTo>
                    <a:pt x="724862" y="249057"/>
                    <a:pt x="740022" y="235226"/>
                    <a:pt x="728053" y="227247"/>
                  </a:cubicBezTo>
                  <a:cubicBezTo>
                    <a:pt x="716085" y="219268"/>
                    <a:pt x="707840" y="207033"/>
                    <a:pt x="719276" y="204639"/>
                  </a:cubicBezTo>
                  <a:cubicBezTo>
                    <a:pt x="730448" y="202246"/>
                    <a:pt x="764226" y="182830"/>
                    <a:pt x="760236" y="174851"/>
                  </a:cubicBezTo>
                  <a:cubicBezTo>
                    <a:pt x="756247" y="166872"/>
                    <a:pt x="708904" y="176446"/>
                    <a:pt x="704914" y="190809"/>
                  </a:cubicBezTo>
                  <a:cubicBezTo>
                    <a:pt x="700924" y="205171"/>
                    <a:pt x="667146" y="189213"/>
                    <a:pt x="671136" y="164212"/>
                  </a:cubicBezTo>
                  <a:cubicBezTo>
                    <a:pt x="675125" y="139210"/>
                    <a:pt x="741884" y="135221"/>
                    <a:pt x="761034" y="144264"/>
                  </a:cubicBezTo>
                  <a:cubicBezTo>
                    <a:pt x="780184" y="153041"/>
                    <a:pt x="801196" y="129901"/>
                    <a:pt x="808377" y="116070"/>
                  </a:cubicBezTo>
                  <a:cubicBezTo>
                    <a:pt x="815559" y="102240"/>
                    <a:pt x="793217" y="118464"/>
                    <a:pt x="779386" y="127242"/>
                  </a:cubicBezTo>
                  <a:cubicBezTo>
                    <a:pt x="765821" y="136018"/>
                    <a:pt x="729650" y="126443"/>
                    <a:pt x="711032" y="120060"/>
                  </a:cubicBezTo>
                  <a:cubicBezTo>
                    <a:pt x="692413" y="113677"/>
                    <a:pt x="693211" y="131231"/>
                    <a:pt x="678051" y="133625"/>
                  </a:cubicBezTo>
                  <a:cubicBezTo>
                    <a:pt x="662890" y="136018"/>
                    <a:pt x="666082" y="169797"/>
                    <a:pt x="658901" y="173787"/>
                  </a:cubicBezTo>
                  <a:cubicBezTo>
                    <a:pt x="651720" y="177776"/>
                    <a:pt x="651720" y="202778"/>
                    <a:pt x="637091" y="225917"/>
                  </a:cubicBezTo>
                  <a:cubicBezTo>
                    <a:pt x="622729" y="249855"/>
                    <a:pt x="641879" y="253046"/>
                    <a:pt x="654113" y="253844"/>
                  </a:cubicBezTo>
                  <a:close/>
                  <a:moveTo>
                    <a:pt x="286805" y="274590"/>
                  </a:moveTo>
                  <a:cubicBezTo>
                    <a:pt x="286007" y="263419"/>
                    <a:pt x="290795" y="251983"/>
                    <a:pt x="290795" y="246397"/>
                  </a:cubicBezTo>
                  <a:cubicBezTo>
                    <a:pt x="290795" y="240812"/>
                    <a:pt x="294785" y="238418"/>
                    <a:pt x="301966" y="240014"/>
                  </a:cubicBezTo>
                  <a:cubicBezTo>
                    <a:pt x="309147" y="241610"/>
                    <a:pt x="308349" y="224853"/>
                    <a:pt x="302764" y="223258"/>
                  </a:cubicBezTo>
                  <a:cubicBezTo>
                    <a:pt x="297178" y="221662"/>
                    <a:pt x="293986" y="201448"/>
                    <a:pt x="280156" y="201448"/>
                  </a:cubicBezTo>
                  <a:cubicBezTo>
                    <a:pt x="266591" y="201448"/>
                    <a:pt x="268985" y="212619"/>
                    <a:pt x="276965" y="213417"/>
                  </a:cubicBezTo>
                  <a:cubicBezTo>
                    <a:pt x="284944" y="214214"/>
                    <a:pt x="289731" y="220598"/>
                    <a:pt x="287337" y="226183"/>
                  </a:cubicBezTo>
                  <a:cubicBezTo>
                    <a:pt x="284944" y="231769"/>
                    <a:pt x="281751" y="220598"/>
                    <a:pt x="270581" y="221396"/>
                  </a:cubicBezTo>
                  <a:cubicBezTo>
                    <a:pt x="259410" y="222194"/>
                    <a:pt x="266591" y="207831"/>
                    <a:pt x="253824" y="206767"/>
                  </a:cubicBezTo>
                  <a:cubicBezTo>
                    <a:pt x="241058" y="205969"/>
                    <a:pt x="243452" y="182564"/>
                    <a:pt x="229621" y="182564"/>
                  </a:cubicBezTo>
                  <a:cubicBezTo>
                    <a:pt x="216056" y="182564"/>
                    <a:pt x="215258" y="171393"/>
                    <a:pt x="224036" y="163414"/>
                  </a:cubicBezTo>
                  <a:cubicBezTo>
                    <a:pt x="232813" y="155435"/>
                    <a:pt x="210471" y="148253"/>
                    <a:pt x="210471" y="138412"/>
                  </a:cubicBezTo>
                  <a:cubicBezTo>
                    <a:pt x="210471" y="128837"/>
                    <a:pt x="196108" y="134423"/>
                    <a:pt x="196108" y="126443"/>
                  </a:cubicBezTo>
                  <a:cubicBezTo>
                    <a:pt x="196108" y="118464"/>
                    <a:pt x="189725" y="122454"/>
                    <a:pt x="182544" y="112879"/>
                  </a:cubicBezTo>
                  <a:cubicBezTo>
                    <a:pt x="175362" y="103304"/>
                    <a:pt x="172171" y="112081"/>
                    <a:pt x="165788" y="104900"/>
                  </a:cubicBezTo>
                  <a:cubicBezTo>
                    <a:pt x="159404" y="97719"/>
                    <a:pt x="150628" y="93729"/>
                    <a:pt x="144776" y="96123"/>
                  </a:cubicBezTo>
                  <a:cubicBezTo>
                    <a:pt x="139191" y="98516"/>
                    <a:pt x="126424" y="85750"/>
                    <a:pt x="121371" y="72717"/>
                  </a:cubicBezTo>
                  <a:cubicBezTo>
                    <a:pt x="117647" y="62610"/>
                    <a:pt x="80410" y="45322"/>
                    <a:pt x="75623" y="31757"/>
                  </a:cubicBezTo>
                  <a:cubicBezTo>
                    <a:pt x="70836" y="18193"/>
                    <a:pt x="58069" y="12341"/>
                    <a:pt x="36259" y="13405"/>
                  </a:cubicBezTo>
                  <a:cubicBezTo>
                    <a:pt x="14715" y="14203"/>
                    <a:pt x="5938" y="-7873"/>
                    <a:pt x="885" y="3032"/>
                  </a:cubicBezTo>
                  <a:cubicBezTo>
                    <a:pt x="-5499" y="16597"/>
                    <a:pt x="24291" y="47184"/>
                    <a:pt x="37855" y="55163"/>
                  </a:cubicBezTo>
                  <a:cubicBezTo>
                    <a:pt x="51420" y="63142"/>
                    <a:pt x="58867" y="92133"/>
                    <a:pt x="74825" y="93729"/>
                  </a:cubicBezTo>
                  <a:cubicBezTo>
                    <a:pt x="90784" y="95325"/>
                    <a:pt x="92379" y="145860"/>
                    <a:pt x="104614" y="148253"/>
                  </a:cubicBezTo>
                  <a:cubicBezTo>
                    <a:pt x="116583" y="150647"/>
                    <a:pt x="142382" y="190011"/>
                    <a:pt x="146372" y="211023"/>
                  </a:cubicBezTo>
                  <a:cubicBezTo>
                    <a:pt x="150361" y="232035"/>
                    <a:pt x="176959" y="242407"/>
                    <a:pt x="185736" y="257568"/>
                  </a:cubicBezTo>
                  <a:cubicBezTo>
                    <a:pt x="194513" y="272728"/>
                    <a:pt x="229887" y="293740"/>
                    <a:pt x="234674" y="300124"/>
                  </a:cubicBezTo>
                  <a:cubicBezTo>
                    <a:pt x="239462" y="306507"/>
                    <a:pt x="244250" y="321136"/>
                    <a:pt x="248239" y="313688"/>
                  </a:cubicBezTo>
                  <a:cubicBezTo>
                    <a:pt x="252229" y="306507"/>
                    <a:pt x="269251" y="313688"/>
                    <a:pt x="277230" y="314486"/>
                  </a:cubicBezTo>
                  <a:cubicBezTo>
                    <a:pt x="285209" y="315550"/>
                    <a:pt x="287603" y="285761"/>
                    <a:pt x="286805" y="274590"/>
                  </a:cubicBezTo>
                  <a:close/>
                  <a:moveTo>
                    <a:pt x="900670" y="146126"/>
                  </a:moveTo>
                  <a:cubicBezTo>
                    <a:pt x="918224" y="147721"/>
                    <a:pt x="910245" y="137348"/>
                    <a:pt x="910245" y="126178"/>
                  </a:cubicBezTo>
                  <a:cubicBezTo>
                    <a:pt x="910245" y="115007"/>
                    <a:pt x="894286" y="124582"/>
                    <a:pt x="894286" y="118996"/>
                  </a:cubicBezTo>
                  <a:cubicBezTo>
                    <a:pt x="894286" y="113411"/>
                    <a:pt x="888701" y="90803"/>
                    <a:pt x="875934" y="108623"/>
                  </a:cubicBezTo>
                  <a:cubicBezTo>
                    <a:pt x="863168" y="126178"/>
                    <a:pt x="880190" y="170063"/>
                    <a:pt x="890297" y="168201"/>
                  </a:cubicBezTo>
                  <a:cubicBezTo>
                    <a:pt x="899074" y="166073"/>
                    <a:pt x="883116" y="144530"/>
                    <a:pt x="900670" y="146126"/>
                  </a:cubicBezTo>
                  <a:close/>
                  <a:moveTo>
                    <a:pt x="834709" y="246397"/>
                  </a:moveTo>
                  <a:cubicBezTo>
                    <a:pt x="837900" y="259164"/>
                    <a:pt x="861306" y="266611"/>
                    <a:pt x="867689" y="255174"/>
                  </a:cubicBezTo>
                  <a:cubicBezTo>
                    <a:pt x="874073" y="244004"/>
                    <a:pt x="830985" y="231503"/>
                    <a:pt x="834709" y="246397"/>
                  </a:cubicBezTo>
                  <a:close/>
                  <a:moveTo>
                    <a:pt x="771407" y="382309"/>
                  </a:moveTo>
                  <a:cubicBezTo>
                    <a:pt x="749598" y="379117"/>
                    <a:pt x="735235" y="395076"/>
                    <a:pt x="713425" y="387097"/>
                  </a:cubicBezTo>
                  <a:cubicBezTo>
                    <a:pt x="691882" y="379117"/>
                    <a:pt x="659167" y="387363"/>
                    <a:pt x="662890" y="394278"/>
                  </a:cubicBezTo>
                  <a:cubicBezTo>
                    <a:pt x="666082" y="400661"/>
                    <a:pt x="685232" y="401459"/>
                    <a:pt x="707042" y="402257"/>
                  </a:cubicBezTo>
                  <a:cubicBezTo>
                    <a:pt x="728852" y="403055"/>
                    <a:pt x="748001" y="391086"/>
                    <a:pt x="762364" y="390288"/>
                  </a:cubicBezTo>
                  <a:cubicBezTo>
                    <a:pt x="776993" y="389490"/>
                    <a:pt x="792951" y="385501"/>
                    <a:pt x="771407" y="382309"/>
                  </a:cubicBezTo>
                  <a:close/>
                  <a:moveTo>
                    <a:pt x="943226" y="235226"/>
                  </a:moveTo>
                  <a:cubicBezTo>
                    <a:pt x="922213" y="228843"/>
                    <a:pt x="886573" y="234162"/>
                    <a:pt x="890297" y="244801"/>
                  </a:cubicBezTo>
                  <a:cubicBezTo>
                    <a:pt x="893488" y="254376"/>
                    <a:pt x="910511" y="250387"/>
                    <a:pt x="927267" y="250387"/>
                  </a:cubicBezTo>
                  <a:cubicBezTo>
                    <a:pt x="944023" y="250387"/>
                    <a:pt x="953066" y="262355"/>
                    <a:pt x="961844" y="262355"/>
                  </a:cubicBezTo>
                  <a:cubicBezTo>
                    <a:pt x="970620" y="262622"/>
                    <a:pt x="964237" y="241610"/>
                    <a:pt x="943226" y="235226"/>
                  </a:cubicBezTo>
                  <a:close/>
                  <a:moveTo>
                    <a:pt x="519797" y="373532"/>
                  </a:moveTo>
                  <a:cubicBezTo>
                    <a:pt x="518999" y="363957"/>
                    <a:pt x="487615" y="372734"/>
                    <a:pt x="472454" y="366351"/>
                  </a:cubicBezTo>
                  <a:cubicBezTo>
                    <a:pt x="457293" y="359968"/>
                    <a:pt x="489210" y="354382"/>
                    <a:pt x="499849" y="347733"/>
                  </a:cubicBezTo>
                  <a:cubicBezTo>
                    <a:pt x="510222" y="341349"/>
                    <a:pt x="493466" y="338956"/>
                    <a:pt x="467667" y="346935"/>
                  </a:cubicBezTo>
                  <a:cubicBezTo>
                    <a:pt x="441867" y="354914"/>
                    <a:pt x="412344" y="329115"/>
                    <a:pt x="411546" y="340551"/>
                  </a:cubicBezTo>
                  <a:cubicBezTo>
                    <a:pt x="410748" y="351722"/>
                    <a:pt x="365001" y="335764"/>
                    <a:pt x="353564" y="327785"/>
                  </a:cubicBezTo>
                  <a:cubicBezTo>
                    <a:pt x="342393" y="319806"/>
                    <a:pt x="299040" y="309167"/>
                    <a:pt x="289997" y="324593"/>
                  </a:cubicBezTo>
                  <a:cubicBezTo>
                    <a:pt x="281220" y="339754"/>
                    <a:pt x="273507" y="326189"/>
                    <a:pt x="277230" y="340551"/>
                  </a:cubicBezTo>
                  <a:cubicBezTo>
                    <a:pt x="279624" y="350126"/>
                    <a:pt x="289997" y="344541"/>
                    <a:pt x="297178" y="344541"/>
                  </a:cubicBezTo>
                  <a:cubicBezTo>
                    <a:pt x="304359" y="344541"/>
                    <a:pt x="301168" y="358106"/>
                    <a:pt x="311541" y="359702"/>
                  </a:cubicBezTo>
                  <a:cubicBezTo>
                    <a:pt x="321914" y="361297"/>
                    <a:pt x="356490" y="370872"/>
                    <a:pt x="359682" y="363691"/>
                  </a:cubicBezTo>
                  <a:cubicBezTo>
                    <a:pt x="362873" y="356510"/>
                    <a:pt x="395056" y="363691"/>
                    <a:pt x="411014" y="376458"/>
                  </a:cubicBezTo>
                  <a:cubicBezTo>
                    <a:pt x="426973" y="389225"/>
                    <a:pt x="463943" y="390022"/>
                    <a:pt x="478571" y="387629"/>
                  </a:cubicBezTo>
                  <a:cubicBezTo>
                    <a:pt x="492934" y="385235"/>
                    <a:pt x="509158" y="397204"/>
                    <a:pt x="514744" y="389225"/>
                  </a:cubicBezTo>
                  <a:cubicBezTo>
                    <a:pt x="520329" y="381245"/>
                    <a:pt x="530702" y="401991"/>
                    <a:pt x="546927" y="390022"/>
                  </a:cubicBezTo>
                  <a:cubicBezTo>
                    <a:pt x="563151" y="378320"/>
                    <a:pt x="520595" y="383107"/>
                    <a:pt x="519797" y="373532"/>
                  </a:cubicBezTo>
                  <a:close/>
                  <a:moveTo>
                    <a:pt x="1152014" y="198256"/>
                  </a:moveTo>
                  <a:cubicBezTo>
                    <a:pt x="1140045" y="199054"/>
                    <a:pt x="1138449" y="220066"/>
                    <a:pt x="1127810" y="220066"/>
                  </a:cubicBezTo>
                  <a:cubicBezTo>
                    <a:pt x="1117438" y="220066"/>
                    <a:pt x="1102809" y="241876"/>
                    <a:pt x="1083659" y="248259"/>
                  </a:cubicBezTo>
                  <a:cubicBezTo>
                    <a:pt x="1064243" y="254642"/>
                    <a:pt x="1063445" y="192937"/>
                    <a:pt x="1054668" y="180702"/>
                  </a:cubicBezTo>
                  <a:cubicBezTo>
                    <a:pt x="1045891" y="168733"/>
                    <a:pt x="997750" y="158892"/>
                    <a:pt x="992696" y="172723"/>
                  </a:cubicBezTo>
                  <a:cubicBezTo>
                    <a:pt x="987908" y="186287"/>
                    <a:pt x="971153" y="179106"/>
                    <a:pt x="969290" y="190277"/>
                  </a:cubicBezTo>
                  <a:cubicBezTo>
                    <a:pt x="967695" y="200650"/>
                    <a:pt x="973280" y="197458"/>
                    <a:pt x="983653" y="197458"/>
                  </a:cubicBezTo>
                  <a:cubicBezTo>
                    <a:pt x="994026" y="197458"/>
                    <a:pt x="994026" y="205438"/>
                    <a:pt x="998814" y="215810"/>
                  </a:cubicBezTo>
                  <a:cubicBezTo>
                    <a:pt x="1003601" y="226183"/>
                    <a:pt x="1032592" y="219002"/>
                    <a:pt x="1042167" y="218204"/>
                  </a:cubicBezTo>
                  <a:cubicBezTo>
                    <a:pt x="1051742" y="217406"/>
                    <a:pt x="1053338" y="230971"/>
                    <a:pt x="1039773" y="226183"/>
                  </a:cubicBezTo>
                  <a:cubicBezTo>
                    <a:pt x="1026209" y="221396"/>
                    <a:pt x="1026209" y="232567"/>
                    <a:pt x="1016634" y="230173"/>
                  </a:cubicBezTo>
                  <a:cubicBezTo>
                    <a:pt x="1007059" y="227779"/>
                    <a:pt x="994026" y="228577"/>
                    <a:pt x="1000410" y="234162"/>
                  </a:cubicBezTo>
                  <a:cubicBezTo>
                    <a:pt x="1006793" y="239748"/>
                    <a:pt x="1017165" y="245333"/>
                    <a:pt x="1017165" y="258366"/>
                  </a:cubicBezTo>
                  <a:cubicBezTo>
                    <a:pt x="1017165" y="271133"/>
                    <a:pt x="1035784" y="268739"/>
                    <a:pt x="1035784" y="258366"/>
                  </a:cubicBezTo>
                  <a:cubicBezTo>
                    <a:pt x="1035784" y="247993"/>
                    <a:pt x="1045359" y="261558"/>
                    <a:pt x="1063977" y="266345"/>
                  </a:cubicBezTo>
                  <a:cubicBezTo>
                    <a:pt x="1082329" y="271133"/>
                    <a:pt x="1069563" y="278314"/>
                    <a:pt x="1088181" y="279112"/>
                  </a:cubicBezTo>
                  <a:cubicBezTo>
                    <a:pt x="1106533" y="279910"/>
                    <a:pt x="1148556" y="293740"/>
                    <a:pt x="1164515" y="305709"/>
                  </a:cubicBezTo>
                  <a:cubicBezTo>
                    <a:pt x="1180739" y="317678"/>
                    <a:pt x="1169302" y="325923"/>
                    <a:pt x="1179675" y="337094"/>
                  </a:cubicBezTo>
                  <a:cubicBezTo>
                    <a:pt x="1190048" y="348265"/>
                    <a:pt x="1193240" y="361297"/>
                    <a:pt x="1178877" y="361297"/>
                  </a:cubicBezTo>
                  <a:cubicBezTo>
                    <a:pt x="1164515" y="361297"/>
                    <a:pt x="1149088" y="375660"/>
                    <a:pt x="1153078" y="383107"/>
                  </a:cubicBezTo>
                  <a:cubicBezTo>
                    <a:pt x="1157067" y="390288"/>
                    <a:pt x="1204411" y="379915"/>
                    <a:pt x="1215847" y="379915"/>
                  </a:cubicBezTo>
                  <a:cubicBezTo>
                    <a:pt x="1223294" y="379915"/>
                    <a:pt x="1230742" y="392948"/>
                    <a:pt x="1244838" y="402523"/>
                  </a:cubicBezTo>
                  <a:lnTo>
                    <a:pt x="1244838" y="230971"/>
                  </a:lnTo>
                  <a:cubicBezTo>
                    <a:pt x="1210528" y="219268"/>
                    <a:pt x="1162121" y="197724"/>
                    <a:pt x="1152014" y="198256"/>
                  </a:cubicBezTo>
                  <a:close/>
                  <a:moveTo>
                    <a:pt x="804387" y="401991"/>
                  </a:moveTo>
                  <a:cubicBezTo>
                    <a:pt x="801994" y="403587"/>
                    <a:pt x="799068" y="404917"/>
                    <a:pt x="795611" y="405715"/>
                  </a:cubicBezTo>
                  <a:cubicBezTo>
                    <a:pt x="794547" y="408640"/>
                    <a:pt x="793483" y="412098"/>
                    <a:pt x="791621" y="413428"/>
                  </a:cubicBezTo>
                  <a:cubicBezTo>
                    <a:pt x="789493" y="415290"/>
                    <a:pt x="785504" y="411566"/>
                    <a:pt x="782844" y="408640"/>
                  </a:cubicBezTo>
                  <a:cubicBezTo>
                    <a:pt x="767418" y="415024"/>
                    <a:pt x="759172" y="433642"/>
                    <a:pt x="769811" y="439493"/>
                  </a:cubicBezTo>
                  <a:cubicBezTo>
                    <a:pt x="780184" y="445079"/>
                    <a:pt x="795345" y="430450"/>
                    <a:pt x="803856" y="420077"/>
                  </a:cubicBezTo>
                  <a:cubicBezTo>
                    <a:pt x="805186" y="418481"/>
                    <a:pt x="806515" y="416886"/>
                    <a:pt x="807580" y="415556"/>
                  </a:cubicBezTo>
                  <a:cubicBezTo>
                    <a:pt x="808111" y="414758"/>
                    <a:pt x="809175" y="413960"/>
                    <a:pt x="810239" y="413162"/>
                  </a:cubicBezTo>
                  <a:cubicBezTo>
                    <a:pt x="811037" y="412630"/>
                    <a:pt x="811835" y="412098"/>
                    <a:pt x="812899" y="411300"/>
                  </a:cubicBezTo>
                  <a:cubicBezTo>
                    <a:pt x="810505" y="407577"/>
                    <a:pt x="807047" y="404119"/>
                    <a:pt x="804387" y="401991"/>
                  </a:cubicBezTo>
                  <a:close/>
                  <a:moveTo>
                    <a:pt x="580971" y="195065"/>
                  </a:moveTo>
                  <a:cubicBezTo>
                    <a:pt x="595333" y="186287"/>
                    <a:pt x="598525" y="169265"/>
                    <a:pt x="596929" y="153307"/>
                  </a:cubicBezTo>
                  <a:cubicBezTo>
                    <a:pt x="595333" y="137348"/>
                    <a:pt x="632303" y="136551"/>
                    <a:pt x="637889" y="129901"/>
                  </a:cubicBezTo>
                  <a:cubicBezTo>
                    <a:pt x="643474" y="123518"/>
                    <a:pt x="629910" y="113145"/>
                    <a:pt x="619537" y="108091"/>
                  </a:cubicBezTo>
                  <a:cubicBezTo>
                    <a:pt x="609164" y="103304"/>
                    <a:pt x="617941" y="92931"/>
                    <a:pt x="610760" y="86282"/>
                  </a:cubicBezTo>
                  <a:cubicBezTo>
                    <a:pt x="603578" y="79898"/>
                    <a:pt x="591609" y="62876"/>
                    <a:pt x="601983" y="62078"/>
                  </a:cubicBezTo>
                  <a:cubicBezTo>
                    <a:pt x="612355" y="61280"/>
                    <a:pt x="594802" y="46918"/>
                    <a:pt x="603578" y="42130"/>
                  </a:cubicBezTo>
                  <a:cubicBezTo>
                    <a:pt x="604643" y="41332"/>
                    <a:pt x="606238" y="40800"/>
                    <a:pt x="607568" y="40002"/>
                  </a:cubicBezTo>
                  <a:cubicBezTo>
                    <a:pt x="602248" y="37343"/>
                    <a:pt x="597727" y="35747"/>
                    <a:pt x="594802" y="35747"/>
                  </a:cubicBezTo>
                  <a:cubicBezTo>
                    <a:pt x="582035" y="35747"/>
                    <a:pt x="551448" y="32555"/>
                    <a:pt x="553043" y="53301"/>
                  </a:cubicBezTo>
                  <a:cubicBezTo>
                    <a:pt x="554640" y="74313"/>
                    <a:pt x="535490" y="66068"/>
                    <a:pt x="537085" y="77504"/>
                  </a:cubicBezTo>
                  <a:cubicBezTo>
                    <a:pt x="538681" y="88676"/>
                    <a:pt x="527510" y="88676"/>
                    <a:pt x="529106" y="103304"/>
                  </a:cubicBezTo>
                  <a:cubicBezTo>
                    <a:pt x="530702" y="117667"/>
                    <a:pt x="521127" y="111283"/>
                    <a:pt x="504903" y="119262"/>
                  </a:cubicBezTo>
                  <a:cubicBezTo>
                    <a:pt x="488944" y="127242"/>
                    <a:pt x="495328" y="114475"/>
                    <a:pt x="479104" y="114475"/>
                  </a:cubicBezTo>
                  <a:cubicBezTo>
                    <a:pt x="463145" y="114475"/>
                    <a:pt x="461283" y="122454"/>
                    <a:pt x="451708" y="125646"/>
                  </a:cubicBezTo>
                  <a:cubicBezTo>
                    <a:pt x="442133" y="128837"/>
                    <a:pt x="422717" y="124050"/>
                    <a:pt x="416334" y="128837"/>
                  </a:cubicBezTo>
                  <a:cubicBezTo>
                    <a:pt x="409951" y="133625"/>
                    <a:pt x="400375" y="117667"/>
                    <a:pt x="393726" y="117667"/>
                  </a:cubicBezTo>
                  <a:cubicBezTo>
                    <a:pt x="390535" y="117667"/>
                    <a:pt x="387609" y="108889"/>
                    <a:pt x="385481" y="100378"/>
                  </a:cubicBezTo>
                  <a:cubicBezTo>
                    <a:pt x="384417" y="100112"/>
                    <a:pt x="383354" y="100112"/>
                    <a:pt x="382289" y="100112"/>
                  </a:cubicBezTo>
                  <a:cubicBezTo>
                    <a:pt x="371917" y="100910"/>
                    <a:pt x="354628" y="128571"/>
                    <a:pt x="364469" y="137880"/>
                  </a:cubicBezTo>
                  <a:cubicBezTo>
                    <a:pt x="376438" y="149051"/>
                    <a:pt x="373246" y="166872"/>
                    <a:pt x="378831" y="175648"/>
                  </a:cubicBezTo>
                  <a:cubicBezTo>
                    <a:pt x="384417" y="184426"/>
                    <a:pt x="402237" y="186021"/>
                    <a:pt x="402237" y="203044"/>
                  </a:cubicBezTo>
                  <a:cubicBezTo>
                    <a:pt x="402237" y="219800"/>
                    <a:pt x="417397" y="246397"/>
                    <a:pt x="428036" y="239216"/>
                  </a:cubicBezTo>
                  <a:cubicBezTo>
                    <a:pt x="438410" y="232035"/>
                    <a:pt x="446389" y="242407"/>
                    <a:pt x="449847" y="249589"/>
                  </a:cubicBezTo>
                  <a:cubicBezTo>
                    <a:pt x="453038" y="256770"/>
                    <a:pt x="478039" y="244004"/>
                    <a:pt x="486019" y="245599"/>
                  </a:cubicBezTo>
                  <a:cubicBezTo>
                    <a:pt x="493998" y="247195"/>
                    <a:pt x="518999" y="251983"/>
                    <a:pt x="520595" y="261558"/>
                  </a:cubicBezTo>
                  <a:cubicBezTo>
                    <a:pt x="522191" y="271133"/>
                    <a:pt x="544799" y="260760"/>
                    <a:pt x="559959" y="255174"/>
                  </a:cubicBezTo>
                  <a:cubicBezTo>
                    <a:pt x="575386" y="249855"/>
                    <a:pt x="566342" y="203841"/>
                    <a:pt x="580971" y="195065"/>
                  </a:cubicBezTo>
                  <a:close/>
                  <a:moveTo>
                    <a:pt x="641081" y="420077"/>
                  </a:moveTo>
                  <a:cubicBezTo>
                    <a:pt x="645868" y="427258"/>
                    <a:pt x="659699" y="427258"/>
                    <a:pt x="665284" y="432046"/>
                  </a:cubicBezTo>
                  <a:cubicBezTo>
                    <a:pt x="670869" y="436834"/>
                    <a:pt x="691084" y="447206"/>
                    <a:pt x="691084" y="433642"/>
                  </a:cubicBezTo>
                  <a:cubicBezTo>
                    <a:pt x="691084" y="420077"/>
                    <a:pt x="635761" y="412098"/>
                    <a:pt x="641081" y="420077"/>
                  </a:cubicBezTo>
                  <a:close/>
                  <a:moveTo>
                    <a:pt x="600919" y="380713"/>
                  </a:moveTo>
                  <a:cubicBezTo>
                    <a:pt x="597727" y="387895"/>
                    <a:pt x="584163" y="389490"/>
                    <a:pt x="575917" y="383905"/>
                  </a:cubicBezTo>
                  <a:cubicBezTo>
                    <a:pt x="567938" y="378320"/>
                    <a:pt x="557831" y="391618"/>
                    <a:pt x="563151" y="398268"/>
                  </a:cubicBezTo>
                  <a:cubicBezTo>
                    <a:pt x="565545" y="401459"/>
                    <a:pt x="582300" y="414226"/>
                    <a:pt x="602515" y="404651"/>
                  </a:cubicBezTo>
                  <a:cubicBezTo>
                    <a:pt x="622729" y="395076"/>
                    <a:pt x="636293" y="403853"/>
                    <a:pt x="641081" y="393480"/>
                  </a:cubicBezTo>
                  <a:cubicBezTo>
                    <a:pt x="645868" y="383107"/>
                    <a:pt x="604111" y="373532"/>
                    <a:pt x="600919" y="380713"/>
                  </a:cubicBezTo>
                  <a:close/>
                </a:path>
              </a:pathLst>
            </a:custGeom>
            <a:grpFill/>
            <a:ln w="6350" cap="flat">
              <a:solidFill>
                <a:schemeClr val="bg1"/>
              </a:solidFill>
              <a:prstDash val="solid"/>
              <a:miter/>
            </a:ln>
          </p:spPr>
          <p:txBody>
            <a:bodyPr rtlCol="0" anchor="ctr"/>
            <a:lstStyle/>
            <a:p>
              <a:endParaRPr lang="en-GB"/>
            </a:p>
          </p:txBody>
        </p:sp>
        <p:sp>
          <p:nvSpPr>
            <p:cNvPr id="740" name="Freeform: Shape 739">
              <a:extLst>
                <a:ext uri="{FF2B5EF4-FFF2-40B4-BE49-F238E27FC236}">
                  <a16:creationId xmlns:a16="http://schemas.microsoft.com/office/drawing/2014/main" id="{A37C2C32-AA9C-45D4-9ED9-DB08CB15AE4A}"/>
                </a:ext>
              </a:extLst>
            </p:cNvPr>
            <p:cNvSpPr/>
            <p:nvPr/>
          </p:nvSpPr>
          <p:spPr>
            <a:xfrm>
              <a:off x="9136597" y="4610533"/>
              <a:ext cx="87426" cy="31742"/>
            </a:xfrm>
            <a:custGeom>
              <a:avLst/>
              <a:gdLst>
                <a:gd name="connsiteX0" fmla="*/ 8777 w 87426"/>
                <a:gd name="connsiteY0" fmla="*/ 24304 h 31742"/>
                <a:gd name="connsiteX1" fmla="*/ 0 w 87426"/>
                <a:gd name="connsiteY1" fmla="*/ 26432 h 31742"/>
                <a:gd name="connsiteX2" fmla="*/ 8777 w 87426"/>
                <a:gd name="connsiteY2" fmla="*/ 31219 h 31742"/>
                <a:gd name="connsiteX3" fmla="*/ 12767 w 87426"/>
                <a:gd name="connsiteY3" fmla="*/ 23506 h 31742"/>
                <a:gd name="connsiteX4" fmla="*/ 9043 w 87426"/>
                <a:gd name="connsiteY4" fmla="*/ 24038 h 31742"/>
                <a:gd name="connsiteX5" fmla="*/ 8777 w 87426"/>
                <a:gd name="connsiteY5" fmla="*/ 24304 h 31742"/>
                <a:gd name="connsiteX6" fmla="*/ 47343 w 87426"/>
                <a:gd name="connsiteY6" fmla="*/ 3292 h 31742"/>
                <a:gd name="connsiteX7" fmla="*/ 23938 w 87426"/>
                <a:gd name="connsiteY7" fmla="*/ 18186 h 31742"/>
                <a:gd name="connsiteX8" fmla="*/ 21544 w 87426"/>
                <a:gd name="connsiteY8" fmla="*/ 19782 h 31742"/>
                <a:gd name="connsiteX9" fmla="*/ 30055 w 87426"/>
                <a:gd name="connsiteY9" fmla="*/ 28825 h 31742"/>
                <a:gd name="connsiteX10" fmla="*/ 87239 w 87426"/>
                <a:gd name="connsiteY10" fmla="*/ 2494 h 31742"/>
                <a:gd name="connsiteX11" fmla="*/ 47343 w 87426"/>
                <a:gd name="connsiteY11" fmla="*/ 3292 h 3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426" h="31742">
                  <a:moveTo>
                    <a:pt x="8777" y="24304"/>
                  </a:moveTo>
                  <a:cubicBezTo>
                    <a:pt x="5586" y="24570"/>
                    <a:pt x="2660" y="25368"/>
                    <a:pt x="0" y="26432"/>
                  </a:cubicBezTo>
                  <a:cubicBezTo>
                    <a:pt x="2660" y="29623"/>
                    <a:pt x="6649" y="33081"/>
                    <a:pt x="8777" y="31219"/>
                  </a:cubicBezTo>
                  <a:cubicBezTo>
                    <a:pt x="10639" y="29623"/>
                    <a:pt x="11703" y="26432"/>
                    <a:pt x="12767" y="23506"/>
                  </a:cubicBezTo>
                  <a:cubicBezTo>
                    <a:pt x="11703" y="23772"/>
                    <a:pt x="10373" y="24038"/>
                    <a:pt x="9043" y="24038"/>
                  </a:cubicBezTo>
                  <a:cubicBezTo>
                    <a:pt x="9043" y="24038"/>
                    <a:pt x="9043" y="24304"/>
                    <a:pt x="8777" y="24304"/>
                  </a:cubicBezTo>
                  <a:close/>
                  <a:moveTo>
                    <a:pt x="47343" y="3292"/>
                  </a:moveTo>
                  <a:cubicBezTo>
                    <a:pt x="36438" y="2760"/>
                    <a:pt x="32183" y="11803"/>
                    <a:pt x="23938" y="18186"/>
                  </a:cubicBezTo>
                  <a:cubicBezTo>
                    <a:pt x="23139" y="18719"/>
                    <a:pt x="22342" y="19250"/>
                    <a:pt x="21544" y="19782"/>
                  </a:cubicBezTo>
                  <a:cubicBezTo>
                    <a:pt x="24469" y="21910"/>
                    <a:pt x="27662" y="25368"/>
                    <a:pt x="30055" y="28825"/>
                  </a:cubicBezTo>
                  <a:cubicBezTo>
                    <a:pt x="45482" y="19516"/>
                    <a:pt x="85111" y="8080"/>
                    <a:pt x="87239" y="2494"/>
                  </a:cubicBezTo>
                  <a:cubicBezTo>
                    <a:pt x="89899" y="-3889"/>
                    <a:pt x="63568" y="4090"/>
                    <a:pt x="47343" y="3292"/>
                  </a:cubicBezTo>
                  <a:close/>
                </a:path>
              </a:pathLst>
            </a:custGeom>
            <a:grpFill/>
            <a:ln w="6350" cap="flat">
              <a:solidFill>
                <a:schemeClr val="bg1"/>
              </a:solidFill>
              <a:prstDash val="solid"/>
              <a:miter/>
            </a:ln>
          </p:spPr>
          <p:txBody>
            <a:bodyPr rtlCol="0" anchor="ctr"/>
            <a:lstStyle/>
            <a:p>
              <a:endParaRPr lang="en-GB"/>
            </a:p>
          </p:txBody>
        </p:sp>
        <p:sp>
          <p:nvSpPr>
            <p:cNvPr id="741" name="Freeform: Shape 740">
              <a:extLst>
                <a:ext uri="{FF2B5EF4-FFF2-40B4-BE49-F238E27FC236}">
                  <a16:creationId xmlns:a16="http://schemas.microsoft.com/office/drawing/2014/main" id="{921819B4-74F6-4134-9B74-D8CE8C66BA2A}"/>
                </a:ext>
              </a:extLst>
            </p:cNvPr>
            <p:cNvSpPr/>
            <p:nvPr/>
          </p:nvSpPr>
          <p:spPr>
            <a:xfrm>
              <a:off x="5981207" y="2983945"/>
              <a:ext cx="310015" cy="340203"/>
            </a:xfrm>
            <a:custGeom>
              <a:avLst/>
              <a:gdLst>
                <a:gd name="connsiteX0" fmla="*/ 214000 w 310015"/>
                <a:gd name="connsiteY0" fmla="*/ 294963 h 340203"/>
                <a:gd name="connsiteX1" fmla="*/ 181019 w 310015"/>
                <a:gd name="connsiteY1" fmla="*/ 294963 h 340203"/>
                <a:gd name="connsiteX2" fmla="*/ 158146 w 310015"/>
                <a:gd name="connsiteY2" fmla="*/ 305868 h 340203"/>
                <a:gd name="connsiteX3" fmla="*/ 186339 w 310015"/>
                <a:gd name="connsiteY3" fmla="*/ 321029 h 340203"/>
                <a:gd name="connsiteX4" fmla="*/ 217192 w 310015"/>
                <a:gd name="connsiteY4" fmla="*/ 340179 h 340203"/>
                <a:gd name="connsiteX5" fmla="*/ 224373 w 310015"/>
                <a:gd name="connsiteY5" fmla="*/ 321827 h 340203"/>
                <a:gd name="connsiteX6" fmla="*/ 235544 w 310015"/>
                <a:gd name="connsiteY6" fmla="*/ 296559 h 340203"/>
                <a:gd name="connsiteX7" fmla="*/ 214000 w 310015"/>
                <a:gd name="connsiteY7" fmla="*/ 294963 h 340203"/>
                <a:gd name="connsiteX8" fmla="*/ 58672 w 310015"/>
                <a:gd name="connsiteY8" fmla="*/ 203735 h 340203"/>
                <a:gd name="connsiteX9" fmla="*/ 38990 w 310015"/>
                <a:gd name="connsiteY9" fmla="*/ 208522 h 340203"/>
                <a:gd name="connsiteX10" fmla="*/ 49097 w 310015"/>
                <a:gd name="connsiteY10" fmla="*/ 243365 h 340203"/>
                <a:gd name="connsiteX11" fmla="*/ 60268 w 310015"/>
                <a:gd name="connsiteY11" fmla="*/ 269430 h 340203"/>
                <a:gd name="connsiteX12" fmla="*/ 79152 w 310015"/>
                <a:gd name="connsiteY12" fmla="*/ 257727 h 340203"/>
                <a:gd name="connsiteX13" fmla="*/ 83673 w 310015"/>
                <a:gd name="connsiteY13" fmla="*/ 213576 h 340203"/>
                <a:gd name="connsiteX14" fmla="*/ 58672 w 310015"/>
                <a:gd name="connsiteY14" fmla="*/ 203735 h 340203"/>
                <a:gd name="connsiteX15" fmla="*/ 255492 w 310015"/>
                <a:gd name="connsiteY15" fmla="*/ 190968 h 340203"/>
                <a:gd name="connsiteX16" fmla="*/ 235544 w 310015"/>
                <a:gd name="connsiteY16" fmla="*/ 175010 h 340203"/>
                <a:gd name="connsiteX17" fmla="*/ 193254 w 310015"/>
                <a:gd name="connsiteY17" fmla="*/ 131656 h 340203"/>
                <a:gd name="connsiteX18" fmla="*/ 155220 w 310015"/>
                <a:gd name="connsiteY18" fmla="*/ 92824 h 340203"/>
                <a:gd name="connsiteX19" fmla="*/ 155486 w 310015"/>
                <a:gd name="connsiteY19" fmla="*/ 65429 h 340203"/>
                <a:gd name="connsiteX20" fmla="*/ 167455 w 310015"/>
                <a:gd name="connsiteY20" fmla="*/ 50003 h 340203"/>
                <a:gd name="connsiteX21" fmla="*/ 168785 w 310015"/>
                <a:gd name="connsiteY21" fmla="*/ 14097 h 340203"/>
                <a:gd name="connsiteX22" fmla="*/ 154954 w 310015"/>
                <a:gd name="connsiteY22" fmla="*/ 11437 h 340203"/>
                <a:gd name="connsiteX23" fmla="*/ 149634 w 310015"/>
                <a:gd name="connsiteY23" fmla="*/ 0 h 340203"/>
                <a:gd name="connsiteX24" fmla="*/ 127825 w 310015"/>
                <a:gd name="connsiteY24" fmla="*/ 3192 h 340203"/>
                <a:gd name="connsiteX25" fmla="*/ 111068 w 310015"/>
                <a:gd name="connsiteY25" fmla="*/ 8511 h 340203"/>
                <a:gd name="connsiteX26" fmla="*/ 107611 w 310015"/>
                <a:gd name="connsiteY26" fmla="*/ 6649 h 340203"/>
                <a:gd name="connsiteX27" fmla="*/ 102292 w 310015"/>
                <a:gd name="connsiteY27" fmla="*/ 11437 h 340203"/>
                <a:gd name="connsiteX28" fmla="*/ 98302 w 310015"/>
                <a:gd name="connsiteY28" fmla="*/ 17820 h 340203"/>
                <a:gd name="connsiteX29" fmla="*/ 90323 w 310015"/>
                <a:gd name="connsiteY29" fmla="*/ 21012 h 340203"/>
                <a:gd name="connsiteX30" fmla="*/ 77556 w 310015"/>
                <a:gd name="connsiteY30" fmla="*/ 24203 h 340203"/>
                <a:gd name="connsiteX31" fmla="*/ 67981 w 310015"/>
                <a:gd name="connsiteY31" fmla="*/ 29789 h 340203"/>
                <a:gd name="connsiteX32" fmla="*/ 60800 w 310015"/>
                <a:gd name="connsiteY32" fmla="*/ 39364 h 340203"/>
                <a:gd name="connsiteX33" fmla="*/ 45639 w 310015"/>
                <a:gd name="connsiteY33" fmla="*/ 20746 h 340203"/>
                <a:gd name="connsiteX34" fmla="*/ 32075 w 310015"/>
                <a:gd name="connsiteY34" fmla="*/ 39896 h 340203"/>
                <a:gd name="connsiteX35" fmla="*/ 8935 w 310015"/>
                <a:gd name="connsiteY35" fmla="*/ 41492 h 340203"/>
                <a:gd name="connsiteX36" fmla="*/ 12127 w 310015"/>
                <a:gd name="connsiteY36" fmla="*/ 54258 h 340203"/>
                <a:gd name="connsiteX37" fmla="*/ 6807 w 310015"/>
                <a:gd name="connsiteY37" fmla="*/ 65163 h 340203"/>
                <a:gd name="connsiteX38" fmla="*/ 1488 w 310015"/>
                <a:gd name="connsiteY38" fmla="*/ 71813 h 340203"/>
                <a:gd name="connsiteX39" fmla="*/ 9201 w 310015"/>
                <a:gd name="connsiteY39" fmla="*/ 85643 h 340203"/>
                <a:gd name="connsiteX40" fmla="*/ 15318 w 310015"/>
                <a:gd name="connsiteY40" fmla="*/ 98942 h 340203"/>
                <a:gd name="connsiteX41" fmla="*/ 28085 w 310015"/>
                <a:gd name="connsiteY41" fmla="*/ 103197 h 340203"/>
                <a:gd name="connsiteX42" fmla="*/ 24893 w 310015"/>
                <a:gd name="connsiteY42" fmla="*/ 112240 h 340203"/>
                <a:gd name="connsiteX43" fmla="*/ 37926 w 310015"/>
                <a:gd name="connsiteY43" fmla="*/ 108517 h 340203"/>
                <a:gd name="connsiteX44" fmla="*/ 56810 w 310015"/>
                <a:gd name="connsiteY44" fmla="*/ 92558 h 340203"/>
                <a:gd name="connsiteX45" fmla="*/ 95110 w 310015"/>
                <a:gd name="connsiteY45" fmla="*/ 108517 h 340203"/>
                <a:gd name="connsiteX46" fmla="*/ 103621 w 310015"/>
                <a:gd name="connsiteY46" fmla="*/ 124741 h 340203"/>
                <a:gd name="connsiteX47" fmla="*/ 129421 w 310015"/>
                <a:gd name="connsiteY47" fmla="*/ 157722 h 340203"/>
                <a:gd name="connsiteX48" fmla="*/ 166391 w 310015"/>
                <a:gd name="connsiteY48" fmla="*/ 189373 h 340203"/>
                <a:gd name="connsiteX49" fmla="*/ 192456 w 310015"/>
                <a:gd name="connsiteY49" fmla="*/ 200543 h 340203"/>
                <a:gd name="connsiteX50" fmla="*/ 216128 w 310015"/>
                <a:gd name="connsiteY50" fmla="*/ 216236 h 340203"/>
                <a:gd name="connsiteX51" fmla="*/ 235278 w 310015"/>
                <a:gd name="connsiteY51" fmla="*/ 232194 h 340203"/>
                <a:gd name="connsiteX52" fmla="*/ 244055 w 310015"/>
                <a:gd name="connsiteY52" fmla="*/ 248152 h 340203"/>
                <a:gd name="connsiteX53" fmla="*/ 245385 w 310015"/>
                <a:gd name="connsiteY53" fmla="*/ 277409 h 340203"/>
                <a:gd name="connsiteX54" fmla="*/ 246714 w 310015"/>
                <a:gd name="connsiteY54" fmla="*/ 299219 h 340203"/>
                <a:gd name="connsiteX55" fmla="*/ 260279 w 310015"/>
                <a:gd name="connsiteY55" fmla="*/ 276611 h 340203"/>
                <a:gd name="connsiteX56" fmla="*/ 275971 w 310015"/>
                <a:gd name="connsiteY56" fmla="*/ 260653 h 340203"/>
                <a:gd name="connsiteX57" fmla="*/ 263471 w 310015"/>
                <a:gd name="connsiteY57" fmla="*/ 239375 h 340203"/>
                <a:gd name="connsiteX58" fmla="*/ 289536 w 310015"/>
                <a:gd name="connsiteY58" fmla="*/ 227672 h 340203"/>
                <a:gd name="connsiteX59" fmla="*/ 310016 w 310015"/>
                <a:gd name="connsiteY59" fmla="*/ 229002 h 340203"/>
                <a:gd name="connsiteX60" fmla="*/ 255492 w 310015"/>
                <a:gd name="connsiteY60" fmla="*/ 190968 h 34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10015" h="340203">
                  <a:moveTo>
                    <a:pt x="214000" y="294963"/>
                  </a:moveTo>
                  <a:cubicBezTo>
                    <a:pt x="197509" y="298687"/>
                    <a:pt x="190594" y="299751"/>
                    <a:pt x="181019" y="294963"/>
                  </a:cubicBezTo>
                  <a:cubicBezTo>
                    <a:pt x="171444" y="290176"/>
                    <a:pt x="155752" y="299219"/>
                    <a:pt x="158146" y="305868"/>
                  </a:cubicBezTo>
                  <a:cubicBezTo>
                    <a:pt x="159742" y="310390"/>
                    <a:pt x="166125" y="315975"/>
                    <a:pt x="186339" y="321029"/>
                  </a:cubicBezTo>
                  <a:cubicBezTo>
                    <a:pt x="206287" y="326348"/>
                    <a:pt x="208946" y="339913"/>
                    <a:pt x="217192" y="340179"/>
                  </a:cubicBezTo>
                  <a:cubicBezTo>
                    <a:pt x="225703" y="340711"/>
                    <a:pt x="226501" y="332466"/>
                    <a:pt x="224373" y="321827"/>
                  </a:cubicBezTo>
                  <a:cubicBezTo>
                    <a:pt x="222245" y="310922"/>
                    <a:pt x="234480" y="298421"/>
                    <a:pt x="235544" y="296559"/>
                  </a:cubicBezTo>
                  <a:cubicBezTo>
                    <a:pt x="236874" y="294698"/>
                    <a:pt x="230490" y="291506"/>
                    <a:pt x="214000" y="294963"/>
                  </a:cubicBezTo>
                  <a:close/>
                  <a:moveTo>
                    <a:pt x="58672" y="203735"/>
                  </a:moveTo>
                  <a:cubicBezTo>
                    <a:pt x="49895" y="211448"/>
                    <a:pt x="42714" y="202405"/>
                    <a:pt x="38990" y="208522"/>
                  </a:cubicBezTo>
                  <a:cubicBezTo>
                    <a:pt x="34469" y="216236"/>
                    <a:pt x="52554" y="227672"/>
                    <a:pt x="49097" y="243365"/>
                  </a:cubicBezTo>
                  <a:cubicBezTo>
                    <a:pt x="45373" y="259057"/>
                    <a:pt x="51225" y="278739"/>
                    <a:pt x="60268" y="269430"/>
                  </a:cubicBezTo>
                  <a:cubicBezTo>
                    <a:pt x="69577" y="260121"/>
                    <a:pt x="73832" y="264643"/>
                    <a:pt x="79152" y="257727"/>
                  </a:cubicBezTo>
                  <a:cubicBezTo>
                    <a:pt x="84471" y="250812"/>
                    <a:pt x="79950" y="225545"/>
                    <a:pt x="83673" y="213576"/>
                  </a:cubicBezTo>
                  <a:cubicBezTo>
                    <a:pt x="87131" y="201873"/>
                    <a:pt x="67449" y="196022"/>
                    <a:pt x="58672" y="203735"/>
                  </a:cubicBezTo>
                  <a:close/>
                  <a:moveTo>
                    <a:pt x="255492" y="190968"/>
                  </a:moveTo>
                  <a:cubicBezTo>
                    <a:pt x="245119" y="184585"/>
                    <a:pt x="251768" y="174212"/>
                    <a:pt x="235544" y="175010"/>
                  </a:cubicBezTo>
                  <a:cubicBezTo>
                    <a:pt x="219053" y="175808"/>
                    <a:pt x="199371" y="155328"/>
                    <a:pt x="193254" y="131656"/>
                  </a:cubicBezTo>
                  <a:cubicBezTo>
                    <a:pt x="187137" y="107985"/>
                    <a:pt x="161603" y="106655"/>
                    <a:pt x="155220" y="92824"/>
                  </a:cubicBezTo>
                  <a:cubicBezTo>
                    <a:pt x="148837" y="78728"/>
                    <a:pt x="161337" y="77132"/>
                    <a:pt x="155486" y="65429"/>
                  </a:cubicBezTo>
                  <a:cubicBezTo>
                    <a:pt x="152294" y="59046"/>
                    <a:pt x="159209" y="53195"/>
                    <a:pt x="167455" y="50003"/>
                  </a:cubicBezTo>
                  <a:cubicBezTo>
                    <a:pt x="166657" y="37236"/>
                    <a:pt x="167721" y="23140"/>
                    <a:pt x="168785" y="14097"/>
                  </a:cubicBezTo>
                  <a:cubicBezTo>
                    <a:pt x="162401" y="13299"/>
                    <a:pt x="156816" y="12501"/>
                    <a:pt x="154954" y="11437"/>
                  </a:cubicBezTo>
                  <a:cubicBezTo>
                    <a:pt x="152028" y="9575"/>
                    <a:pt x="151230" y="0"/>
                    <a:pt x="149634" y="0"/>
                  </a:cubicBezTo>
                  <a:cubicBezTo>
                    <a:pt x="147773" y="0"/>
                    <a:pt x="131016" y="0"/>
                    <a:pt x="127825" y="3192"/>
                  </a:cubicBezTo>
                  <a:cubicBezTo>
                    <a:pt x="124899" y="6117"/>
                    <a:pt x="115856" y="11703"/>
                    <a:pt x="111068" y="8511"/>
                  </a:cubicBezTo>
                  <a:cubicBezTo>
                    <a:pt x="110004" y="7979"/>
                    <a:pt x="108941" y="7181"/>
                    <a:pt x="107611" y="6649"/>
                  </a:cubicBezTo>
                  <a:lnTo>
                    <a:pt x="102292" y="11437"/>
                  </a:lnTo>
                  <a:cubicBezTo>
                    <a:pt x="102292" y="11437"/>
                    <a:pt x="101493" y="17820"/>
                    <a:pt x="98302" y="17820"/>
                  </a:cubicBezTo>
                  <a:cubicBezTo>
                    <a:pt x="95110" y="17820"/>
                    <a:pt x="90323" y="15426"/>
                    <a:pt x="90323" y="21012"/>
                  </a:cubicBezTo>
                  <a:cubicBezTo>
                    <a:pt x="90323" y="26597"/>
                    <a:pt x="81546" y="25001"/>
                    <a:pt x="77556" y="24203"/>
                  </a:cubicBezTo>
                  <a:cubicBezTo>
                    <a:pt x="73566" y="23406"/>
                    <a:pt x="67981" y="25001"/>
                    <a:pt x="67981" y="29789"/>
                  </a:cubicBezTo>
                  <a:cubicBezTo>
                    <a:pt x="67981" y="34576"/>
                    <a:pt x="67183" y="44949"/>
                    <a:pt x="60800" y="39364"/>
                  </a:cubicBezTo>
                  <a:cubicBezTo>
                    <a:pt x="54416" y="33779"/>
                    <a:pt x="48033" y="19150"/>
                    <a:pt x="45639" y="20746"/>
                  </a:cubicBezTo>
                  <a:cubicBezTo>
                    <a:pt x="43245" y="22342"/>
                    <a:pt x="37660" y="39896"/>
                    <a:pt x="32075" y="39896"/>
                  </a:cubicBezTo>
                  <a:cubicBezTo>
                    <a:pt x="28617" y="39896"/>
                    <a:pt x="17180" y="40694"/>
                    <a:pt x="8935" y="41492"/>
                  </a:cubicBezTo>
                  <a:cubicBezTo>
                    <a:pt x="6807" y="48407"/>
                    <a:pt x="9201" y="52663"/>
                    <a:pt x="12127" y="54258"/>
                  </a:cubicBezTo>
                  <a:cubicBezTo>
                    <a:pt x="15052" y="56120"/>
                    <a:pt x="10265" y="63301"/>
                    <a:pt x="6807" y="65163"/>
                  </a:cubicBezTo>
                  <a:cubicBezTo>
                    <a:pt x="3084" y="67025"/>
                    <a:pt x="-2768" y="65163"/>
                    <a:pt x="1488" y="71813"/>
                  </a:cubicBezTo>
                  <a:cubicBezTo>
                    <a:pt x="5743" y="78462"/>
                    <a:pt x="13457" y="78994"/>
                    <a:pt x="9201" y="85643"/>
                  </a:cubicBezTo>
                  <a:cubicBezTo>
                    <a:pt x="4945" y="92293"/>
                    <a:pt x="9201" y="98410"/>
                    <a:pt x="15318" y="98942"/>
                  </a:cubicBezTo>
                  <a:cubicBezTo>
                    <a:pt x="21436" y="99474"/>
                    <a:pt x="29681" y="98410"/>
                    <a:pt x="28085" y="103197"/>
                  </a:cubicBezTo>
                  <a:cubicBezTo>
                    <a:pt x="27021" y="106123"/>
                    <a:pt x="25425" y="109315"/>
                    <a:pt x="24893" y="112240"/>
                  </a:cubicBezTo>
                  <a:cubicBezTo>
                    <a:pt x="29681" y="110911"/>
                    <a:pt x="33936" y="110645"/>
                    <a:pt x="37926" y="108517"/>
                  </a:cubicBezTo>
                  <a:cubicBezTo>
                    <a:pt x="46437" y="104261"/>
                    <a:pt x="42714" y="96548"/>
                    <a:pt x="56810" y="92558"/>
                  </a:cubicBezTo>
                  <a:cubicBezTo>
                    <a:pt x="70907" y="88569"/>
                    <a:pt x="89259" y="100272"/>
                    <a:pt x="95110" y="108517"/>
                  </a:cubicBezTo>
                  <a:cubicBezTo>
                    <a:pt x="100695" y="117028"/>
                    <a:pt x="102292" y="117826"/>
                    <a:pt x="103621" y="124741"/>
                  </a:cubicBezTo>
                  <a:cubicBezTo>
                    <a:pt x="104951" y="131656"/>
                    <a:pt x="110004" y="145221"/>
                    <a:pt x="129421" y="157722"/>
                  </a:cubicBezTo>
                  <a:cubicBezTo>
                    <a:pt x="148570" y="170222"/>
                    <a:pt x="156284" y="184319"/>
                    <a:pt x="166391" y="189373"/>
                  </a:cubicBezTo>
                  <a:cubicBezTo>
                    <a:pt x="176498" y="194692"/>
                    <a:pt x="186339" y="193362"/>
                    <a:pt x="192456" y="200543"/>
                  </a:cubicBezTo>
                  <a:cubicBezTo>
                    <a:pt x="198573" y="207725"/>
                    <a:pt x="206553" y="211714"/>
                    <a:pt x="216128" y="216236"/>
                  </a:cubicBezTo>
                  <a:cubicBezTo>
                    <a:pt x="225703" y="220757"/>
                    <a:pt x="226235" y="231130"/>
                    <a:pt x="235278" y="232194"/>
                  </a:cubicBezTo>
                  <a:cubicBezTo>
                    <a:pt x="244587" y="233524"/>
                    <a:pt x="238469" y="241503"/>
                    <a:pt x="244055" y="248152"/>
                  </a:cubicBezTo>
                  <a:cubicBezTo>
                    <a:pt x="249640" y="255068"/>
                    <a:pt x="251236" y="269430"/>
                    <a:pt x="245385" y="277409"/>
                  </a:cubicBezTo>
                  <a:cubicBezTo>
                    <a:pt x="239267" y="285389"/>
                    <a:pt x="242459" y="299219"/>
                    <a:pt x="246714" y="299219"/>
                  </a:cubicBezTo>
                  <a:cubicBezTo>
                    <a:pt x="250704" y="299219"/>
                    <a:pt x="259215" y="284857"/>
                    <a:pt x="260279" y="276611"/>
                  </a:cubicBezTo>
                  <a:cubicBezTo>
                    <a:pt x="261343" y="268632"/>
                    <a:pt x="269588" y="268898"/>
                    <a:pt x="275971" y="260653"/>
                  </a:cubicBezTo>
                  <a:cubicBezTo>
                    <a:pt x="282355" y="252142"/>
                    <a:pt x="266396" y="250280"/>
                    <a:pt x="263471" y="239375"/>
                  </a:cubicBezTo>
                  <a:cubicBezTo>
                    <a:pt x="260545" y="228470"/>
                    <a:pt x="275440" y="218895"/>
                    <a:pt x="289536" y="227672"/>
                  </a:cubicBezTo>
                  <a:cubicBezTo>
                    <a:pt x="303633" y="236450"/>
                    <a:pt x="309218" y="242567"/>
                    <a:pt x="310016" y="229002"/>
                  </a:cubicBezTo>
                  <a:cubicBezTo>
                    <a:pt x="310016" y="215438"/>
                    <a:pt x="265865" y="197352"/>
                    <a:pt x="255492" y="190968"/>
                  </a:cubicBezTo>
                  <a:close/>
                </a:path>
              </a:pathLst>
            </a:custGeom>
            <a:grpFill/>
            <a:ln w="6350" cap="flat">
              <a:solidFill>
                <a:schemeClr val="bg1"/>
              </a:solidFill>
              <a:prstDash val="solid"/>
              <a:miter/>
            </a:ln>
          </p:spPr>
          <p:txBody>
            <a:bodyPr rtlCol="0" anchor="ctr"/>
            <a:lstStyle/>
            <a:p>
              <a:endParaRPr lang="en-GB"/>
            </a:p>
          </p:txBody>
        </p:sp>
        <p:grpSp>
          <p:nvGrpSpPr>
            <p:cNvPr id="742" name="Graphic 2377">
              <a:extLst>
                <a:ext uri="{FF2B5EF4-FFF2-40B4-BE49-F238E27FC236}">
                  <a16:creationId xmlns:a16="http://schemas.microsoft.com/office/drawing/2014/main" id="{11DA99E4-6EF2-443A-8A4E-585CA1FBF6EB}"/>
                </a:ext>
              </a:extLst>
            </p:cNvPr>
            <p:cNvGrpSpPr/>
            <p:nvPr/>
          </p:nvGrpSpPr>
          <p:grpSpPr>
            <a:xfrm>
              <a:off x="1937253" y="1289748"/>
              <a:ext cx="4470771" cy="1862823"/>
              <a:chOff x="1937253" y="1289748"/>
              <a:chExt cx="4470771" cy="1862823"/>
            </a:xfrm>
            <a:grpFill/>
          </p:grpSpPr>
          <p:sp>
            <p:nvSpPr>
              <p:cNvPr id="743" name="Freeform: Shape 742">
                <a:extLst>
                  <a:ext uri="{FF2B5EF4-FFF2-40B4-BE49-F238E27FC236}">
                    <a16:creationId xmlns:a16="http://schemas.microsoft.com/office/drawing/2014/main" id="{69E8E9C1-7837-44E6-BFB2-16BEB7026C46}"/>
                  </a:ext>
                </a:extLst>
              </p:cNvPr>
              <p:cNvSpPr/>
              <p:nvPr/>
            </p:nvSpPr>
            <p:spPr>
              <a:xfrm>
                <a:off x="6290957" y="3108686"/>
                <a:ext cx="32714" cy="43885"/>
              </a:xfrm>
              <a:custGeom>
                <a:avLst/>
                <a:gdLst>
                  <a:gd name="connsiteX0" fmla="*/ 11437 w 32714"/>
                  <a:gd name="connsiteY0" fmla="*/ 0 h 43885"/>
                  <a:gd name="connsiteX1" fmla="*/ 1064 w 32714"/>
                  <a:gd name="connsiteY1" fmla="*/ 20214 h 43885"/>
                  <a:gd name="connsiteX2" fmla="*/ 0 w 32714"/>
                  <a:gd name="connsiteY2" fmla="*/ 28725 h 43885"/>
                  <a:gd name="connsiteX3" fmla="*/ 19150 w 32714"/>
                  <a:gd name="connsiteY3" fmla="*/ 43088 h 43885"/>
                  <a:gd name="connsiteX4" fmla="*/ 20480 w 32714"/>
                  <a:gd name="connsiteY4" fmla="*/ 43885 h 43885"/>
                  <a:gd name="connsiteX5" fmla="*/ 32714 w 32714"/>
                  <a:gd name="connsiteY5" fmla="*/ 24736 h 43885"/>
                  <a:gd name="connsiteX6" fmla="*/ 11437 w 32714"/>
                  <a:gd name="connsiteY6" fmla="*/ 0 h 4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14" h="43885">
                    <a:moveTo>
                      <a:pt x="11437" y="0"/>
                    </a:moveTo>
                    <a:cubicBezTo>
                      <a:pt x="5851" y="7447"/>
                      <a:pt x="266" y="17022"/>
                      <a:pt x="1064" y="20214"/>
                    </a:cubicBezTo>
                    <a:cubicBezTo>
                      <a:pt x="1330" y="21544"/>
                      <a:pt x="798" y="24736"/>
                      <a:pt x="0" y="28725"/>
                    </a:cubicBezTo>
                    <a:cubicBezTo>
                      <a:pt x="7181" y="34576"/>
                      <a:pt x="14096" y="40428"/>
                      <a:pt x="19150" y="43088"/>
                    </a:cubicBezTo>
                    <a:cubicBezTo>
                      <a:pt x="19682" y="43354"/>
                      <a:pt x="20214" y="43620"/>
                      <a:pt x="20480" y="43885"/>
                    </a:cubicBezTo>
                    <a:cubicBezTo>
                      <a:pt x="22076" y="34843"/>
                      <a:pt x="28193" y="25799"/>
                      <a:pt x="32714" y="24736"/>
                    </a:cubicBezTo>
                    <a:cubicBezTo>
                      <a:pt x="26597" y="16756"/>
                      <a:pt x="17288" y="5851"/>
                      <a:pt x="11437" y="0"/>
                    </a:cubicBezTo>
                    <a:close/>
                  </a:path>
                </a:pathLst>
              </a:custGeom>
              <a:grpFill/>
              <a:ln w="6350" cap="flat">
                <a:solidFill>
                  <a:schemeClr val="bg1"/>
                </a:solidFill>
                <a:prstDash val="solid"/>
                <a:miter/>
              </a:ln>
            </p:spPr>
            <p:txBody>
              <a:bodyPr rtlCol="0" anchor="ctr"/>
              <a:lstStyle/>
              <a:p>
                <a:endParaRPr lang="en-GB"/>
              </a:p>
            </p:txBody>
          </p:sp>
          <p:sp>
            <p:nvSpPr>
              <p:cNvPr id="744" name="Freeform: Shape 743">
                <a:extLst>
                  <a:ext uri="{FF2B5EF4-FFF2-40B4-BE49-F238E27FC236}">
                    <a16:creationId xmlns:a16="http://schemas.microsoft.com/office/drawing/2014/main" id="{90871D2D-8BD4-4F66-8D7C-416C9E05C928}"/>
                  </a:ext>
                </a:extLst>
              </p:cNvPr>
              <p:cNvSpPr/>
              <p:nvPr/>
            </p:nvSpPr>
            <p:spPr>
              <a:xfrm>
                <a:off x="6299203" y="3011872"/>
                <a:ext cx="108822" cy="135379"/>
              </a:xfrm>
              <a:custGeom>
                <a:avLst/>
                <a:gdLst>
                  <a:gd name="connsiteX0" fmla="*/ 98410 w 108822"/>
                  <a:gd name="connsiteY0" fmla="*/ 90165 h 135379"/>
                  <a:gd name="connsiteX1" fmla="*/ 98410 w 108822"/>
                  <a:gd name="connsiteY1" fmla="*/ 71547 h 135379"/>
                  <a:gd name="connsiteX2" fmla="*/ 98942 w 108822"/>
                  <a:gd name="connsiteY2" fmla="*/ 57184 h 135379"/>
                  <a:gd name="connsiteX3" fmla="*/ 68887 w 108822"/>
                  <a:gd name="connsiteY3" fmla="*/ 48141 h 135379"/>
                  <a:gd name="connsiteX4" fmla="*/ 65429 w 108822"/>
                  <a:gd name="connsiteY4" fmla="*/ 31385 h 135379"/>
                  <a:gd name="connsiteX5" fmla="*/ 56386 w 108822"/>
                  <a:gd name="connsiteY5" fmla="*/ 21810 h 135379"/>
                  <a:gd name="connsiteX6" fmla="*/ 46811 w 108822"/>
                  <a:gd name="connsiteY6" fmla="*/ 6117 h 135379"/>
                  <a:gd name="connsiteX7" fmla="*/ 47609 w 108822"/>
                  <a:gd name="connsiteY7" fmla="*/ 4787 h 135379"/>
                  <a:gd name="connsiteX8" fmla="*/ 39896 w 108822"/>
                  <a:gd name="connsiteY8" fmla="*/ 3458 h 135379"/>
                  <a:gd name="connsiteX9" fmla="*/ 28193 w 108822"/>
                  <a:gd name="connsiteY9" fmla="*/ 0 h 135379"/>
                  <a:gd name="connsiteX10" fmla="*/ 0 w 108822"/>
                  <a:gd name="connsiteY10" fmla="*/ 8777 h 135379"/>
                  <a:gd name="connsiteX11" fmla="*/ 7181 w 108822"/>
                  <a:gd name="connsiteY11" fmla="*/ 25267 h 135379"/>
                  <a:gd name="connsiteX12" fmla="*/ 15692 w 108822"/>
                  <a:gd name="connsiteY12" fmla="*/ 44683 h 135379"/>
                  <a:gd name="connsiteX13" fmla="*/ 13565 w 108822"/>
                  <a:gd name="connsiteY13" fmla="*/ 86707 h 135379"/>
                  <a:gd name="connsiteX14" fmla="*/ 3457 w 108822"/>
                  <a:gd name="connsiteY14" fmla="*/ 96814 h 135379"/>
                  <a:gd name="connsiteX15" fmla="*/ 24735 w 108822"/>
                  <a:gd name="connsiteY15" fmla="*/ 121283 h 135379"/>
                  <a:gd name="connsiteX16" fmla="*/ 25533 w 108822"/>
                  <a:gd name="connsiteY16" fmla="*/ 121018 h 135379"/>
                  <a:gd name="connsiteX17" fmla="*/ 50801 w 108822"/>
                  <a:gd name="connsiteY17" fmla="*/ 135380 h 135379"/>
                  <a:gd name="connsiteX18" fmla="*/ 97612 w 108822"/>
                  <a:gd name="connsiteY18" fmla="*/ 126869 h 135379"/>
                  <a:gd name="connsiteX19" fmla="*/ 98144 w 108822"/>
                  <a:gd name="connsiteY19" fmla="*/ 118624 h 135379"/>
                  <a:gd name="connsiteX20" fmla="*/ 107187 w 108822"/>
                  <a:gd name="connsiteY20" fmla="*/ 107719 h 135379"/>
                  <a:gd name="connsiteX21" fmla="*/ 98410 w 108822"/>
                  <a:gd name="connsiteY21" fmla="*/ 90165 h 1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822" h="135379">
                    <a:moveTo>
                      <a:pt x="98410" y="90165"/>
                    </a:moveTo>
                    <a:cubicBezTo>
                      <a:pt x="92292" y="84845"/>
                      <a:pt x="93090" y="75004"/>
                      <a:pt x="98410" y="71547"/>
                    </a:cubicBezTo>
                    <a:cubicBezTo>
                      <a:pt x="103729" y="67823"/>
                      <a:pt x="98942" y="63036"/>
                      <a:pt x="98942" y="57184"/>
                    </a:cubicBezTo>
                    <a:cubicBezTo>
                      <a:pt x="98942" y="51067"/>
                      <a:pt x="73142" y="49205"/>
                      <a:pt x="68887" y="48141"/>
                    </a:cubicBezTo>
                    <a:cubicBezTo>
                      <a:pt x="64631" y="46811"/>
                      <a:pt x="71813" y="31385"/>
                      <a:pt x="65429" y="31385"/>
                    </a:cubicBezTo>
                    <a:cubicBezTo>
                      <a:pt x="58780" y="31385"/>
                      <a:pt x="56386" y="26597"/>
                      <a:pt x="56386" y="21810"/>
                    </a:cubicBezTo>
                    <a:cubicBezTo>
                      <a:pt x="56386" y="17022"/>
                      <a:pt x="46013" y="9043"/>
                      <a:pt x="46811" y="6117"/>
                    </a:cubicBezTo>
                    <a:cubicBezTo>
                      <a:pt x="46811" y="5851"/>
                      <a:pt x="47077" y="5319"/>
                      <a:pt x="47609" y="4787"/>
                    </a:cubicBezTo>
                    <a:cubicBezTo>
                      <a:pt x="43885" y="4255"/>
                      <a:pt x="40960" y="3724"/>
                      <a:pt x="39896" y="3458"/>
                    </a:cubicBezTo>
                    <a:cubicBezTo>
                      <a:pt x="35374" y="2660"/>
                      <a:pt x="28193" y="0"/>
                      <a:pt x="28193" y="0"/>
                    </a:cubicBezTo>
                    <a:cubicBezTo>
                      <a:pt x="28193" y="0"/>
                      <a:pt x="11437" y="5319"/>
                      <a:pt x="0" y="8777"/>
                    </a:cubicBezTo>
                    <a:cubicBezTo>
                      <a:pt x="798" y="15958"/>
                      <a:pt x="2660" y="23671"/>
                      <a:pt x="7181" y="25267"/>
                    </a:cubicBezTo>
                    <a:cubicBezTo>
                      <a:pt x="15692" y="28459"/>
                      <a:pt x="12501" y="37236"/>
                      <a:pt x="15692" y="44683"/>
                    </a:cubicBezTo>
                    <a:cubicBezTo>
                      <a:pt x="18884" y="52131"/>
                      <a:pt x="17820" y="86707"/>
                      <a:pt x="13565" y="86707"/>
                    </a:cubicBezTo>
                    <a:cubicBezTo>
                      <a:pt x="11703" y="86707"/>
                      <a:pt x="7447" y="91229"/>
                      <a:pt x="3457" y="96814"/>
                    </a:cubicBezTo>
                    <a:cubicBezTo>
                      <a:pt x="9309" y="102665"/>
                      <a:pt x="18618" y="113570"/>
                      <a:pt x="24735" y="121283"/>
                    </a:cubicBezTo>
                    <a:cubicBezTo>
                      <a:pt x="25001" y="121283"/>
                      <a:pt x="25267" y="121018"/>
                      <a:pt x="25533" y="121018"/>
                    </a:cubicBezTo>
                    <a:cubicBezTo>
                      <a:pt x="30853" y="121018"/>
                      <a:pt x="50801" y="135380"/>
                      <a:pt x="50801" y="135380"/>
                    </a:cubicBezTo>
                    <a:cubicBezTo>
                      <a:pt x="50801" y="135380"/>
                      <a:pt x="78728" y="129529"/>
                      <a:pt x="97612" y="126869"/>
                    </a:cubicBezTo>
                    <a:cubicBezTo>
                      <a:pt x="97878" y="123943"/>
                      <a:pt x="98410" y="120751"/>
                      <a:pt x="98144" y="118624"/>
                    </a:cubicBezTo>
                    <a:cubicBezTo>
                      <a:pt x="97612" y="114900"/>
                      <a:pt x="101867" y="107719"/>
                      <a:pt x="107187" y="107719"/>
                    </a:cubicBezTo>
                    <a:cubicBezTo>
                      <a:pt x="112240" y="107719"/>
                      <a:pt x="104527" y="95750"/>
                      <a:pt x="98410" y="90165"/>
                    </a:cubicBezTo>
                    <a:close/>
                  </a:path>
                </a:pathLst>
              </a:custGeom>
              <a:grpFill/>
              <a:ln w="6350" cap="flat">
                <a:solidFill>
                  <a:schemeClr val="bg1"/>
                </a:solidFill>
                <a:prstDash val="solid"/>
                <a:miter/>
              </a:ln>
            </p:spPr>
            <p:txBody>
              <a:bodyPr rtlCol="0" anchor="ctr"/>
              <a:lstStyle/>
              <a:p>
                <a:endParaRPr lang="en-GB"/>
              </a:p>
            </p:txBody>
          </p:sp>
          <p:sp>
            <p:nvSpPr>
              <p:cNvPr id="745" name="Freeform: Shape 744">
                <a:extLst>
                  <a:ext uri="{FF2B5EF4-FFF2-40B4-BE49-F238E27FC236}">
                    <a16:creationId xmlns:a16="http://schemas.microsoft.com/office/drawing/2014/main" id="{6790D922-63BB-48CE-AAE2-EB5EDB51AE61}"/>
                  </a:ext>
                </a:extLst>
              </p:cNvPr>
              <p:cNvSpPr/>
              <p:nvPr/>
            </p:nvSpPr>
            <p:spPr>
              <a:xfrm>
                <a:off x="3147633" y="1761953"/>
                <a:ext cx="94686" cy="50749"/>
              </a:xfrm>
              <a:custGeom>
                <a:avLst/>
                <a:gdLst>
                  <a:gd name="connsiteX0" fmla="*/ 83045 w 94686"/>
                  <a:gd name="connsiteY0" fmla="*/ 50649 h 50749"/>
                  <a:gd name="connsiteX1" fmla="*/ 69746 w 94686"/>
                  <a:gd name="connsiteY1" fmla="*/ 4902 h 50749"/>
                  <a:gd name="connsiteX2" fmla="*/ 1125 w 94686"/>
                  <a:gd name="connsiteY2" fmla="*/ 31499 h 50749"/>
                  <a:gd name="connsiteX3" fmla="*/ 83045 w 94686"/>
                  <a:gd name="connsiteY3" fmla="*/ 50649 h 50749"/>
                </a:gdLst>
                <a:ahLst/>
                <a:cxnLst>
                  <a:cxn ang="0">
                    <a:pos x="connsiteX0" y="connsiteY0"/>
                  </a:cxn>
                  <a:cxn ang="0">
                    <a:pos x="connsiteX1" y="connsiteY1"/>
                  </a:cxn>
                  <a:cxn ang="0">
                    <a:pos x="connsiteX2" y="connsiteY2"/>
                  </a:cxn>
                  <a:cxn ang="0">
                    <a:pos x="connsiteX3" y="connsiteY3"/>
                  </a:cxn>
                </a:cxnLst>
                <a:rect l="l" t="t" r="r" b="b"/>
                <a:pathLst>
                  <a:path w="94686" h="50749">
                    <a:moveTo>
                      <a:pt x="83045" y="50649"/>
                    </a:moveTo>
                    <a:cubicBezTo>
                      <a:pt x="104589" y="49319"/>
                      <a:pt x="93950" y="22988"/>
                      <a:pt x="69746" y="4902"/>
                    </a:cubicBezTo>
                    <a:cubicBezTo>
                      <a:pt x="45543" y="-13184"/>
                      <a:pt x="-8450" y="24052"/>
                      <a:pt x="1125" y="31499"/>
                    </a:cubicBezTo>
                    <a:cubicBezTo>
                      <a:pt x="12030" y="39744"/>
                      <a:pt x="61235" y="51979"/>
                      <a:pt x="83045" y="50649"/>
                    </a:cubicBezTo>
                    <a:close/>
                  </a:path>
                </a:pathLst>
              </a:custGeom>
              <a:grpFill/>
              <a:ln w="6350" cap="flat">
                <a:solidFill>
                  <a:schemeClr val="bg1"/>
                </a:solidFill>
                <a:prstDash val="solid"/>
                <a:miter/>
              </a:ln>
            </p:spPr>
            <p:txBody>
              <a:bodyPr rtlCol="0" anchor="ctr"/>
              <a:lstStyle/>
              <a:p>
                <a:endParaRPr lang="en-GB"/>
              </a:p>
            </p:txBody>
          </p:sp>
          <p:sp>
            <p:nvSpPr>
              <p:cNvPr id="746" name="Freeform: Shape 745">
                <a:extLst>
                  <a:ext uri="{FF2B5EF4-FFF2-40B4-BE49-F238E27FC236}">
                    <a16:creationId xmlns:a16="http://schemas.microsoft.com/office/drawing/2014/main" id="{7C340508-536F-45AF-AC04-0B9C20C30D27}"/>
                  </a:ext>
                </a:extLst>
              </p:cNvPr>
              <p:cNvSpPr/>
              <p:nvPr/>
            </p:nvSpPr>
            <p:spPr>
              <a:xfrm>
                <a:off x="2990270" y="1836789"/>
                <a:ext cx="172590" cy="150199"/>
              </a:xfrm>
              <a:custGeom>
                <a:avLst/>
                <a:gdLst>
                  <a:gd name="connsiteX0" fmla="*/ 87740 w 172590"/>
                  <a:gd name="connsiteY0" fmla="*/ 144705 h 150199"/>
                  <a:gd name="connsiteX1" fmla="*/ 135881 w 172590"/>
                  <a:gd name="connsiteY1" fmla="*/ 131406 h 150199"/>
                  <a:gd name="connsiteX2" fmla="*/ 172053 w 172590"/>
                  <a:gd name="connsiteY2" fmla="*/ 65179 h 150199"/>
                  <a:gd name="connsiteX3" fmla="*/ 155297 w 172590"/>
                  <a:gd name="connsiteY3" fmla="*/ 61456 h 150199"/>
                  <a:gd name="connsiteX4" fmla="*/ 151573 w 172590"/>
                  <a:gd name="connsiteY4" fmla="*/ 72360 h 150199"/>
                  <a:gd name="connsiteX5" fmla="*/ 117795 w 172590"/>
                  <a:gd name="connsiteY5" fmla="*/ 59062 h 150199"/>
                  <a:gd name="connsiteX6" fmla="*/ 152637 w 172590"/>
                  <a:gd name="connsiteY6" fmla="*/ 30071 h 150199"/>
                  <a:gd name="connsiteX7" fmla="*/ 133487 w 172590"/>
                  <a:gd name="connsiteY7" fmla="*/ 4803 h 150199"/>
                  <a:gd name="connsiteX8" fmla="*/ 98645 w 172590"/>
                  <a:gd name="connsiteY8" fmla="*/ 13315 h 150199"/>
                  <a:gd name="connsiteX9" fmla="*/ 82952 w 172590"/>
                  <a:gd name="connsiteY9" fmla="*/ 18102 h 150199"/>
                  <a:gd name="connsiteX10" fmla="*/ 35875 w 172590"/>
                  <a:gd name="connsiteY10" fmla="*/ 39912 h 150199"/>
                  <a:gd name="connsiteX11" fmla="*/ 65930 w 172590"/>
                  <a:gd name="connsiteY11" fmla="*/ 64115 h 150199"/>
                  <a:gd name="connsiteX12" fmla="*/ 11672 w 172590"/>
                  <a:gd name="connsiteY12" fmla="*/ 59328 h 150199"/>
                  <a:gd name="connsiteX13" fmla="*/ 32152 w 172590"/>
                  <a:gd name="connsiteY13" fmla="*/ 99224 h 150199"/>
                  <a:gd name="connsiteX14" fmla="*/ 87740 w 172590"/>
                  <a:gd name="connsiteY14" fmla="*/ 144705 h 1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590" h="150199">
                    <a:moveTo>
                      <a:pt x="87740" y="144705"/>
                    </a:moveTo>
                    <a:cubicBezTo>
                      <a:pt x="114337" y="162791"/>
                      <a:pt x="105826" y="130342"/>
                      <a:pt x="135881" y="131406"/>
                    </a:cubicBezTo>
                    <a:cubicBezTo>
                      <a:pt x="165936" y="132736"/>
                      <a:pt x="167266" y="83265"/>
                      <a:pt x="172053" y="65179"/>
                    </a:cubicBezTo>
                    <a:cubicBezTo>
                      <a:pt x="176840" y="47093"/>
                      <a:pt x="147850" y="48423"/>
                      <a:pt x="155297" y="61456"/>
                    </a:cubicBezTo>
                    <a:cubicBezTo>
                      <a:pt x="162478" y="74754"/>
                      <a:pt x="153967" y="88053"/>
                      <a:pt x="151573" y="72360"/>
                    </a:cubicBezTo>
                    <a:cubicBezTo>
                      <a:pt x="149179" y="56668"/>
                      <a:pt x="126306" y="71297"/>
                      <a:pt x="117795" y="59062"/>
                    </a:cubicBezTo>
                    <a:cubicBezTo>
                      <a:pt x="109284" y="47093"/>
                      <a:pt x="144392" y="45763"/>
                      <a:pt x="152637" y="30071"/>
                    </a:cubicBezTo>
                    <a:cubicBezTo>
                      <a:pt x="161148" y="14378"/>
                      <a:pt x="124976" y="16772"/>
                      <a:pt x="133487" y="4803"/>
                    </a:cubicBezTo>
                    <a:cubicBezTo>
                      <a:pt x="141998" y="-7165"/>
                      <a:pt x="80558" y="6133"/>
                      <a:pt x="98645" y="13315"/>
                    </a:cubicBezTo>
                    <a:cubicBezTo>
                      <a:pt x="116731" y="20496"/>
                      <a:pt x="99975" y="30071"/>
                      <a:pt x="82952" y="18102"/>
                    </a:cubicBezTo>
                    <a:cubicBezTo>
                      <a:pt x="66196" y="6133"/>
                      <a:pt x="19385" y="26347"/>
                      <a:pt x="35875" y="39912"/>
                    </a:cubicBezTo>
                    <a:cubicBezTo>
                      <a:pt x="49174" y="50817"/>
                      <a:pt x="88804" y="32731"/>
                      <a:pt x="65930" y="64115"/>
                    </a:cubicBezTo>
                    <a:cubicBezTo>
                      <a:pt x="43056" y="95500"/>
                      <a:pt x="33481" y="55604"/>
                      <a:pt x="11672" y="59328"/>
                    </a:cubicBezTo>
                    <a:cubicBezTo>
                      <a:pt x="-10138" y="63051"/>
                      <a:pt x="-297" y="89383"/>
                      <a:pt x="32152" y="99224"/>
                    </a:cubicBezTo>
                    <a:cubicBezTo>
                      <a:pt x="64866" y="108533"/>
                      <a:pt x="61409" y="126619"/>
                      <a:pt x="87740" y="144705"/>
                    </a:cubicBezTo>
                    <a:close/>
                  </a:path>
                </a:pathLst>
              </a:custGeom>
              <a:grpFill/>
              <a:ln w="6350" cap="flat">
                <a:solidFill>
                  <a:schemeClr val="bg1"/>
                </a:solidFill>
                <a:prstDash val="solid"/>
                <a:miter/>
              </a:ln>
            </p:spPr>
            <p:txBody>
              <a:bodyPr rtlCol="0" anchor="ctr"/>
              <a:lstStyle/>
              <a:p>
                <a:endParaRPr lang="en-GB"/>
              </a:p>
            </p:txBody>
          </p:sp>
          <p:sp>
            <p:nvSpPr>
              <p:cNvPr id="747" name="Freeform: Shape 746">
                <a:extLst>
                  <a:ext uri="{FF2B5EF4-FFF2-40B4-BE49-F238E27FC236}">
                    <a16:creationId xmlns:a16="http://schemas.microsoft.com/office/drawing/2014/main" id="{8F9A9775-E1E2-4D27-956E-187527C441A2}"/>
                  </a:ext>
                </a:extLst>
              </p:cNvPr>
              <p:cNvSpPr/>
              <p:nvPr/>
            </p:nvSpPr>
            <p:spPr>
              <a:xfrm>
                <a:off x="2540354" y="1858523"/>
                <a:ext cx="493806" cy="263998"/>
              </a:xfrm>
              <a:custGeom>
                <a:avLst/>
                <a:gdLst>
                  <a:gd name="connsiteX0" fmla="*/ 455204 w 493806"/>
                  <a:gd name="connsiteY0" fmla="*/ 200103 h 263998"/>
                  <a:gd name="connsiteX1" fmla="*/ 493770 w 493806"/>
                  <a:gd name="connsiteY1" fmla="*/ 199039 h 263998"/>
                  <a:gd name="connsiteX2" fmla="*/ 445629 w 493806"/>
                  <a:gd name="connsiteY2" fmla="*/ 162867 h 263998"/>
                  <a:gd name="connsiteX3" fmla="*/ 402275 w 493806"/>
                  <a:gd name="connsiteY3" fmla="*/ 141057 h 263998"/>
                  <a:gd name="connsiteX4" fmla="*/ 391370 w 493806"/>
                  <a:gd name="connsiteY4" fmla="*/ 102491 h 263998"/>
                  <a:gd name="connsiteX5" fmla="*/ 380466 w 493806"/>
                  <a:gd name="connsiteY5" fmla="*/ 41052 h 263998"/>
                  <a:gd name="connsiteX6" fmla="*/ 384189 w 493806"/>
                  <a:gd name="connsiteY6" fmla="*/ 2486 h 263998"/>
                  <a:gd name="connsiteX7" fmla="*/ 331261 w 493806"/>
                  <a:gd name="connsiteY7" fmla="*/ 14454 h 263998"/>
                  <a:gd name="connsiteX8" fmla="*/ 365039 w 493806"/>
                  <a:gd name="connsiteY8" fmla="*/ 43445 h 263998"/>
                  <a:gd name="connsiteX9" fmla="*/ 327803 w 493806"/>
                  <a:gd name="connsiteY9" fmla="*/ 29083 h 263998"/>
                  <a:gd name="connsiteX10" fmla="*/ 298812 w 493806"/>
                  <a:gd name="connsiteY10" fmla="*/ 29083 h 263998"/>
                  <a:gd name="connsiteX11" fmla="*/ 316898 w 493806"/>
                  <a:gd name="connsiteY11" fmla="*/ 95310 h 263998"/>
                  <a:gd name="connsiteX12" fmla="*/ 300142 w 493806"/>
                  <a:gd name="connsiteY12" fmla="*/ 109672 h 263998"/>
                  <a:gd name="connsiteX13" fmla="*/ 279662 w 493806"/>
                  <a:gd name="connsiteY13" fmla="*/ 62595 h 263998"/>
                  <a:gd name="connsiteX14" fmla="*/ 229127 w 493806"/>
                  <a:gd name="connsiteY14" fmla="*/ 43445 h 263998"/>
                  <a:gd name="connsiteX15" fmla="*/ 249607 w 493806"/>
                  <a:gd name="connsiteY15" fmla="*/ 66319 h 263998"/>
                  <a:gd name="connsiteX16" fmla="*/ 218222 w 493806"/>
                  <a:gd name="connsiteY16" fmla="*/ 68713 h 263998"/>
                  <a:gd name="connsiteX17" fmla="*/ 209711 w 493806"/>
                  <a:gd name="connsiteY17" fmla="*/ 61531 h 263998"/>
                  <a:gd name="connsiteX18" fmla="*/ 166358 w 493806"/>
                  <a:gd name="connsiteY18" fmla="*/ 41052 h 263998"/>
                  <a:gd name="connsiteX19" fmla="*/ 148272 w 493806"/>
                  <a:gd name="connsiteY19" fmla="*/ 66319 h 263998"/>
                  <a:gd name="connsiteX20" fmla="*/ 127792 w 493806"/>
                  <a:gd name="connsiteY20" fmla="*/ 57808 h 263998"/>
                  <a:gd name="connsiteX21" fmla="*/ 132579 w 493806"/>
                  <a:gd name="connsiteY21" fmla="*/ 26423 h 263998"/>
                  <a:gd name="connsiteX22" fmla="*/ 63958 w 493806"/>
                  <a:gd name="connsiteY22" fmla="*/ 42115 h 263998"/>
                  <a:gd name="connsiteX23" fmla="*/ 14487 w 493806"/>
                  <a:gd name="connsiteY23" fmla="*/ 71106 h 263998"/>
                  <a:gd name="connsiteX24" fmla="*/ 5976 w 493806"/>
                  <a:gd name="connsiteY24" fmla="*/ 90522 h 263998"/>
                  <a:gd name="connsiteX25" fmla="*/ 19275 w 493806"/>
                  <a:gd name="connsiteY25" fmla="*/ 113396 h 263998"/>
                  <a:gd name="connsiteX26" fmla="*/ 30180 w 493806"/>
                  <a:gd name="connsiteY26" fmla="*/ 126695 h 263998"/>
                  <a:gd name="connsiteX27" fmla="*/ 94013 w 493806"/>
                  <a:gd name="connsiteY27" fmla="*/ 118184 h 263998"/>
                  <a:gd name="connsiteX28" fmla="*/ 22998 w 493806"/>
                  <a:gd name="connsiteY28" fmla="*/ 145845 h 263998"/>
                  <a:gd name="connsiteX29" fmla="*/ 102524 w 493806"/>
                  <a:gd name="connsiteY29" fmla="*/ 162601 h 263998"/>
                  <a:gd name="connsiteX30" fmla="*/ 195349 w 493806"/>
                  <a:gd name="connsiteY30" fmla="*/ 175900 h 263998"/>
                  <a:gd name="connsiteX31" fmla="*/ 125398 w 493806"/>
                  <a:gd name="connsiteY31" fmla="*/ 180687 h 263998"/>
                  <a:gd name="connsiteX32" fmla="*/ 45872 w 493806"/>
                  <a:gd name="connsiteY32" fmla="*/ 198773 h 263998"/>
                  <a:gd name="connsiteX33" fmla="*/ 83108 w 493806"/>
                  <a:gd name="connsiteY33" fmla="*/ 224041 h 263998"/>
                  <a:gd name="connsiteX34" fmla="*/ 145878 w 493806"/>
                  <a:gd name="connsiteY34" fmla="*/ 237339 h 263998"/>
                  <a:gd name="connsiteX35" fmla="*/ 204924 w 493806"/>
                  <a:gd name="connsiteY35" fmla="*/ 263937 h 263998"/>
                  <a:gd name="connsiteX36" fmla="*/ 286843 w 493806"/>
                  <a:gd name="connsiteY36" fmla="*/ 245850 h 263998"/>
                  <a:gd name="connsiteX37" fmla="*/ 326739 w 493806"/>
                  <a:gd name="connsiteY37" fmla="*/ 229094 h 263998"/>
                  <a:gd name="connsiteX38" fmla="*/ 347219 w 493806"/>
                  <a:gd name="connsiteY38" fmla="*/ 230424 h 263998"/>
                  <a:gd name="connsiteX39" fmla="*/ 382061 w 493806"/>
                  <a:gd name="connsiteY39" fmla="*/ 242393 h 263998"/>
                  <a:gd name="connsiteX40" fmla="*/ 467704 w 493806"/>
                  <a:gd name="connsiteY40" fmla="*/ 243723 h 263998"/>
                  <a:gd name="connsiteX41" fmla="*/ 449618 w 493806"/>
                  <a:gd name="connsiteY41" fmla="*/ 219519 h 263998"/>
                  <a:gd name="connsiteX42" fmla="*/ 429138 w 493806"/>
                  <a:gd name="connsiteY42" fmla="*/ 218455 h 263998"/>
                  <a:gd name="connsiteX43" fmla="*/ 455204 w 493806"/>
                  <a:gd name="connsiteY43" fmla="*/ 200103 h 26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3806" h="263998">
                    <a:moveTo>
                      <a:pt x="455204" y="200103"/>
                    </a:moveTo>
                    <a:cubicBezTo>
                      <a:pt x="462385" y="191592"/>
                      <a:pt x="492440" y="216859"/>
                      <a:pt x="493770" y="199039"/>
                    </a:cubicBezTo>
                    <a:cubicBezTo>
                      <a:pt x="495100" y="180953"/>
                      <a:pt x="459991" y="172442"/>
                      <a:pt x="445629" y="162867"/>
                    </a:cubicBezTo>
                    <a:cubicBezTo>
                      <a:pt x="431266" y="153292"/>
                      <a:pt x="425149" y="158079"/>
                      <a:pt x="402275" y="141057"/>
                    </a:cubicBezTo>
                    <a:cubicBezTo>
                      <a:pt x="379402" y="124301"/>
                      <a:pt x="408393" y="115790"/>
                      <a:pt x="391370" y="102491"/>
                    </a:cubicBezTo>
                    <a:cubicBezTo>
                      <a:pt x="374614" y="89193"/>
                      <a:pt x="368497" y="53020"/>
                      <a:pt x="380466" y="41052"/>
                    </a:cubicBezTo>
                    <a:cubicBezTo>
                      <a:pt x="392434" y="29083"/>
                      <a:pt x="405733" y="10997"/>
                      <a:pt x="384189" y="2486"/>
                    </a:cubicBezTo>
                    <a:cubicBezTo>
                      <a:pt x="362379" y="-6026"/>
                      <a:pt x="327537" y="9667"/>
                      <a:pt x="331261" y="14454"/>
                    </a:cubicBezTo>
                    <a:cubicBezTo>
                      <a:pt x="334984" y="19242"/>
                      <a:pt x="365039" y="36264"/>
                      <a:pt x="365039" y="43445"/>
                    </a:cubicBezTo>
                    <a:cubicBezTo>
                      <a:pt x="365039" y="50627"/>
                      <a:pt x="337378" y="22965"/>
                      <a:pt x="327803" y="29083"/>
                    </a:cubicBezTo>
                    <a:cubicBezTo>
                      <a:pt x="318228" y="35200"/>
                      <a:pt x="307323" y="17114"/>
                      <a:pt x="298812" y="29083"/>
                    </a:cubicBezTo>
                    <a:cubicBezTo>
                      <a:pt x="290301" y="41052"/>
                      <a:pt x="309717" y="83341"/>
                      <a:pt x="316898" y="95310"/>
                    </a:cubicBezTo>
                    <a:cubicBezTo>
                      <a:pt x="324079" y="107279"/>
                      <a:pt x="309717" y="107279"/>
                      <a:pt x="300142" y="109672"/>
                    </a:cubicBezTo>
                    <a:cubicBezTo>
                      <a:pt x="290567" y="112066"/>
                      <a:pt x="289237" y="75894"/>
                      <a:pt x="279662" y="62595"/>
                    </a:cubicBezTo>
                    <a:cubicBezTo>
                      <a:pt x="270087" y="49297"/>
                      <a:pt x="231521" y="33604"/>
                      <a:pt x="229127" y="43445"/>
                    </a:cubicBezTo>
                    <a:cubicBezTo>
                      <a:pt x="226733" y="53020"/>
                      <a:pt x="253331" y="53020"/>
                      <a:pt x="249607" y="66319"/>
                    </a:cubicBezTo>
                    <a:cubicBezTo>
                      <a:pt x="245883" y="79618"/>
                      <a:pt x="231521" y="57808"/>
                      <a:pt x="218222" y="68713"/>
                    </a:cubicBezTo>
                    <a:cubicBezTo>
                      <a:pt x="204924" y="79618"/>
                      <a:pt x="207317" y="72436"/>
                      <a:pt x="209711" y="61531"/>
                    </a:cubicBezTo>
                    <a:cubicBezTo>
                      <a:pt x="212105" y="50627"/>
                      <a:pt x="190295" y="38658"/>
                      <a:pt x="166358" y="41052"/>
                    </a:cubicBezTo>
                    <a:cubicBezTo>
                      <a:pt x="142154" y="43445"/>
                      <a:pt x="155453" y="60202"/>
                      <a:pt x="148272" y="66319"/>
                    </a:cubicBezTo>
                    <a:cubicBezTo>
                      <a:pt x="141090" y="72436"/>
                      <a:pt x="104918" y="62595"/>
                      <a:pt x="127792" y="57808"/>
                    </a:cubicBezTo>
                    <a:cubicBezTo>
                      <a:pt x="150665" y="53020"/>
                      <a:pt x="141090" y="39722"/>
                      <a:pt x="132579" y="26423"/>
                    </a:cubicBezTo>
                    <a:cubicBezTo>
                      <a:pt x="124068" y="13124"/>
                      <a:pt x="101194" y="28817"/>
                      <a:pt x="63958" y="42115"/>
                    </a:cubicBezTo>
                    <a:cubicBezTo>
                      <a:pt x="26722" y="55414"/>
                      <a:pt x="9700" y="69777"/>
                      <a:pt x="14487" y="71106"/>
                    </a:cubicBezTo>
                    <a:cubicBezTo>
                      <a:pt x="19275" y="72436"/>
                      <a:pt x="20605" y="78288"/>
                      <a:pt x="5976" y="90522"/>
                    </a:cubicBezTo>
                    <a:cubicBezTo>
                      <a:pt x="-8386" y="102491"/>
                      <a:pt x="5976" y="113396"/>
                      <a:pt x="19275" y="113396"/>
                    </a:cubicBezTo>
                    <a:cubicBezTo>
                      <a:pt x="32574" y="113396"/>
                      <a:pt x="20871" y="124035"/>
                      <a:pt x="30180" y="126695"/>
                    </a:cubicBezTo>
                    <a:cubicBezTo>
                      <a:pt x="38691" y="129088"/>
                      <a:pt x="82044" y="109938"/>
                      <a:pt x="94013" y="118184"/>
                    </a:cubicBezTo>
                    <a:cubicBezTo>
                      <a:pt x="105982" y="126695"/>
                      <a:pt x="22998" y="131482"/>
                      <a:pt x="22998" y="145845"/>
                    </a:cubicBezTo>
                    <a:cubicBezTo>
                      <a:pt x="22998" y="160207"/>
                      <a:pt x="68746" y="168718"/>
                      <a:pt x="102524" y="162601"/>
                    </a:cubicBezTo>
                    <a:cubicBezTo>
                      <a:pt x="136303" y="156484"/>
                      <a:pt x="195349" y="167389"/>
                      <a:pt x="195349" y="175900"/>
                    </a:cubicBezTo>
                    <a:cubicBezTo>
                      <a:pt x="195349" y="184411"/>
                      <a:pt x="155453" y="182017"/>
                      <a:pt x="125398" y="180687"/>
                    </a:cubicBezTo>
                    <a:cubicBezTo>
                      <a:pt x="95343" y="179357"/>
                      <a:pt x="43478" y="189198"/>
                      <a:pt x="45872" y="198773"/>
                    </a:cubicBezTo>
                    <a:cubicBezTo>
                      <a:pt x="48532" y="209678"/>
                      <a:pt x="51989" y="209678"/>
                      <a:pt x="83108" y="224041"/>
                    </a:cubicBezTo>
                    <a:cubicBezTo>
                      <a:pt x="114493" y="238403"/>
                      <a:pt x="146942" y="216859"/>
                      <a:pt x="145878" y="237339"/>
                    </a:cubicBezTo>
                    <a:cubicBezTo>
                      <a:pt x="144548" y="257819"/>
                      <a:pt x="162634" y="262607"/>
                      <a:pt x="204924" y="263937"/>
                    </a:cubicBezTo>
                    <a:cubicBezTo>
                      <a:pt x="247213" y="265266"/>
                      <a:pt x="266363" y="244787"/>
                      <a:pt x="286843" y="245850"/>
                    </a:cubicBezTo>
                    <a:cubicBezTo>
                      <a:pt x="307323" y="247180"/>
                      <a:pt x="316898" y="243457"/>
                      <a:pt x="326739" y="229094"/>
                    </a:cubicBezTo>
                    <a:cubicBezTo>
                      <a:pt x="336314" y="214732"/>
                      <a:pt x="344825" y="222977"/>
                      <a:pt x="347219" y="230424"/>
                    </a:cubicBezTo>
                    <a:cubicBezTo>
                      <a:pt x="349613" y="237605"/>
                      <a:pt x="376210" y="236541"/>
                      <a:pt x="382061" y="242393"/>
                    </a:cubicBezTo>
                    <a:cubicBezTo>
                      <a:pt x="397488" y="257819"/>
                      <a:pt x="448289" y="253298"/>
                      <a:pt x="467704" y="243723"/>
                    </a:cubicBezTo>
                    <a:cubicBezTo>
                      <a:pt x="486855" y="234148"/>
                      <a:pt x="459193" y="207550"/>
                      <a:pt x="449618" y="219519"/>
                    </a:cubicBezTo>
                    <a:cubicBezTo>
                      <a:pt x="440043" y="231488"/>
                      <a:pt x="431532" y="224307"/>
                      <a:pt x="429138" y="218455"/>
                    </a:cubicBezTo>
                    <a:cubicBezTo>
                      <a:pt x="426479" y="212072"/>
                      <a:pt x="448022" y="208348"/>
                      <a:pt x="455204" y="200103"/>
                    </a:cubicBezTo>
                    <a:close/>
                  </a:path>
                </a:pathLst>
              </a:custGeom>
              <a:grpFill/>
              <a:ln w="6350" cap="flat">
                <a:solidFill>
                  <a:schemeClr val="bg1"/>
                </a:solidFill>
                <a:prstDash val="solid"/>
                <a:miter/>
              </a:ln>
            </p:spPr>
            <p:txBody>
              <a:bodyPr rtlCol="0" anchor="ctr"/>
              <a:lstStyle/>
              <a:p>
                <a:endParaRPr lang="en-GB"/>
              </a:p>
            </p:txBody>
          </p:sp>
          <p:sp>
            <p:nvSpPr>
              <p:cNvPr id="748" name="Freeform: Shape 747">
                <a:extLst>
                  <a:ext uri="{FF2B5EF4-FFF2-40B4-BE49-F238E27FC236}">
                    <a16:creationId xmlns:a16="http://schemas.microsoft.com/office/drawing/2014/main" id="{03C7EA7E-20B2-4CAB-A85F-E49583AC47A6}"/>
                  </a:ext>
                </a:extLst>
              </p:cNvPr>
              <p:cNvSpPr/>
              <p:nvPr/>
            </p:nvSpPr>
            <p:spPr>
              <a:xfrm>
                <a:off x="2939145" y="1689076"/>
                <a:ext cx="195491" cy="106784"/>
              </a:xfrm>
              <a:custGeom>
                <a:avLst/>
                <a:gdLst>
                  <a:gd name="connsiteX0" fmla="*/ 158280 w 195491"/>
                  <a:gd name="connsiteY0" fmla="*/ 12615 h 106784"/>
                  <a:gd name="connsiteX1" fmla="*/ 107745 w 195491"/>
                  <a:gd name="connsiteY1" fmla="*/ 1711 h 106784"/>
                  <a:gd name="connsiteX2" fmla="*/ 116257 w 195491"/>
                  <a:gd name="connsiteY2" fmla="*/ 33095 h 106784"/>
                  <a:gd name="connsiteX3" fmla="*/ 84872 w 195491"/>
                  <a:gd name="connsiteY3" fmla="*/ 24584 h 106784"/>
                  <a:gd name="connsiteX4" fmla="*/ 75297 w 195491"/>
                  <a:gd name="connsiteY4" fmla="*/ 44000 h 106784"/>
                  <a:gd name="connsiteX5" fmla="*/ 58540 w 195491"/>
                  <a:gd name="connsiteY5" fmla="*/ 45064 h 106784"/>
                  <a:gd name="connsiteX6" fmla="*/ 13857 w 195491"/>
                  <a:gd name="connsiteY6" fmla="*/ 4104 h 106784"/>
                  <a:gd name="connsiteX7" fmla="*/ 10134 w 195491"/>
                  <a:gd name="connsiteY7" fmla="*/ 37883 h 106784"/>
                  <a:gd name="connsiteX8" fmla="*/ 53487 w 195491"/>
                  <a:gd name="connsiteY8" fmla="*/ 67938 h 106784"/>
                  <a:gd name="connsiteX9" fmla="*/ 118650 w 195491"/>
                  <a:gd name="connsiteY9" fmla="*/ 66608 h 106784"/>
                  <a:gd name="connsiteX10" fmla="*/ 112533 w 195491"/>
                  <a:gd name="connsiteY10" fmla="*/ 100386 h 106784"/>
                  <a:gd name="connsiteX11" fmla="*/ 169185 w 195491"/>
                  <a:gd name="connsiteY11" fmla="*/ 102780 h 106784"/>
                  <a:gd name="connsiteX12" fmla="*/ 192059 w 195491"/>
                  <a:gd name="connsiteY12" fmla="*/ 80970 h 106784"/>
                  <a:gd name="connsiteX13" fmla="*/ 189665 w 195491"/>
                  <a:gd name="connsiteY13" fmla="*/ 53309 h 106784"/>
                  <a:gd name="connsiteX14" fmla="*/ 158280 w 195491"/>
                  <a:gd name="connsiteY14" fmla="*/ 12615 h 10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491" h="106784">
                    <a:moveTo>
                      <a:pt x="158280" y="12615"/>
                    </a:moveTo>
                    <a:cubicBezTo>
                      <a:pt x="156950" y="24584"/>
                      <a:pt x="129289" y="10222"/>
                      <a:pt x="107745" y="1711"/>
                    </a:cubicBezTo>
                    <a:cubicBezTo>
                      <a:pt x="85936" y="-6801"/>
                      <a:pt x="99234" y="18467"/>
                      <a:pt x="116257" y="33095"/>
                    </a:cubicBezTo>
                    <a:cubicBezTo>
                      <a:pt x="133013" y="47458"/>
                      <a:pt x="107745" y="40277"/>
                      <a:pt x="84872" y="24584"/>
                    </a:cubicBezTo>
                    <a:cubicBezTo>
                      <a:pt x="61998" y="8892"/>
                      <a:pt x="64392" y="35489"/>
                      <a:pt x="75297" y="44000"/>
                    </a:cubicBezTo>
                    <a:cubicBezTo>
                      <a:pt x="86202" y="52511"/>
                      <a:pt x="72903" y="64480"/>
                      <a:pt x="58540" y="45064"/>
                    </a:cubicBezTo>
                    <a:cubicBezTo>
                      <a:pt x="44178" y="25914"/>
                      <a:pt x="36997" y="5168"/>
                      <a:pt x="13857" y="4104"/>
                    </a:cubicBezTo>
                    <a:cubicBezTo>
                      <a:pt x="-9016" y="2774"/>
                      <a:pt x="1356" y="26446"/>
                      <a:pt x="10134" y="37883"/>
                    </a:cubicBezTo>
                    <a:cubicBezTo>
                      <a:pt x="22102" y="53575"/>
                      <a:pt x="34337" y="57033"/>
                      <a:pt x="53487" y="67938"/>
                    </a:cubicBezTo>
                    <a:cubicBezTo>
                      <a:pt x="72903" y="78843"/>
                      <a:pt x="104022" y="63150"/>
                      <a:pt x="118650" y="66608"/>
                    </a:cubicBezTo>
                    <a:cubicBezTo>
                      <a:pt x="133013" y="70331"/>
                      <a:pt x="102958" y="88418"/>
                      <a:pt x="112533" y="100386"/>
                    </a:cubicBezTo>
                    <a:cubicBezTo>
                      <a:pt x="122108" y="112355"/>
                      <a:pt x="148705" y="104110"/>
                      <a:pt x="169185" y="102780"/>
                    </a:cubicBezTo>
                    <a:cubicBezTo>
                      <a:pt x="189665" y="101450"/>
                      <a:pt x="180090" y="89481"/>
                      <a:pt x="192059" y="80970"/>
                    </a:cubicBezTo>
                    <a:cubicBezTo>
                      <a:pt x="204027" y="72459"/>
                      <a:pt x="180090" y="73789"/>
                      <a:pt x="189665" y="53309"/>
                    </a:cubicBezTo>
                    <a:cubicBezTo>
                      <a:pt x="199240" y="33095"/>
                      <a:pt x="159344" y="647"/>
                      <a:pt x="158280" y="12615"/>
                    </a:cubicBezTo>
                    <a:close/>
                  </a:path>
                </a:pathLst>
              </a:custGeom>
              <a:grpFill/>
              <a:ln w="6350" cap="flat">
                <a:solidFill>
                  <a:schemeClr val="bg1"/>
                </a:solidFill>
                <a:prstDash val="solid"/>
                <a:miter/>
              </a:ln>
            </p:spPr>
            <p:txBody>
              <a:bodyPr rtlCol="0" anchor="ctr"/>
              <a:lstStyle/>
              <a:p>
                <a:endParaRPr lang="en-GB"/>
              </a:p>
            </p:txBody>
          </p:sp>
          <p:sp>
            <p:nvSpPr>
              <p:cNvPr id="749" name="Freeform: Shape 748">
                <a:extLst>
                  <a:ext uri="{FF2B5EF4-FFF2-40B4-BE49-F238E27FC236}">
                    <a16:creationId xmlns:a16="http://schemas.microsoft.com/office/drawing/2014/main" id="{ED6C3DF9-1671-4880-85EC-27B3361186F0}"/>
                  </a:ext>
                </a:extLst>
              </p:cNvPr>
              <p:cNvSpPr/>
              <p:nvPr/>
            </p:nvSpPr>
            <p:spPr>
              <a:xfrm>
                <a:off x="3299451" y="1643480"/>
                <a:ext cx="42582" cy="25102"/>
              </a:xfrm>
              <a:custGeom>
                <a:avLst/>
                <a:gdLst>
                  <a:gd name="connsiteX0" fmla="*/ 34956 w 42582"/>
                  <a:gd name="connsiteY0" fmla="*/ 2889 h 25102"/>
                  <a:gd name="connsiteX1" fmla="*/ 8359 w 42582"/>
                  <a:gd name="connsiteY1" fmla="*/ 23369 h 25102"/>
                  <a:gd name="connsiteX2" fmla="*/ 34956 w 42582"/>
                  <a:gd name="connsiteY2" fmla="*/ 2889 h 25102"/>
                </a:gdLst>
                <a:ahLst/>
                <a:cxnLst>
                  <a:cxn ang="0">
                    <a:pos x="connsiteX0" y="connsiteY0"/>
                  </a:cxn>
                  <a:cxn ang="0">
                    <a:pos x="connsiteX1" y="connsiteY1"/>
                  </a:cxn>
                  <a:cxn ang="0">
                    <a:pos x="connsiteX2" y="connsiteY2"/>
                  </a:cxn>
                </a:cxnLst>
                <a:rect l="l" t="t" r="r" b="b"/>
                <a:pathLst>
                  <a:path w="42582" h="25102">
                    <a:moveTo>
                      <a:pt x="34956" y="2889"/>
                    </a:moveTo>
                    <a:cubicBezTo>
                      <a:pt x="13147" y="-8016"/>
                      <a:pt x="-13983" y="14858"/>
                      <a:pt x="8359" y="23369"/>
                    </a:cubicBezTo>
                    <a:cubicBezTo>
                      <a:pt x="27509" y="30550"/>
                      <a:pt x="56500" y="13794"/>
                      <a:pt x="34956" y="2889"/>
                    </a:cubicBezTo>
                    <a:close/>
                  </a:path>
                </a:pathLst>
              </a:custGeom>
              <a:grpFill/>
              <a:ln w="6350" cap="flat">
                <a:solidFill>
                  <a:schemeClr val="bg1"/>
                </a:solidFill>
                <a:prstDash val="solid"/>
                <a:miter/>
              </a:ln>
            </p:spPr>
            <p:txBody>
              <a:bodyPr rtlCol="0" anchor="ctr"/>
              <a:lstStyle/>
              <a:p>
                <a:endParaRPr lang="en-GB"/>
              </a:p>
            </p:txBody>
          </p:sp>
          <p:sp>
            <p:nvSpPr>
              <p:cNvPr id="750" name="Freeform: Shape 749">
                <a:extLst>
                  <a:ext uri="{FF2B5EF4-FFF2-40B4-BE49-F238E27FC236}">
                    <a16:creationId xmlns:a16="http://schemas.microsoft.com/office/drawing/2014/main" id="{82EEFC80-E91E-4B89-AAEC-F1773E69E838}"/>
                  </a:ext>
                </a:extLst>
              </p:cNvPr>
              <p:cNvSpPr/>
              <p:nvPr/>
            </p:nvSpPr>
            <p:spPr>
              <a:xfrm>
                <a:off x="3111557" y="1570513"/>
                <a:ext cx="90012" cy="60163"/>
              </a:xfrm>
              <a:custGeom>
                <a:avLst/>
                <a:gdLst>
                  <a:gd name="connsiteX0" fmla="*/ 36403 w 90012"/>
                  <a:gd name="connsiteY0" fmla="*/ 60163 h 60163"/>
                  <a:gd name="connsiteX1" fmla="*/ 84545 w 90012"/>
                  <a:gd name="connsiteY1" fmla="*/ 51652 h 60163"/>
                  <a:gd name="connsiteX2" fmla="*/ 86938 w 90012"/>
                  <a:gd name="connsiteY2" fmla="*/ 31172 h 60163"/>
                  <a:gd name="connsiteX3" fmla="*/ 57947 w 90012"/>
                  <a:gd name="connsiteY3" fmla="*/ 20267 h 60163"/>
                  <a:gd name="connsiteX4" fmla="*/ 1295 w 90012"/>
                  <a:gd name="connsiteY4" fmla="*/ 2181 h 60163"/>
                  <a:gd name="connsiteX5" fmla="*/ 36403 w 90012"/>
                  <a:gd name="connsiteY5" fmla="*/ 60163 h 6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2" h="60163">
                    <a:moveTo>
                      <a:pt x="36403" y="60163"/>
                    </a:moveTo>
                    <a:cubicBezTo>
                      <a:pt x="54490" y="60163"/>
                      <a:pt x="68852" y="57769"/>
                      <a:pt x="84545" y="51652"/>
                    </a:cubicBezTo>
                    <a:cubicBezTo>
                      <a:pt x="100237" y="45535"/>
                      <a:pt x="76033" y="45535"/>
                      <a:pt x="86938" y="31172"/>
                    </a:cubicBezTo>
                    <a:cubicBezTo>
                      <a:pt x="97843" y="16810"/>
                      <a:pt x="60341" y="15480"/>
                      <a:pt x="57947" y="20267"/>
                    </a:cubicBezTo>
                    <a:cubicBezTo>
                      <a:pt x="55554" y="25055"/>
                      <a:pt x="8476" y="-8724"/>
                      <a:pt x="1295" y="2181"/>
                    </a:cubicBezTo>
                    <a:cubicBezTo>
                      <a:pt x="-5886" y="13086"/>
                      <a:pt x="18317" y="60163"/>
                      <a:pt x="36403" y="60163"/>
                    </a:cubicBezTo>
                    <a:close/>
                  </a:path>
                </a:pathLst>
              </a:custGeom>
              <a:grpFill/>
              <a:ln w="6350" cap="flat">
                <a:solidFill>
                  <a:schemeClr val="bg1"/>
                </a:solidFill>
                <a:prstDash val="solid"/>
                <a:miter/>
              </a:ln>
            </p:spPr>
            <p:txBody>
              <a:bodyPr rtlCol="0" anchor="ctr"/>
              <a:lstStyle/>
              <a:p>
                <a:endParaRPr lang="en-GB"/>
              </a:p>
            </p:txBody>
          </p:sp>
          <p:sp>
            <p:nvSpPr>
              <p:cNvPr id="751" name="Freeform: Shape 750">
                <a:extLst>
                  <a:ext uri="{FF2B5EF4-FFF2-40B4-BE49-F238E27FC236}">
                    <a16:creationId xmlns:a16="http://schemas.microsoft.com/office/drawing/2014/main" id="{012EB4AE-020C-4C4F-84BC-8648057D3B5B}"/>
                  </a:ext>
                </a:extLst>
              </p:cNvPr>
              <p:cNvSpPr/>
              <p:nvPr/>
            </p:nvSpPr>
            <p:spPr>
              <a:xfrm>
                <a:off x="3149620" y="1407800"/>
                <a:ext cx="311242" cy="207293"/>
              </a:xfrm>
              <a:custGeom>
                <a:avLst/>
                <a:gdLst>
                  <a:gd name="connsiteX0" fmla="*/ 11107 w 311242"/>
                  <a:gd name="connsiteY0" fmla="*/ 103455 h 207293"/>
                  <a:gd name="connsiteX1" fmla="*/ 37704 w 311242"/>
                  <a:gd name="connsiteY1" fmla="*/ 132446 h 207293"/>
                  <a:gd name="connsiteX2" fmla="*/ 117230 w 311242"/>
                  <a:gd name="connsiteY2" fmla="*/ 134840 h 207293"/>
                  <a:gd name="connsiteX3" fmla="*/ 69089 w 311242"/>
                  <a:gd name="connsiteY3" fmla="*/ 157713 h 207293"/>
                  <a:gd name="connsiteX4" fmla="*/ 107655 w 311242"/>
                  <a:gd name="connsiteY4" fmla="*/ 186704 h 207293"/>
                  <a:gd name="connsiteX5" fmla="*/ 171488 w 311242"/>
                  <a:gd name="connsiteY5" fmla="*/ 204790 h 207293"/>
                  <a:gd name="connsiteX6" fmla="*/ 210054 w 311242"/>
                  <a:gd name="connsiteY6" fmla="*/ 203461 h 207293"/>
                  <a:gd name="connsiteX7" fmla="*/ 237715 w 311242"/>
                  <a:gd name="connsiteY7" fmla="*/ 173406 h 207293"/>
                  <a:gd name="connsiteX8" fmla="*/ 265377 w 311242"/>
                  <a:gd name="connsiteY8" fmla="*/ 150532 h 207293"/>
                  <a:gd name="connsiteX9" fmla="*/ 311124 w 311242"/>
                  <a:gd name="connsiteY9" fmla="*/ 134840 h 207293"/>
                  <a:gd name="connsiteX10" fmla="*/ 284527 w 311242"/>
                  <a:gd name="connsiteY10" fmla="*/ 122871 h 207293"/>
                  <a:gd name="connsiteX11" fmla="*/ 257929 w 311242"/>
                  <a:gd name="connsiteY11" fmla="*/ 104785 h 207293"/>
                  <a:gd name="connsiteX12" fmla="*/ 245961 w 311242"/>
                  <a:gd name="connsiteY12" fmla="*/ 79517 h 207293"/>
                  <a:gd name="connsiteX13" fmla="*/ 226811 w 311242"/>
                  <a:gd name="connsiteY13" fmla="*/ 74730 h 207293"/>
                  <a:gd name="connsiteX14" fmla="*/ 201543 w 311242"/>
                  <a:gd name="connsiteY14" fmla="*/ 62761 h 207293"/>
                  <a:gd name="connsiteX15" fmla="*/ 115900 w 311242"/>
                  <a:gd name="connsiteY15" fmla="*/ 15684 h 207293"/>
                  <a:gd name="connsiteX16" fmla="*/ 68823 w 311242"/>
                  <a:gd name="connsiteY16" fmla="*/ 9567 h 207293"/>
                  <a:gd name="connsiteX17" fmla="*/ 71217 w 311242"/>
                  <a:gd name="connsiteY17" fmla="*/ 21535 h 207293"/>
                  <a:gd name="connsiteX18" fmla="*/ 53131 w 311242"/>
                  <a:gd name="connsiteY18" fmla="*/ 32440 h 207293"/>
                  <a:gd name="connsiteX19" fmla="*/ 30257 w 311242"/>
                  <a:gd name="connsiteY19" fmla="*/ 45739 h 207293"/>
                  <a:gd name="connsiteX20" fmla="*/ 35045 w 311242"/>
                  <a:gd name="connsiteY20" fmla="*/ 75794 h 207293"/>
                  <a:gd name="connsiteX21" fmla="*/ 20682 w 311242"/>
                  <a:gd name="connsiteY21" fmla="*/ 89092 h 207293"/>
                  <a:gd name="connsiteX22" fmla="*/ 11107 w 311242"/>
                  <a:gd name="connsiteY22" fmla="*/ 103455 h 207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1242" h="207293">
                    <a:moveTo>
                      <a:pt x="11107" y="103455"/>
                    </a:moveTo>
                    <a:cubicBezTo>
                      <a:pt x="28927" y="112498"/>
                      <a:pt x="18288" y="123935"/>
                      <a:pt x="37704" y="132446"/>
                    </a:cubicBezTo>
                    <a:cubicBezTo>
                      <a:pt x="57120" y="140957"/>
                      <a:pt x="112442" y="121541"/>
                      <a:pt x="117230" y="134840"/>
                    </a:cubicBezTo>
                    <a:cubicBezTo>
                      <a:pt x="122017" y="148138"/>
                      <a:pt x="60578" y="149202"/>
                      <a:pt x="69089" y="157713"/>
                    </a:cubicBezTo>
                    <a:cubicBezTo>
                      <a:pt x="77600" y="166224"/>
                      <a:pt x="112442" y="179523"/>
                      <a:pt x="107655" y="186704"/>
                    </a:cubicBezTo>
                    <a:cubicBezTo>
                      <a:pt x="102868" y="193886"/>
                      <a:pt x="165371" y="214365"/>
                      <a:pt x="171488" y="204790"/>
                    </a:cubicBezTo>
                    <a:cubicBezTo>
                      <a:pt x="177606" y="195215"/>
                      <a:pt x="194362" y="197609"/>
                      <a:pt x="210054" y="203461"/>
                    </a:cubicBezTo>
                    <a:cubicBezTo>
                      <a:pt x="225747" y="209578"/>
                      <a:pt x="226811" y="165958"/>
                      <a:pt x="237715" y="173406"/>
                    </a:cubicBezTo>
                    <a:cubicBezTo>
                      <a:pt x="248620" y="180587"/>
                      <a:pt x="247291" y="157713"/>
                      <a:pt x="265377" y="150532"/>
                    </a:cubicBezTo>
                    <a:cubicBezTo>
                      <a:pt x="283463" y="143351"/>
                      <a:pt x="309528" y="143351"/>
                      <a:pt x="311124" y="134840"/>
                    </a:cubicBezTo>
                    <a:cubicBezTo>
                      <a:pt x="312188" y="128722"/>
                      <a:pt x="306337" y="120477"/>
                      <a:pt x="284527" y="122871"/>
                    </a:cubicBezTo>
                    <a:cubicBezTo>
                      <a:pt x="262983" y="125265"/>
                      <a:pt x="248354" y="116753"/>
                      <a:pt x="257929" y="104785"/>
                    </a:cubicBezTo>
                    <a:cubicBezTo>
                      <a:pt x="267504" y="92816"/>
                      <a:pt x="233726" y="89092"/>
                      <a:pt x="245961" y="79517"/>
                    </a:cubicBezTo>
                    <a:cubicBezTo>
                      <a:pt x="257929" y="69942"/>
                      <a:pt x="223087" y="60101"/>
                      <a:pt x="226811" y="74730"/>
                    </a:cubicBezTo>
                    <a:cubicBezTo>
                      <a:pt x="230534" y="89092"/>
                      <a:pt x="205001" y="76060"/>
                      <a:pt x="201543" y="62761"/>
                    </a:cubicBezTo>
                    <a:cubicBezTo>
                      <a:pt x="197820" y="49462"/>
                      <a:pt x="148615" y="44675"/>
                      <a:pt x="115900" y="15684"/>
                    </a:cubicBezTo>
                    <a:cubicBezTo>
                      <a:pt x="83451" y="-13307"/>
                      <a:pt x="49673" y="6109"/>
                      <a:pt x="68823" y="9567"/>
                    </a:cubicBezTo>
                    <a:cubicBezTo>
                      <a:pt x="87973" y="13290"/>
                      <a:pt x="86909" y="22865"/>
                      <a:pt x="71217" y="21535"/>
                    </a:cubicBezTo>
                    <a:cubicBezTo>
                      <a:pt x="55524" y="20205"/>
                      <a:pt x="27863" y="22865"/>
                      <a:pt x="53131" y="32440"/>
                    </a:cubicBezTo>
                    <a:cubicBezTo>
                      <a:pt x="78398" y="42015"/>
                      <a:pt x="50737" y="45739"/>
                      <a:pt x="30257" y="45739"/>
                    </a:cubicBezTo>
                    <a:cubicBezTo>
                      <a:pt x="9777" y="45739"/>
                      <a:pt x="8447" y="72336"/>
                      <a:pt x="35045" y="75794"/>
                    </a:cubicBezTo>
                    <a:cubicBezTo>
                      <a:pt x="61642" y="79517"/>
                      <a:pt x="42226" y="94944"/>
                      <a:pt x="20682" y="89092"/>
                    </a:cubicBezTo>
                    <a:cubicBezTo>
                      <a:pt x="-862" y="82975"/>
                      <a:pt x="-8043" y="93880"/>
                      <a:pt x="11107" y="103455"/>
                    </a:cubicBezTo>
                    <a:close/>
                  </a:path>
                </a:pathLst>
              </a:custGeom>
              <a:grpFill/>
              <a:ln w="6350" cap="flat">
                <a:solidFill>
                  <a:schemeClr val="bg1"/>
                </a:solidFill>
                <a:prstDash val="solid"/>
                <a:miter/>
              </a:ln>
            </p:spPr>
            <p:txBody>
              <a:bodyPr rtlCol="0" anchor="ctr"/>
              <a:lstStyle/>
              <a:p>
                <a:endParaRPr lang="en-GB"/>
              </a:p>
            </p:txBody>
          </p:sp>
          <p:sp>
            <p:nvSpPr>
              <p:cNvPr id="752" name="Freeform: Shape 751">
                <a:extLst>
                  <a:ext uri="{FF2B5EF4-FFF2-40B4-BE49-F238E27FC236}">
                    <a16:creationId xmlns:a16="http://schemas.microsoft.com/office/drawing/2014/main" id="{87725060-74FA-47CF-B270-6B29D5ADD8B9}"/>
                  </a:ext>
                </a:extLst>
              </p:cNvPr>
              <p:cNvSpPr/>
              <p:nvPr/>
            </p:nvSpPr>
            <p:spPr>
              <a:xfrm>
                <a:off x="3578773" y="1856323"/>
                <a:ext cx="124272" cy="58245"/>
              </a:xfrm>
              <a:custGeom>
                <a:avLst/>
                <a:gdLst>
                  <a:gd name="connsiteX0" fmla="*/ 1393 w 124272"/>
                  <a:gd name="connsiteY0" fmla="*/ 5750 h 58245"/>
                  <a:gd name="connsiteX1" fmla="*/ 18149 w 124272"/>
                  <a:gd name="connsiteY1" fmla="*/ 39528 h 58245"/>
                  <a:gd name="connsiteX2" fmla="*/ 59109 w 124272"/>
                  <a:gd name="connsiteY2" fmla="*/ 52827 h 58245"/>
                  <a:gd name="connsiteX3" fmla="*/ 124272 w 124272"/>
                  <a:gd name="connsiteY3" fmla="*/ 41922 h 58245"/>
                  <a:gd name="connsiteX4" fmla="*/ 55651 w 124272"/>
                  <a:gd name="connsiteY4" fmla="*/ 8144 h 58245"/>
                  <a:gd name="connsiteX5" fmla="*/ 1393 w 124272"/>
                  <a:gd name="connsiteY5" fmla="*/ 5750 h 5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72" h="58245">
                    <a:moveTo>
                      <a:pt x="1393" y="5750"/>
                    </a:moveTo>
                    <a:cubicBezTo>
                      <a:pt x="-5788" y="21442"/>
                      <a:pt x="17085" y="21442"/>
                      <a:pt x="18149" y="39528"/>
                    </a:cubicBezTo>
                    <a:cubicBezTo>
                      <a:pt x="19479" y="57615"/>
                      <a:pt x="42353" y="63732"/>
                      <a:pt x="59109" y="52827"/>
                    </a:cubicBezTo>
                    <a:cubicBezTo>
                      <a:pt x="75865" y="41922"/>
                      <a:pt x="124272" y="56019"/>
                      <a:pt x="124272" y="41922"/>
                    </a:cubicBezTo>
                    <a:cubicBezTo>
                      <a:pt x="124272" y="28624"/>
                      <a:pt x="73737" y="4686"/>
                      <a:pt x="55651" y="8144"/>
                    </a:cubicBezTo>
                    <a:cubicBezTo>
                      <a:pt x="37565" y="11867"/>
                      <a:pt x="8574" y="-9942"/>
                      <a:pt x="1393" y="5750"/>
                    </a:cubicBezTo>
                    <a:close/>
                  </a:path>
                </a:pathLst>
              </a:custGeom>
              <a:grpFill/>
              <a:ln w="6350" cap="flat">
                <a:solidFill>
                  <a:schemeClr val="bg1"/>
                </a:solidFill>
                <a:prstDash val="solid"/>
                <a:miter/>
              </a:ln>
            </p:spPr>
            <p:txBody>
              <a:bodyPr rtlCol="0" anchor="ctr"/>
              <a:lstStyle/>
              <a:p>
                <a:endParaRPr lang="en-GB"/>
              </a:p>
            </p:txBody>
          </p:sp>
          <p:sp>
            <p:nvSpPr>
              <p:cNvPr id="753" name="Freeform: Shape 752">
                <a:extLst>
                  <a:ext uri="{FF2B5EF4-FFF2-40B4-BE49-F238E27FC236}">
                    <a16:creationId xmlns:a16="http://schemas.microsoft.com/office/drawing/2014/main" id="{7B97A403-5962-4D00-9F69-555DBA509F88}"/>
                  </a:ext>
                </a:extLst>
              </p:cNvPr>
              <p:cNvSpPr/>
              <p:nvPr/>
            </p:nvSpPr>
            <p:spPr>
              <a:xfrm>
                <a:off x="3332633" y="1855874"/>
                <a:ext cx="787582" cy="567937"/>
              </a:xfrm>
              <a:custGeom>
                <a:avLst/>
                <a:gdLst>
                  <a:gd name="connsiteX0" fmla="*/ 652343 w 787582"/>
                  <a:gd name="connsiteY0" fmla="*/ 377496 h 567937"/>
                  <a:gd name="connsiteX1" fmla="*/ 691973 w 787582"/>
                  <a:gd name="connsiteY1" fmla="*/ 416062 h 567937"/>
                  <a:gd name="connsiteX2" fmla="*/ 720964 w 787582"/>
                  <a:gd name="connsiteY2" fmla="*/ 408881 h 567937"/>
                  <a:gd name="connsiteX3" fmla="*/ 748625 w 787582"/>
                  <a:gd name="connsiteY3" fmla="*/ 393189 h 567937"/>
                  <a:gd name="connsiteX4" fmla="*/ 783467 w 787582"/>
                  <a:gd name="connsiteY4" fmla="*/ 358346 h 567937"/>
                  <a:gd name="connsiteX5" fmla="*/ 752083 w 787582"/>
                  <a:gd name="connsiteY5" fmla="*/ 339196 h 567937"/>
                  <a:gd name="connsiteX6" fmla="*/ 729209 w 787582"/>
                  <a:gd name="connsiteY6" fmla="*/ 318716 h 567937"/>
                  <a:gd name="connsiteX7" fmla="*/ 681068 w 787582"/>
                  <a:gd name="connsiteY7" fmla="*/ 293449 h 567937"/>
                  <a:gd name="connsiteX8" fmla="*/ 632927 w 787582"/>
                  <a:gd name="connsiteY8" fmla="*/ 276693 h 567937"/>
                  <a:gd name="connsiteX9" fmla="*/ 596755 w 787582"/>
                  <a:gd name="connsiteY9" fmla="*/ 246638 h 567937"/>
                  <a:gd name="connsiteX10" fmla="*/ 633991 w 787582"/>
                  <a:gd name="connsiteY10" fmla="*/ 238127 h 567937"/>
                  <a:gd name="connsiteX11" fmla="*/ 602606 w 787582"/>
                  <a:gd name="connsiteY11" fmla="*/ 222434 h 567937"/>
                  <a:gd name="connsiteX12" fmla="*/ 618299 w 787582"/>
                  <a:gd name="connsiteY12" fmla="*/ 210465 h 567937"/>
                  <a:gd name="connsiteX13" fmla="*/ 603936 w 787582"/>
                  <a:gd name="connsiteY13" fmla="*/ 187592 h 567937"/>
                  <a:gd name="connsiteX14" fmla="*/ 584786 w 787582"/>
                  <a:gd name="connsiteY14" fmla="*/ 197167 h 567937"/>
                  <a:gd name="connsiteX15" fmla="*/ 589574 w 787582"/>
                  <a:gd name="connsiteY15" fmla="*/ 175357 h 567937"/>
                  <a:gd name="connsiteX16" fmla="*/ 547284 w 787582"/>
                  <a:gd name="connsiteY16" fmla="*/ 162058 h 567937"/>
                  <a:gd name="connsiteX17" fmla="*/ 528134 w 787582"/>
                  <a:gd name="connsiteY17" fmla="*/ 148760 h 567937"/>
                  <a:gd name="connsiteX18" fmla="*/ 493291 w 787582"/>
                  <a:gd name="connsiteY18" fmla="*/ 155941 h 567937"/>
                  <a:gd name="connsiteX19" fmla="*/ 483716 w 787582"/>
                  <a:gd name="connsiteY19" fmla="*/ 147430 h 567937"/>
                  <a:gd name="connsiteX20" fmla="*/ 506590 w 787582"/>
                  <a:gd name="connsiteY20" fmla="*/ 125620 h 567937"/>
                  <a:gd name="connsiteX21" fmla="*/ 465630 w 787582"/>
                  <a:gd name="connsiteY21" fmla="*/ 126950 h 567937"/>
                  <a:gd name="connsiteX22" fmla="*/ 434246 w 787582"/>
                  <a:gd name="connsiteY22" fmla="*/ 101683 h 567937"/>
                  <a:gd name="connsiteX23" fmla="*/ 400467 w 787582"/>
                  <a:gd name="connsiteY23" fmla="*/ 82533 h 567937"/>
                  <a:gd name="connsiteX24" fmla="*/ 342751 w 787582"/>
                  <a:gd name="connsiteY24" fmla="*/ 59659 h 567937"/>
                  <a:gd name="connsiteX25" fmla="*/ 312696 w 787582"/>
                  <a:gd name="connsiteY25" fmla="*/ 82533 h 567937"/>
                  <a:gd name="connsiteX26" fmla="*/ 295940 w 787582"/>
                  <a:gd name="connsiteY26" fmla="*/ 76415 h 567937"/>
                  <a:gd name="connsiteX27" fmla="*/ 251256 w 787582"/>
                  <a:gd name="connsiteY27" fmla="*/ 90778 h 567937"/>
                  <a:gd name="connsiteX28" fmla="*/ 252586 w 787582"/>
                  <a:gd name="connsiteY28" fmla="*/ 45030 h 567937"/>
                  <a:gd name="connsiteX29" fmla="*/ 233436 w 787582"/>
                  <a:gd name="connsiteY29" fmla="*/ 12582 h 567937"/>
                  <a:gd name="connsiteX30" fmla="*/ 180508 w 787582"/>
                  <a:gd name="connsiteY30" fmla="*/ 12582 h 567937"/>
                  <a:gd name="connsiteX31" fmla="*/ 122792 w 787582"/>
                  <a:gd name="connsiteY31" fmla="*/ 35455 h 567937"/>
                  <a:gd name="connsiteX32" fmla="*/ 131303 w 787582"/>
                  <a:gd name="connsiteY32" fmla="*/ 75351 h 567937"/>
                  <a:gd name="connsiteX33" fmla="*/ 116940 w 787582"/>
                  <a:gd name="connsiteY33" fmla="*/ 100619 h 567937"/>
                  <a:gd name="connsiteX34" fmla="*/ 145931 w 787582"/>
                  <a:gd name="connsiteY34" fmla="*/ 121099 h 567937"/>
                  <a:gd name="connsiteX35" fmla="*/ 100184 w 787582"/>
                  <a:gd name="connsiteY35" fmla="*/ 103012 h 567937"/>
                  <a:gd name="connsiteX36" fmla="*/ 94067 w 787582"/>
                  <a:gd name="connsiteY36" fmla="*/ 68170 h 567937"/>
                  <a:gd name="connsiteX37" fmla="*/ 108429 w 787582"/>
                  <a:gd name="connsiteY37" fmla="*/ 29604 h 567937"/>
                  <a:gd name="connsiteX38" fmla="*/ 136090 w 787582"/>
                  <a:gd name="connsiteY38" fmla="*/ 5401 h 567937"/>
                  <a:gd name="connsiteX39" fmla="*/ 28903 w 787582"/>
                  <a:gd name="connsiteY39" fmla="*/ 31998 h 567937"/>
                  <a:gd name="connsiteX40" fmla="*/ 3636 w 787582"/>
                  <a:gd name="connsiteY40" fmla="*/ 125886 h 567937"/>
                  <a:gd name="connsiteX41" fmla="*/ 61352 w 787582"/>
                  <a:gd name="connsiteY41" fmla="*/ 136791 h 567937"/>
                  <a:gd name="connsiteX42" fmla="*/ 55235 w 787582"/>
                  <a:gd name="connsiteY42" fmla="*/ 148760 h 567937"/>
                  <a:gd name="connsiteX43" fmla="*/ 14275 w 787582"/>
                  <a:gd name="connsiteY43" fmla="*/ 152483 h 567937"/>
                  <a:gd name="connsiteX44" fmla="*/ 67203 w 787582"/>
                  <a:gd name="connsiteY44" fmla="*/ 179081 h 567937"/>
                  <a:gd name="connsiteX45" fmla="*/ 94865 w 787582"/>
                  <a:gd name="connsiteY45" fmla="*/ 185198 h 567937"/>
                  <a:gd name="connsiteX46" fmla="*/ 149123 w 787582"/>
                  <a:gd name="connsiteY46" fmla="*/ 193709 h 567937"/>
                  <a:gd name="connsiteX47" fmla="*/ 209499 w 787582"/>
                  <a:gd name="connsiteY47" fmla="*/ 204614 h 567937"/>
                  <a:gd name="connsiteX48" fmla="*/ 237160 w 787582"/>
                  <a:gd name="connsiteY48" fmla="*/ 192645 h 567937"/>
                  <a:gd name="connsiteX49" fmla="*/ 298600 w 787582"/>
                  <a:gd name="connsiteY49" fmla="*/ 201156 h 567937"/>
                  <a:gd name="connsiteX50" fmla="*/ 294876 w 787582"/>
                  <a:gd name="connsiteY50" fmla="*/ 184400 h 567937"/>
                  <a:gd name="connsiteX51" fmla="*/ 300993 w 787582"/>
                  <a:gd name="connsiteY51" fmla="*/ 171101 h 567937"/>
                  <a:gd name="connsiteX52" fmla="*/ 333442 w 787582"/>
                  <a:gd name="connsiteY52" fmla="*/ 191581 h 567937"/>
                  <a:gd name="connsiteX53" fmla="*/ 347804 w 787582"/>
                  <a:gd name="connsiteY53" fmla="*/ 204880 h 567937"/>
                  <a:gd name="connsiteX54" fmla="*/ 388764 w 787582"/>
                  <a:gd name="connsiteY54" fmla="*/ 232541 h 567937"/>
                  <a:gd name="connsiteX55" fmla="*/ 362167 w 787582"/>
                  <a:gd name="connsiteY55" fmla="*/ 255415 h 567937"/>
                  <a:gd name="connsiteX56" fmla="*/ 404457 w 787582"/>
                  <a:gd name="connsiteY56" fmla="*/ 243446 h 567937"/>
                  <a:gd name="connsiteX57" fmla="*/ 429724 w 787582"/>
                  <a:gd name="connsiteY57" fmla="*/ 270043 h 567937"/>
                  <a:gd name="connsiteX58" fmla="*/ 470684 w 787582"/>
                  <a:gd name="connsiteY58" fmla="*/ 296641 h 567937"/>
                  <a:gd name="connsiteX59" fmla="*/ 470684 w 787582"/>
                  <a:gd name="connsiteY59" fmla="*/ 343718 h 567937"/>
                  <a:gd name="connsiteX60" fmla="*/ 515367 w 787582"/>
                  <a:gd name="connsiteY60" fmla="*/ 340260 h 567937"/>
                  <a:gd name="connsiteX61" fmla="*/ 557657 w 787582"/>
                  <a:gd name="connsiteY61" fmla="*/ 360740 h 567937"/>
                  <a:gd name="connsiteX62" fmla="*/ 517761 w 787582"/>
                  <a:gd name="connsiteY62" fmla="*/ 380156 h 567937"/>
                  <a:gd name="connsiteX63" fmla="*/ 449140 w 787582"/>
                  <a:gd name="connsiteY63" fmla="*/ 354888 h 567937"/>
                  <a:gd name="connsiteX64" fmla="*/ 441959 w 787582"/>
                  <a:gd name="connsiteY64" fmla="*/ 400636 h 567937"/>
                  <a:gd name="connsiteX65" fmla="*/ 378125 w 787582"/>
                  <a:gd name="connsiteY65" fmla="*/ 413934 h 567937"/>
                  <a:gd name="connsiteX66" fmla="*/ 341953 w 787582"/>
                  <a:gd name="connsiteY66" fmla="*/ 421116 h 567937"/>
                  <a:gd name="connsiteX67" fmla="*/ 326261 w 787582"/>
                  <a:gd name="connsiteY67" fmla="*/ 454894 h 567937"/>
                  <a:gd name="connsiteX68" fmla="*/ 386637 w 787582"/>
                  <a:gd name="connsiteY68" fmla="*/ 457288 h 567937"/>
                  <a:gd name="connsiteX69" fmla="*/ 413234 w 787582"/>
                  <a:gd name="connsiteY69" fmla="*/ 452500 h 567937"/>
                  <a:gd name="connsiteX70" fmla="*/ 454193 w 787582"/>
                  <a:gd name="connsiteY70" fmla="*/ 450107 h 567937"/>
                  <a:gd name="connsiteX71" fmla="*/ 485578 w 787582"/>
                  <a:gd name="connsiteY71" fmla="*/ 477768 h 567937"/>
                  <a:gd name="connsiteX72" fmla="*/ 501271 w 787582"/>
                  <a:gd name="connsiteY72" fmla="*/ 512610 h 567937"/>
                  <a:gd name="connsiteX73" fmla="*/ 566434 w 787582"/>
                  <a:gd name="connsiteY73" fmla="*/ 533090 h 567937"/>
                  <a:gd name="connsiteX74" fmla="*/ 650747 w 787582"/>
                  <a:gd name="connsiteY74" fmla="*/ 565539 h 567937"/>
                  <a:gd name="connsiteX75" fmla="*/ 579733 w 787582"/>
                  <a:gd name="connsiteY75" fmla="*/ 493194 h 567937"/>
                  <a:gd name="connsiteX76" fmla="*/ 620692 w 787582"/>
                  <a:gd name="connsiteY76" fmla="*/ 500376 h 567937"/>
                  <a:gd name="connsiteX77" fmla="*/ 694101 w 787582"/>
                  <a:gd name="connsiteY77" fmla="*/ 505163 h 567937"/>
                  <a:gd name="connsiteX78" fmla="*/ 679738 w 787582"/>
                  <a:gd name="connsiteY78" fmla="*/ 473778 h 567937"/>
                  <a:gd name="connsiteX79" fmla="*/ 652077 w 787582"/>
                  <a:gd name="connsiteY79" fmla="*/ 436276 h 567937"/>
                  <a:gd name="connsiteX80" fmla="*/ 607394 w 787582"/>
                  <a:gd name="connsiteY80" fmla="*/ 395316 h 567937"/>
                  <a:gd name="connsiteX81" fmla="*/ 614575 w 787582"/>
                  <a:gd name="connsiteY81" fmla="*/ 365261 h 567937"/>
                  <a:gd name="connsiteX82" fmla="*/ 652343 w 787582"/>
                  <a:gd name="connsiteY82" fmla="*/ 377496 h 56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87582" h="567937">
                    <a:moveTo>
                      <a:pt x="652343" y="377496"/>
                    </a:moveTo>
                    <a:cubicBezTo>
                      <a:pt x="666705" y="378826"/>
                      <a:pt x="669099" y="396646"/>
                      <a:pt x="691973" y="416062"/>
                    </a:cubicBezTo>
                    <a:cubicBezTo>
                      <a:pt x="714847" y="435212"/>
                      <a:pt x="717240" y="422180"/>
                      <a:pt x="720964" y="408881"/>
                    </a:cubicBezTo>
                    <a:cubicBezTo>
                      <a:pt x="724688" y="395582"/>
                      <a:pt x="749955" y="406487"/>
                      <a:pt x="748625" y="393189"/>
                    </a:cubicBezTo>
                    <a:cubicBezTo>
                      <a:pt x="747561" y="379890"/>
                      <a:pt x="769105" y="364198"/>
                      <a:pt x="783467" y="358346"/>
                    </a:cubicBezTo>
                    <a:cubicBezTo>
                      <a:pt x="797830" y="352229"/>
                      <a:pt x="771499" y="337866"/>
                      <a:pt x="752083" y="339196"/>
                    </a:cubicBezTo>
                    <a:cubicBezTo>
                      <a:pt x="732667" y="340526"/>
                      <a:pt x="729209" y="327227"/>
                      <a:pt x="729209" y="318716"/>
                    </a:cubicBezTo>
                    <a:cubicBezTo>
                      <a:pt x="729209" y="310205"/>
                      <a:pt x="693037" y="289725"/>
                      <a:pt x="681068" y="293449"/>
                    </a:cubicBezTo>
                    <a:cubicBezTo>
                      <a:pt x="669099" y="297172"/>
                      <a:pt x="648619" y="277756"/>
                      <a:pt x="632927" y="276693"/>
                    </a:cubicBezTo>
                    <a:cubicBezTo>
                      <a:pt x="617235" y="275629"/>
                      <a:pt x="594361" y="263394"/>
                      <a:pt x="596755" y="246638"/>
                    </a:cubicBezTo>
                    <a:cubicBezTo>
                      <a:pt x="599149" y="229881"/>
                      <a:pt x="628139" y="251425"/>
                      <a:pt x="633991" y="238127"/>
                    </a:cubicBezTo>
                    <a:cubicBezTo>
                      <a:pt x="640108" y="224828"/>
                      <a:pt x="603936" y="232009"/>
                      <a:pt x="602606" y="222434"/>
                    </a:cubicBezTo>
                    <a:cubicBezTo>
                      <a:pt x="601276" y="212859"/>
                      <a:pt x="611117" y="216317"/>
                      <a:pt x="618299" y="210465"/>
                    </a:cubicBezTo>
                    <a:cubicBezTo>
                      <a:pt x="625480" y="204348"/>
                      <a:pt x="612181" y="192379"/>
                      <a:pt x="603936" y="187592"/>
                    </a:cubicBezTo>
                    <a:cubicBezTo>
                      <a:pt x="595425" y="182804"/>
                      <a:pt x="593031" y="197167"/>
                      <a:pt x="584786" y="197167"/>
                    </a:cubicBezTo>
                    <a:cubicBezTo>
                      <a:pt x="576275" y="197167"/>
                      <a:pt x="583456" y="183868"/>
                      <a:pt x="589574" y="175357"/>
                    </a:cubicBezTo>
                    <a:cubicBezTo>
                      <a:pt x="595691" y="166846"/>
                      <a:pt x="561912" y="157271"/>
                      <a:pt x="547284" y="162058"/>
                    </a:cubicBezTo>
                    <a:cubicBezTo>
                      <a:pt x="532921" y="166846"/>
                      <a:pt x="528134" y="158335"/>
                      <a:pt x="528134" y="148760"/>
                    </a:cubicBezTo>
                    <a:cubicBezTo>
                      <a:pt x="528134" y="139185"/>
                      <a:pt x="502866" y="148760"/>
                      <a:pt x="493291" y="155941"/>
                    </a:cubicBezTo>
                    <a:cubicBezTo>
                      <a:pt x="483716" y="163122"/>
                      <a:pt x="471482" y="148760"/>
                      <a:pt x="483716" y="147430"/>
                    </a:cubicBezTo>
                    <a:cubicBezTo>
                      <a:pt x="495685" y="146366"/>
                      <a:pt x="510314" y="136525"/>
                      <a:pt x="506590" y="125620"/>
                    </a:cubicBezTo>
                    <a:cubicBezTo>
                      <a:pt x="502866" y="114715"/>
                      <a:pt x="471748" y="113651"/>
                      <a:pt x="465630" y="126950"/>
                    </a:cubicBezTo>
                    <a:cubicBezTo>
                      <a:pt x="459513" y="140249"/>
                      <a:pt x="434246" y="112587"/>
                      <a:pt x="434246" y="101683"/>
                    </a:cubicBezTo>
                    <a:cubicBezTo>
                      <a:pt x="434246" y="90778"/>
                      <a:pt x="395679" y="100353"/>
                      <a:pt x="400467" y="82533"/>
                    </a:cubicBezTo>
                    <a:cubicBezTo>
                      <a:pt x="405255" y="64446"/>
                      <a:pt x="355784" y="59659"/>
                      <a:pt x="342751" y="59659"/>
                    </a:cubicBezTo>
                    <a:cubicBezTo>
                      <a:pt x="329452" y="59659"/>
                      <a:pt x="310302" y="70564"/>
                      <a:pt x="312696" y="82533"/>
                    </a:cubicBezTo>
                    <a:cubicBezTo>
                      <a:pt x="315090" y="94501"/>
                      <a:pt x="298334" y="89714"/>
                      <a:pt x="295940" y="76415"/>
                    </a:cubicBezTo>
                    <a:cubicBezTo>
                      <a:pt x="293546" y="63117"/>
                      <a:pt x="261097" y="90778"/>
                      <a:pt x="251256" y="90778"/>
                    </a:cubicBezTo>
                    <a:cubicBezTo>
                      <a:pt x="241682" y="90778"/>
                      <a:pt x="257374" y="55935"/>
                      <a:pt x="252586" y="45030"/>
                    </a:cubicBezTo>
                    <a:cubicBezTo>
                      <a:pt x="247799" y="34126"/>
                      <a:pt x="240618" y="30668"/>
                      <a:pt x="233436" y="12582"/>
                    </a:cubicBezTo>
                    <a:cubicBezTo>
                      <a:pt x="226255" y="-5504"/>
                      <a:pt x="190083" y="1677"/>
                      <a:pt x="180508" y="12582"/>
                    </a:cubicBezTo>
                    <a:cubicBezTo>
                      <a:pt x="170933" y="23487"/>
                      <a:pt x="139548" y="18699"/>
                      <a:pt x="122792" y="35455"/>
                    </a:cubicBezTo>
                    <a:cubicBezTo>
                      <a:pt x="106036" y="52478"/>
                      <a:pt x="123856" y="69234"/>
                      <a:pt x="131303" y="75351"/>
                    </a:cubicBezTo>
                    <a:cubicBezTo>
                      <a:pt x="138484" y="81469"/>
                      <a:pt x="106036" y="91044"/>
                      <a:pt x="116940" y="100619"/>
                    </a:cubicBezTo>
                    <a:cubicBezTo>
                      <a:pt x="127845" y="110194"/>
                      <a:pt x="144602" y="105406"/>
                      <a:pt x="145931" y="121099"/>
                    </a:cubicBezTo>
                    <a:cubicBezTo>
                      <a:pt x="147261" y="136791"/>
                      <a:pt x="106301" y="116311"/>
                      <a:pt x="100184" y="103012"/>
                    </a:cubicBezTo>
                    <a:cubicBezTo>
                      <a:pt x="94067" y="89714"/>
                      <a:pt x="102578" y="77745"/>
                      <a:pt x="94067" y="68170"/>
                    </a:cubicBezTo>
                    <a:cubicBezTo>
                      <a:pt x="85556" y="58595"/>
                      <a:pt x="92737" y="46360"/>
                      <a:pt x="108429" y="29604"/>
                    </a:cubicBezTo>
                    <a:cubicBezTo>
                      <a:pt x="124122" y="12848"/>
                      <a:pt x="136090" y="15242"/>
                      <a:pt x="136090" y="5401"/>
                    </a:cubicBezTo>
                    <a:cubicBezTo>
                      <a:pt x="136090" y="-4174"/>
                      <a:pt x="68533" y="-4174"/>
                      <a:pt x="28903" y="31998"/>
                    </a:cubicBezTo>
                    <a:cubicBezTo>
                      <a:pt x="-10992" y="68170"/>
                      <a:pt x="1242" y="116311"/>
                      <a:pt x="3636" y="125886"/>
                    </a:cubicBezTo>
                    <a:cubicBezTo>
                      <a:pt x="6030" y="135461"/>
                      <a:pt x="40872" y="130674"/>
                      <a:pt x="61352" y="136791"/>
                    </a:cubicBezTo>
                    <a:cubicBezTo>
                      <a:pt x="81832" y="142908"/>
                      <a:pt x="70927" y="151153"/>
                      <a:pt x="55235" y="148760"/>
                    </a:cubicBezTo>
                    <a:cubicBezTo>
                      <a:pt x="39542" y="146366"/>
                      <a:pt x="12945" y="141578"/>
                      <a:pt x="14275" y="152483"/>
                    </a:cubicBezTo>
                    <a:cubicBezTo>
                      <a:pt x="15605" y="163388"/>
                      <a:pt x="48053" y="183868"/>
                      <a:pt x="67203" y="179081"/>
                    </a:cubicBezTo>
                    <a:cubicBezTo>
                      <a:pt x="86619" y="174293"/>
                      <a:pt x="86619" y="174293"/>
                      <a:pt x="94865" y="185198"/>
                    </a:cubicBezTo>
                    <a:cubicBezTo>
                      <a:pt x="103376" y="196103"/>
                      <a:pt x="126249" y="192379"/>
                      <a:pt x="149123" y="193709"/>
                    </a:cubicBezTo>
                    <a:cubicBezTo>
                      <a:pt x="171997" y="195039"/>
                      <a:pt x="198594" y="203284"/>
                      <a:pt x="209499" y="204614"/>
                    </a:cubicBezTo>
                    <a:cubicBezTo>
                      <a:pt x="220404" y="205944"/>
                      <a:pt x="233702" y="198497"/>
                      <a:pt x="237160" y="192645"/>
                    </a:cubicBezTo>
                    <a:cubicBezTo>
                      <a:pt x="240883" y="186528"/>
                      <a:pt x="285301" y="202220"/>
                      <a:pt x="298600" y="201156"/>
                    </a:cubicBezTo>
                    <a:cubicBezTo>
                      <a:pt x="311898" y="200092"/>
                      <a:pt x="303387" y="187858"/>
                      <a:pt x="294876" y="184400"/>
                    </a:cubicBezTo>
                    <a:cubicBezTo>
                      <a:pt x="286365" y="180676"/>
                      <a:pt x="290088" y="165250"/>
                      <a:pt x="300993" y="171101"/>
                    </a:cubicBezTo>
                    <a:cubicBezTo>
                      <a:pt x="311898" y="177219"/>
                      <a:pt x="329984" y="180676"/>
                      <a:pt x="333442" y="191581"/>
                    </a:cubicBezTo>
                    <a:cubicBezTo>
                      <a:pt x="336634" y="200890"/>
                      <a:pt x="346741" y="196369"/>
                      <a:pt x="347804" y="204880"/>
                    </a:cubicBezTo>
                    <a:cubicBezTo>
                      <a:pt x="348868" y="213391"/>
                      <a:pt x="387434" y="222966"/>
                      <a:pt x="388764" y="232541"/>
                    </a:cubicBezTo>
                    <a:cubicBezTo>
                      <a:pt x="389828" y="242116"/>
                      <a:pt x="351528" y="246904"/>
                      <a:pt x="362167" y="255415"/>
                    </a:cubicBezTo>
                    <a:cubicBezTo>
                      <a:pt x="373072" y="263926"/>
                      <a:pt x="389828" y="244510"/>
                      <a:pt x="404457" y="243446"/>
                    </a:cubicBezTo>
                    <a:cubicBezTo>
                      <a:pt x="418819" y="242116"/>
                      <a:pt x="418819" y="274831"/>
                      <a:pt x="429724" y="270043"/>
                    </a:cubicBezTo>
                    <a:cubicBezTo>
                      <a:pt x="444618" y="263394"/>
                      <a:pt x="456321" y="276161"/>
                      <a:pt x="470684" y="296641"/>
                    </a:cubicBezTo>
                    <a:cubicBezTo>
                      <a:pt x="485046" y="317120"/>
                      <a:pt x="469620" y="336270"/>
                      <a:pt x="470684" y="343718"/>
                    </a:cubicBezTo>
                    <a:cubicBezTo>
                      <a:pt x="472014" y="350899"/>
                      <a:pt x="499675" y="348505"/>
                      <a:pt x="515367" y="340260"/>
                    </a:cubicBezTo>
                    <a:cubicBezTo>
                      <a:pt x="531060" y="331749"/>
                      <a:pt x="545422" y="349835"/>
                      <a:pt x="557657" y="360740"/>
                    </a:cubicBezTo>
                    <a:cubicBezTo>
                      <a:pt x="569626" y="371645"/>
                      <a:pt x="512973" y="389731"/>
                      <a:pt x="517761" y="380156"/>
                    </a:cubicBezTo>
                    <a:cubicBezTo>
                      <a:pt x="522548" y="370581"/>
                      <a:pt x="483982" y="341590"/>
                      <a:pt x="449140" y="354888"/>
                    </a:cubicBezTo>
                    <a:cubicBezTo>
                      <a:pt x="414298" y="368187"/>
                      <a:pt x="438235" y="388667"/>
                      <a:pt x="441959" y="400636"/>
                    </a:cubicBezTo>
                    <a:cubicBezTo>
                      <a:pt x="445682" y="412605"/>
                      <a:pt x="410574" y="424839"/>
                      <a:pt x="378125" y="413934"/>
                    </a:cubicBezTo>
                    <a:cubicBezTo>
                      <a:pt x="345677" y="403030"/>
                      <a:pt x="355252" y="421116"/>
                      <a:pt x="341953" y="421116"/>
                    </a:cubicBezTo>
                    <a:cubicBezTo>
                      <a:pt x="328654" y="421116"/>
                      <a:pt x="314292" y="441596"/>
                      <a:pt x="326261" y="454894"/>
                    </a:cubicBezTo>
                    <a:cubicBezTo>
                      <a:pt x="338229" y="468193"/>
                      <a:pt x="364827" y="456224"/>
                      <a:pt x="386637" y="457288"/>
                    </a:cubicBezTo>
                    <a:cubicBezTo>
                      <a:pt x="408446" y="458618"/>
                      <a:pt x="410840" y="464469"/>
                      <a:pt x="413234" y="452500"/>
                    </a:cubicBezTo>
                    <a:cubicBezTo>
                      <a:pt x="415627" y="440532"/>
                      <a:pt x="438501" y="446383"/>
                      <a:pt x="454193" y="450107"/>
                    </a:cubicBezTo>
                    <a:cubicBezTo>
                      <a:pt x="469886" y="453830"/>
                      <a:pt x="466162" y="475374"/>
                      <a:pt x="485578" y="477768"/>
                    </a:cubicBezTo>
                    <a:cubicBezTo>
                      <a:pt x="504728" y="480162"/>
                      <a:pt x="489302" y="499578"/>
                      <a:pt x="501271" y="512610"/>
                    </a:cubicBezTo>
                    <a:cubicBezTo>
                      <a:pt x="513239" y="525909"/>
                      <a:pt x="551805" y="518728"/>
                      <a:pt x="566434" y="533090"/>
                    </a:cubicBezTo>
                    <a:cubicBezTo>
                      <a:pt x="580796" y="547453"/>
                      <a:pt x="642236" y="576444"/>
                      <a:pt x="650747" y="565539"/>
                    </a:cubicBezTo>
                    <a:cubicBezTo>
                      <a:pt x="660322" y="553570"/>
                      <a:pt x="597819" y="497982"/>
                      <a:pt x="579733" y="493194"/>
                    </a:cubicBezTo>
                    <a:cubicBezTo>
                      <a:pt x="561646" y="488407"/>
                      <a:pt x="597819" y="482289"/>
                      <a:pt x="620692" y="500376"/>
                    </a:cubicBezTo>
                    <a:cubicBezTo>
                      <a:pt x="643566" y="518462"/>
                      <a:pt x="677344" y="526973"/>
                      <a:pt x="694101" y="505163"/>
                    </a:cubicBezTo>
                    <a:cubicBezTo>
                      <a:pt x="710857" y="483353"/>
                      <a:pt x="679738" y="489471"/>
                      <a:pt x="679738" y="473778"/>
                    </a:cubicBezTo>
                    <a:cubicBezTo>
                      <a:pt x="679738" y="458086"/>
                      <a:pt x="668833" y="436276"/>
                      <a:pt x="652077" y="436276"/>
                    </a:cubicBezTo>
                    <a:cubicBezTo>
                      <a:pt x="635321" y="436276"/>
                      <a:pt x="591701" y="402498"/>
                      <a:pt x="607394" y="395316"/>
                    </a:cubicBezTo>
                    <a:cubicBezTo>
                      <a:pt x="623086" y="388135"/>
                      <a:pt x="602606" y="378560"/>
                      <a:pt x="614575" y="365261"/>
                    </a:cubicBezTo>
                    <a:cubicBezTo>
                      <a:pt x="626012" y="350899"/>
                      <a:pt x="637981" y="376166"/>
                      <a:pt x="652343" y="377496"/>
                    </a:cubicBezTo>
                    <a:close/>
                  </a:path>
                </a:pathLst>
              </a:custGeom>
              <a:grpFill/>
              <a:ln w="6350" cap="flat">
                <a:solidFill>
                  <a:schemeClr val="bg1"/>
                </a:solidFill>
                <a:prstDash val="solid"/>
                <a:miter/>
              </a:ln>
            </p:spPr>
            <p:txBody>
              <a:bodyPr rtlCol="0" anchor="ctr"/>
              <a:lstStyle/>
              <a:p>
                <a:endParaRPr lang="en-GB"/>
              </a:p>
            </p:txBody>
          </p:sp>
          <p:sp>
            <p:nvSpPr>
              <p:cNvPr id="754" name="Freeform: Shape 753">
                <a:extLst>
                  <a:ext uri="{FF2B5EF4-FFF2-40B4-BE49-F238E27FC236}">
                    <a16:creationId xmlns:a16="http://schemas.microsoft.com/office/drawing/2014/main" id="{704CF4A9-287D-4E30-9A56-BE4BE0533120}"/>
                  </a:ext>
                </a:extLst>
              </p:cNvPr>
              <p:cNvSpPr/>
              <p:nvPr/>
            </p:nvSpPr>
            <p:spPr>
              <a:xfrm>
                <a:off x="3672027" y="2130364"/>
                <a:ext cx="68923" cy="53022"/>
              </a:xfrm>
              <a:custGeom>
                <a:avLst/>
                <a:gdLst>
                  <a:gd name="connsiteX0" fmla="*/ 58679 w 68923"/>
                  <a:gd name="connsiteY0" fmla="*/ 45024 h 53022"/>
                  <a:gd name="connsiteX1" fmla="*/ 62402 w 68923"/>
                  <a:gd name="connsiteY1" fmla="*/ 8852 h 53022"/>
                  <a:gd name="connsiteX2" fmla="*/ 27560 w 68923"/>
                  <a:gd name="connsiteY2" fmla="*/ 340 h 53022"/>
                  <a:gd name="connsiteX3" fmla="*/ 3357 w 68923"/>
                  <a:gd name="connsiteY3" fmla="*/ 42630 h 53022"/>
                  <a:gd name="connsiteX4" fmla="*/ 58679 w 68923"/>
                  <a:gd name="connsiteY4" fmla="*/ 45024 h 53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 h="53022">
                    <a:moveTo>
                      <a:pt x="58679" y="45024"/>
                    </a:moveTo>
                    <a:cubicBezTo>
                      <a:pt x="73041" y="42630"/>
                      <a:pt x="70382" y="20288"/>
                      <a:pt x="62402" y="8852"/>
                    </a:cubicBezTo>
                    <a:cubicBezTo>
                      <a:pt x="56285" y="340"/>
                      <a:pt x="40593" y="-723"/>
                      <a:pt x="27560" y="340"/>
                    </a:cubicBezTo>
                    <a:cubicBezTo>
                      <a:pt x="14261" y="1404"/>
                      <a:pt x="-8612" y="21884"/>
                      <a:pt x="3357" y="42630"/>
                    </a:cubicBezTo>
                    <a:cubicBezTo>
                      <a:pt x="15325" y="63110"/>
                      <a:pt x="44316" y="47418"/>
                      <a:pt x="58679" y="45024"/>
                    </a:cubicBezTo>
                    <a:close/>
                  </a:path>
                </a:pathLst>
              </a:custGeom>
              <a:grpFill/>
              <a:ln w="6350" cap="flat">
                <a:solidFill>
                  <a:schemeClr val="bg1"/>
                </a:solidFill>
                <a:prstDash val="solid"/>
                <a:miter/>
              </a:ln>
            </p:spPr>
            <p:txBody>
              <a:bodyPr rtlCol="0" anchor="ctr"/>
              <a:lstStyle/>
              <a:p>
                <a:endParaRPr lang="en-GB"/>
              </a:p>
            </p:txBody>
          </p:sp>
          <p:sp>
            <p:nvSpPr>
              <p:cNvPr id="755" name="Freeform: Shape 754">
                <a:extLst>
                  <a:ext uri="{FF2B5EF4-FFF2-40B4-BE49-F238E27FC236}">
                    <a16:creationId xmlns:a16="http://schemas.microsoft.com/office/drawing/2014/main" id="{E236F284-F17E-45AD-A22C-CA06A438B392}"/>
                  </a:ext>
                </a:extLst>
              </p:cNvPr>
              <p:cNvSpPr/>
              <p:nvPr/>
            </p:nvSpPr>
            <p:spPr>
              <a:xfrm>
                <a:off x="3148763" y="1678463"/>
                <a:ext cx="466599" cy="141352"/>
              </a:xfrm>
              <a:custGeom>
                <a:avLst/>
                <a:gdLst>
                  <a:gd name="connsiteX0" fmla="*/ 123938 w 466599"/>
                  <a:gd name="connsiteY0" fmla="*/ 110201 h 141352"/>
                  <a:gd name="connsiteX1" fmla="*/ 155323 w 466599"/>
                  <a:gd name="connsiteY1" fmla="*/ 126957 h 141352"/>
                  <a:gd name="connsiteX2" fmla="*/ 200006 w 466599"/>
                  <a:gd name="connsiteY2" fmla="*/ 133074 h 141352"/>
                  <a:gd name="connsiteX3" fmla="*/ 219157 w 466599"/>
                  <a:gd name="connsiteY3" fmla="*/ 124563 h 141352"/>
                  <a:gd name="connsiteX4" fmla="*/ 309587 w 466599"/>
                  <a:gd name="connsiteY4" fmla="*/ 141320 h 141352"/>
                  <a:gd name="connsiteX5" fmla="*/ 369963 w 466599"/>
                  <a:gd name="connsiteY5" fmla="*/ 126957 h 141352"/>
                  <a:gd name="connsiteX6" fmla="*/ 442308 w 466599"/>
                  <a:gd name="connsiteY6" fmla="*/ 133074 h 141352"/>
                  <a:gd name="connsiteX7" fmla="*/ 466511 w 466599"/>
                  <a:gd name="connsiteY7" fmla="*/ 89721 h 141352"/>
                  <a:gd name="connsiteX8" fmla="*/ 313577 w 466599"/>
                  <a:gd name="connsiteY8" fmla="*/ 78816 h 141352"/>
                  <a:gd name="connsiteX9" fmla="*/ 236445 w 466599"/>
                  <a:gd name="connsiteY9" fmla="*/ 82540 h 141352"/>
                  <a:gd name="connsiteX10" fmla="*/ 191761 w 466599"/>
                  <a:gd name="connsiteY10" fmla="*/ 69241 h 141352"/>
                  <a:gd name="connsiteX11" fmla="*/ 200273 w 466599"/>
                  <a:gd name="connsiteY11" fmla="*/ 43974 h 141352"/>
                  <a:gd name="connsiteX12" fmla="*/ 127928 w 466599"/>
                  <a:gd name="connsiteY12" fmla="*/ 22430 h 141352"/>
                  <a:gd name="connsiteX13" fmla="*/ 70212 w 466599"/>
                  <a:gd name="connsiteY13" fmla="*/ 5674 h 141352"/>
                  <a:gd name="connsiteX14" fmla="*/ 1591 w 466599"/>
                  <a:gd name="connsiteY14" fmla="*/ 15249 h 141352"/>
                  <a:gd name="connsiteX15" fmla="*/ 87234 w 466599"/>
                  <a:gd name="connsiteY15" fmla="*/ 40516 h 141352"/>
                  <a:gd name="connsiteX16" fmla="*/ 123406 w 466599"/>
                  <a:gd name="connsiteY16" fmla="*/ 68177 h 141352"/>
                  <a:gd name="connsiteX17" fmla="*/ 123938 w 466599"/>
                  <a:gd name="connsiteY17" fmla="*/ 110201 h 14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6599" h="141352">
                    <a:moveTo>
                      <a:pt x="123938" y="110201"/>
                    </a:moveTo>
                    <a:cubicBezTo>
                      <a:pt x="132450" y="134404"/>
                      <a:pt x="142024" y="117382"/>
                      <a:pt x="155323" y="126957"/>
                    </a:cubicBezTo>
                    <a:cubicBezTo>
                      <a:pt x="168622" y="136532"/>
                      <a:pt x="189102" y="142649"/>
                      <a:pt x="200006" y="133074"/>
                    </a:cubicBezTo>
                    <a:cubicBezTo>
                      <a:pt x="210911" y="123499"/>
                      <a:pt x="215699" y="116318"/>
                      <a:pt x="219157" y="124563"/>
                    </a:cubicBezTo>
                    <a:cubicBezTo>
                      <a:pt x="225008" y="138128"/>
                      <a:pt x="251605" y="140256"/>
                      <a:pt x="309587" y="141320"/>
                    </a:cubicBezTo>
                    <a:cubicBezTo>
                      <a:pt x="367569" y="142383"/>
                      <a:pt x="352941" y="117116"/>
                      <a:pt x="369963" y="126957"/>
                    </a:cubicBezTo>
                    <a:cubicBezTo>
                      <a:pt x="386719" y="136532"/>
                      <a:pt x="425285" y="136532"/>
                      <a:pt x="442308" y="133074"/>
                    </a:cubicBezTo>
                    <a:cubicBezTo>
                      <a:pt x="459064" y="129617"/>
                      <a:pt x="467575" y="103020"/>
                      <a:pt x="466511" y="89721"/>
                    </a:cubicBezTo>
                    <a:cubicBezTo>
                      <a:pt x="465447" y="76422"/>
                      <a:pt x="336450" y="65517"/>
                      <a:pt x="313577" y="78816"/>
                    </a:cubicBezTo>
                    <a:cubicBezTo>
                      <a:pt x="290703" y="92115"/>
                      <a:pt x="254531" y="72699"/>
                      <a:pt x="236445" y="82540"/>
                    </a:cubicBezTo>
                    <a:cubicBezTo>
                      <a:pt x="218359" y="92115"/>
                      <a:pt x="224476" y="70571"/>
                      <a:pt x="191761" y="69241"/>
                    </a:cubicBezTo>
                    <a:cubicBezTo>
                      <a:pt x="159313" y="67911"/>
                      <a:pt x="194155" y="51155"/>
                      <a:pt x="200273" y="43974"/>
                    </a:cubicBezTo>
                    <a:cubicBezTo>
                      <a:pt x="206390" y="36792"/>
                      <a:pt x="150802" y="17376"/>
                      <a:pt x="127928" y="22430"/>
                    </a:cubicBezTo>
                    <a:cubicBezTo>
                      <a:pt x="105054" y="27217"/>
                      <a:pt x="91756" y="15249"/>
                      <a:pt x="70212" y="5674"/>
                    </a:cubicBezTo>
                    <a:cubicBezTo>
                      <a:pt x="48402" y="-3901"/>
                      <a:pt x="-10378" y="-1774"/>
                      <a:pt x="1591" y="15249"/>
                    </a:cubicBezTo>
                    <a:cubicBezTo>
                      <a:pt x="10102" y="27217"/>
                      <a:pt x="80053" y="52485"/>
                      <a:pt x="87234" y="40516"/>
                    </a:cubicBezTo>
                    <a:cubicBezTo>
                      <a:pt x="94416" y="28547"/>
                      <a:pt x="112502" y="54878"/>
                      <a:pt x="123406" y="68177"/>
                    </a:cubicBezTo>
                    <a:cubicBezTo>
                      <a:pt x="133779" y="81210"/>
                      <a:pt x="115693" y="85997"/>
                      <a:pt x="123938" y="110201"/>
                    </a:cubicBezTo>
                    <a:close/>
                  </a:path>
                </a:pathLst>
              </a:custGeom>
              <a:grpFill/>
              <a:ln w="6350" cap="flat">
                <a:solidFill>
                  <a:schemeClr val="bg1"/>
                </a:solidFill>
                <a:prstDash val="solid"/>
                <a:miter/>
              </a:ln>
            </p:spPr>
            <p:txBody>
              <a:bodyPr rtlCol="0" anchor="ctr"/>
              <a:lstStyle/>
              <a:p>
                <a:endParaRPr lang="en-GB"/>
              </a:p>
            </p:txBody>
          </p:sp>
          <p:sp>
            <p:nvSpPr>
              <p:cNvPr id="756" name="Freeform: Shape 755">
                <a:extLst>
                  <a:ext uri="{FF2B5EF4-FFF2-40B4-BE49-F238E27FC236}">
                    <a16:creationId xmlns:a16="http://schemas.microsoft.com/office/drawing/2014/main" id="{0D8C0F3E-BE40-440F-9EE4-9C59117BCB41}"/>
                  </a:ext>
                </a:extLst>
              </p:cNvPr>
              <p:cNvSpPr/>
              <p:nvPr/>
            </p:nvSpPr>
            <p:spPr>
              <a:xfrm>
                <a:off x="3275573" y="1289748"/>
                <a:ext cx="848550" cy="435426"/>
              </a:xfrm>
              <a:custGeom>
                <a:avLst/>
                <a:gdLst>
                  <a:gd name="connsiteX0" fmla="*/ 30907 w 848550"/>
                  <a:gd name="connsiteY0" fmla="*/ 102351 h 435426"/>
                  <a:gd name="connsiteX1" fmla="*/ 46599 w 848550"/>
                  <a:gd name="connsiteY1" fmla="*/ 106075 h 435426"/>
                  <a:gd name="connsiteX2" fmla="*/ 57504 w 848550"/>
                  <a:gd name="connsiteY2" fmla="*/ 116980 h 435426"/>
                  <a:gd name="connsiteX3" fmla="*/ 48993 w 848550"/>
                  <a:gd name="connsiteY3" fmla="*/ 135066 h 435426"/>
                  <a:gd name="connsiteX4" fmla="*/ 74260 w 848550"/>
                  <a:gd name="connsiteY4" fmla="*/ 151822 h 435426"/>
                  <a:gd name="connsiteX5" fmla="*/ 142881 w 848550"/>
                  <a:gd name="connsiteY5" fmla="*/ 154216 h 435426"/>
                  <a:gd name="connsiteX6" fmla="*/ 151392 w 848550"/>
                  <a:gd name="connsiteY6" fmla="*/ 167514 h 435426"/>
                  <a:gd name="connsiteX7" fmla="*/ 228524 w 848550"/>
                  <a:gd name="connsiteY7" fmla="*/ 173632 h 435426"/>
                  <a:gd name="connsiteX8" fmla="*/ 257515 w 848550"/>
                  <a:gd name="connsiteY8" fmla="*/ 169908 h 435426"/>
                  <a:gd name="connsiteX9" fmla="*/ 344222 w 848550"/>
                  <a:gd name="connsiteY9" fmla="*/ 142247 h 435426"/>
                  <a:gd name="connsiteX10" fmla="*/ 344222 w 848550"/>
                  <a:gd name="connsiteY10" fmla="*/ 165121 h 435426"/>
                  <a:gd name="connsiteX11" fmla="*/ 255121 w 848550"/>
                  <a:gd name="connsiteY11" fmla="*/ 184537 h 435426"/>
                  <a:gd name="connsiteX12" fmla="*/ 288900 w 848550"/>
                  <a:gd name="connsiteY12" fmla="*/ 220709 h 435426"/>
                  <a:gd name="connsiteX13" fmla="*/ 243153 w 848550"/>
                  <a:gd name="connsiteY13" fmla="*/ 207410 h 435426"/>
                  <a:gd name="connsiteX14" fmla="*/ 157509 w 848550"/>
                  <a:gd name="connsiteY14" fmla="*/ 187994 h 435426"/>
                  <a:gd name="connsiteX15" fmla="*/ 158839 w 848550"/>
                  <a:gd name="connsiteY15" fmla="*/ 231348 h 435426"/>
                  <a:gd name="connsiteX16" fmla="*/ 209374 w 848550"/>
                  <a:gd name="connsiteY16" fmla="*/ 263796 h 435426"/>
                  <a:gd name="connsiteX17" fmla="*/ 262303 w 848550"/>
                  <a:gd name="connsiteY17" fmla="*/ 296245 h 435426"/>
                  <a:gd name="connsiteX18" fmla="*/ 188894 w 848550"/>
                  <a:gd name="connsiteY18" fmla="*/ 281883 h 435426"/>
                  <a:gd name="connsiteX19" fmla="*/ 118943 w 848550"/>
                  <a:gd name="connsiteY19" fmla="*/ 313267 h 435426"/>
                  <a:gd name="connsiteX20" fmla="*/ 184107 w 848550"/>
                  <a:gd name="connsiteY20" fmla="*/ 314597 h 435426"/>
                  <a:gd name="connsiteX21" fmla="*/ 177989 w 848550"/>
                  <a:gd name="connsiteY21" fmla="*/ 331354 h 435426"/>
                  <a:gd name="connsiteX22" fmla="*/ 209374 w 848550"/>
                  <a:gd name="connsiteY22" fmla="*/ 367526 h 435426"/>
                  <a:gd name="connsiteX23" fmla="*/ 173202 w 848550"/>
                  <a:gd name="connsiteY23" fmla="*/ 363802 h 435426"/>
                  <a:gd name="connsiteX24" fmla="*/ 126125 w 848550"/>
                  <a:gd name="connsiteY24" fmla="*/ 339599 h 435426"/>
                  <a:gd name="connsiteX25" fmla="*/ 122401 w 848550"/>
                  <a:gd name="connsiteY25" fmla="*/ 366196 h 435426"/>
                  <a:gd name="connsiteX26" fmla="*/ 121071 w 848550"/>
                  <a:gd name="connsiteY26" fmla="*/ 382952 h 435426"/>
                  <a:gd name="connsiteX27" fmla="*/ 65749 w 848550"/>
                  <a:gd name="connsiteY27" fmla="*/ 410613 h 435426"/>
                  <a:gd name="connsiteX28" fmla="*/ 154850 w 848550"/>
                  <a:gd name="connsiteY28" fmla="*/ 420188 h 435426"/>
                  <a:gd name="connsiteX29" fmla="*/ 202991 w 848550"/>
                  <a:gd name="connsiteY29" fmla="*/ 422582 h 435426"/>
                  <a:gd name="connsiteX30" fmla="*/ 258313 w 848550"/>
                  <a:gd name="connsiteY30" fmla="*/ 416465 h 435426"/>
                  <a:gd name="connsiteX31" fmla="*/ 299273 w 848550"/>
                  <a:gd name="connsiteY31" fmla="*/ 429763 h 435426"/>
                  <a:gd name="connsiteX32" fmla="*/ 342626 w 848550"/>
                  <a:gd name="connsiteY32" fmla="*/ 426040 h 435426"/>
                  <a:gd name="connsiteX33" fmla="*/ 372681 w 848550"/>
                  <a:gd name="connsiteY33" fmla="*/ 416465 h 435426"/>
                  <a:gd name="connsiteX34" fmla="*/ 384650 w 848550"/>
                  <a:gd name="connsiteY34" fmla="*/ 392261 h 435426"/>
                  <a:gd name="connsiteX35" fmla="*/ 352201 w 848550"/>
                  <a:gd name="connsiteY35" fmla="*/ 392261 h 435426"/>
                  <a:gd name="connsiteX36" fmla="*/ 295549 w 848550"/>
                  <a:gd name="connsiteY36" fmla="*/ 381356 h 435426"/>
                  <a:gd name="connsiteX37" fmla="*/ 296879 w 848550"/>
                  <a:gd name="connsiteY37" fmla="*/ 365664 h 435426"/>
                  <a:gd name="connsiteX38" fmla="*/ 367894 w 848550"/>
                  <a:gd name="connsiteY38" fmla="*/ 363270 h 435426"/>
                  <a:gd name="connsiteX39" fmla="*/ 372681 w 848550"/>
                  <a:gd name="connsiteY39" fmla="*/ 336673 h 435426"/>
                  <a:gd name="connsiteX40" fmla="*/ 423216 w 848550"/>
                  <a:gd name="connsiteY40" fmla="*/ 333215 h 435426"/>
                  <a:gd name="connsiteX41" fmla="*/ 477474 w 848550"/>
                  <a:gd name="connsiteY41" fmla="*/ 277893 h 435426"/>
                  <a:gd name="connsiteX42" fmla="*/ 405130 w 848550"/>
                  <a:gd name="connsiteY42" fmla="*/ 262201 h 435426"/>
                  <a:gd name="connsiteX43" fmla="*/ 466569 w 848550"/>
                  <a:gd name="connsiteY43" fmla="*/ 246508 h 435426"/>
                  <a:gd name="connsiteX44" fmla="*/ 500348 w 848550"/>
                  <a:gd name="connsiteY44" fmla="*/ 221241 h 435426"/>
                  <a:gd name="connsiteX45" fmla="*/ 553276 w 848550"/>
                  <a:gd name="connsiteY45" fmla="*/ 224964 h 435426"/>
                  <a:gd name="connsiteX46" fmla="*/ 576150 w 848550"/>
                  <a:gd name="connsiteY46" fmla="*/ 200761 h 435426"/>
                  <a:gd name="connsiteX47" fmla="*/ 661793 w 848550"/>
                  <a:gd name="connsiteY47" fmla="*/ 156078 h 435426"/>
                  <a:gd name="connsiteX48" fmla="*/ 752224 w 848550"/>
                  <a:gd name="connsiteY48" fmla="*/ 117512 h 435426"/>
                  <a:gd name="connsiteX49" fmla="*/ 671368 w 848550"/>
                  <a:gd name="connsiteY49" fmla="*/ 112724 h 435426"/>
                  <a:gd name="connsiteX50" fmla="*/ 735202 w 848550"/>
                  <a:gd name="connsiteY50" fmla="*/ 98362 h 435426"/>
                  <a:gd name="connsiteX51" fmla="*/ 818451 w 848550"/>
                  <a:gd name="connsiteY51" fmla="*/ 74158 h 435426"/>
                  <a:gd name="connsiteX52" fmla="*/ 825632 w 848550"/>
                  <a:gd name="connsiteY52" fmla="*/ 47561 h 435426"/>
                  <a:gd name="connsiteX53" fmla="*/ 783343 w 848550"/>
                  <a:gd name="connsiteY53" fmla="*/ 30539 h 435426"/>
                  <a:gd name="connsiteX54" fmla="*/ 751958 w 848550"/>
                  <a:gd name="connsiteY54" fmla="*/ 22027 h 435426"/>
                  <a:gd name="connsiteX55" fmla="*/ 690518 w 848550"/>
                  <a:gd name="connsiteY55" fmla="*/ 30539 h 435426"/>
                  <a:gd name="connsiteX56" fmla="*/ 701423 w 848550"/>
                  <a:gd name="connsiteY56" fmla="*/ 13782 h 435426"/>
                  <a:gd name="connsiteX57" fmla="*/ 606205 w 848550"/>
                  <a:gd name="connsiteY57" fmla="*/ 2877 h 435426"/>
                  <a:gd name="connsiteX58" fmla="*/ 558064 w 848550"/>
                  <a:gd name="connsiteY58" fmla="*/ 6601 h 435426"/>
                  <a:gd name="connsiteX59" fmla="*/ 510987 w 848550"/>
                  <a:gd name="connsiteY59" fmla="*/ 15112 h 435426"/>
                  <a:gd name="connsiteX60" fmla="*/ 490507 w 848550"/>
                  <a:gd name="connsiteY60" fmla="*/ 13782 h 435426"/>
                  <a:gd name="connsiteX61" fmla="*/ 422950 w 848550"/>
                  <a:gd name="connsiteY61" fmla="*/ 11389 h 435426"/>
                  <a:gd name="connsiteX62" fmla="*/ 380660 w 848550"/>
                  <a:gd name="connsiteY62" fmla="*/ 19900 h 435426"/>
                  <a:gd name="connsiteX63" fmla="*/ 331189 w 848550"/>
                  <a:gd name="connsiteY63" fmla="*/ 17506 h 435426"/>
                  <a:gd name="connsiteX64" fmla="*/ 316827 w 848550"/>
                  <a:gd name="connsiteY64" fmla="*/ 24687 h 435426"/>
                  <a:gd name="connsiteX65" fmla="*/ 300071 w 848550"/>
                  <a:gd name="connsiteY65" fmla="*/ 37986 h 435426"/>
                  <a:gd name="connsiteX66" fmla="*/ 255387 w 848550"/>
                  <a:gd name="connsiteY66" fmla="*/ 47561 h 435426"/>
                  <a:gd name="connsiteX67" fmla="*/ 222939 w 848550"/>
                  <a:gd name="connsiteY67" fmla="*/ 56072 h 435426"/>
                  <a:gd name="connsiteX68" fmla="*/ 175862 w 848550"/>
                  <a:gd name="connsiteY68" fmla="*/ 51284 h 435426"/>
                  <a:gd name="connsiteX69" fmla="*/ 149264 w 848550"/>
                  <a:gd name="connsiteY69" fmla="*/ 66977 h 435426"/>
                  <a:gd name="connsiteX70" fmla="*/ 131178 w 848550"/>
                  <a:gd name="connsiteY70" fmla="*/ 80275 h 435426"/>
                  <a:gd name="connsiteX71" fmla="*/ 88889 w 848550"/>
                  <a:gd name="connsiteY71" fmla="*/ 74158 h 435426"/>
                  <a:gd name="connsiteX72" fmla="*/ 67079 w 848550"/>
                  <a:gd name="connsiteY72" fmla="*/ 90914 h 435426"/>
                  <a:gd name="connsiteX73" fmla="*/ 9097 w 848550"/>
                  <a:gd name="connsiteY73" fmla="*/ 95702 h 435426"/>
                  <a:gd name="connsiteX74" fmla="*/ 30907 w 848550"/>
                  <a:gd name="connsiteY74" fmla="*/ 102351 h 43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48550" h="435426">
                    <a:moveTo>
                      <a:pt x="30907" y="102351"/>
                    </a:moveTo>
                    <a:cubicBezTo>
                      <a:pt x="47663" y="91446"/>
                      <a:pt x="60961" y="98628"/>
                      <a:pt x="46599" y="106075"/>
                    </a:cubicBezTo>
                    <a:cubicBezTo>
                      <a:pt x="32236" y="113256"/>
                      <a:pt x="37024" y="118044"/>
                      <a:pt x="57504" y="116980"/>
                    </a:cubicBezTo>
                    <a:cubicBezTo>
                      <a:pt x="77984" y="115650"/>
                      <a:pt x="48993" y="123097"/>
                      <a:pt x="48993" y="135066"/>
                    </a:cubicBezTo>
                    <a:cubicBezTo>
                      <a:pt x="48993" y="147035"/>
                      <a:pt x="73196" y="139853"/>
                      <a:pt x="74260" y="151822"/>
                    </a:cubicBezTo>
                    <a:cubicBezTo>
                      <a:pt x="75590" y="163791"/>
                      <a:pt x="127189" y="168578"/>
                      <a:pt x="142881" y="154216"/>
                    </a:cubicBezTo>
                    <a:cubicBezTo>
                      <a:pt x="158573" y="139853"/>
                      <a:pt x="152456" y="157673"/>
                      <a:pt x="151392" y="167514"/>
                    </a:cubicBezTo>
                    <a:cubicBezTo>
                      <a:pt x="150062" y="177089"/>
                      <a:pt x="224800" y="185601"/>
                      <a:pt x="228524" y="173632"/>
                    </a:cubicBezTo>
                    <a:cubicBezTo>
                      <a:pt x="232248" y="161663"/>
                      <a:pt x="242887" y="166451"/>
                      <a:pt x="257515" y="169908"/>
                    </a:cubicBezTo>
                    <a:cubicBezTo>
                      <a:pt x="271878" y="173632"/>
                      <a:pt x="343158" y="156610"/>
                      <a:pt x="344222" y="142247"/>
                    </a:cubicBezTo>
                    <a:cubicBezTo>
                      <a:pt x="345552" y="127884"/>
                      <a:pt x="367096" y="149428"/>
                      <a:pt x="344222" y="165121"/>
                    </a:cubicBezTo>
                    <a:cubicBezTo>
                      <a:pt x="321349" y="180813"/>
                      <a:pt x="275601" y="178419"/>
                      <a:pt x="255121" y="184537"/>
                    </a:cubicBezTo>
                    <a:cubicBezTo>
                      <a:pt x="234641" y="190654"/>
                      <a:pt x="268420" y="205017"/>
                      <a:pt x="288900" y="220709"/>
                    </a:cubicBezTo>
                    <a:cubicBezTo>
                      <a:pt x="309380" y="236401"/>
                      <a:pt x="262303" y="227890"/>
                      <a:pt x="243153" y="207410"/>
                    </a:cubicBezTo>
                    <a:cubicBezTo>
                      <a:pt x="223737" y="186930"/>
                      <a:pt x="180383" y="186930"/>
                      <a:pt x="157509" y="187994"/>
                    </a:cubicBezTo>
                    <a:cubicBezTo>
                      <a:pt x="134636" y="189324"/>
                      <a:pt x="141817" y="231348"/>
                      <a:pt x="158839" y="231348"/>
                    </a:cubicBezTo>
                    <a:cubicBezTo>
                      <a:pt x="175595" y="231348"/>
                      <a:pt x="192618" y="237465"/>
                      <a:pt x="209374" y="263796"/>
                    </a:cubicBezTo>
                    <a:cubicBezTo>
                      <a:pt x="226130" y="290394"/>
                      <a:pt x="262303" y="284276"/>
                      <a:pt x="262303" y="296245"/>
                    </a:cubicBezTo>
                    <a:cubicBezTo>
                      <a:pt x="262303" y="308214"/>
                      <a:pt x="215225" y="286670"/>
                      <a:pt x="188894" y="281883"/>
                    </a:cubicBezTo>
                    <a:cubicBezTo>
                      <a:pt x="162297" y="277095"/>
                      <a:pt x="120273" y="293851"/>
                      <a:pt x="118943" y="313267"/>
                    </a:cubicBezTo>
                    <a:cubicBezTo>
                      <a:pt x="117614" y="332417"/>
                      <a:pt x="157509" y="330024"/>
                      <a:pt x="184107" y="314597"/>
                    </a:cubicBezTo>
                    <a:cubicBezTo>
                      <a:pt x="210704" y="298905"/>
                      <a:pt x="191288" y="319385"/>
                      <a:pt x="177989" y="331354"/>
                    </a:cubicBezTo>
                    <a:cubicBezTo>
                      <a:pt x="164691" y="343322"/>
                      <a:pt x="209374" y="353163"/>
                      <a:pt x="209374" y="367526"/>
                    </a:cubicBezTo>
                    <a:cubicBezTo>
                      <a:pt x="209374" y="381888"/>
                      <a:pt x="176925" y="377101"/>
                      <a:pt x="173202" y="363802"/>
                    </a:cubicBezTo>
                    <a:cubicBezTo>
                      <a:pt x="169478" y="350504"/>
                      <a:pt x="157509" y="337205"/>
                      <a:pt x="126125" y="339599"/>
                    </a:cubicBezTo>
                    <a:cubicBezTo>
                      <a:pt x="94740" y="341992"/>
                      <a:pt x="103251" y="363802"/>
                      <a:pt x="122401" y="366196"/>
                    </a:cubicBezTo>
                    <a:cubicBezTo>
                      <a:pt x="141551" y="368590"/>
                      <a:pt x="142881" y="382952"/>
                      <a:pt x="121071" y="382952"/>
                    </a:cubicBezTo>
                    <a:cubicBezTo>
                      <a:pt x="99262" y="382952"/>
                      <a:pt x="50323" y="396517"/>
                      <a:pt x="65749" y="410613"/>
                    </a:cubicBezTo>
                    <a:cubicBezTo>
                      <a:pt x="82505" y="426306"/>
                      <a:pt x="143945" y="410613"/>
                      <a:pt x="154850" y="420188"/>
                    </a:cubicBezTo>
                    <a:cubicBezTo>
                      <a:pt x="165755" y="429763"/>
                      <a:pt x="195810" y="433487"/>
                      <a:pt x="202991" y="422582"/>
                    </a:cubicBezTo>
                    <a:cubicBezTo>
                      <a:pt x="210172" y="411677"/>
                      <a:pt x="234376" y="416465"/>
                      <a:pt x="258313" y="416465"/>
                    </a:cubicBezTo>
                    <a:cubicBezTo>
                      <a:pt x="282516" y="416465"/>
                      <a:pt x="288368" y="420188"/>
                      <a:pt x="299273" y="429763"/>
                    </a:cubicBezTo>
                    <a:cubicBezTo>
                      <a:pt x="310178" y="439338"/>
                      <a:pt x="329328" y="435881"/>
                      <a:pt x="342626" y="426040"/>
                    </a:cubicBezTo>
                    <a:cubicBezTo>
                      <a:pt x="355925" y="416465"/>
                      <a:pt x="355925" y="416465"/>
                      <a:pt x="372681" y="416465"/>
                    </a:cubicBezTo>
                    <a:cubicBezTo>
                      <a:pt x="389437" y="416465"/>
                      <a:pt x="393161" y="405560"/>
                      <a:pt x="384650" y="392261"/>
                    </a:cubicBezTo>
                    <a:cubicBezTo>
                      <a:pt x="376139" y="378963"/>
                      <a:pt x="354595" y="401836"/>
                      <a:pt x="352201" y="392261"/>
                    </a:cubicBezTo>
                    <a:cubicBezTo>
                      <a:pt x="349276" y="380292"/>
                      <a:pt x="329328" y="376569"/>
                      <a:pt x="295549" y="381356"/>
                    </a:cubicBezTo>
                    <a:cubicBezTo>
                      <a:pt x="261771" y="386144"/>
                      <a:pt x="276133" y="359547"/>
                      <a:pt x="296879" y="365664"/>
                    </a:cubicBezTo>
                    <a:cubicBezTo>
                      <a:pt x="317359" y="371781"/>
                      <a:pt x="345020" y="369388"/>
                      <a:pt x="367894" y="363270"/>
                    </a:cubicBezTo>
                    <a:cubicBezTo>
                      <a:pt x="390767" y="357153"/>
                      <a:pt x="372681" y="346514"/>
                      <a:pt x="372681" y="336673"/>
                    </a:cubicBezTo>
                    <a:cubicBezTo>
                      <a:pt x="372681" y="327098"/>
                      <a:pt x="401672" y="333215"/>
                      <a:pt x="423216" y="333215"/>
                    </a:cubicBezTo>
                    <a:cubicBezTo>
                      <a:pt x="445026" y="333215"/>
                      <a:pt x="476144" y="298373"/>
                      <a:pt x="477474" y="277893"/>
                    </a:cubicBezTo>
                    <a:cubicBezTo>
                      <a:pt x="478538" y="257413"/>
                      <a:pt x="429333" y="262201"/>
                      <a:pt x="405130" y="262201"/>
                    </a:cubicBezTo>
                    <a:cubicBezTo>
                      <a:pt x="380926" y="262201"/>
                      <a:pt x="420822" y="244115"/>
                      <a:pt x="466569" y="246508"/>
                    </a:cubicBezTo>
                    <a:cubicBezTo>
                      <a:pt x="512317" y="248902"/>
                      <a:pt x="491837" y="228422"/>
                      <a:pt x="500348" y="221241"/>
                    </a:cubicBezTo>
                    <a:cubicBezTo>
                      <a:pt x="508859" y="214060"/>
                      <a:pt x="530403" y="229752"/>
                      <a:pt x="553276" y="224964"/>
                    </a:cubicBezTo>
                    <a:cubicBezTo>
                      <a:pt x="576150" y="220177"/>
                      <a:pt x="560458" y="200761"/>
                      <a:pt x="576150" y="200761"/>
                    </a:cubicBezTo>
                    <a:cubicBezTo>
                      <a:pt x="587321" y="200761"/>
                      <a:pt x="612322" y="184005"/>
                      <a:pt x="661793" y="156078"/>
                    </a:cubicBezTo>
                    <a:cubicBezTo>
                      <a:pt x="711264" y="128416"/>
                      <a:pt x="749830" y="133204"/>
                      <a:pt x="752224" y="117512"/>
                    </a:cubicBezTo>
                    <a:cubicBezTo>
                      <a:pt x="754618" y="101819"/>
                      <a:pt x="683603" y="117512"/>
                      <a:pt x="671368" y="112724"/>
                    </a:cubicBezTo>
                    <a:cubicBezTo>
                      <a:pt x="659400" y="107937"/>
                      <a:pt x="720839" y="94638"/>
                      <a:pt x="735202" y="98362"/>
                    </a:cubicBezTo>
                    <a:cubicBezTo>
                      <a:pt x="749564" y="102085"/>
                      <a:pt x="768980" y="98362"/>
                      <a:pt x="818451" y="74158"/>
                    </a:cubicBezTo>
                    <a:cubicBezTo>
                      <a:pt x="867922" y="49955"/>
                      <a:pt x="846112" y="44103"/>
                      <a:pt x="825632" y="47561"/>
                    </a:cubicBezTo>
                    <a:cubicBezTo>
                      <a:pt x="805153" y="51018"/>
                      <a:pt x="782279" y="43837"/>
                      <a:pt x="783343" y="30539"/>
                    </a:cubicBezTo>
                    <a:cubicBezTo>
                      <a:pt x="784407" y="17240"/>
                      <a:pt x="753288" y="29209"/>
                      <a:pt x="751958" y="22027"/>
                    </a:cubicBezTo>
                    <a:cubicBezTo>
                      <a:pt x="750894" y="14846"/>
                      <a:pt x="721903" y="18304"/>
                      <a:pt x="690518" y="30539"/>
                    </a:cubicBezTo>
                    <a:cubicBezTo>
                      <a:pt x="659134" y="42507"/>
                      <a:pt x="688125" y="18570"/>
                      <a:pt x="701423" y="13782"/>
                    </a:cubicBezTo>
                    <a:cubicBezTo>
                      <a:pt x="714722" y="8995"/>
                      <a:pt x="621898" y="13782"/>
                      <a:pt x="606205" y="2877"/>
                    </a:cubicBezTo>
                    <a:cubicBezTo>
                      <a:pt x="590513" y="-8027"/>
                      <a:pt x="572427" y="20964"/>
                      <a:pt x="558064" y="6601"/>
                    </a:cubicBezTo>
                    <a:cubicBezTo>
                      <a:pt x="543702" y="-7762"/>
                      <a:pt x="506199" y="4207"/>
                      <a:pt x="510987" y="15112"/>
                    </a:cubicBezTo>
                    <a:cubicBezTo>
                      <a:pt x="515774" y="26017"/>
                      <a:pt x="504870" y="26017"/>
                      <a:pt x="490507" y="13782"/>
                    </a:cubicBezTo>
                    <a:cubicBezTo>
                      <a:pt x="476144" y="1814"/>
                      <a:pt x="448217" y="15112"/>
                      <a:pt x="422950" y="11389"/>
                    </a:cubicBezTo>
                    <a:cubicBezTo>
                      <a:pt x="397683" y="7665"/>
                      <a:pt x="408588" y="31868"/>
                      <a:pt x="380660" y="19900"/>
                    </a:cubicBezTo>
                    <a:cubicBezTo>
                      <a:pt x="352999" y="7931"/>
                      <a:pt x="322944" y="13782"/>
                      <a:pt x="331189" y="17506"/>
                    </a:cubicBezTo>
                    <a:cubicBezTo>
                      <a:pt x="339701" y="21230"/>
                      <a:pt x="328796" y="28411"/>
                      <a:pt x="316827" y="24687"/>
                    </a:cubicBezTo>
                    <a:cubicBezTo>
                      <a:pt x="304858" y="20964"/>
                      <a:pt x="293953" y="26017"/>
                      <a:pt x="300071" y="37986"/>
                    </a:cubicBezTo>
                    <a:cubicBezTo>
                      <a:pt x="306188" y="49955"/>
                      <a:pt x="255387" y="34262"/>
                      <a:pt x="255387" y="47561"/>
                    </a:cubicBezTo>
                    <a:cubicBezTo>
                      <a:pt x="255387" y="60859"/>
                      <a:pt x="237301" y="68041"/>
                      <a:pt x="222939" y="56072"/>
                    </a:cubicBezTo>
                    <a:cubicBezTo>
                      <a:pt x="208576" y="44103"/>
                      <a:pt x="162563" y="40380"/>
                      <a:pt x="175862" y="51284"/>
                    </a:cubicBezTo>
                    <a:cubicBezTo>
                      <a:pt x="189160" y="62189"/>
                      <a:pt x="134902" y="56072"/>
                      <a:pt x="149264" y="66977"/>
                    </a:cubicBezTo>
                    <a:cubicBezTo>
                      <a:pt x="163627" y="77882"/>
                      <a:pt x="131178" y="86127"/>
                      <a:pt x="131178" y="80275"/>
                    </a:cubicBezTo>
                    <a:cubicBezTo>
                      <a:pt x="131178" y="74158"/>
                      <a:pt x="101123" y="63519"/>
                      <a:pt x="88889" y="74158"/>
                    </a:cubicBezTo>
                    <a:cubicBezTo>
                      <a:pt x="76920" y="85063"/>
                      <a:pt x="73196" y="98362"/>
                      <a:pt x="67079" y="90914"/>
                    </a:cubicBezTo>
                    <a:cubicBezTo>
                      <a:pt x="60961" y="83733"/>
                      <a:pt x="34630" y="86127"/>
                      <a:pt x="9097" y="95702"/>
                    </a:cubicBezTo>
                    <a:cubicBezTo>
                      <a:pt x="-14841" y="106075"/>
                      <a:pt x="14150" y="113256"/>
                      <a:pt x="30907" y="102351"/>
                    </a:cubicBezTo>
                    <a:close/>
                  </a:path>
                </a:pathLst>
              </a:custGeom>
              <a:grpFill/>
              <a:ln w="6350" cap="flat">
                <a:solidFill>
                  <a:schemeClr val="bg1"/>
                </a:solidFill>
                <a:prstDash val="solid"/>
                <a:miter/>
              </a:ln>
            </p:spPr>
            <p:txBody>
              <a:bodyPr rtlCol="0" anchor="ctr"/>
              <a:lstStyle/>
              <a:p>
                <a:endParaRPr lang="en-GB"/>
              </a:p>
            </p:txBody>
          </p:sp>
          <p:sp>
            <p:nvSpPr>
              <p:cNvPr id="757" name="Freeform: Shape 756">
                <a:extLst>
                  <a:ext uri="{FF2B5EF4-FFF2-40B4-BE49-F238E27FC236}">
                    <a16:creationId xmlns:a16="http://schemas.microsoft.com/office/drawing/2014/main" id="{07382CA3-8820-4DBC-AC28-EC5CC493D992}"/>
                  </a:ext>
                </a:extLst>
              </p:cNvPr>
              <p:cNvSpPr/>
              <p:nvPr/>
            </p:nvSpPr>
            <p:spPr>
              <a:xfrm>
                <a:off x="3499230" y="2373449"/>
                <a:ext cx="50755" cy="34886"/>
              </a:xfrm>
              <a:custGeom>
                <a:avLst/>
                <a:gdLst>
                  <a:gd name="connsiteX0" fmla="*/ 4868 w 50755"/>
                  <a:gd name="connsiteY0" fmla="*/ 32271 h 34886"/>
                  <a:gd name="connsiteX1" fmla="*/ 50615 w 50755"/>
                  <a:gd name="connsiteY1" fmla="*/ 2216 h 34886"/>
                  <a:gd name="connsiteX2" fmla="*/ 4868 w 50755"/>
                  <a:gd name="connsiteY2" fmla="*/ 32271 h 34886"/>
                </a:gdLst>
                <a:ahLst/>
                <a:cxnLst>
                  <a:cxn ang="0">
                    <a:pos x="connsiteX0" y="connsiteY0"/>
                  </a:cxn>
                  <a:cxn ang="0">
                    <a:pos x="connsiteX1" y="connsiteY1"/>
                  </a:cxn>
                  <a:cxn ang="0">
                    <a:pos x="connsiteX2" y="connsiteY2"/>
                  </a:cxn>
                </a:cxnLst>
                <a:rect l="l" t="t" r="r" b="b"/>
                <a:pathLst>
                  <a:path w="50755" h="34886">
                    <a:moveTo>
                      <a:pt x="4868" y="32271"/>
                    </a:moveTo>
                    <a:cubicBezTo>
                      <a:pt x="24284" y="44240"/>
                      <a:pt x="53009" y="11791"/>
                      <a:pt x="50615" y="2216"/>
                    </a:cubicBezTo>
                    <a:cubicBezTo>
                      <a:pt x="48487" y="-7625"/>
                      <a:pt x="-18272" y="17642"/>
                      <a:pt x="4868" y="32271"/>
                    </a:cubicBezTo>
                    <a:close/>
                  </a:path>
                </a:pathLst>
              </a:custGeom>
              <a:grpFill/>
              <a:ln w="6350" cap="flat">
                <a:solidFill>
                  <a:schemeClr val="bg1"/>
                </a:solidFill>
                <a:prstDash val="solid"/>
                <a:miter/>
              </a:ln>
            </p:spPr>
            <p:txBody>
              <a:bodyPr rtlCol="0" anchor="ctr"/>
              <a:lstStyle/>
              <a:p>
                <a:endParaRPr lang="en-GB"/>
              </a:p>
            </p:txBody>
          </p:sp>
          <p:sp>
            <p:nvSpPr>
              <p:cNvPr id="758" name="Freeform: Shape 757">
                <a:extLst>
                  <a:ext uri="{FF2B5EF4-FFF2-40B4-BE49-F238E27FC236}">
                    <a16:creationId xmlns:a16="http://schemas.microsoft.com/office/drawing/2014/main" id="{30B5CBC9-B333-4D3A-89D9-02D3B6DA61E8}"/>
                  </a:ext>
                </a:extLst>
              </p:cNvPr>
              <p:cNvSpPr/>
              <p:nvPr/>
            </p:nvSpPr>
            <p:spPr>
              <a:xfrm>
                <a:off x="3406721" y="2245958"/>
                <a:ext cx="184447" cy="118610"/>
              </a:xfrm>
              <a:custGeom>
                <a:avLst/>
                <a:gdLst>
                  <a:gd name="connsiteX0" fmla="*/ 184349 w 184447"/>
                  <a:gd name="connsiteY0" fmla="*/ 93270 h 118610"/>
                  <a:gd name="connsiteX1" fmla="*/ 147113 w 184447"/>
                  <a:gd name="connsiteY1" fmla="*/ 63215 h 118610"/>
                  <a:gd name="connsiteX2" fmla="*/ 94185 w 184447"/>
                  <a:gd name="connsiteY2" fmla="*/ 31830 h 118610"/>
                  <a:gd name="connsiteX3" fmla="*/ 60406 w 184447"/>
                  <a:gd name="connsiteY3" fmla="*/ 6563 h 118610"/>
                  <a:gd name="connsiteX4" fmla="*/ 30351 w 184447"/>
                  <a:gd name="connsiteY4" fmla="*/ 24649 h 118610"/>
                  <a:gd name="connsiteX5" fmla="*/ 23170 w 184447"/>
                  <a:gd name="connsiteY5" fmla="*/ 62151 h 118610"/>
                  <a:gd name="connsiteX6" fmla="*/ 296 w 184447"/>
                  <a:gd name="connsiteY6" fmla="*/ 98323 h 118610"/>
                  <a:gd name="connsiteX7" fmla="*/ 34075 w 184447"/>
                  <a:gd name="connsiteY7" fmla="*/ 96993 h 118610"/>
                  <a:gd name="connsiteX8" fmla="*/ 48437 w 184447"/>
                  <a:gd name="connsiteY8" fmla="*/ 118537 h 118610"/>
                  <a:gd name="connsiteX9" fmla="*/ 94185 w 184447"/>
                  <a:gd name="connsiteY9" fmla="*/ 93270 h 118610"/>
                  <a:gd name="connsiteX10" fmla="*/ 129027 w 184447"/>
                  <a:gd name="connsiteY10" fmla="*/ 91940 h 118610"/>
                  <a:gd name="connsiteX11" fmla="*/ 184349 w 184447"/>
                  <a:gd name="connsiteY11" fmla="*/ 93270 h 11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47" h="118610">
                    <a:moveTo>
                      <a:pt x="184349" y="93270"/>
                    </a:moveTo>
                    <a:cubicBezTo>
                      <a:pt x="186743" y="81301"/>
                      <a:pt x="144719" y="76513"/>
                      <a:pt x="147113" y="63215"/>
                    </a:cubicBezTo>
                    <a:cubicBezTo>
                      <a:pt x="149507" y="49916"/>
                      <a:pt x="107217" y="39011"/>
                      <a:pt x="94185" y="31830"/>
                    </a:cubicBezTo>
                    <a:cubicBezTo>
                      <a:pt x="80886" y="24649"/>
                      <a:pt x="60406" y="20925"/>
                      <a:pt x="60406" y="6563"/>
                    </a:cubicBezTo>
                    <a:cubicBezTo>
                      <a:pt x="60406" y="-7800"/>
                      <a:pt x="31415" y="2839"/>
                      <a:pt x="30351" y="24649"/>
                    </a:cubicBezTo>
                    <a:cubicBezTo>
                      <a:pt x="29021" y="46459"/>
                      <a:pt x="17053" y="41405"/>
                      <a:pt x="23170" y="62151"/>
                    </a:cubicBezTo>
                    <a:cubicBezTo>
                      <a:pt x="29287" y="82631"/>
                      <a:pt x="-3427" y="87418"/>
                      <a:pt x="296" y="98323"/>
                    </a:cubicBezTo>
                    <a:cubicBezTo>
                      <a:pt x="4020" y="109228"/>
                      <a:pt x="19446" y="96993"/>
                      <a:pt x="34075" y="96993"/>
                    </a:cubicBezTo>
                    <a:cubicBezTo>
                      <a:pt x="48437" y="96993"/>
                      <a:pt x="30085" y="117207"/>
                      <a:pt x="48437" y="118537"/>
                    </a:cubicBezTo>
                    <a:cubicBezTo>
                      <a:pt x="62800" y="119867"/>
                      <a:pt x="88067" y="102845"/>
                      <a:pt x="94185" y="93270"/>
                    </a:cubicBezTo>
                    <a:cubicBezTo>
                      <a:pt x="100302" y="83695"/>
                      <a:pt x="112271" y="79971"/>
                      <a:pt x="129027" y="91940"/>
                    </a:cubicBezTo>
                    <a:cubicBezTo>
                      <a:pt x="145783" y="104175"/>
                      <a:pt x="181956" y="105504"/>
                      <a:pt x="184349" y="93270"/>
                    </a:cubicBezTo>
                    <a:close/>
                  </a:path>
                </a:pathLst>
              </a:custGeom>
              <a:grpFill/>
              <a:ln w="6350" cap="flat">
                <a:solidFill>
                  <a:schemeClr val="bg1"/>
                </a:solidFill>
                <a:prstDash val="solid"/>
                <a:miter/>
              </a:ln>
            </p:spPr>
            <p:txBody>
              <a:bodyPr rtlCol="0" anchor="ctr"/>
              <a:lstStyle/>
              <a:p>
                <a:endParaRPr lang="en-GB"/>
              </a:p>
            </p:txBody>
          </p:sp>
          <p:sp>
            <p:nvSpPr>
              <p:cNvPr id="759" name="Freeform: Shape 758">
                <a:extLst>
                  <a:ext uri="{FF2B5EF4-FFF2-40B4-BE49-F238E27FC236}">
                    <a16:creationId xmlns:a16="http://schemas.microsoft.com/office/drawing/2014/main" id="{EEE861AE-29C2-4322-8E66-E8EF408AE989}"/>
                  </a:ext>
                </a:extLst>
              </p:cNvPr>
              <p:cNvSpPr/>
              <p:nvPr/>
            </p:nvSpPr>
            <p:spPr>
              <a:xfrm>
                <a:off x="3162922" y="1634484"/>
                <a:ext cx="81126" cy="23069"/>
              </a:xfrm>
              <a:custGeom>
                <a:avLst/>
                <a:gdLst>
                  <a:gd name="connsiteX0" fmla="*/ 81055 w 81126"/>
                  <a:gd name="connsiteY0" fmla="*/ 2310 h 23069"/>
                  <a:gd name="connsiteX1" fmla="*/ 1529 w 81126"/>
                  <a:gd name="connsiteY1" fmla="*/ 16672 h 23069"/>
                  <a:gd name="connsiteX2" fmla="*/ 81055 w 81126"/>
                  <a:gd name="connsiteY2" fmla="*/ 2310 h 23069"/>
                </a:gdLst>
                <a:ahLst/>
                <a:cxnLst>
                  <a:cxn ang="0">
                    <a:pos x="connsiteX0" y="connsiteY0"/>
                  </a:cxn>
                  <a:cxn ang="0">
                    <a:pos x="connsiteX1" y="connsiteY1"/>
                  </a:cxn>
                  <a:cxn ang="0">
                    <a:pos x="connsiteX2" y="connsiteY2"/>
                  </a:cxn>
                </a:cxnLst>
                <a:rect l="l" t="t" r="r" b="b"/>
                <a:pathLst>
                  <a:path w="81126" h="23069">
                    <a:moveTo>
                      <a:pt x="81055" y="2310"/>
                    </a:moveTo>
                    <a:cubicBezTo>
                      <a:pt x="78661" y="-4872"/>
                      <a:pt x="-12834" y="6033"/>
                      <a:pt x="1529" y="16672"/>
                    </a:cubicBezTo>
                    <a:cubicBezTo>
                      <a:pt x="25466" y="34758"/>
                      <a:pt x="83448" y="9491"/>
                      <a:pt x="81055" y="2310"/>
                    </a:cubicBezTo>
                    <a:close/>
                  </a:path>
                </a:pathLst>
              </a:custGeom>
              <a:grpFill/>
              <a:ln w="6350" cap="flat">
                <a:solidFill>
                  <a:schemeClr val="bg1"/>
                </a:solidFill>
                <a:prstDash val="solid"/>
                <a:miter/>
              </a:ln>
            </p:spPr>
            <p:txBody>
              <a:bodyPr rtlCol="0" anchor="ctr"/>
              <a:lstStyle/>
              <a:p>
                <a:endParaRPr lang="en-GB"/>
              </a:p>
            </p:txBody>
          </p:sp>
          <p:sp>
            <p:nvSpPr>
              <p:cNvPr id="760" name="Freeform: Shape 759">
                <a:extLst>
                  <a:ext uri="{FF2B5EF4-FFF2-40B4-BE49-F238E27FC236}">
                    <a16:creationId xmlns:a16="http://schemas.microsoft.com/office/drawing/2014/main" id="{3F2CF524-DDB1-4475-A2AB-3A52D82F501F}"/>
                  </a:ext>
                </a:extLst>
              </p:cNvPr>
              <p:cNvSpPr/>
              <p:nvPr/>
            </p:nvSpPr>
            <p:spPr>
              <a:xfrm>
                <a:off x="2284142" y="2851539"/>
                <a:ext cx="147044" cy="89760"/>
              </a:xfrm>
              <a:custGeom>
                <a:avLst/>
                <a:gdLst>
                  <a:gd name="connsiteX0" fmla="*/ 129468 w 147044"/>
                  <a:gd name="connsiteY0" fmla="*/ 65647 h 89760"/>
                  <a:gd name="connsiteX1" fmla="*/ 98083 w 147044"/>
                  <a:gd name="connsiteY1" fmla="*/ 51018 h 89760"/>
                  <a:gd name="connsiteX2" fmla="*/ 66166 w 147044"/>
                  <a:gd name="connsiteY2" fmla="*/ 15378 h 89760"/>
                  <a:gd name="connsiteX3" fmla="*/ 30526 w 147044"/>
                  <a:gd name="connsiteY3" fmla="*/ 7665 h 89760"/>
                  <a:gd name="connsiteX4" fmla="*/ 2333 w 147044"/>
                  <a:gd name="connsiteY4" fmla="*/ 3409 h 89760"/>
                  <a:gd name="connsiteX5" fmla="*/ 10844 w 147044"/>
                  <a:gd name="connsiteY5" fmla="*/ 16176 h 89760"/>
                  <a:gd name="connsiteX6" fmla="*/ 23611 w 147044"/>
                  <a:gd name="connsiteY6" fmla="*/ 24687 h 89760"/>
                  <a:gd name="connsiteX7" fmla="*/ 42229 w 147044"/>
                  <a:gd name="connsiteY7" fmla="*/ 39050 h 89760"/>
                  <a:gd name="connsiteX8" fmla="*/ 60315 w 147044"/>
                  <a:gd name="connsiteY8" fmla="*/ 51018 h 89760"/>
                  <a:gd name="connsiteX9" fmla="*/ 74677 w 147044"/>
                  <a:gd name="connsiteY9" fmla="*/ 66179 h 89760"/>
                  <a:gd name="connsiteX10" fmla="*/ 88508 w 147044"/>
                  <a:gd name="connsiteY10" fmla="*/ 72296 h 89760"/>
                  <a:gd name="connsiteX11" fmla="*/ 100477 w 147044"/>
                  <a:gd name="connsiteY11" fmla="*/ 87723 h 89760"/>
                  <a:gd name="connsiteX12" fmla="*/ 143298 w 147044"/>
                  <a:gd name="connsiteY12" fmla="*/ 87723 h 89760"/>
                  <a:gd name="connsiteX13" fmla="*/ 146224 w 147044"/>
                  <a:gd name="connsiteY13" fmla="*/ 76552 h 89760"/>
                  <a:gd name="connsiteX14" fmla="*/ 129468 w 147044"/>
                  <a:gd name="connsiteY14" fmla="*/ 65647 h 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044" h="89760">
                    <a:moveTo>
                      <a:pt x="129468" y="65647"/>
                    </a:moveTo>
                    <a:cubicBezTo>
                      <a:pt x="121755" y="57136"/>
                      <a:pt x="101009" y="58998"/>
                      <a:pt x="98083" y="51018"/>
                    </a:cubicBezTo>
                    <a:cubicBezTo>
                      <a:pt x="95157" y="43305"/>
                      <a:pt x="76273" y="14846"/>
                      <a:pt x="66166" y="15378"/>
                    </a:cubicBezTo>
                    <a:cubicBezTo>
                      <a:pt x="55793" y="15910"/>
                      <a:pt x="42761" y="16708"/>
                      <a:pt x="30526" y="7665"/>
                    </a:cubicBezTo>
                    <a:cubicBezTo>
                      <a:pt x="18557" y="-1378"/>
                      <a:pt x="10578" y="-1910"/>
                      <a:pt x="2333" y="3409"/>
                    </a:cubicBezTo>
                    <a:cubicBezTo>
                      <a:pt x="-6178" y="8729"/>
                      <a:pt x="11376" y="10059"/>
                      <a:pt x="10844" y="16176"/>
                    </a:cubicBezTo>
                    <a:cubicBezTo>
                      <a:pt x="10312" y="22293"/>
                      <a:pt x="16164" y="25751"/>
                      <a:pt x="23611" y="24687"/>
                    </a:cubicBezTo>
                    <a:cubicBezTo>
                      <a:pt x="30792" y="23623"/>
                      <a:pt x="35048" y="38518"/>
                      <a:pt x="42229" y="39050"/>
                    </a:cubicBezTo>
                    <a:cubicBezTo>
                      <a:pt x="49410" y="39582"/>
                      <a:pt x="51804" y="51018"/>
                      <a:pt x="60315" y="51018"/>
                    </a:cubicBezTo>
                    <a:cubicBezTo>
                      <a:pt x="68826" y="51018"/>
                      <a:pt x="70688" y="60593"/>
                      <a:pt x="74677" y="66179"/>
                    </a:cubicBezTo>
                    <a:cubicBezTo>
                      <a:pt x="78933" y="71764"/>
                      <a:pt x="88508" y="66711"/>
                      <a:pt x="88508" y="72296"/>
                    </a:cubicBezTo>
                    <a:cubicBezTo>
                      <a:pt x="88508" y="77084"/>
                      <a:pt x="98083" y="81605"/>
                      <a:pt x="100477" y="87723"/>
                    </a:cubicBezTo>
                    <a:cubicBezTo>
                      <a:pt x="116967" y="89584"/>
                      <a:pt x="131064" y="91180"/>
                      <a:pt x="143298" y="87723"/>
                    </a:cubicBezTo>
                    <a:cubicBezTo>
                      <a:pt x="143298" y="83999"/>
                      <a:pt x="144362" y="79744"/>
                      <a:pt x="146224" y="76552"/>
                    </a:cubicBezTo>
                    <a:cubicBezTo>
                      <a:pt x="150480" y="68573"/>
                      <a:pt x="137181" y="74158"/>
                      <a:pt x="129468" y="65647"/>
                    </a:cubicBezTo>
                    <a:close/>
                  </a:path>
                </a:pathLst>
              </a:custGeom>
              <a:grpFill/>
              <a:ln w="6350" cap="flat">
                <a:solidFill>
                  <a:schemeClr val="bg1"/>
                </a:solidFill>
                <a:prstDash val="solid"/>
                <a:miter/>
              </a:ln>
            </p:spPr>
            <p:txBody>
              <a:bodyPr rtlCol="0" anchor="ctr"/>
              <a:lstStyle/>
              <a:p>
                <a:endParaRPr lang="en-GB"/>
              </a:p>
            </p:txBody>
          </p:sp>
          <p:sp>
            <p:nvSpPr>
              <p:cNvPr id="761" name="Freeform: Shape 760">
                <a:extLst>
                  <a:ext uri="{FF2B5EF4-FFF2-40B4-BE49-F238E27FC236}">
                    <a16:creationId xmlns:a16="http://schemas.microsoft.com/office/drawing/2014/main" id="{6AD44DEF-90C7-4A2E-A96C-AAE3DFE93079}"/>
                  </a:ext>
                </a:extLst>
              </p:cNvPr>
              <p:cNvSpPr/>
              <p:nvPr/>
            </p:nvSpPr>
            <p:spPr>
              <a:xfrm>
                <a:off x="2154328" y="2734010"/>
                <a:ext cx="48151" cy="64353"/>
              </a:xfrm>
              <a:custGeom>
                <a:avLst/>
                <a:gdLst>
                  <a:gd name="connsiteX0" fmla="*/ 5278 w 48151"/>
                  <a:gd name="connsiteY0" fmla="*/ 4177 h 64353"/>
                  <a:gd name="connsiteX1" fmla="*/ 46504 w 48151"/>
                  <a:gd name="connsiteY1" fmla="*/ 63754 h 64353"/>
                  <a:gd name="connsiteX2" fmla="*/ 33737 w 48151"/>
                  <a:gd name="connsiteY2" fmla="*/ 21731 h 64353"/>
                  <a:gd name="connsiteX3" fmla="*/ 5278 w 48151"/>
                  <a:gd name="connsiteY3" fmla="*/ 4177 h 64353"/>
                </a:gdLst>
                <a:ahLst/>
                <a:cxnLst>
                  <a:cxn ang="0">
                    <a:pos x="connsiteX0" y="connsiteY0"/>
                  </a:cxn>
                  <a:cxn ang="0">
                    <a:pos x="connsiteX1" y="connsiteY1"/>
                  </a:cxn>
                  <a:cxn ang="0">
                    <a:pos x="connsiteX2" y="connsiteY2"/>
                  </a:cxn>
                  <a:cxn ang="0">
                    <a:pos x="connsiteX3" y="connsiteY3"/>
                  </a:cxn>
                </a:cxnLst>
                <a:rect l="l" t="t" r="r" b="b"/>
                <a:pathLst>
                  <a:path w="48151" h="64353">
                    <a:moveTo>
                      <a:pt x="5278" y="4177"/>
                    </a:moveTo>
                    <a:cubicBezTo>
                      <a:pt x="-16532" y="15613"/>
                      <a:pt x="35599" y="70670"/>
                      <a:pt x="46504" y="63754"/>
                    </a:cubicBezTo>
                    <a:cubicBezTo>
                      <a:pt x="53951" y="58967"/>
                      <a:pt x="33737" y="36093"/>
                      <a:pt x="33737" y="21731"/>
                    </a:cubicBezTo>
                    <a:cubicBezTo>
                      <a:pt x="33471" y="7634"/>
                      <a:pt x="26822" y="-7526"/>
                      <a:pt x="5278" y="4177"/>
                    </a:cubicBezTo>
                    <a:close/>
                  </a:path>
                </a:pathLst>
              </a:custGeom>
              <a:grpFill/>
              <a:ln w="6350" cap="flat">
                <a:solidFill>
                  <a:schemeClr val="bg1"/>
                </a:solidFill>
                <a:prstDash val="solid"/>
                <a:miter/>
              </a:ln>
            </p:spPr>
            <p:txBody>
              <a:bodyPr rtlCol="0" anchor="ctr"/>
              <a:lstStyle/>
              <a:p>
                <a:endParaRPr lang="en-GB"/>
              </a:p>
            </p:txBody>
          </p:sp>
          <p:sp>
            <p:nvSpPr>
              <p:cNvPr id="762" name="Freeform: Shape 761">
                <a:extLst>
                  <a:ext uri="{FF2B5EF4-FFF2-40B4-BE49-F238E27FC236}">
                    <a16:creationId xmlns:a16="http://schemas.microsoft.com/office/drawing/2014/main" id="{DC663319-6F39-415A-B297-138E8EEB32B9}"/>
                  </a:ext>
                </a:extLst>
              </p:cNvPr>
              <p:cNvSpPr/>
              <p:nvPr/>
            </p:nvSpPr>
            <p:spPr>
              <a:xfrm>
                <a:off x="3057059" y="1493931"/>
                <a:ext cx="39344" cy="23644"/>
              </a:xfrm>
              <a:custGeom>
                <a:avLst/>
                <a:gdLst>
                  <a:gd name="connsiteX0" fmla="*/ 38504 w 39344"/>
                  <a:gd name="connsiteY0" fmla="*/ 18653 h 23644"/>
                  <a:gd name="connsiteX1" fmla="*/ 2332 w 39344"/>
                  <a:gd name="connsiteY1" fmla="*/ 5355 h 23644"/>
                  <a:gd name="connsiteX2" fmla="*/ 38504 w 39344"/>
                  <a:gd name="connsiteY2" fmla="*/ 18653 h 23644"/>
                </a:gdLst>
                <a:ahLst/>
                <a:cxnLst>
                  <a:cxn ang="0">
                    <a:pos x="connsiteX0" y="connsiteY0"/>
                  </a:cxn>
                  <a:cxn ang="0">
                    <a:pos x="connsiteX1" y="connsiteY1"/>
                  </a:cxn>
                  <a:cxn ang="0">
                    <a:pos x="connsiteX2" y="connsiteY2"/>
                  </a:cxn>
                </a:cxnLst>
                <a:rect l="l" t="t" r="r" b="b"/>
                <a:pathLst>
                  <a:path w="39344" h="23644">
                    <a:moveTo>
                      <a:pt x="38504" y="18653"/>
                    </a:moveTo>
                    <a:cubicBezTo>
                      <a:pt x="47015" y="4291"/>
                      <a:pt x="-12296" y="-7146"/>
                      <a:pt x="2332" y="5355"/>
                    </a:cubicBezTo>
                    <a:cubicBezTo>
                      <a:pt x="10843" y="12536"/>
                      <a:pt x="30259" y="33016"/>
                      <a:pt x="38504" y="18653"/>
                    </a:cubicBezTo>
                    <a:close/>
                  </a:path>
                </a:pathLst>
              </a:custGeom>
              <a:grpFill/>
              <a:ln w="6350" cap="flat">
                <a:solidFill>
                  <a:schemeClr val="bg1"/>
                </a:solidFill>
                <a:prstDash val="solid"/>
                <a:miter/>
              </a:ln>
            </p:spPr>
            <p:txBody>
              <a:bodyPr rtlCol="0" anchor="ctr"/>
              <a:lstStyle/>
              <a:p>
                <a:endParaRPr lang="en-GB"/>
              </a:p>
            </p:txBody>
          </p:sp>
          <p:sp>
            <p:nvSpPr>
              <p:cNvPr id="763" name="Freeform: Shape 762">
                <a:extLst>
                  <a:ext uri="{FF2B5EF4-FFF2-40B4-BE49-F238E27FC236}">
                    <a16:creationId xmlns:a16="http://schemas.microsoft.com/office/drawing/2014/main" id="{C3053142-70A4-4E19-BE56-2FDAF27AF073}"/>
                  </a:ext>
                </a:extLst>
              </p:cNvPr>
              <p:cNvSpPr/>
              <p:nvPr/>
            </p:nvSpPr>
            <p:spPr>
              <a:xfrm>
                <a:off x="2537910" y="1732419"/>
                <a:ext cx="43833" cy="29852"/>
              </a:xfrm>
              <a:custGeom>
                <a:avLst/>
                <a:gdLst>
                  <a:gd name="connsiteX0" fmla="*/ 1506 w 43833"/>
                  <a:gd name="connsiteY0" fmla="*/ 29647 h 29852"/>
                  <a:gd name="connsiteX1" fmla="*/ 43795 w 43833"/>
                  <a:gd name="connsiteY1" fmla="*/ 1986 h 29852"/>
                  <a:gd name="connsiteX2" fmla="*/ 1506 w 43833"/>
                  <a:gd name="connsiteY2" fmla="*/ 29647 h 29852"/>
                </a:gdLst>
                <a:ahLst/>
                <a:cxnLst>
                  <a:cxn ang="0">
                    <a:pos x="connsiteX0" y="connsiteY0"/>
                  </a:cxn>
                  <a:cxn ang="0">
                    <a:pos x="connsiteX1" y="connsiteY1"/>
                  </a:cxn>
                  <a:cxn ang="0">
                    <a:pos x="connsiteX2" y="connsiteY2"/>
                  </a:cxn>
                </a:cxnLst>
                <a:rect l="l" t="t" r="r" b="b"/>
                <a:pathLst>
                  <a:path w="43833" h="29852">
                    <a:moveTo>
                      <a:pt x="1506" y="29647"/>
                    </a:moveTo>
                    <a:cubicBezTo>
                      <a:pt x="23315" y="32041"/>
                      <a:pt x="44859" y="12891"/>
                      <a:pt x="43795" y="1986"/>
                    </a:cubicBezTo>
                    <a:cubicBezTo>
                      <a:pt x="42465" y="-8919"/>
                      <a:pt x="-9399" y="28584"/>
                      <a:pt x="1506" y="29647"/>
                    </a:cubicBezTo>
                    <a:close/>
                  </a:path>
                </a:pathLst>
              </a:custGeom>
              <a:grpFill/>
              <a:ln w="6350" cap="flat">
                <a:solidFill>
                  <a:schemeClr val="bg1"/>
                </a:solidFill>
                <a:prstDash val="solid"/>
                <a:miter/>
              </a:ln>
            </p:spPr>
            <p:txBody>
              <a:bodyPr rtlCol="0" anchor="ctr"/>
              <a:lstStyle/>
              <a:p>
                <a:endParaRPr lang="en-GB"/>
              </a:p>
            </p:txBody>
          </p:sp>
          <p:sp>
            <p:nvSpPr>
              <p:cNvPr id="764" name="Freeform: Shape 763">
                <a:extLst>
                  <a:ext uri="{FF2B5EF4-FFF2-40B4-BE49-F238E27FC236}">
                    <a16:creationId xmlns:a16="http://schemas.microsoft.com/office/drawing/2014/main" id="{4A59976D-3C4A-426B-888D-30A892896B15}"/>
                  </a:ext>
                </a:extLst>
              </p:cNvPr>
              <p:cNvSpPr/>
              <p:nvPr/>
            </p:nvSpPr>
            <p:spPr>
              <a:xfrm>
                <a:off x="2354223" y="1814867"/>
                <a:ext cx="284609" cy="188170"/>
              </a:xfrm>
              <a:custGeom>
                <a:avLst/>
                <a:gdLst>
                  <a:gd name="connsiteX0" fmla="*/ 38908 w 284609"/>
                  <a:gd name="connsiteY0" fmla="*/ 144817 h 188170"/>
                  <a:gd name="connsiteX1" fmla="*/ 77474 w 284609"/>
                  <a:gd name="connsiteY1" fmla="*/ 188171 h 188170"/>
                  <a:gd name="connsiteX2" fmla="*/ 95560 w 284609"/>
                  <a:gd name="connsiteY2" fmla="*/ 176202 h 188170"/>
                  <a:gd name="connsiteX3" fmla="*/ 122157 w 284609"/>
                  <a:gd name="connsiteY3" fmla="*/ 169021 h 188170"/>
                  <a:gd name="connsiteX4" fmla="*/ 148754 w 284609"/>
                  <a:gd name="connsiteY4" fmla="*/ 148541 h 188170"/>
                  <a:gd name="connsiteX5" fmla="*/ 174022 w 284609"/>
                  <a:gd name="connsiteY5" fmla="*/ 121944 h 188170"/>
                  <a:gd name="connsiteX6" fmla="*/ 195565 w 284609"/>
                  <a:gd name="connsiteY6" fmla="*/ 95346 h 188170"/>
                  <a:gd name="connsiteX7" fmla="*/ 282272 w 284609"/>
                  <a:gd name="connsiteY7" fmla="*/ 59174 h 188170"/>
                  <a:gd name="connsiteX8" fmla="*/ 248494 w 284609"/>
                  <a:gd name="connsiteY8" fmla="*/ 29119 h 188170"/>
                  <a:gd name="connsiteX9" fmla="*/ 193172 w 284609"/>
                  <a:gd name="connsiteY9" fmla="*/ 23002 h 188170"/>
                  <a:gd name="connsiteX10" fmla="*/ 176415 w 284609"/>
                  <a:gd name="connsiteY10" fmla="*/ 16885 h 188170"/>
                  <a:gd name="connsiteX11" fmla="*/ 122157 w 284609"/>
                  <a:gd name="connsiteY11" fmla="*/ 1192 h 188170"/>
                  <a:gd name="connsiteX12" fmla="*/ 36514 w 284609"/>
                  <a:gd name="connsiteY12" fmla="*/ 14491 h 188170"/>
                  <a:gd name="connsiteX13" fmla="*/ 48483 w 284609"/>
                  <a:gd name="connsiteY13" fmla="*/ 39758 h 188170"/>
                  <a:gd name="connsiteX14" fmla="*/ 29333 w 284609"/>
                  <a:gd name="connsiteY14" fmla="*/ 80718 h 188170"/>
                  <a:gd name="connsiteX15" fmla="*/ 5129 w 284609"/>
                  <a:gd name="connsiteY15" fmla="*/ 121678 h 188170"/>
                  <a:gd name="connsiteX16" fmla="*/ 38908 w 284609"/>
                  <a:gd name="connsiteY16" fmla="*/ 144817 h 18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4609" h="188170">
                    <a:moveTo>
                      <a:pt x="38908" y="144817"/>
                    </a:moveTo>
                    <a:cubicBezTo>
                      <a:pt x="60717" y="149605"/>
                      <a:pt x="62845" y="188171"/>
                      <a:pt x="77474" y="188171"/>
                    </a:cubicBezTo>
                    <a:cubicBezTo>
                      <a:pt x="87049" y="188171"/>
                      <a:pt x="79867" y="176202"/>
                      <a:pt x="95560" y="176202"/>
                    </a:cubicBezTo>
                    <a:cubicBezTo>
                      <a:pt x="111252" y="176202"/>
                      <a:pt x="107529" y="167691"/>
                      <a:pt x="122157" y="169021"/>
                    </a:cubicBezTo>
                    <a:cubicBezTo>
                      <a:pt x="136520" y="170351"/>
                      <a:pt x="148754" y="165297"/>
                      <a:pt x="148754" y="148541"/>
                    </a:cubicBezTo>
                    <a:cubicBezTo>
                      <a:pt x="148754" y="131785"/>
                      <a:pt x="159659" y="125667"/>
                      <a:pt x="174022" y="121944"/>
                    </a:cubicBezTo>
                    <a:cubicBezTo>
                      <a:pt x="188384" y="118220"/>
                      <a:pt x="175086" y="100400"/>
                      <a:pt x="195565" y="95346"/>
                    </a:cubicBezTo>
                    <a:cubicBezTo>
                      <a:pt x="216045" y="90559"/>
                      <a:pt x="272697" y="66355"/>
                      <a:pt x="282272" y="59174"/>
                    </a:cubicBezTo>
                    <a:cubicBezTo>
                      <a:pt x="291848" y="51993"/>
                      <a:pt x="270304" y="42418"/>
                      <a:pt x="248494" y="29119"/>
                    </a:cubicBezTo>
                    <a:cubicBezTo>
                      <a:pt x="226684" y="15821"/>
                      <a:pt x="209928" y="12363"/>
                      <a:pt x="193172" y="23002"/>
                    </a:cubicBezTo>
                    <a:cubicBezTo>
                      <a:pt x="176415" y="33907"/>
                      <a:pt x="189448" y="11033"/>
                      <a:pt x="176415" y="16885"/>
                    </a:cubicBezTo>
                    <a:cubicBezTo>
                      <a:pt x="163117" y="23002"/>
                      <a:pt x="126945" y="7309"/>
                      <a:pt x="122157" y="1192"/>
                    </a:cubicBezTo>
                    <a:cubicBezTo>
                      <a:pt x="117369" y="-4925"/>
                      <a:pt x="52206" y="14491"/>
                      <a:pt x="36514" y="14491"/>
                    </a:cubicBezTo>
                    <a:cubicBezTo>
                      <a:pt x="20821" y="14491"/>
                      <a:pt x="37844" y="31247"/>
                      <a:pt x="48483" y="39758"/>
                    </a:cubicBezTo>
                    <a:cubicBezTo>
                      <a:pt x="59388" y="48269"/>
                      <a:pt x="21885" y="74601"/>
                      <a:pt x="29333" y="80718"/>
                    </a:cubicBezTo>
                    <a:cubicBezTo>
                      <a:pt x="36514" y="86835"/>
                      <a:pt x="22151" y="102528"/>
                      <a:pt x="5129" y="121678"/>
                    </a:cubicBezTo>
                    <a:cubicBezTo>
                      <a:pt x="-11893" y="141360"/>
                      <a:pt x="17098" y="140030"/>
                      <a:pt x="38908" y="144817"/>
                    </a:cubicBezTo>
                    <a:close/>
                  </a:path>
                </a:pathLst>
              </a:custGeom>
              <a:grpFill/>
              <a:ln w="6350" cap="flat">
                <a:solidFill>
                  <a:schemeClr val="bg1"/>
                </a:solidFill>
                <a:prstDash val="solid"/>
                <a:miter/>
              </a:ln>
            </p:spPr>
            <p:txBody>
              <a:bodyPr rtlCol="0" anchor="ctr"/>
              <a:lstStyle/>
              <a:p>
                <a:endParaRPr lang="en-GB"/>
              </a:p>
            </p:txBody>
          </p:sp>
          <p:sp>
            <p:nvSpPr>
              <p:cNvPr id="765" name="Freeform: Shape 764">
                <a:extLst>
                  <a:ext uri="{FF2B5EF4-FFF2-40B4-BE49-F238E27FC236}">
                    <a16:creationId xmlns:a16="http://schemas.microsoft.com/office/drawing/2014/main" id="{AE4FF6F7-57C9-41E3-9166-5402AF3C0C8B}"/>
                  </a:ext>
                </a:extLst>
              </p:cNvPr>
              <p:cNvSpPr/>
              <p:nvPr/>
            </p:nvSpPr>
            <p:spPr>
              <a:xfrm>
                <a:off x="1937253" y="1837654"/>
                <a:ext cx="2335743" cy="1310927"/>
              </a:xfrm>
              <a:custGeom>
                <a:avLst/>
                <a:gdLst>
                  <a:gd name="connsiteX0" fmla="*/ 2208104 w 2335743"/>
                  <a:gd name="connsiteY0" fmla="*/ 1175282 h 1310927"/>
                  <a:gd name="connsiteX1" fmla="*/ 2207572 w 2335743"/>
                  <a:gd name="connsiteY1" fmla="*/ 1156664 h 1310927"/>
                  <a:gd name="connsiteX2" fmla="*/ 2188954 w 2335743"/>
                  <a:gd name="connsiteY2" fmla="*/ 1167569 h 1310927"/>
                  <a:gd name="connsiteX3" fmla="*/ 2175123 w 2335743"/>
                  <a:gd name="connsiteY3" fmla="*/ 1183261 h 1310927"/>
                  <a:gd name="connsiteX4" fmla="*/ 2163686 w 2335743"/>
                  <a:gd name="connsiteY4" fmla="*/ 1194698 h 1310927"/>
                  <a:gd name="connsiteX5" fmla="*/ 2115546 w 2335743"/>
                  <a:gd name="connsiteY5" fmla="*/ 1186187 h 1310927"/>
                  <a:gd name="connsiteX6" fmla="*/ 2086022 w 2335743"/>
                  <a:gd name="connsiteY6" fmla="*/ 1161983 h 1310927"/>
                  <a:gd name="connsiteX7" fmla="*/ 2082299 w 2335743"/>
                  <a:gd name="connsiteY7" fmla="*/ 1134322 h 1310927"/>
                  <a:gd name="connsiteX8" fmla="*/ 2070330 w 2335743"/>
                  <a:gd name="connsiteY8" fmla="*/ 1125279 h 1310927"/>
                  <a:gd name="connsiteX9" fmla="*/ 2067936 w 2335743"/>
                  <a:gd name="connsiteY9" fmla="*/ 1114374 h 1310927"/>
                  <a:gd name="connsiteX10" fmla="*/ 2094534 w 2335743"/>
                  <a:gd name="connsiteY10" fmla="*/ 1079532 h 1310927"/>
                  <a:gd name="connsiteX11" fmla="*/ 1976974 w 2335743"/>
                  <a:gd name="connsiteY11" fmla="*/ 1098682 h 1310927"/>
                  <a:gd name="connsiteX12" fmla="*/ 1917928 w 2335743"/>
                  <a:gd name="connsiteY12" fmla="*/ 1149217 h 1310927"/>
                  <a:gd name="connsiteX13" fmla="*/ 1942663 w 2335743"/>
                  <a:gd name="connsiteY13" fmla="*/ 1121024 h 1310927"/>
                  <a:gd name="connsiteX14" fmla="*/ 1947983 w 2335743"/>
                  <a:gd name="connsiteY14" fmla="*/ 1108257 h 1310927"/>
                  <a:gd name="connsiteX15" fmla="*/ 1986017 w 2335743"/>
                  <a:gd name="connsiteY15" fmla="*/ 1072617 h 1310927"/>
                  <a:gd name="connsiteX16" fmla="*/ 2014476 w 2335743"/>
                  <a:gd name="connsiteY16" fmla="*/ 1064106 h 1310927"/>
                  <a:gd name="connsiteX17" fmla="*/ 2034424 w 2335743"/>
                  <a:gd name="connsiteY17" fmla="*/ 1039902 h 1310927"/>
                  <a:gd name="connsiteX18" fmla="*/ 2204380 w 2335743"/>
                  <a:gd name="connsiteY18" fmla="*/ 1031391 h 1310927"/>
                  <a:gd name="connsiteX19" fmla="*/ 2253319 w 2335743"/>
                  <a:gd name="connsiteY19" fmla="*/ 1001336 h 1310927"/>
                  <a:gd name="connsiteX20" fmla="*/ 2290555 w 2335743"/>
                  <a:gd name="connsiteY20" fmla="*/ 990431 h 1310927"/>
                  <a:gd name="connsiteX21" fmla="*/ 2328589 w 2335743"/>
                  <a:gd name="connsiteY21" fmla="*/ 967558 h 1310927"/>
                  <a:gd name="connsiteX22" fmla="*/ 2326196 w 2335743"/>
                  <a:gd name="connsiteY22" fmla="*/ 956121 h 1310927"/>
                  <a:gd name="connsiteX23" fmla="*/ 2318482 w 2335743"/>
                  <a:gd name="connsiteY23" fmla="*/ 948407 h 1310927"/>
                  <a:gd name="connsiteX24" fmla="*/ 2334707 w 2335743"/>
                  <a:gd name="connsiteY24" fmla="*/ 932183 h 1310927"/>
                  <a:gd name="connsiteX25" fmla="*/ 2320344 w 2335743"/>
                  <a:gd name="connsiteY25" fmla="*/ 911171 h 1310927"/>
                  <a:gd name="connsiteX26" fmla="*/ 2291353 w 2335743"/>
                  <a:gd name="connsiteY26" fmla="*/ 914895 h 1310927"/>
                  <a:gd name="connsiteX27" fmla="*/ 2289491 w 2335743"/>
                  <a:gd name="connsiteY27" fmla="*/ 893085 h 1310927"/>
                  <a:gd name="connsiteX28" fmla="*/ 2247202 w 2335743"/>
                  <a:gd name="connsiteY28" fmla="*/ 903458 h 1310927"/>
                  <a:gd name="connsiteX29" fmla="*/ 2221402 w 2335743"/>
                  <a:gd name="connsiteY29" fmla="*/ 914895 h 1310927"/>
                  <a:gd name="connsiteX30" fmla="*/ 2214753 w 2335743"/>
                  <a:gd name="connsiteY30" fmla="*/ 903990 h 1310927"/>
                  <a:gd name="connsiteX31" fmla="*/ 2230446 w 2335743"/>
                  <a:gd name="connsiteY31" fmla="*/ 897341 h 1310927"/>
                  <a:gd name="connsiteX32" fmla="*/ 2255181 w 2335743"/>
                  <a:gd name="connsiteY32" fmla="*/ 888298 h 1310927"/>
                  <a:gd name="connsiteX33" fmla="*/ 2285236 w 2335743"/>
                  <a:gd name="connsiteY33" fmla="*/ 876861 h 1310927"/>
                  <a:gd name="connsiteX34" fmla="*/ 2265288 w 2335743"/>
                  <a:gd name="connsiteY34" fmla="*/ 864360 h 1310927"/>
                  <a:gd name="connsiteX35" fmla="*/ 2234435 w 2335743"/>
                  <a:gd name="connsiteY35" fmla="*/ 852391 h 1310927"/>
                  <a:gd name="connsiteX36" fmla="*/ 2218211 w 2335743"/>
                  <a:gd name="connsiteY36" fmla="*/ 849466 h 1310927"/>
                  <a:gd name="connsiteX37" fmla="*/ 2199061 w 2335743"/>
                  <a:gd name="connsiteY37" fmla="*/ 836167 h 1310927"/>
                  <a:gd name="connsiteX38" fmla="*/ 2153314 w 2335743"/>
                  <a:gd name="connsiteY38" fmla="*/ 801325 h 1310927"/>
                  <a:gd name="connsiteX39" fmla="*/ 2156239 w 2335743"/>
                  <a:gd name="connsiteY39" fmla="*/ 794143 h 1310927"/>
                  <a:gd name="connsiteX40" fmla="*/ 2178049 w 2335743"/>
                  <a:gd name="connsiteY40" fmla="*/ 782175 h 1310927"/>
                  <a:gd name="connsiteX41" fmla="*/ 2167144 w 2335743"/>
                  <a:gd name="connsiteY41" fmla="*/ 770206 h 1310927"/>
                  <a:gd name="connsiteX42" fmla="*/ 2163421 w 2335743"/>
                  <a:gd name="connsiteY42" fmla="*/ 755577 h 1310927"/>
                  <a:gd name="connsiteX43" fmla="*/ 2145866 w 2335743"/>
                  <a:gd name="connsiteY43" fmla="*/ 735629 h 1310927"/>
                  <a:gd name="connsiteX44" fmla="*/ 2135493 w 2335743"/>
                  <a:gd name="connsiteY44" fmla="*/ 719937 h 1310927"/>
                  <a:gd name="connsiteX45" fmla="*/ 2125120 w 2335743"/>
                  <a:gd name="connsiteY45" fmla="*/ 699457 h 1310927"/>
                  <a:gd name="connsiteX46" fmla="*/ 2106502 w 2335743"/>
                  <a:gd name="connsiteY46" fmla="*/ 669402 h 1310927"/>
                  <a:gd name="connsiteX47" fmla="*/ 2092672 w 2335743"/>
                  <a:gd name="connsiteY47" fmla="*/ 644667 h 1310927"/>
                  <a:gd name="connsiteX48" fmla="*/ 2080703 w 2335743"/>
                  <a:gd name="connsiteY48" fmla="*/ 653710 h 1310927"/>
                  <a:gd name="connsiteX49" fmla="*/ 2067936 w 2335743"/>
                  <a:gd name="connsiteY49" fmla="*/ 672328 h 1310927"/>
                  <a:gd name="connsiteX50" fmla="*/ 2064213 w 2335743"/>
                  <a:gd name="connsiteY50" fmla="*/ 688552 h 1310927"/>
                  <a:gd name="connsiteX51" fmla="*/ 2058893 w 2335743"/>
                  <a:gd name="connsiteY51" fmla="*/ 703713 h 1310927"/>
                  <a:gd name="connsiteX52" fmla="*/ 2049318 w 2335743"/>
                  <a:gd name="connsiteY52" fmla="*/ 714086 h 1310927"/>
                  <a:gd name="connsiteX53" fmla="*/ 2033094 w 2335743"/>
                  <a:gd name="connsiteY53" fmla="*/ 716479 h 1310927"/>
                  <a:gd name="connsiteX54" fmla="*/ 2005965 w 2335743"/>
                  <a:gd name="connsiteY54" fmla="*/ 732172 h 1310927"/>
                  <a:gd name="connsiteX55" fmla="*/ 1991602 w 2335743"/>
                  <a:gd name="connsiteY55" fmla="*/ 720203 h 1310927"/>
                  <a:gd name="connsiteX56" fmla="*/ 1975910 w 2335743"/>
                  <a:gd name="connsiteY56" fmla="*/ 706904 h 1310927"/>
                  <a:gd name="connsiteX57" fmla="*/ 1961547 w 2335743"/>
                  <a:gd name="connsiteY57" fmla="*/ 697329 h 1310927"/>
                  <a:gd name="connsiteX58" fmla="*/ 1950642 w 2335743"/>
                  <a:gd name="connsiteY58" fmla="*/ 678711 h 1310927"/>
                  <a:gd name="connsiteX59" fmla="*/ 1947717 w 2335743"/>
                  <a:gd name="connsiteY59" fmla="*/ 648124 h 1310927"/>
                  <a:gd name="connsiteX60" fmla="*/ 1956760 w 2335743"/>
                  <a:gd name="connsiteY60" fmla="*/ 625251 h 1310927"/>
                  <a:gd name="connsiteX61" fmla="*/ 1942397 w 2335743"/>
                  <a:gd name="connsiteY61" fmla="*/ 623921 h 1310927"/>
                  <a:gd name="connsiteX62" fmla="*/ 1927237 w 2335743"/>
                  <a:gd name="connsiteY62" fmla="*/ 617804 h 1310927"/>
                  <a:gd name="connsiteX63" fmla="*/ 1894788 w 2335743"/>
                  <a:gd name="connsiteY63" fmla="*/ 606367 h 1310927"/>
                  <a:gd name="connsiteX64" fmla="*/ 1882021 w 2335743"/>
                  <a:gd name="connsiteY64" fmla="*/ 590674 h 1310927"/>
                  <a:gd name="connsiteX65" fmla="*/ 1868723 w 2335743"/>
                  <a:gd name="connsiteY65" fmla="*/ 581099 h 1310927"/>
                  <a:gd name="connsiteX66" fmla="*/ 1857286 w 2335743"/>
                  <a:gd name="connsiteY66" fmla="*/ 570195 h 1310927"/>
                  <a:gd name="connsiteX67" fmla="*/ 1838136 w 2335743"/>
                  <a:gd name="connsiteY67" fmla="*/ 560619 h 1310927"/>
                  <a:gd name="connsiteX68" fmla="*/ 1811007 w 2335743"/>
                  <a:gd name="connsiteY68" fmla="*/ 569663 h 1310927"/>
                  <a:gd name="connsiteX69" fmla="*/ 1786271 w 2335743"/>
                  <a:gd name="connsiteY69" fmla="*/ 565407 h 1310927"/>
                  <a:gd name="connsiteX70" fmla="*/ 1764728 w 2335743"/>
                  <a:gd name="connsiteY70" fmla="*/ 558226 h 1310927"/>
                  <a:gd name="connsiteX71" fmla="*/ 1728555 w 2335743"/>
                  <a:gd name="connsiteY71" fmla="*/ 558226 h 1310927"/>
                  <a:gd name="connsiteX72" fmla="*/ 1717119 w 2335743"/>
                  <a:gd name="connsiteY72" fmla="*/ 578174 h 1310927"/>
                  <a:gd name="connsiteX73" fmla="*/ 1734673 w 2335743"/>
                  <a:gd name="connsiteY73" fmla="*/ 596792 h 1310927"/>
                  <a:gd name="connsiteX74" fmla="*/ 1728023 w 2335743"/>
                  <a:gd name="connsiteY74" fmla="*/ 610090 h 1310927"/>
                  <a:gd name="connsiteX75" fmla="*/ 1719512 w 2335743"/>
                  <a:gd name="connsiteY75" fmla="*/ 622857 h 1310927"/>
                  <a:gd name="connsiteX76" fmla="*/ 1728023 w 2335743"/>
                  <a:gd name="connsiteY76" fmla="*/ 638018 h 1310927"/>
                  <a:gd name="connsiteX77" fmla="*/ 1738928 w 2335743"/>
                  <a:gd name="connsiteY77" fmla="*/ 662753 h 1310927"/>
                  <a:gd name="connsiteX78" fmla="*/ 1728023 w 2335743"/>
                  <a:gd name="connsiteY78" fmla="*/ 676052 h 1310927"/>
                  <a:gd name="connsiteX79" fmla="*/ 1720310 w 2335743"/>
                  <a:gd name="connsiteY79" fmla="*/ 694670 h 1310927"/>
                  <a:gd name="connsiteX80" fmla="*/ 1711267 w 2335743"/>
                  <a:gd name="connsiteY80" fmla="*/ 720469 h 1310927"/>
                  <a:gd name="connsiteX81" fmla="*/ 1752227 w 2335743"/>
                  <a:gd name="connsiteY81" fmla="*/ 752918 h 1310927"/>
                  <a:gd name="connsiteX82" fmla="*/ 1758344 w 2335743"/>
                  <a:gd name="connsiteY82" fmla="*/ 812496 h 1310927"/>
                  <a:gd name="connsiteX83" fmla="*/ 1719778 w 2335743"/>
                  <a:gd name="connsiteY83" fmla="*/ 850530 h 1310927"/>
                  <a:gd name="connsiteX84" fmla="*/ 1681744 w 2335743"/>
                  <a:gd name="connsiteY84" fmla="*/ 864360 h 1310927"/>
                  <a:gd name="connsiteX85" fmla="*/ 1688926 w 2335743"/>
                  <a:gd name="connsiteY85" fmla="*/ 890957 h 1310927"/>
                  <a:gd name="connsiteX86" fmla="*/ 1696107 w 2335743"/>
                  <a:gd name="connsiteY86" fmla="*/ 918087 h 1310927"/>
                  <a:gd name="connsiteX87" fmla="*/ 1703820 w 2335743"/>
                  <a:gd name="connsiteY87" fmla="*/ 950535 h 1310927"/>
                  <a:gd name="connsiteX88" fmla="*/ 1697703 w 2335743"/>
                  <a:gd name="connsiteY88" fmla="*/ 973409 h 1310927"/>
                  <a:gd name="connsiteX89" fmla="*/ 1701958 w 2335743"/>
                  <a:gd name="connsiteY89" fmla="*/ 987240 h 1310927"/>
                  <a:gd name="connsiteX90" fmla="*/ 1689989 w 2335743"/>
                  <a:gd name="connsiteY90" fmla="*/ 986176 h 1310927"/>
                  <a:gd name="connsiteX91" fmla="*/ 1674829 w 2335743"/>
                  <a:gd name="connsiteY91" fmla="*/ 1002932 h 1310927"/>
                  <a:gd name="connsiteX92" fmla="*/ 1651955 w 2335743"/>
                  <a:gd name="connsiteY92" fmla="*/ 994421 h 1310927"/>
                  <a:gd name="connsiteX93" fmla="*/ 1642380 w 2335743"/>
                  <a:gd name="connsiteY93" fmla="*/ 975803 h 1310927"/>
                  <a:gd name="connsiteX94" fmla="*/ 1623230 w 2335743"/>
                  <a:gd name="connsiteY94" fmla="*/ 957185 h 1310927"/>
                  <a:gd name="connsiteX95" fmla="*/ 1604612 w 2335743"/>
                  <a:gd name="connsiteY95" fmla="*/ 932981 h 1310927"/>
                  <a:gd name="connsiteX96" fmla="*/ 1602750 w 2335743"/>
                  <a:gd name="connsiteY96" fmla="*/ 891489 h 1310927"/>
                  <a:gd name="connsiteX97" fmla="*/ 1605676 w 2335743"/>
                  <a:gd name="connsiteY97" fmla="*/ 869680 h 1310927"/>
                  <a:gd name="connsiteX98" fmla="*/ 1590516 w 2335743"/>
                  <a:gd name="connsiteY98" fmla="*/ 852923 h 1310927"/>
                  <a:gd name="connsiteX99" fmla="*/ 1549556 w 2335743"/>
                  <a:gd name="connsiteY99" fmla="*/ 850530 h 1310927"/>
                  <a:gd name="connsiteX100" fmla="*/ 1521363 w 2335743"/>
                  <a:gd name="connsiteY100" fmla="*/ 845210 h 1310927"/>
                  <a:gd name="connsiteX101" fmla="*/ 1484127 w 2335743"/>
                  <a:gd name="connsiteY101" fmla="*/ 827124 h 1310927"/>
                  <a:gd name="connsiteX102" fmla="*/ 1455136 w 2335743"/>
                  <a:gd name="connsiteY102" fmla="*/ 807176 h 1310927"/>
                  <a:gd name="connsiteX103" fmla="*/ 1430400 w 2335743"/>
                  <a:gd name="connsiteY103" fmla="*/ 792016 h 1310927"/>
                  <a:gd name="connsiteX104" fmla="*/ 1400877 w 2335743"/>
                  <a:gd name="connsiteY104" fmla="*/ 784834 h 1310927"/>
                  <a:gd name="connsiteX105" fmla="*/ 1364705 w 2335743"/>
                  <a:gd name="connsiteY105" fmla="*/ 770472 h 1310927"/>
                  <a:gd name="connsiteX106" fmla="*/ 1324277 w 2335743"/>
                  <a:gd name="connsiteY106" fmla="*/ 782441 h 1310927"/>
                  <a:gd name="connsiteX107" fmla="*/ 1328001 w 2335743"/>
                  <a:gd name="connsiteY107" fmla="*/ 769142 h 1310927"/>
                  <a:gd name="connsiteX108" fmla="*/ 1316032 w 2335743"/>
                  <a:gd name="connsiteY108" fmla="*/ 734832 h 1310927"/>
                  <a:gd name="connsiteX109" fmla="*/ 1296084 w 2335743"/>
                  <a:gd name="connsiteY109" fmla="*/ 711426 h 1310927"/>
                  <a:gd name="connsiteX110" fmla="*/ 1266029 w 2335743"/>
                  <a:gd name="connsiteY110" fmla="*/ 704245 h 1310927"/>
                  <a:gd name="connsiteX111" fmla="*/ 1264699 w 2335743"/>
                  <a:gd name="connsiteY111" fmla="*/ 652912 h 1310927"/>
                  <a:gd name="connsiteX112" fmla="*/ 1283317 w 2335743"/>
                  <a:gd name="connsiteY112" fmla="*/ 607697 h 1310927"/>
                  <a:gd name="connsiteX113" fmla="*/ 1302733 w 2335743"/>
                  <a:gd name="connsiteY113" fmla="*/ 592004 h 1310927"/>
                  <a:gd name="connsiteX114" fmla="*/ 1313638 w 2335743"/>
                  <a:gd name="connsiteY114" fmla="*/ 570992 h 1310927"/>
                  <a:gd name="connsiteX115" fmla="*/ 1325075 w 2335743"/>
                  <a:gd name="connsiteY115" fmla="*/ 559024 h 1310927"/>
                  <a:gd name="connsiteX116" fmla="*/ 1331724 w 2335743"/>
                  <a:gd name="connsiteY116" fmla="*/ 550513 h 1310927"/>
                  <a:gd name="connsiteX117" fmla="*/ 1344491 w 2335743"/>
                  <a:gd name="connsiteY117" fmla="*/ 542533 h 1310927"/>
                  <a:gd name="connsiteX118" fmla="*/ 1375876 w 2335743"/>
                  <a:gd name="connsiteY118" fmla="*/ 523915 h 1310927"/>
                  <a:gd name="connsiteX119" fmla="*/ 1336778 w 2335743"/>
                  <a:gd name="connsiteY119" fmla="*/ 508755 h 1310927"/>
                  <a:gd name="connsiteX120" fmla="*/ 1293956 w 2335743"/>
                  <a:gd name="connsiteY120" fmla="*/ 490137 h 1310927"/>
                  <a:gd name="connsiteX121" fmla="*/ 1355396 w 2335743"/>
                  <a:gd name="connsiteY121" fmla="*/ 501042 h 1310927"/>
                  <a:gd name="connsiteX122" fmla="*/ 1387845 w 2335743"/>
                  <a:gd name="connsiteY122" fmla="*/ 505829 h 1310927"/>
                  <a:gd name="connsiteX123" fmla="*/ 1394494 w 2335743"/>
                  <a:gd name="connsiteY123" fmla="*/ 482424 h 1310927"/>
                  <a:gd name="connsiteX124" fmla="*/ 1434922 w 2335743"/>
                  <a:gd name="connsiteY124" fmla="*/ 489073 h 1310927"/>
                  <a:gd name="connsiteX125" fmla="*/ 1473488 w 2335743"/>
                  <a:gd name="connsiteY125" fmla="*/ 449177 h 1310927"/>
                  <a:gd name="connsiteX126" fmla="*/ 1452476 w 2335743"/>
                  <a:gd name="connsiteY126" fmla="*/ 435878 h 1310927"/>
                  <a:gd name="connsiteX127" fmla="*/ 1405399 w 2335743"/>
                  <a:gd name="connsiteY127" fmla="*/ 420186 h 1310927"/>
                  <a:gd name="connsiteX128" fmla="*/ 1407261 w 2335743"/>
                  <a:gd name="connsiteY128" fmla="*/ 405026 h 1310927"/>
                  <a:gd name="connsiteX129" fmla="*/ 1461519 w 2335743"/>
                  <a:gd name="connsiteY129" fmla="*/ 431623 h 1310927"/>
                  <a:gd name="connsiteX130" fmla="*/ 1502479 w 2335743"/>
                  <a:gd name="connsiteY130" fmla="*/ 402100 h 1310927"/>
                  <a:gd name="connsiteX131" fmla="*/ 1486786 w 2335743"/>
                  <a:gd name="connsiteY131" fmla="*/ 386407 h 1310927"/>
                  <a:gd name="connsiteX132" fmla="*/ 1507798 w 2335743"/>
                  <a:gd name="connsiteY132" fmla="*/ 377364 h 1310927"/>
                  <a:gd name="connsiteX133" fmla="*/ 1525352 w 2335743"/>
                  <a:gd name="connsiteY133" fmla="*/ 389865 h 1310927"/>
                  <a:gd name="connsiteX134" fmla="*/ 1554343 w 2335743"/>
                  <a:gd name="connsiteY134" fmla="*/ 386939 h 1310927"/>
                  <a:gd name="connsiteX135" fmla="*/ 1539183 w 2335743"/>
                  <a:gd name="connsiteY135" fmla="*/ 367789 h 1310927"/>
                  <a:gd name="connsiteX136" fmla="*/ 1543971 w 2335743"/>
                  <a:gd name="connsiteY136" fmla="*/ 360608 h 1310927"/>
                  <a:gd name="connsiteX137" fmla="*/ 1562589 w 2335743"/>
                  <a:gd name="connsiteY137" fmla="*/ 376832 h 1310927"/>
                  <a:gd name="connsiteX138" fmla="*/ 1585994 w 2335743"/>
                  <a:gd name="connsiteY138" fmla="*/ 377364 h 1310927"/>
                  <a:gd name="connsiteX139" fmla="*/ 1610730 w 2335743"/>
                  <a:gd name="connsiteY139" fmla="*/ 358746 h 1310927"/>
                  <a:gd name="connsiteX140" fmla="*/ 1626422 w 2335743"/>
                  <a:gd name="connsiteY140" fmla="*/ 348373 h 1310927"/>
                  <a:gd name="connsiteX141" fmla="*/ 1613123 w 2335743"/>
                  <a:gd name="connsiteY141" fmla="*/ 318850 h 1310927"/>
                  <a:gd name="connsiteX142" fmla="*/ 1604080 w 2335743"/>
                  <a:gd name="connsiteY142" fmla="*/ 299700 h 1310927"/>
                  <a:gd name="connsiteX143" fmla="*/ 1604612 w 2335743"/>
                  <a:gd name="connsiteY143" fmla="*/ 288264 h 1310927"/>
                  <a:gd name="connsiteX144" fmla="*/ 1631741 w 2335743"/>
                  <a:gd name="connsiteY144" fmla="*/ 278689 h 1310927"/>
                  <a:gd name="connsiteX145" fmla="*/ 1624560 w 2335743"/>
                  <a:gd name="connsiteY145" fmla="*/ 262464 h 1310927"/>
                  <a:gd name="connsiteX146" fmla="*/ 1615517 w 2335743"/>
                  <a:gd name="connsiteY146" fmla="*/ 250495 h 1310927"/>
                  <a:gd name="connsiteX147" fmla="*/ 1595037 w 2335743"/>
                  <a:gd name="connsiteY147" fmla="*/ 236133 h 1310927"/>
                  <a:gd name="connsiteX148" fmla="*/ 1564184 w 2335743"/>
                  <a:gd name="connsiteY148" fmla="*/ 227622 h 1310927"/>
                  <a:gd name="connsiteX149" fmla="*/ 1521363 w 2335743"/>
                  <a:gd name="connsiteY149" fmla="*/ 223898 h 1310927"/>
                  <a:gd name="connsiteX150" fmla="*/ 1523756 w 2335743"/>
                  <a:gd name="connsiteY150" fmla="*/ 249698 h 1310927"/>
                  <a:gd name="connsiteX151" fmla="*/ 1532268 w 2335743"/>
                  <a:gd name="connsiteY151" fmla="*/ 262996 h 1310927"/>
                  <a:gd name="connsiteX152" fmla="*/ 1527480 w 2335743"/>
                  <a:gd name="connsiteY152" fmla="*/ 274965 h 1310927"/>
                  <a:gd name="connsiteX153" fmla="*/ 1509926 w 2335743"/>
                  <a:gd name="connsiteY153" fmla="*/ 286934 h 1310927"/>
                  <a:gd name="connsiteX154" fmla="*/ 1496627 w 2335743"/>
                  <a:gd name="connsiteY154" fmla="*/ 314063 h 1310927"/>
                  <a:gd name="connsiteX155" fmla="*/ 1484659 w 2335743"/>
                  <a:gd name="connsiteY155" fmla="*/ 297041 h 1310927"/>
                  <a:gd name="connsiteX156" fmla="*/ 1480935 w 2335743"/>
                  <a:gd name="connsiteY156" fmla="*/ 318052 h 1310927"/>
                  <a:gd name="connsiteX157" fmla="*/ 1491308 w 2335743"/>
                  <a:gd name="connsiteY157" fmla="*/ 335075 h 1310927"/>
                  <a:gd name="connsiteX158" fmla="*/ 1471892 w 2335743"/>
                  <a:gd name="connsiteY158" fmla="*/ 348373 h 1310927"/>
                  <a:gd name="connsiteX159" fmla="*/ 1456731 w 2335743"/>
                  <a:gd name="connsiteY159" fmla="*/ 336405 h 1310927"/>
                  <a:gd name="connsiteX160" fmla="*/ 1438645 w 2335743"/>
                  <a:gd name="connsiteY160" fmla="*/ 307946 h 1310927"/>
                  <a:gd name="connsiteX161" fmla="*/ 1450082 w 2335743"/>
                  <a:gd name="connsiteY161" fmla="*/ 295977 h 1310927"/>
                  <a:gd name="connsiteX162" fmla="*/ 1449550 w 2335743"/>
                  <a:gd name="connsiteY162" fmla="*/ 277891 h 1310927"/>
                  <a:gd name="connsiteX163" fmla="*/ 1431464 w 2335743"/>
                  <a:gd name="connsiteY163" fmla="*/ 259273 h 1310927"/>
                  <a:gd name="connsiteX164" fmla="*/ 1406197 w 2335743"/>
                  <a:gd name="connsiteY164" fmla="*/ 253155 h 1310927"/>
                  <a:gd name="connsiteX165" fmla="*/ 1396090 w 2335743"/>
                  <a:gd name="connsiteY165" fmla="*/ 272571 h 1310927"/>
                  <a:gd name="connsiteX166" fmla="*/ 1384121 w 2335743"/>
                  <a:gd name="connsiteY166" fmla="*/ 294115 h 1310927"/>
                  <a:gd name="connsiteX167" fmla="*/ 1375078 w 2335743"/>
                  <a:gd name="connsiteY167" fmla="*/ 261666 h 1310927"/>
                  <a:gd name="connsiteX168" fmla="*/ 1378801 w 2335743"/>
                  <a:gd name="connsiteY168" fmla="*/ 250229 h 1310927"/>
                  <a:gd name="connsiteX169" fmla="*/ 1385451 w 2335743"/>
                  <a:gd name="connsiteY169" fmla="*/ 239325 h 1310927"/>
                  <a:gd name="connsiteX170" fmla="*/ 1358322 w 2335743"/>
                  <a:gd name="connsiteY170" fmla="*/ 228420 h 1310927"/>
                  <a:gd name="connsiteX171" fmla="*/ 1337842 w 2335743"/>
                  <a:gd name="connsiteY171" fmla="*/ 233739 h 1310927"/>
                  <a:gd name="connsiteX172" fmla="*/ 1338906 w 2335743"/>
                  <a:gd name="connsiteY172" fmla="*/ 210334 h 1310927"/>
                  <a:gd name="connsiteX173" fmla="*/ 1354598 w 2335743"/>
                  <a:gd name="connsiteY173" fmla="*/ 205014 h 1310927"/>
                  <a:gd name="connsiteX174" fmla="*/ 1337842 w 2335743"/>
                  <a:gd name="connsiteY174" fmla="*/ 187460 h 1310927"/>
                  <a:gd name="connsiteX175" fmla="*/ 1313638 w 2335743"/>
                  <a:gd name="connsiteY175" fmla="*/ 173097 h 1310927"/>
                  <a:gd name="connsiteX176" fmla="*/ 1314702 w 2335743"/>
                  <a:gd name="connsiteY176" fmla="*/ 148894 h 1310927"/>
                  <a:gd name="connsiteX177" fmla="*/ 1279860 w 2335743"/>
                  <a:gd name="connsiteY177" fmla="*/ 124690 h 1310927"/>
                  <a:gd name="connsiteX178" fmla="*/ 1273210 w 2335743"/>
                  <a:gd name="connsiteY178" fmla="*/ 112722 h 1310927"/>
                  <a:gd name="connsiteX179" fmla="*/ 1293158 w 2335743"/>
                  <a:gd name="connsiteY179" fmla="*/ 98359 h 1310927"/>
                  <a:gd name="connsiteX180" fmla="*/ 1297414 w 2335743"/>
                  <a:gd name="connsiteY180" fmla="*/ 80805 h 1310927"/>
                  <a:gd name="connsiteX181" fmla="*/ 1299276 w 2335743"/>
                  <a:gd name="connsiteY181" fmla="*/ 71762 h 1310927"/>
                  <a:gd name="connsiteX182" fmla="*/ 1341565 w 2335743"/>
                  <a:gd name="connsiteY182" fmla="*/ 75486 h 1310927"/>
                  <a:gd name="connsiteX183" fmla="*/ 1380663 w 2335743"/>
                  <a:gd name="connsiteY183" fmla="*/ 21759 h 1310927"/>
                  <a:gd name="connsiteX184" fmla="*/ 1352470 w 2335743"/>
                  <a:gd name="connsiteY184" fmla="*/ 9790 h 1310927"/>
                  <a:gd name="connsiteX185" fmla="*/ 1307787 w 2335743"/>
                  <a:gd name="connsiteY185" fmla="*/ 215 h 1310927"/>
                  <a:gd name="connsiteX186" fmla="*/ 1251135 w 2335743"/>
                  <a:gd name="connsiteY186" fmla="*/ 9258 h 1310927"/>
                  <a:gd name="connsiteX187" fmla="*/ 1258316 w 2335743"/>
                  <a:gd name="connsiteY187" fmla="*/ 25483 h 1310927"/>
                  <a:gd name="connsiteX188" fmla="*/ 1240762 w 2335743"/>
                  <a:gd name="connsiteY188" fmla="*/ 23621 h 1310927"/>
                  <a:gd name="connsiteX189" fmla="*/ 1240762 w 2335743"/>
                  <a:gd name="connsiteY189" fmla="*/ 55006 h 1310927"/>
                  <a:gd name="connsiteX190" fmla="*/ 1251135 w 2335743"/>
                  <a:gd name="connsiteY190" fmla="*/ 85061 h 1310927"/>
                  <a:gd name="connsiteX191" fmla="*/ 1255922 w 2335743"/>
                  <a:gd name="connsiteY191" fmla="*/ 116445 h 1310927"/>
                  <a:gd name="connsiteX192" fmla="*/ 1239166 w 2335743"/>
                  <a:gd name="connsiteY192" fmla="*/ 132138 h 1310927"/>
                  <a:gd name="connsiteX193" fmla="*/ 1247677 w 2335743"/>
                  <a:gd name="connsiteY193" fmla="*/ 148362 h 1310927"/>
                  <a:gd name="connsiteX194" fmla="*/ 1225335 w 2335743"/>
                  <a:gd name="connsiteY194" fmla="*/ 145968 h 1310927"/>
                  <a:gd name="connsiteX195" fmla="*/ 1220016 w 2335743"/>
                  <a:gd name="connsiteY195" fmla="*/ 175491 h 1310927"/>
                  <a:gd name="connsiteX196" fmla="*/ 1224804 w 2335743"/>
                  <a:gd name="connsiteY196" fmla="*/ 188790 h 1310927"/>
                  <a:gd name="connsiteX197" fmla="*/ 1226665 w 2335743"/>
                  <a:gd name="connsiteY197" fmla="*/ 219377 h 1310927"/>
                  <a:gd name="connsiteX198" fmla="*/ 1281456 w 2335743"/>
                  <a:gd name="connsiteY198" fmla="*/ 238793 h 1310927"/>
                  <a:gd name="connsiteX199" fmla="*/ 1280924 w 2335743"/>
                  <a:gd name="connsiteY199" fmla="*/ 252623 h 1310927"/>
                  <a:gd name="connsiteX200" fmla="*/ 1272412 w 2335743"/>
                  <a:gd name="connsiteY200" fmla="*/ 274433 h 1310927"/>
                  <a:gd name="connsiteX201" fmla="*/ 1285711 w 2335743"/>
                  <a:gd name="connsiteY201" fmla="*/ 264858 h 1310927"/>
                  <a:gd name="connsiteX202" fmla="*/ 1297680 w 2335743"/>
                  <a:gd name="connsiteY202" fmla="*/ 280018 h 1310927"/>
                  <a:gd name="connsiteX203" fmla="*/ 1279062 w 2335743"/>
                  <a:gd name="connsiteY203" fmla="*/ 296243 h 1310927"/>
                  <a:gd name="connsiteX204" fmla="*/ 1252465 w 2335743"/>
                  <a:gd name="connsiteY204" fmla="*/ 307148 h 1310927"/>
                  <a:gd name="connsiteX205" fmla="*/ 1252465 w 2335743"/>
                  <a:gd name="connsiteY205" fmla="*/ 333745 h 1310927"/>
                  <a:gd name="connsiteX206" fmla="*/ 1238102 w 2335743"/>
                  <a:gd name="connsiteY206" fmla="*/ 344118 h 1310927"/>
                  <a:gd name="connsiteX207" fmla="*/ 1223740 w 2335743"/>
                  <a:gd name="connsiteY207" fmla="*/ 321776 h 1310927"/>
                  <a:gd name="connsiteX208" fmla="*/ 1227463 w 2335743"/>
                  <a:gd name="connsiteY208" fmla="*/ 300764 h 1310927"/>
                  <a:gd name="connsiteX209" fmla="*/ 1196078 w 2335743"/>
                  <a:gd name="connsiteY209" fmla="*/ 291721 h 1310927"/>
                  <a:gd name="connsiteX210" fmla="*/ 1216026 w 2335743"/>
                  <a:gd name="connsiteY210" fmla="*/ 288795 h 1310927"/>
                  <a:gd name="connsiteX211" fmla="*/ 1230389 w 2335743"/>
                  <a:gd name="connsiteY211" fmla="*/ 277891 h 1310927"/>
                  <a:gd name="connsiteX212" fmla="*/ 1261774 w 2335743"/>
                  <a:gd name="connsiteY212" fmla="*/ 275497 h 1310927"/>
                  <a:gd name="connsiteX213" fmla="*/ 1246613 w 2335743"/>
                  <a:gd name="connsiteY213" fmla="*/ 252091 h 1310927"/>
                  <a:gd name="connsiteX214" fmla="*/ 1225069 w 2335743"/>
                  <a:gd name="connsiteY214" fmla="*/ 250229 h 1310927"/>
                  <a:gd name="connsiteX215" fmla="*/ 1247411 w 2335743"/>
                  <a:gd name="connsiteY215" fmla="*/ 245974 h 1310927"/>
                  <a:gd name="connsiteX216" fmla="*/ 1231187 w 2335743"/>
                  <a:gd name="connsiteY216" fmla="*/ 236399 h 1310927"/>
                  <a:gd name="connsiteX217" fmla="*/ 1201132 w 2335743"/>
                  <a:gd name="connsiteY217" fmla="*/ 229750 h 1310927"/>
                  <a:gd name="connsiteX218" fmla="*/ 1169747 w 2335743"/>
                  <a:gd name="connsiteY218" fmla="*/ 236931 h 1310927"/>
                  <a:gd name="connsiteX219" fmla="*/ 1142086 w 2335743"/>
                  <a:gd name="connsiteY219" fmla="*/ 255549 h 1310927"/>
                  <a:gd name="connsiteX220" fmla="*/ 1166290 w 2335743"/>
                  <a:gd name="connsiteY220" fmla="*/ 269380 h 1310927"/>
                  <a:gd name="connsiteX221" fmla="*/ 1186769 w 2335743"/>
                  <a:gd name="connsiteY221" fmla="*/ 285072 h 1310927"/>
                  <a:gd name="connsiteX222" fmla="*/ 1174003 w 2335743"/>
                  <a:gd name="connsiteY222" fmla="*/ 292253 h 1310927"/>
                  <a:gd name="connsiteX223" fmla="*/ 1163098 w 2335743"/>
                  <a:gd name="connsiteY223" fmla="*/ 299434 h 1310927"/>
                  <a:gd name="connsiteX224" fmla="*/ 1161236 w 2335743"/>
                  <a:gd name="connsiteY224" fmla="*/ 316989 h 1310927"/>
                  <a:gd name="connsiteX225" fmla="*/ 1135969 w 2335743"/>
                  <a:gd name="connsiteY225" fmla="*/ 316457 h 1310927"/>
                  <a:gd name="connsiteX226" fmla="*/ 1083040 w 2335743"/>
                  <a:gd name="connsiteY226" fmla="*/ 323106 h 1310927"/>
                  <a:gd name="connsiteX227" fmla="*/ 1040218 w 2335743"/>
                  <a:gd name="connsiteY227" fmla="*/ 312733 h 1310927"/>
                  <a:gd name="connsiteX228" fmla="*/ 1011227 w 2335743"/>
                  <a:gd name="connsiteY228" fmla="*/ 306084 h 1310927"/>
                  <a:gd name="connsiteX229" fmla="*/ 987024 w 2335743"/>
                  <a:gd name="connsiteY229" fmla="*/ 294115 h 1310927"/>
                  <a:gd name="connsiteX230" fmla="*/ 973193 w 2335743"/>
                  <a:gd name="connsiteY230" fmla="*/ 272305 h 1310927"/>
                  <a:gd name="connsiteX231" fmla="*/ 928510 w 2335743"/>
                  <a:gd name="connsiteY231" fmla="*/ 274167 h 1310927"/>
                  <a:gd name="connsiteX232" fmla="*/ 888614 w 2335743"/>
                  <a:gd name="connsiteY232" fmla="*/ 291721 h 1310927"/>
                  <a:gd name="connsiteX233" fmla="*/ 900583 w 2335743"/>
                  <a:gd name="connsiteY233" fmla="*/ 303158 h 1310927"/>
                  <a:gd name="connsiteX234" fmla="*/ 925850 w 2335743"/>
                  <a:gd name="connsiteY234" fmla="*/ 294647 h 1310927"/>
                  <a:gd name="connsiteX235" fmla="*/ 962023 w 2335743"/>
                  <a:gd name="connsiteY235" fmla="*/ 284540 h 1310927"/>
                  <a:gd name="connsiteX236" fmla="*/ 917339 w 2335743"/>
                  <a:gd name="connsiteY236" fmla="*/ 307946 h 1310927"/>
                  <a:gd name="connsiteX237" fmla="*/ 920265 w 2335743"/>
                  <a:gd name="connsiteY237" fmla="*/ 345448 h 1310927"/>
                  <a:gd name="connsiteX238" fmla="*/ 913616 w 2335743"/>
                  <a:gd name="connsiteY238" fmla="*/ 365928 h 1310927"/>
                  <a:gd name="connsiteX239" fmla="*/ 896859 w 2335743"/>
                  <a:gd name="connsiteY239" fmla="*/ 358746 h 1310927"/>
                  <a:gd name="connsiteX240" fmla="*/ 893934 w 2335743"/>
                  <a:gd name="connsiteY240" fmla="*/ 336405 h 1310927"/>
                  <a:gd name="connsiteX241" fmla="*/ 880103 w 2335743"/>
                  <a:gd name="connsiteY241" fmla="*/ 328691 h 1310927"/>
                  <a:gd name="connsiteX242" fmla="*/ 862017 w 2335743"/>
                  <a:gd name="connsiteY242" fmla="*/ 322574 h 1310927"/>
                  <a:gd name="connsiteX243" fmla="*/ 837813 w 2335743"/>
                  <a:gd name="connsiteY243" fmla="*/ 316457 h 1310927"/>
                  <a:gd name="connsiteX244" fmla="*/ 787811 w 2335743"/>
                  <a:gd name="connsiteY244" fmla="*/ 324968 h 1310927"/>
                  <a:gd name="connsiteX245" fmla="*/ 707753 w 2335743"/>
                  <a:gd name="connsiteY245" fmla="*/ 319648 h 1310927"/>
                  <a:gd name="connsiteX246" fmla="*/ 738606 w 2335743"/>
                  <a:gd name="connsiteY246" fmla="*/ 298637 h 1310927"/>
                  <a:gd name="connsiteX247" fmla="*/ 728233 w 2335743"/>
                  <a:gd name="connsiteY247" fmla="*/ 278157 h 1310927"/>
                  <a:gd name="connsiteX248" fmla="*/ 684347 w 2335743"/>
                  <a:gd name="connsiteY248" fmla="*/ 267252 h 1310927"/>
                  <a:gd name="connsiteX249" fmla="*/ 644451 w 2335743"/>
                  <a:gd name="connsiteY249" fmla="*/ 263528 h 1310927"/>
                  <a:gd name="connsiteX250" fmla="*/ 604556 w 2335743"/>
                  <a:gd name="connsiteY250" fmla="*/ 250761 h 1310927"/>
                  <a:gd name="connsiteX251" fmla="*/ 551627 w 2335743"/>
                  <a:gd name="connsiteY251" fmla="*/ 232675 h 1310927"/>
                  <a:gd name="connsiteX252" fmla="*/ 490187 w 2335743"/>
                  <a:gd name="connsiteY252" fmla="*/ 235069 h 1310927"/>
                  <a:gd name="connsiteX253" fmla="*/ 458803 w 2335743"/>
                  <a:gd name="connsiteY253" fmla="*/ 246506 h 1310927"/>
                  <a:gd name="connsiteX254" fmla="*/ 460132 w 2335743"/>
                  <a:gd name="connsiteY254" fmla="*/ 228952 h 1310927"/>
                  <a:gd name="connsiteX255" fmla="*/ 451089 w 2335743"/>
                  <a:gd name="connsiteY255" fmla="*/ 207940 h 1310927"/>
                  <a:gd name="connsiteX256" fmla="*/ 414385 w 2335743"/>
                  <a:gd name="connsiteY256" fmla="*/ 246506 h 1310927"/>
                  <a:gd name="connsiteX257" fmla="*/ 373425 w 2335743"/>
                  <a:gd name="connsiteY257" fmla="*/ 192247 h 1310927"/>
                  <a:gd name="connsiteX258" fmla="*/ 357201 w 2335743"/>
                  <a:gd name="connsiteY258" fmla="*/ 197035 h 1310927"/>
                  <a:gd name="connsiteX259" fmla="*/ 347626 w 2335743"/>
                  <a:gd name="connsiteY259" fmla="*/ 212727 h 1310927"/>
                  <a:gd name="connsiteX260" fmla="*/ 327678 w 2335743"/>
                  <a:gd name="connsiteY260" fmla="*/ 230282 h 1310927"/>
                  <a:gd name="connsiteX261" fmla="*/ 301081 w 2335743"/>
                  <a:gd name="connsiteY261" fmla="*/ 234537 h 1310927"/>
                  <a:gd name="connsiteX262" fmla="*/ 275282 w 2335743"/>
                  <a:gd name="connsiteY262" fmla="*/ 243048 h 1310927"/>
                  <a:gd name="connsiteX263" fmla="*/ 232992 w 2335743"/>
                  <a:gd name="connsiteY263" fmla="*/ 265922 h 1310927"/>
                  <a:gd name="connsiteX264" fmla="*/ 214906 w 2335743"/>
                  <a:gd name="connsiteY264" fmla="*/ 277891 h 1310927"/>
                  <a:gd name="connsiteX265" fmla="*/ 221555 w 2335743"/>
                  <a:gd name="connsiteY265" fmla="*/ 262730 h 1310927"/>
                  <a:gd name="connsiteX266" fmla="*/ 273952 w 2335743"/>
                  <a:gd name="connsiteY266" fmla="*/ 232675 h 1310927"/>
                  <a:gd name="connsiteX267" fmla="*/ 316773 w 2335743"/>
                  <a:gd name="connsiteY267" fmla="*/ 212195 h 1310927"/>
                  <a:gd name="connsiteX268" fmla="*/ 293368 w 2335743"/>
                  <a:gd name="connsiteY268" fmla="*/ 209270 h 1310927"/>
                  <a:gd name="connsiteX269" fmla="*/ 250546 w 2335743"/>
                  <a:gd name="connsiteY269" fmla="*/ 225494 h 1310927"/>
                  <a:gd name="connsiteX270" fmla="*/ 220491 w 2335743"/>
                  <a:gd name="connsiteY270" fmla="*/ 239857 h 1310927"/>
                  <a:gd name="connsiteX271" fmla="*/ 201341 w 2335743"/>
                  <a:gd name="connsiteY271" fmla="*/ 245176 h 1310927"/>
                  <a:gd name="connsiteX272" fmla="*/ 195224 w 2335743"/>
                  <a:gd name="connsiteY272" fmla="*/ 240920 h 1310927"/>
                  <a:gd name="connsiteX273" fmla="*/ 180861 w 2335743"/>
                  <a:gd name="connsiteY273" fmla="*/ 234803 h 1310927"/>
                  <a:gd name="connsiteX274" fmla="*/ 162775 w 2335743"/>
                  <a:gd name="connsiteY274" fmla="*/ 244378 h 1310927"/>
                  <a:gd name="connsiteX275" fmla="*/ 143625 w 2335743"/>
                  <a:gd name="connsiteY275" fmla="*/ 261932 h 1310927"/>
                  <a:gd name="connsiteX276" fmla="*/ 154530 w 2335743"/>
                  <a:gd name="connsiteY276" fmla="*/ 277625 h 1310927"/>
                  <a:gd name="connsiteX277" fmla="*/ 113570 w 2335743"/>
                  <a:gd name="connsiteY277" fmla="*/ 266720 h 1310927"/>
                  <a:gd name="connsiteX278" fmla="*/ 50269 w 2335743"/>
                  <a:gd name="connsiteY278" fmla="*/ 237197 h 1310927"/>
                  <a:gd name="connsiteX279" fmla="*/ 0 w 2335743"/>
                  <a:gd name="connsiteY279" fmla="*/ 233207 h 1310927"/>
                  <a:gd name="connsiteX280" fmla="*/ 0 w 2335743"/>
                  <a:gd name="connsiteY280" fmla="*/ 649720 h 1310927"/>
                  <a:gd name="connsiteX281" fmla="*/ 14362 w 2335743"/>
                  <a:gd name="connsiteY281" fmla="*/ 652646 h 1310927"/>
                  <a:gd name="connsiteX282" fmla="*/ 39364 w 2335743"/>
                  <a:gd name="connsiteY282" fmla="*/ 647858 h 1310927"/>
                  <a:gd name="connsiteX283" fmla="*/ 57716 w 2335743"/>
                  <a:gd name="connsiteY283" fmla="*/ 661423 h 1310927"/>
                  <a:gd name="connsiteX284" fmla="*/ 85111 w 2335743"/>
                  <a:gd name="connsiteY284" fmla="*/ 688818 h 1310927"/>
                  <a:gd name="connsiteX285" fmla="*/ 106123 w 2335743"/>
                  <a:gd name="connsiteY285" fmla="*/ 702383 h 1310927"/>
                  <a:gd name="connsiteX286" fmla="*/ 131124 w 2335743"/>
                  <a:gd name="connsiteY286" fmla="*/ 683233 h 1310927"/>
                  <a:gd name="connsiteX287" fmla="*/ 168095 w 2335743"/>
                  <a:gd name="connsiteY287" fmla="*/ 684829 h 1310927"/>
                  <a:gd name="connsiteX288" fmla="*/ 226875 w 2335743"/>
                  <a:gd name="connsiteY288" fmla="*/ 751588 h 1310927"/>
                  <a:gd name="connsiteX289" fmla="*/ 275016 w 2335743"/>
                  <a:gd name="connsiteY289" fmla="*/ 808772 h 1310927"/>
                  <a:gd name="connsiteX290" fmla="*/ 300815 w 2335743"/>
                  <a:gd name="connsiteY290" fmla="*/ 837763 h 1310927"/>
                  <a:gd name="connsiteX291" fmla="*/ 306400 w 2335743"/>
                  <a:gd name="connsiteY291" fmla="*/ 862764 h 1310927"/>
                  <a:gd name="connsiteX292" fmla="*/ 287782 w 2335743"/>
                  <a:gd name="connsiteY292" fmla="*/ 875797 h 1310927"/>
                  <a:gd name="connsiteX293" fmla="*/ 299219 w 2335743"/>
                  <a:gd name="connsiteY293" fmla="*/ 889628 h 1310927"/>
                  <a:gd name="connsiteX294" fmla="*/ 292038 w 2335743"/>
                  <a:gd name="connsiteY294" fmla="*/ 901064 h 1310927"/>
                  <a:gd name="connsiteX295" fmla="*/ 296825 w 2335743"/>
                  <a:gd name="connsiteY295" fmla="*/ 921544 h 1310927"/>
                  <a:gd name="connsiteX296" fmla="*/ 320231 w 2335743"/>
                  <a:gd name="connsiteY296" fmla="*/ 920480 h 1310927"/>
                  <a:gd name="connsiteX297" fmla="*/ 326348 w 2335743"/>
                  <a:gd name="connsiteY297" fmla="*/ 936173 h 1310927"/>
                  <a:gd name="connsiteX298" fmla="*/ 337785 w 2335743"/>
                  <a:gd name="connsiteY298" fmla="*/ 945216 h 1310927"/>
                  <a:gd name="connsiteX299" fmla="*/ 360127 w 2335743"/>
                  <a:gd name="connsiteY299" fmla="*/ 959046 h 1310927"/>
                  <a:gd name="connsiteX300" fmla="*/ 361989 w 2335743"/>
                  <a:gd name="connsiteY300" fmla="*/ 971015 h 1310927"/>
                  <a:gd name="connsiteX301" fmla="*/ 360659 w 2335743"/>
                  <a:gd name="connsiteY301" fmla="*/ 987240 h 1310927"/>
                  <a:gd name="connsiteX302" fmla="*/ 366776 w 2335743"/>
                  <a:gd name="connsiteY302" fmla="*/ 1001602 h 1310927"/>
                  <a:gd name="connsiteX303" fmla="*/ 395767 w 2335743"/>
                  <a:gd name="connsiteY303" fmla="*/ 1012507 h 1310927"/>
                  <a:gd name="connsiteX304" fmla="*/ 414385 w 2335743"/>
                  <a:gd name="connsiteY304" fmla="*/ 1023944 h 1310927"/>
                  <a:gd name="connsiteX305" fmla="*/ 437791 w 2335743"/>
                  <a:gd name="connsiteY305" fmla="*/ 1031125 h 1310927"/>
                  <a:gd name="connsiteX306" fmla="*/ 448164 w 2335743"/>
                  <a:gd name="connsiteY306" fmla="*/ 1047349 h 1310927"/>
                  <a:gd name="connsiteX307" fmla="*/ 468644 w 2335743"/>
                  <a:gd name="connsiteY307" fmla="*/ 1050275 h 1310927"/>
                  <a:gd name="connsiteX308" fmla="*/ 484868 w 2335743"/>
                  <a:gd name="connsiteY308" fmla="*/ 1058254 h 1310927"/>
                  <a:gd name="connsiteX309" fmla="*/ 505614 w 2335743"/>
                  <a:gd name="connsiteY309" fmla="*/ 1083788 h 1310927"/>
                  <a:gd name="connsiteX310" fmla="*/ 1254592 w 2335743"/>
                  <a:gd name="connsiteY310" fmla="*/ 1079798 h 1310927"/>
                  <a:gd name="connsiteX311" fmla="*/ 1263901 w 2335743"/>
                  <a:gd name="connsiteY311" fmla="*/ 1067563 h 1310927"/>
                  <a:gd name="connsiteX312" fmla="*/ 1275072 w 2335743"/>
                  <a:gd name="connsiteY312" fmla="*/ 1088575 h 1310927"/>
                  <a:gd name="connsiteX313" fmla="*/ 1298478 w 2335743"/>
                  <a:gd name="connsiteY313" fmla="*/ 1096554 h 1310927"/>
                  <a:gd name="connsiteX314" fmla="*/ 1323479 w 2335743"/>
                  <a:gd name="connsiteY314" fmla="*/ 1097352 h 1310927"/>
                  <a:gd name="connsiteX315" fmla="*/ 1346087 w 2335743"/>
                  <a:gd name="connsiteY315" fmla="*/ 1106129 h 1310927"/>
                  <a:gd name="connsiteX316" fmla="*/ 1369492 w 2335743"/>
                  <a:gd name="connsiteY316" fmla="*/ 1110119 h 1310927"/>
                  <a:gd name="connsiteX317" fmla="*/ 1408325 w 2335743"/>
                  <a:gd name="connsiteY317" fmla="*/ 1115438 h 1310927"/>
                  <a:gd name="connsiteX318" fmla="*/ 1443699 w 2335743"/>
                  <a:gd name="connsiteY318" fmla="*/ 1082192 h 1310927"/>
                  <a:gd name="connsiteX319" fmla="*/ 1501415 w 2335743"/>
                  <a:gd name="connsiteY319" fmla="*/ 1106395 h 1310927"/>
                  <a:gd name="connsiteX320" fmla="*/ 1530406 w 2335743"/>
                  <a:gd name="connsiteY320" fmla="*/ 1126875 h 1310927"/>
                  <a:gd name="connsiteX321" fmla="*/ 1545832 w 2335743"/>
                  <a:gd name="connsiteY321" fmla="*/ 1164909 h 1310927"/>
                  <a:gd name="connsiteX322" fmla="*/ 1561259 w 2335743"/>
                  <a:gd name="connsiteY322" fmla="*/ 1175814 h 1310927"/>
                  <a:gd name="connsiteX323" fmla="*/ 1602750 w 2335743"/>
                  <a:gd name="connsiteY323" fmla="*/ 1181400 h 1310927"/>
                  <a:gd name="connsiteX324" fmla="*/ 1653285 w 2335743"/>
                  <a:gd name="connsiteY324" fmla="*/ 1194698 h 1310927"/>
                  <a:gd name="connsiteX325" fmla="*/ 1662860 w 2335743"/>
                  <a:gd name="connsiteY325" fmla="*/ 1231934 h 1310927"/>
                  <a:gd name="connsiteX326" fmla="*/ 1628018 w 2335743"/>
                  <a:gd name="connsiteY326" fmla="*/ 1223423 h 1310927"/>
                  <a:gd name="connsiteX327" fmla="*/ 1619507 w 2335743"/>
                  <a:gd name="connsiteY327" fmla="*/ 1247627 h 1310927"/>
                  <a:gd name="connsiteX328" fmla="*/ 1600091 w 2335743"/>
                  <a:gd name="connsiteY328" fmla="*/ 1289916 h 1310927"/>
                  <a:gd name="connsiteX329" fmla="*/ 1599293 w 2335743"/>
                  <a:gd name="connsiteY329" fmla="*/ 1289650 h 1310927"/>
                  <a:gd name="connsiteX330" fmla="*/ 1603814 w 2335743"/>
                  <a:gd name="connsiteY330" fmla="*/ 1310928 h 1310927"/>
                  <a:gd name="connsiteX331" fmla="*/ 1637593 w 2335743"/>
                  <a:gd name="connsiteY331" fmla="*/ 1293640 h 1310927"/>
                  <a:gd name="connsiteX332" fmla="*/ 1672435 w 2335743"/>
                  <a:gd name="connsiteY332" fmla="*/ 1297364 h 1310927"/>
                  <a:gd name="connsiteX333" fmla="*/ 1689191 w 2335743"/>
                  <a:gd name="connsiteY333" fmla="*/ 1291246 h 1310927"/>
                  <a:gd name="connsiteX334" fmla="*/ 1688659 w 2335743"/>
                  <a:gd name="connsiteY334" fmla="*/ 1293906 h 1310927"/>
                  <a:gd name="connsiteX335" fmla="*/ 1696639 w 2335743"/>
                  <a:gd name="connsiteY335" fmla="*/ 1287257 h 1310927"/>
                  <a:gd name="connsiteX336" fmla="*/ 1695043 w 2335743"/>
                  <a:gd name="connsiteY336" fmla="*/ 1276352 h 1310927"/>
                  <a:gd name="connsiteX337" fmla="*/ 1675627 w 2335743"/>
                  <a:gd name="connsiteY337" fmla="*/ 1270766 h 1310927"/>
                  <a:gd name="connsiteX338" fmla="*/ 1730949 w 2335743"/>
                  <a:gd name="connsiteY338" fmla="*/ 1248956 h 1310927"/>
                  <a:gd name="connsiteX339" fmla="*/ 1768451 w 2335743"/>
                  <a:gd name="connsiteY339" fmla="*/ 1246297 h 1310927"/>
                  <a:gd name="connsiteX340" fmla="*/ 1804889 w 2335743"/>
                  <a:gd name="connsiteY340" fmla="*/ 1218902 h 1310927"/>
                  <a:gd name="connsiteX341" fmla="*/ 1897980 w 2335743"/>
                  <a:gd name="connsiteY341" fmla="*/ 1218104 h 1310927"/>
                  <a:gd name="connsiteX342" fmla="*/ 1931758 w 2335743"/>
                  <a:gd name="connsiteY342" fmla="*/ 1182729 h 1310927"/>
                  <a:gd name="connsiteX343" fmla="*/ 1966335 w 2335743"/>
                  <a:gd name="connsiteY343" fmla="*/ 1134588 h 1310927"/>
                  <a:gd name="connsiteX344" fmla="*/ 2002507 w 2335743"/>
                  <a:gd name="connsiteY344" fmla="*/ 1144961 h 1310927"/>
                  <a:gd name="connsiteX345" fmla="*/ 2025381 w 2335743"/>
                  <a:gd name="connsiteY345" fmla="*/ 1220497 h 1310927"/>
                  <a:gd name="connsiteX346" fmla="*/ 2053840 w 2335743"/>
                  <a:gd name="connsiteY346" fmla="*/ 1208529 h 1310927"/>
                  <a:gd name="connsiteX347" fmla="*/ 2085756 w 2335743"/>
                  <a:gd name="connsiteY347" fmla="*/ 1185655 h 1310927"/>
                  <a:gd name="connsiteX348" fmla="*/ 2087618 w 2335743"/>
                  <a:gd name="connsiteY348" fmla="*/ 1197092 h 1310927"/>
                  <a:gd name="connsiteX349" fmla="*/ 2112354 w 2335743"/>
                  <a:gd name="connsiteY349" fmla="*/ 1206667 h 1310927"/>
                  <a:gd name="connsiteX350" fmla="*/ 2091874 w 2335743"/>
                  <a:gd name="connsiteY350" fmla="*/ 1211986 h 1310927"/>
                  <a:gd name="connsiteX351" fmla="*/ 2057032 w 2335743"/>
                  <a:gd name="connsiteY351" fmla="*/ 1230072 h 1310927"/>
                  <a:gd name="connsiteX352" fmla="*/ 2054106 w 2335743"/>
                  <a:gd name="connsiteY352" fmla="*/ 1260127 h 1310927"/>
                  <a:gd name="connsiteX353" fmla="*/ 2089746 w 2335743"/>
                  <a:gd name="connsiteY353" fmla="*/ 1253478 h 1310927"/>
                  <a:gd name="connsiteX354" fmla="*/ 2115546 w 2335743"/>
                  <a:gd name="connsiteY354" fmla="*/ 1231136 h 1310927"/>
                  <a:gd name="connsiteX355" fmla="*/ 2178315 w 2335743"/>
                  <a:gd name="connsiteY355" fmla="*/ 1214380 h 1310927"/>
                  <a:gd name="connsiteX356" fmla="*/ 2183634 w 2335743"/>
                  <a:gd name="connsiteY356" fmla="*/ 1200549 h 1310927"/>
                  <a:gd name="connsiteX357" fmla="*/ 2219807 w 2335743"/>
                  <a:gd name="connsiteY357" fmla="*/ 1187251 h 1310927"/>
                  <a:gd name="connsiteX358" fmla="*/ 2208104 w 2335743"/>
                  <a:gd name="connsiteY358" fmla="*/ 1175282 h 1310927"/>
                  <a:gd name="connsiteX359" fmla="*/ 639664 w 2335743"/>
                  <a:gd name="connsiteY359" fmla="*/ 394387 h 1310927"/>
                  <a:gd name="connsiteX360" fmla="*/ 602162 w 2335743"/>
                  <a:gd name="connsiteY360" fmla="*/ 414069 h 1310927"/>
                  <a:gd name="connsiteX361" fmla="*/ 584076 w 2335743"/>
                  <a:gd name="connsiteY361" fmla="*/ 425239 h 1310927"/>
                  <a:gd name="connsiteX362" fmla="*/ 576096 w 2335743"/>
                  <a:gd name="connsiteY362" fmla="*/ 439602 h 1310927"/>
                  <a:gd name="connsiteX363" fmla="*/ 541520 w 2335743"/>
                  <a:gd name="connsiteY363" fmla="*/ 455028 h 1310927"/>
                  <a:gd name="connsiteX364" fmla="*/ 561202 w 2335743"/>
                  <a:gd name="connsiteY364" fmla="*/ 421516 h 1310927"/>
                  <a:gd name="connsiteX365" fmla="*/ 529019 w 2335743"/>
                  <a:gd name="connsiteY365" fmla="*/ 441198 h 1310927"/>
                  <a:gd name="connsiteX366" fmla="*/ 504550 w 2335743"/>
                  <a:gd name="connsiteY366" fmla="*/ 449443 h 1310927"/>
                  <a:gd name="connsiteX367" fmla="*/ 492581 w 2335743"/>
                  <a:gd name="connsiteY367" fmla="*/ 439336 h 1310927"/>
                  <a:gd name="connsiteX368" fmla="*/ 508007 w 2335743"/>
                  <a:gd name="connsiteY368" fmla="*/ 423644 h 1310927"/>
                  <a:gd name="connsiteX369" fmla="*/ 509337 w 2335743"/>
                  <a:gd name="connsiteY369" fmla="*/ 406355 h 1310927"/>
                  <a:gd name="connsiteX370" fmla="*/ 539126 w 2335743"/>
                  <a:gd name="connsiteY370" fmla="*/ 402100 h 1310927"/>
                  <a:gd name="connsiteX371" fmla="*/ 505082 w 2335743"/>
                  <a:gd name="connsiteY371" fmla="*/ 390131 h 1310927"/>
                  <a:gd name="connsiteX372" fmla="*/ 452419 w 2335743"/>
                  <a:gd name="connsiteY372" fmla="*/ 398642 h 1310927"/>
                  <a:gd name="connsiteX373" fmla="*/ 524232 w 2335743"/>
                  <a:gd name="connsiteY373" fmla="*/ 377630 h 1310927"/>
                  <a:gd name="connsiteX374" fmla="*/ 591257 w 2335743"/>
                  <a:gd name="connsiteY374" fmla="*/ 364598 h 1310927"/>
                  <a:gd name="connsiteX375" fmla="*/ 578756 w 2335743"/>
                  <a:gd name="connsiteY375" fmla="*/ 389067 h 1310927"/>
                  <a:gd name="connsiteX376" fmla="*/ 624769 w 2335743"/>
                  <a:gd name="connsiteY376" fmla="*/ 382950 h 1310927"/>
                  <a:gd name="connsiteX377" fmla="*/ 639664 w 2335743"/>
                  <a:gd name="connsiteY377" fmla="*/ 394387 h 1310927"/>
                  <a:gd name="connsiteX378" fmla="*/ 792066 w 2335743"/>
                  <a:gd name="connsiteY378" fmla="*/ 588015 h 1310927"/>
                  <a:gd name="connsiteX379" fmla="*/ 758554 w 2335743"/>
                  <a:gd name="connsiteY379" fmla="*/ 602909 h 1310927"/>
                  <a:gd name="connsiteX380" fmla="*/ 735680 w 2335743"/>
                  <a:gd name="connsiteY380" fmla="*/ 623655 h 1310927"/>
                  <a:gd name="connsiteX381" fmla="*/ 662006 w 2335743"/>
                  <a:gd name="connsiteY381" fmla="*/ 615942 h 1310927"/>
                  <a:gd name="connsiteX382" fmla="*/ 689667 w 2335743"/>
                  <a:gd name="connsiteY382" fmla="*/ 606899 h 1310927"/>
                  <a:gd name="connsiteX383" fmla="*/ 711210 w 2335743"/>
                  <a:gd name="connsiteY383" fmla="*/ 585887 h 1310927"/>
                  <a:gd name="connsiteX384" fmla="*/ 702699 w 2335743"/>
                  <a:gd name="connsiteY384" fmla="*/ 560619 h 1310927"/>
                  <a:gd name="connsiteX385" fmla="*/ 742063 w 2335743"/>
                  <a:gd name="connsiteY385" fmla="*/ 560088 h 1310927"/>
                  <a:gd name="connsiteX386" fmla="*/ 783821 w 2335743"/>
                  <a:gd name="connsiteY386" fmla="*/ 575514 h 1310927"/>
                  <a:gd name="connsiteX387" fmla="*/ 857495 w 2335743"/>
                  <a:gd name="connsiteY387" fmla="*/ 548119 h 1310927"/>
                  <a:gd name="connsiteX388" fmla="*/ 792066 w 2335743"/>
                  <a:gd name="connsiteY388" fmla="*/ 588015 h 1310927"/>
                  <a:gd name="connsiteX389" fmla="*/ 1218420 w 2335743"/>
                  <a:gd name="connsiteY389" fmla="*/ 1021816 h 1310927"/>
                  <a:gd name="connsiteX390" fmla="*/ 1211505 w 2335743"/>
                  <a:gd name="connsiteY390" fmla="*/ 1027135 h 1310927"/>
                  <a:gd name="connsiteX391" fmla="*/ 1210707 w 2335743"/>
                  <a:gd name="connsiteY391" fmla="*/ 1027135 h 1310927"/>
                  <a:gd name="connsiteX392" fmla="*/ 1203260 w 2335743"/>
                  <a:gd name="connsiteY392" fmla="*/ 1011709 h 1310927"/>
                  <a:gd name="connsiteX393" fmla="*/ 1187833 w 2335743"/>
                  <a:gd name="connsiteY393" fmla="*/ 978728 h 1310927"/>
                  <a:gd name="connsiteX394" fmla="*/ 1146342 w 2335743"/>
                  <a:gd name="connsiteY394" fmla="*/ 917555 h 1310927"/>
                  <a:gd name="connsiteX395" fmla="*/ 1167619 w 2335743"/>
                  <a:gd name="connsiteY395" fmla="*/ 899469 h 1310927"/>
                  <a:gd name="connsiteX396" fmla="*/ 1182248 w 2335743"/>
                  <a:gd name="connsiteY396" fmla="*/ 905852 h 1310927"/>
                  <a:gd name="connsiteX397" fmla="*/ 1201930 w 2335743"/>
                  <a:gd name="connsiteY397" fmla="*/ 951333 h 1310927"/>
                  <a:gd name="connsiteX398" fmla="*/ 1214696 w 2335743"/>
                  <a:gd name="connsiteY398" fmla="*/ 983250 h 1310927"/>
                  <a:gd name="connsiteX399" fmla="*/ 1218420 w 2335743"/>
                  <a:gd name="connsiteY399" fmla="*/ 1021816 h 131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Lst>
                <a:rect l="l" t="t" r="r" b="b"/>
                <a:pathLst>
                  <a:path w="2335743" h="1310927">
                    <a:moveTo>
                      <a:pt x="2208104" y="1175282"/>
                    </a:moveTo>
                    <a:cubicBezTo>
                      <a:pt x="2199593" y="1176612"/>
                      <a:pt x="2206242" y="1163313"/>
                      <a:pt x="2207572" y="1156664"/>
                    </a:cubicBezTo>
                    <a:cubicBezTo>
                      <a:pt x="2208902" y="1150015"/>
                      <a:pt x="2189486" y="1159590"/>
                      <a:pt x="2188954" y="1167569"/>
                    </a:cubicBezTo>
                    <a:cubicBezTo>
                      <a:pt x="2188422" y="1175548"/>
                      <a:pt x="2175123" y="1178474"/>
                      <a:pt x="2175123" y="1183261"/>
                    </a:cubicBezTo>
                    <a:cubicBezTo>
                      <a:pt x="2175123" y="1197358"/>
                      <a:pt x="2173261" y="1189911"/>
                      <a:pt x="2163686" y="1194698"/>
                    </a:cubicBezTo>
                    <a:cubicBezTo>
                      <a:pt x="2154112" y="1199486"/>
                      <a:pt x="2116609" y="1194698"/>
                      <a:pt x="2115546" y="1186187"/>
                    </a:cubicBezTo>
                    <a:cubicBezTo>
                      <a:pt x="2114216" y="1177676"/>
                      <a:pt x="2087086" y="1173686"/>
                      <a:pt x="2086022" y="1161983"/>
                    </a:cubicBezTo>
                    <a:cubicBezTo>
                      <a:pt x="2084959" y="1150547"/>
                      <a:pt x="2071660" y="1146823"/>
                      <a:pt x="2082299" y="1134322"/>
                    </a:cubicBezTo>
                    <a:cubicBezTo>
                      <a:pt x="2093204" y="1121556"/>
                      <a:pt x="2080437" y="1115704"/>
                      <a:pt x="2070330" y="1125279"/>
                    </a:cubicBezTo>
                    <a:cubicBezTo>
                      <a:pt x="2059957" y="1134854"/>
                      <a:pt x="2054106" y="1119960"/>
                      <a:pt x="2067936" y="1114374"/>
                    </a:cubicBezTo>
                    <a:cubicBezTo>
                      <a:pt x="2081767" y="1109055"/>
                      <a:pt x="2107832" y="1103469"/>
                      <a:pt x="2094534" y="1079532"/>
                    </a:cubicBezTo>
                    <a:cubicBezTo>
                      <a:pt x="2081235" y="1055328"/>
                      <a:pt x="1998251" y="1086713"/>
                      <a:pt x="1976974" y="1098682"/>
                    </a:cubicBezTo>
                    <a:cubicBezTo>
                      <a:pt x="1955962" y="1110651"/>
                      <a:pt x="1929365" y="1149217"/>
                      <a:pt x="1917928" y="1149217"/>
                    </a:cubicBezTo>
                    <a:cubicBezTo>
                      <a:pt x="1906491" y="1149217"/>
                      <a:pt x="1937876" y="1128737"/>
                      <a:pt x="1942663" y="1121024"/>
                    </a:cubicBezTo>
                    <a:cubicBezTo>
                      <a:pt x="1947451" y="1113045"/>
                      <a:pt x="1941599" y="1105331"/>
                      <a:pt x="1947983" y="1108257"/>
                    </a:cubicBezTo>
                    <a:cubicBezTo>
                      <a:pt x="1954632" y="1111183"/>
                      <a:pt x="1973250" y="1082458"/>
                      <a:pt x="1986017" y="1072617"/>
                    </a:cubicBezTo>
                    <a:cubicBezTo>
                      <a:pt x="1998783" y="1063042"/>
                      <a:pt x="2012614" y="1072085"/>
                      <a:pt x="2014476" y="1064106"/>
                    </a:cubicBezTo>
                    <a:cubicBezTo>
                      <a:pt x="2016338" y="1056392"/>
                      <a:pt x="2022189" y="1050807"/>
                      <a:pt x="2034424" y="1039902"/>
                    </a:cubicBezTo>
                    <a:cubicBezTo>
                      <a:pt x="2046393" y="1028997"/>
                      <a:pt x="2190550" y="1030859"/>
                      <a:pt x="2204380" y="1031391"/>
                    </a:cubicBezTo>
                    <a:cubicBezTo>
                      <a:pt x="2218211" y="1031923"/>
                      <a:pt x="2245340" y="1013305"/>
                      <a:pt x="2253319" y="1001336"/>
                    </a:cubicBezTo>
                    <a:cubicBezTo>
                      <a:pt x="2261032" y="989367"/>
                      <a:pt x="2271405" y="989367"/>
                      <a:pt x="2290555" y="990431"/>
                    </a:cubicBezTo>
                    <a:cubicBezTo>
                      <a:pt x="2309971" y="991495"/>
                      <a:pt x="2318748" y="974207"/>
                      <a:pt x="2328589" y="967558"/>
                    </a:cubicBezTo>
                    <a:cubicBezTo>
                      <a:pt x="2338164" y="960908"/>
                      <a:pt x="2334707" y="957983"/>
                      <a:pt x="2326196" y="956121"/>
                    </a:cubicBezTo>
                    <a:cubicBezTo>
                      <a:pt x="2317685" y="954259"/>
                      <a:pt x="2309971" y="948939"/>
                      <a:pt x="2318482" y="948407"/>
                    </a:cubicBezTo>
                    <a:cubicBezTo>
                      <a:pt x="2326994" y="947875"/>
                      <a:pt x="2331249" y="943088"/>
                      <a:pt x="2334707" y="932183"/>
                    </a:cubicBezTo>
                    <a:cubicBezTo>
                      <a:pt x="2338430" y="921278"/>
                      <a:pt x="2331781" y="926066"/>
                      <a:pt x="2320344" y="911171"/>
                    </a:cubicBezTo>
                    <a:cubicBezTo>
                      <a:pt x="2308907" y="896011"/>
                      <a:pt x="2302790" y="915959"/>
                      <a:pt x="2291353" y="914895"/>
                    </a:cubicBezTo>
                    <a:cubicBezTo>
                      <a:pt x="2279916" y="913565"/>
                      <a:pt x="2299067" y="899203"/>
                      <a:pt x="2289491" y="893085"/>
                    </a:cubicBezTo>
                    <a:cubicBezTo>
                      <a:pt x="2279916" y="886968"/>
                      <a:pt x="2261830" y="891223"/>
                      <a:pt x="2247202" y="903458"/>
                    </a:cubicBezTo>
                    <a:cubicBezTo>
                      <a:pt x="2232839" y="915427"/>
                      <a:pt x="2233903" y="902926"/>
                      <a:pt x="2221402" y="914895"/>
                    </a:cubicBezTo>
                    <a:cubicBezTo>
                      <a:pt x="2208636" y="926864"/>
                      <a:pt x="2208636" y="908778"/>
                      <a:pt x="2214753" y="903990"/>
                    </a:cubicBezTo>
                    <a:cubicBezTo>
                      <a:pt x="2220871" y="899203"/>
                      <a:pt x="2225126" y="904522"/>
                      <a:pt x="2230446" y="897341"/>
                    </a:cubicBezTo>
                    <a:cubicBezTo>
                      <a:pt x="2235765" y="890160"/>
                      <a:pt x="2241350" y="897341"/>
                      <a:pt x="2255181" y="888298"/>
                    </a:cubicBezTo>
                    <a:cubicBezTo>
                      <a:pt x="2269012" y="879255"/>
                      <a:pt x="2280980" y="883510"/>
                      <a:pt x="2285236" y="876861"/>
                    </a:cubicBezTo>
                    <a:cubicBezTo>
                      <a:pt x="2289491" y="870212"/>
                      <a:pt x="2278586" y="861168"/>
                      <a:pt x="2265288" y="864360"/>
                    </a:cubicBezTo>
                    <a:cubicBezTo>
                      <a:pt x="2251989" y="867286"/>
                      <a:pt x="2242946" y="846274"/>
                      <a:pt x="2234435" y="852391"/>
                    </a:cubicBezTo>
                    <a:cubicBezTo>
                      <a:pt x="2225924" y="858509"/>
                      <a:pt x="2227786" y="843348"/>
                      <a:pt x="2218211" y="849466"/>
                    </a:cubicBezTo>
                    <a:cubicBezTo>
                      <a:pt x="2208636" y="855583"/>
                      <a:pt x="2203050" y="847604"/>
                      <a:pt x="2199061" y="836167"/>
                    </a:cubicBezTo>
                    <a:cubicBezTo>
                      <a:pt x="2194805" y="824730"/>
                      <a:pt x="2169006" y="806112"/>
                      <a:pt x="2153314" y="801325"/>
                    </a:cubicBezTo>
                    <a:cubicBezTo>
                      <a:pt x="2137621" y="796537"/>
                      <a:pt x="2147994" y="788026"/>
                      <a:pt x="2156239" y="794143"/>
                    </a:cubicBezTo>
                    <a:cubicBezTo>
                      <a:pt x="2164750" y="800261"/>
                      <a:pt x="2174325" y="788026"/>
                      <a:pt x="2178049" y="782175"/>
                    </a:cubicBezTo>
                    <a:cubicBezTo>
                      <a:pt x="2181772" y="776057"/>
                      <a:pt x="2171932" y="770738"/>
                      <a:pt x="2167144" y="770206"/>
                    </a:cubicBezTo>
                    <a:cubicBezTo>
                      <a:pt x="2162357" y="769674"/>
                      <a:pt x="2162357" y="761695"/>
                      <a:pt x="2163421" y="755577"/>
                    </a:cubicBezTo>
                    <a:cubicBezTo>
                      <a:pt x="2164750" y="749460"/>
                      <a:pt x="2146664" y="741747"/>
                      <a:pt x="2145866" y="735629"/>
                    </a:cubicBezTo>
                    <a:cubicBezTo>
                      <a:pt x="2145334" y="729512"/>
                      <a:pt x="2134961" y="725256"/>
                      <a:pt x="2135493" y="719937"/>
                    </a:cubicBezTo>
                    <a:cubicBezTo>
                      <a:pt x="2136025" y="714618"/>
                      <a:pt x="2125120" y="706638"/>
                      <a:pt x="2125120" y="699457"/>
                    </a:cubicBezTo>
                    <a:cubicBezTo>
                      <a:pt x="2125120" y="692276"/>
                      <a:pt x="2107034" y="677647"/>
                      <a:pt x="2106502" y="669402"/>
                    </a:cubicBezTo>
                    <a:cubicBezTo>
                      <a:pt x="2105970" y="660891"/>
                      <a:pt x="2096395" y="655040"/>
                      <a:pt x="2092672" y="644667"/>
                    </a:cubicBezTo>
                    <a:cubicBezTo>
                      <a:pt x="2088948" y="634294"/>
                      <a:pt x="2084161" y="639347"/>
                      <a:pt x="2080703" y="653710"/>
                    </a:cubicBezTo>
                    <a:cubicBezTo>
                      <a:pt x="2076979" y="668072"/>
                      <a:pt x="2064479" y="667540"/>
                      <a:pt x="2067936" y="672328"/>
                    </a:cubicBezTo>
                    <a:cubicBezTo>
                      <a:pt x="2075383" y="682169"/>
                      <a:pt x="2069798" y="682701"/>
                      <a:pt x="2064213" y="688552"/>
                    </a:cubicBezTo>
                    <a:cubicBezTo>
                      <a:pt x="2058893" y="694670"/>
                      <a:pt x="2067936" y="703713"/>
                      <a:pt x="2058893" y="703713"/>
                    </a:cubicBezTo>
                    <a:cubicBezTo>
                      <a:pt x="2049850" y="703713"/>
                      <a:pt x="2054106" y="722331"/>
                      <a:pt x="2049318" y="714086"/>
                    </a:cubicBezTo>
                    <a:cubicBezTo>
                      <a:pt x="2044531" y="705575"/>
                      <a:pt x="2033094" y="707968"/>
                      <a:pt x="2033094" y="716479"/>
                    </a:cubicBezTo>
                    <a:cubicBezTo>
                      <a:pt x="2033094" y="724991"/>
                      <a:pt x="2013944" y="732704"/>
                      <a:pt x="2005965" y="732172"/>
                    </a:cubicBezTo>
                    <a:cubicBezTo>
                      <a:pt x="1998251" y="731640"/>
                      <a:pt x="1998251" y="715150"/>
                      <a:pt x="1991602" y="720203"/>
                    </a:cubicBezTo>
                    <a:cubicBezTo>
                      <a:pt x="1984953" y="724991"/>
                      <a:pt x="1986283" y="706372"/>
                      <a:pt x="1975910" y="706904"/>
                    </a:cubicBezTo>
                    <a:cubicBezTo>
                      <a:pt x="1965537" y="707436"/>
                      <a:pt x="1958356" y="706372"/>
                      <a:pt x="1961547" y="697329"/>
                    </a:cubicBezTo>
                    <a:cubicBezTo>
                      <a:pt x="1964473" y="688286"/>
                      <a:pt x="1943993" y="684031"/>
                      <a:pt x="1950642" y="678711"/>
                    </a:cubicBezTo>
                    <a:cubicBezTo>
                      <a:pt x="1957292" y="673392"/>
                      <a:pt x="1948781" y="663551"/>
                      <a:pt x="1947717" y="648124"/>
                    </a:cubicBezTo>
                    <a:cubicBezTo>
                      <a:pt x="1946387" y="632432"/>
                      <a:pt x="1956760" y="631102"/>
                      <a:pt x="1956760" y="625251"/>
                    </a:cubicBezTo>
                    <a:cubicBezTo>
                      <a:pt x="1956760" y="619133"/>
                      <a:pt x="1949579" y="619133"/>
                      <a:pt x="1942397" y="623921"/>
                    </a:cubicBezTo>
                    <a:cubicBezTo>
                      <a:pt x="1935216" y="628708"/>
                      <a:pt x="1935216" y="617272"/>
                      <a:pt x="1927237" y="617804"/>
                    </a:cubicBezTo>
                    <a:cubicBezTo>
                      <a:pt x="1919524" y="618336"/>
                      <a:pt x="1895852" y="617272"/>
                      <a:pt x="1894788" y="606367"/>
                    </a:cubicBezTo>
                    <a:cubicBezTo>
                      <a:pt x="1893458" y="595462"/>
                      <a:pt x="1885745" y="601047"/>
                      <a:pt x="1882021" y="590674"/>
                    </a:cubicBezTo>
                    <a:cubicBezTo>
                      <a:pt x="1878298" y="580301"/>
                      <a:pt x="1868723" y="588281"/>
                      <a:pt x="1868723" y="581099"/>
                    </a:cubicBezTo>
                    <a:cubicBezTo>
                      <a:pt x="1868723" y="573918"/>
                      <a:pt x="1864467" y="570726"/>
                      <a:pt x="1857286" y="570195"/>
                    </a:cubicBezTo>
                    <a:cubicBezTo>
                      <a:pt x="1850105" y="569663"/>
                      <a:pt x="1847711" y="561683"/>
                      <a:pt x="1838136" y="560619"/>
                    </a:cubicBezTo>
                    <a:cubicBezTo>
                      <a:pt x="1828561" y="559290"/>
                      <a:pt x="1816326" y="567269"/>
                      <a:pt x="1811007" y="569663"/>
                    </a:cubicBezTo>
                    <a:cubicBezTo>
                      <a:pt x="1805687" y="572056"/>
                      <a:pt x="1791591" y="561151"/>
                      <a:pt x="1786271" y="565407"/>
                    </a:cubicBezTo>
                    <a:cubicBezTo>
                      <a:pt x="1780952" y="569663"/>
                      <a:pt x="1779622" y="562481"/>
                      <a:pt x="1764728" y="558226"/>
                    </a:cubicBezTo>
                    <a:cubicBezTo>
                      <a:pt x="1749567" y="553970"/>
                      <a:pt x="1729885" y="552906"/>
                      <a:pt x="1728555" y="558226"/>
                    </a:cubicBezTo>
                    <a:cubicBezTo>
                      <a:pt x="1727225" y="563545"/>
                      <a:pt x="1715257" y="565407"/>
                      <a:pt x="1717119" y="578174"/>
                    </a:cubicBezTo>
                    <a:cubicBezTo>
                      <a:pt x="1718980" y="590940"/>
                      <a:pt x="1731481" y="588547"/>
                      <a:pt x="1734673" y="596792"/>
                    </a:cubicBezTo>
                    <a:cubicBezTo>
                      <a:pt x="1737598" y="605303"/>
                      <a:pt x="1728555" y="602111"/>
                      <a:pt x="1728023" y="610090"/>
                    </a:cubicBezTo>
                    <a:cubicBezTo>
                      <a:pt x="1727492" y="617804"/>
                      <a:pt x="1719512" y="617272"/>
                      <a:pt x="1719512" y="622857"/>
                    </a:cubicBezTo>
                    <a:cubicBezTo>
                      <a:pt x="1719512" y="628177"/>
                      <a:pt x="1724832" y="627113"/>
                      <a:pt x="1728023" y="638018"/>
                    </a:cubicBezTo>
                    <a:cubicBezTo>
                      <a:pt x="1730949" y="648922"/>
                      <a:pt x="1737066" y="648390"/>
                      <a:pt x="1738928" y="662753"/>
                    </a:cubicBezTo>
                    <a:cubicBezTo>
                      <a:pt x="1740790" y="677115"/>
                      <a:pt x="1734141" y="674190"/>
                      <a:pt x="1728023" y="676052"/>
                    </a:cubicBezTo>
                    <a:cubicBezTo>
                      <a:pt x="1721906" y="677913"/>
                      <a:pt x="1728555" y="685095"/>
                      <a:pt x="1720310" y="694670"/>
                    </a:cubicBezTo>
                    <a:cubicBezTo>
                      <a:pt x="1711799" y="704245"/>
                      <a:pt x="1704618" y="714618"/>
                      <a:pt x="1711267" y="720469"/>
                    </a:cubicBezTo>
                    <a:cubicBezTo>
                      <a:pt x="1717916" y="726586"/>
                      <a:pt x="1742652" y="736693"/>
                      <a:pt x="1752227" y="752918"/>
                    </a:cubicBezTo>
                    <a:cubicBezTo>
                      <a:pt x="1761802" y="769142"/>
                      <a:pt x="1761270" y="794409"/>
                      <a:pt x="1758344" y="812496"/>
                    </a:cubicBezTo>
                    <a:cubicBezTo>
                      <a:pt x="1755419" y="830582"/>
                      <a:pt x="1734939" y="834837"/>
                      <a:pt x="1719778" y="850530"/>
                    </a:cubicBezTo>
                    <a:cubicBezTo>
                      <a:pt x="1704618" y="866222"/>
                      <a:pt x="1688926" y="863828"/>
                      <a:pt x="1681744" y="864360"/>
                    </a:cubicBezTo>
                    <a:cubicBezTo>
                      <a:pt x="1674563" y="864892"/>
                      <a:pt x="1678818" y="879521"/>
                      <a:pt x="1688926" y="890957"/>
                    </a:cubicBezTo>
                    <a:cubicBezTo>
                      <a:pt x="1699298" y="902394"/>
                      <a:pt x="1690787" y="906118"/>
                      <a:pt x="1696107" y="918087"/>
                    </a:cubicBezTo>
                    <a:cubicBezTo>
                      <a:pt x="1701426" y="930055"/>
                      <a:pt x="1696107" y="939896"/>
                      <a:pt x="1703820" y="950535"/>
                    </a:cubicBezTo>
                    <a:cubicBezTo>
                      <a:pt x="1711799" y="961440"/>
                      <a:pt x="1706746" y="965696"/>
                      <a:pt x="1697703" y="973409"/>
                    </a:cubicBezTo>
                    <a:cubicBezTo>
                      <a:pt x="1688659" y="981388"/>
                      <a:pt x="1701426" y="977132"/>
                      <a:pt x="1701958" y="987240"/>
                    </a:cubicBezTo>
                    <a:cubicBezTo>
                      <a:pt x="1702490" y="997612"/>
                      <a:pt x="1697703" y="991495"/>
                      <a:pt x="1689989" y="986176"/>
                    </a:cubicBezTo>
                    <a:cubicBezTo>
                      <a:pt x="1682276" y="980856"/>
                      <a:pt x="1674829" y="996283"/>
                      <a:pt x="1674829" y="1002932"/>
                    </a:cubicBezTo>
                    <a:cubicBezTo>
                      <a:pt x="1674829" y="1009581"/>
                      <a:pt x="1656211" y="993889"/>
                      <a:pt x="1651955" y="994421"/>
                    </a:cubicBezTo>
                    <a:cubicBezTo>
                      <a:pt x="1647700" y="994953"/>
                      <a:pt x="1653019" y="984048"/>
                      <a:pt x="1642380" y="975803"/>
                    </a:cubicBezTo>
                    <a:cubicBezTo>
                      <a:pt x="1631475" y="967292"/>
                      <a:pt x="1623230" y="965430"/>
                      <a:pt x="1623230" y="957185"/>
                    </a:cubicBezTo>
                    <a:cubicBezTo>
                      <a:pt x="1623230" y="948674"/>
                      <a:pt x="1604612" y="942822"/>
                      <a:pt x="1604612" y="932981"/>
                    </a:cubicBezTo>
                    <a:cubicBezTo>
                      <a:pt x="1604612" y="923406"/>
                      <a:pt x="1607006" y="898671"/>
                      <a:pt x="1602750" y="891489"/>
                    </a:cubicBezTo>
                    <a:cubicBezTo>
                      <a:pt x="1598495" y="884308"/>
                      <a:pt x="1602218" y="876329"/>
                      <a:pt x="1605676" y="869680"/>
                    </a:cubicBezTo>
                    <a:cubicBezTo>
                      <a:pt x="1609400" y="863030"/>
                      <a:pt x="1601421" y="852923"/>
                      <a:pt x="1590516" y="852923"/>
                    </a:cubicBezTo>
                    <a:cubicBezTo>
                      <a:pt x="1579611" y="852923"/>
                      <a:pt x="1564716" y="849200"/>
                      <a:pt x="1549556" y="850530"/>
                    </a:cubicBezTo>
                    <a:cubicBezTo>
                      <a:pt x="1534395" y="851859"/>
                      <a:pt x="1526150" y="849200"/>
                      <a:pt x="1521363" y="845210"/>
                    </a:cubicBezTo>
                    <a:cubicBezTo>
                      <a:pt x="1516575" y="840955"/>
                      <a:pt x="1502745" y="831912"/>
                      <a:pt x="1484127" y="827124"/>
                    </a:cubicBezTo>
                    <a:cubicBezTo>
                      <a:pt x="1465509" y="822337"/>
                      <a:pt x="1456997" y="812761"/>
                      <a:pt x="1455136" y="807176"/>
                    </a:cubicBezTo>
                    <a:cubicBezTo>
                      <a:pt x="1453274" y="801857"/>
                      <a:pt x="1434656" y="797601"/>
                      <a:pt x="1430400" y="792016"/>
                    </a:cubicBezTo>
                    <a:cubicBezTo>
                      <a:pt x="1426145" y="786696"/>
                      <a:pt x="1408058" y="783504"/>
                      <a:pt x="1400877" y="784834"/>
                    </a:cubicBezTo>
                    <a:cubicBezTo>
                      <a:pt x="1393696" y="786164"/>
                      <a:pt x="1375610" y="769674"/>
                      <a:pt x="1364705" y="770472"/>
                    </a:cubicBezTo>
                    <a:cubicBezTo>
                      <a:pt x="1353800" y="771004"/>
                      <a:pt x="1328533" y="781909"/>
                      <a:pt x="1324277" y="782441"/>
                    </a:cubicBezTo>
                    <a:cubicBezTo>
                      <a:pt x="1320022" y="782973"/>
                      <a:pt x="1324809" y="773398"/>
                      <a:pt x="1328001" y="769142"/>
                    </a:cubicBezTo>
                    <a:cubicBezTo>
                      <a:pt x="1330926" y="764886"/>
                      <a:pt x="1318958" y="746800"/>
                      <a:pt x="1316032" y="734832"/>
                    </a:cubicBezTo>
                    <a:cubicBezTo>
                      <a:pt x="1313106" y="722863"/>
                      <a:pt x="1308851" y="709564"/>
                      <a:pt x="1296084" y="711426"/>
                    </a:cubicBezTo>
                    <a:cubicBezTo>
                      <a:pt x="1283317" y="713288"/>
                      <a:pt x="1269487" y="706638"/>
                      <a:pt x="1266029" y="704245"/>
                    </a:cubicBezTo>
                    <a:cubicBezTo>
                      <a:pt x="1262306" y="701851"/>
                      <a:pt x="1261774" y="667540"/>
                      <a:pt x="1264699" y="652912"/>
                    </a:cubicBezTo>
                    <a:cubicBezTo>
                      <a:pt x="1267625" y="638549"/>
                      <a:pt x="1283317" y="616740"/>
                      <a:pt x="1283317" y="607697"/>
                    </a:cubicBezTo>
                    <a:cubicBezTo>
                      <a:pt x="1283317" y="598654"/>
                      <a:pt x="1293690" y="594398"/>
                      <a:pt x="1302733" y="592004"/>
                    </a:cubicBezTo>
                    <a:cubicBezTo>
                      <a:pt x="1311776" y="589610"/>
                      <a:pt x="1304595" y="572056"/>
                      <a:pt x="1313638" y="570992"/>
                    </a:cubicBezTo>
                    <a:cubicBezTo>
                      <a:pt x="1322681" y="569663"/>
                      <a:pt x="1323213" y="566205"/>
                      <a:pt x="1325075" y="559024"/>
                    </a:cubicBezTo>
                    <a:cubicBezTo>
                      <a:pt x="1326937" y="551842"/>
                      <a:pt x="1337842" y="556630"/>
                      <a:pt x="1331724" y="550513"/>
                    </a:cubicBezTo>
                    <a:cubicBezTo>
                      <a:pt x="1325607" y="544395"/>
                      <a:pt x="1330661" y="542533"/>
                      <a:pt x="1344491" y="542533"/>
                    </a:cubicBezTo>
                    <a:cubicBezTo>
                      <a:pt x="1358322" y="542533"/>
                      <a:pt x="1378801" y="537746"/>
                      <a:pt x="1375876" y="523915"/>
                    </a:cubicBezTo>
                    <a:cubicBezTo>
                      <a:pt x="1372950" y="510085"/>
                      <a:pt x="1336778" y="520458"/>
                      <a:pt x="1336778" y="508755"/>
                    </a:cubicBezTo>
                    <a:cubicBezTo>
                      <a:pt x="1336778" y="497318"/>
                      <a:pt x="1291031" y="496786"/>
                      <a:pt x="1293956" y="490137"/>
                    </a:cubicBezTo>
                    <a:cubicBezTo>
                      <a:pt x="1296882" y="483487"/>
                      <a:pt x="1339703" y="494924"/>
                      <a:pt x="1355396" y="501042"/>
                    </a:cubicBezTo>
                    <a:cubicBezTo>
                      <a:pt x="1371088" y="507159"/>
                      <a:pt x="1375344" y="506361"/>
                      <a:pt x="1387845" y="505829"/>
                    </a:cubicBezTo>
                    <a:cubicBezTo>
                      <a:pt x="1400611" y="505297"/>
                      <a:pt x="1392100" y="489073"/>
                      <a:pt x="1394494" y="482424"/>
                    </a:cubicBezTo>
                    <a:cubicBezTo>
                      <a:pt x="1396888" y="475774"/>
                      <a:pt x="1421091" y="492796"/>
                      <a:pt x="1434922" y="489073"/>
                    </a:cubicBezTo>
                    <a:cubicBezTo>
                      <a:pt x="1448752" y="485349"/>
                      <a:pt x="1462051" y="457156"/>
                      <a:pt x="1473488" y="449177"/>
                    </a:cubicBezTo>
                    <a:cubicBezTo>
                      <a:pt x="1484925" y="441464"/>
                      <a:pt x="1474818" y="434017"/>
                      <a:pt x="1452476" y="435878"/>
                    </a:cubicBezTo>
                    <a:cubicBezTo>
                      <a:pt x="1430134" y="437740"/>
                      <a:pt x="1417634" y="429229"/>
                      <a:pt x="1405399" y="420186"/>
                    </a:cubicBezTo>
                    <a:cubicBezTo>
                      <a:pt x="1393430" y="411143"/>
                      <a:pt x="1394494" y="403962"/>
                      <a:pt x="1407261" y="405026"/>
                    </a:cubicBezTo>
                    <a:cubicBezTo>
                      <a:pt x="1420027" y="406355"/>
                      <a:pt x="1450082" y="430825"/>
                      <a:pt x="1461519" y="431623"/>
                    </a:cubicBezTo>
                    <a:cubicBezTo>
                      <a:pt x="1472956" y="432155"/>
                      <a:pt x="1492904" y="409281"/>
                      <a:pt x="1502479" y="402100"/>
                    </a:cubicBezTo>
                    <a:cubicBezTo>
                      <a:pt x="1512054" y="394919"/>
                      <a:pt x="1493436" y="391727"/>
                      <a:pt x="1486786" y="386407"/>
                    </a:cubicBezTo>
                    <a:cubicBezTo>
                      <a:pt x="1480137" y="381088"/>
                      <a:pt x="1498223" y="377364"/>
                      <a:pt x="1507798" y="377364"/>
                    </a:cubicBezTo>
                    <a:cubicBezTo>
                      <a:pt x="1517373" y="377364"/>
                      <a:pt x="1521629" y="385875"/>
                      <a:pt x="1525352" y="389865"/>
                    </a:cubicBezTo>
                    <a:cubicBezTo>
                      <a:pt x="1529076" y="394121"/>
                      <a:pt x="1545832" y="386939"/>
                      <a:pt x="1554343" y="386939"/>
                    </a:cubicBezTo>
                    <a:cubicBezTo>
                      <a:pt x="1562854" y="386939"/>
                      <a:pt x="1553013" y="373109"/>
                      <a:pt x="1539183" y="367789"/>
                    </a:cubicBezTo>
                    <a:cubicBezTo>
                      <a:pt x="1525352" y="362470"/>
                      <a:pt x="1539715" y="352097"/>
                      <a:pt x="1543971" y="360608"/>
                    </a:cubicBezTo>
                    <a:cubicBezTo>
                      <a:pt x="1548226" y="369119"/>
                      <a:pt x="1557801" y="367257"/>
                      <a:pt x="1562589" y="376832"/>
                    </a:cubicBezTo>
                    <a:cubicBezTo>
                      <a:pt x="1569504" y="390929"/>
                      <a:pt x="1574025" y="381620"/>
                      <a:pt x="1585994" y="377364"/>
                    </a:cubicBezTo>
                    <a:cubicBezTo>
                      <a:pt x="1597963" y="373109"/>
                      <a:pt x="1604080" y="365928"/>
                      <a:pt x="1610730" y="358746"/>
                    </a:cubicBezTo>
                    <a:cubicBezTo>
                      <a:pt x="1617379" y="351565"/>
                      <a:pt x="1618443" y="359810"/>
                      <a:pt x="1626422" y="348373"/>
                    </a:cubicBezTo>
                    <a:cubicBezTo>
                      <a:pt x="1634135" y="336937"/>
                      <a:pt x="1622698" y="326032"/>
                      <a:pt x="1613123" y="318850"/>
                    </a:cubicBezTo>
                    <a:cubicBezTo>
                      <a:pt x="1603548" y="311669"/>
                      <a:pt x="1613655" y="304488"/>
                      <a:pt x="1604080" y="299700"/>
                    </a:cubicBezTo>
                    <a:cubicBezTo>
                      <a:pt x="1594505" y="294913"/>
                      <a:pt x="1592643" y="285870"/>
                      <a:pt x="1604612" y="288264"/>
                    </a:cubicBezTo>
                    <a:cubicBezTo>
                      <a:pt x="1616581" y="290657"/>
                      <a:pt x="1626422" y="286934"/>
                      <a:pt x="1631741" y="278689"/>
                    </a:cubicBezTo>
                    <a:cubicBezTo>
                      <a:pt x="1637061" y="270177"/>
                      <a:pt x="1613655" y="268316"/>
                      <a:pt x="1624560" y="262464"/>
                    </a:cubicBezTo>
                    <a:cubicBezTo>
                      <a:pt x="1635465" y="256347"/>
                      <a:pt x="1626422" y="250495"/>
                      <a:pt x="1615517" y="250495"/>
                    </a:cubicBezTo>
                    <a:cubicBezTo>
                      <a:pt x="1604612" y="250495"/>
                      <a:pt x="1595569" y="245176"/>
                      <a:pt x="1595037" y="236133"/>
                    </a:cubicBezTo>
                    <a:cubicBezTo>
                      <a:pt x="1594505" y="227090"/>
                      <a:pt x="1575887" y="233207"/>
                      <a:pt x="1564184" y="227622"/>
                    </a:cubicBezTo>
                    <a:cubicBezTo>
                      <a:pt x="1552748" y="222302"/>
                      <a:pt x="1527480" y="223366"/>
                      <a:pt x="1521363" y="223898"/>
                    </a:cubicBezTo>
                    <a:cubicBezTo>
                      <a:pt x="1515245" y="224430"/>
                      <a:pt x="1514714" y="249166"/>
                      <a:pt x="1523756" y="249698"/>
                    </a:cubicBezTo>
                    <a:cubicBezTo>
                      <a:pt x="1532800" y="250229"/>
                      <a:pt x="1539981" y="260070"/>
                      <a:pt x="1532268" y="262996"/>
                    </a:cubicBezTo>
                    <a:cubicBezTo>
                      <a:pt x="1524554" y="265922"/>
                      <a:pt x="1533598" y="275497"/>
                      <a:pt x="1527480" y="274965"/>
                    </a:cubicBezTo>
                    <a:cubicBezTo>
                      <a:pt x="1521363" y="274433"/>
                      <a:pt x="1511788" y="271241"/>
                      <a:pt x="1509926" y="286934"/>
                    </a:cubicBezTo>
                    <a:cubicBezTo>
                      <a:pt x="1508064" y="302626"/>
                      <a:pt x="1507000" y="308743"/>
                      <a:pt x="1496627" y="314063"/>
                    </a:cubicBezTo>
                    <a:cubicBezTo>
                      <a:pt x="1486520" y="319382"/>
                      <a:pt x="1494234" y="296509"/>
                      <a:pt x="1484659" y="297041"/>
                    </a:cubicBezTo>
                    <a:cubicBezTo>
                      <a:pt x="1475084" y="297573"/>
                      <a:pt x="1473754" y="316457"/>
                      <a:pt x="1480935" y="318052"/>
                    </a:cubicBezTo>
                    <a:cubicBezTo>
                      <a:pt x="1488116" y="319914"/>
                      <a:pt x="1489446" y="325766"/>
                      <a:pt x="1491308" y="335075"/>
                    </a:cubicBezTo>
                    <a:cubicBezTo>
                      <a:pt x="1493170" y="344118"/>
                      <a:pt x="1478009" y="337469"/>
                      <a:pt x="1471892" y="348373"/>
                    </a:cubicBezTo>
                    <a:cubicBezTo>
                      <a:pt x="1465775" y="359278"/>
                      <a:pt x="1465243" y="343586"/>
                      <a:pt x="1456731" y="336405"/>
                    </a:cubicBezTo>
                    <a:cubicBezTo>
                      <a:pt x="1448220" y="329223"/>
                      <a:pt x="1438113" y="316989"/>
                      <a:pt x="1438645" y="307946"/>
                    </a:cubicBezTo>
                    <a:cubicBezTo>
                      <a:pt x="1439177" y="299966"/>
                      <a:pt x="1443433" y="297041"/>
                      <a:pt x="1450082" y="295977"/>
                    </a:cubicBezTo>
                    <a:cubicBezTo>
                      <a:pt x="1456731" y="294647"/>
                      <a:pt x="1450082" y="288795"/>
                      <a:pt x="1449550" y="277891"/>
                    </a:cubicBezTo>
                    <a:cubicBezTo>
                      <a:pt x="1449018" y="266986"/>
                      <a:pt x="1441039" y="270709"/>
                      <a:pt x="1431464" y="259273"/>
                    </a:cubicBezTo>
                    <a:cubicBezTo>
                      <a:pt x="1421889" y="247836"/>
                      <a:pt x="1411516" y="247836"/>
                      <a:pt x="1406197" y="253155"/>
                    </a:cubicBezTo>
                    <a:cubicBezTo>
                      <a:pt x="1400877" y="258475"/>
                      <a:pt x="1404335" y="268848"/>
                      <a:pt x="1396090" y="272571"/>
                    </a:cubicBezTo>
                    <a:cubicBezTo>
                      <a:pt x="1387579" y="276029"/>
                      <a:pt x="1391302" y="293051"/>
                      <a:pt x="1384121" y="294115"/>
                    </a:cubicBezTo>
                    <a:cubicBezTo>
                      <a:pt x="1376940" y="295445"/>
                      <a:pt x="1381195" y="264592"/>
                      <a:pt x="1375078" y="261666"/>
                    </a:cubicBezTo>
                    <a:cubicBezTo>
                      <a:pt x="1368960" y="258741"/>
                      <a:pt x="1369759" y="251293"/>
                      <a:pt x="1378801" y="250229"/>
                    </a:cubicBezTo>
                    <a:cubicBezTo>
                      <a:pt x="1387845" y="248900"/>
                      <a:pt x="1393164" y="239325"/>
                      <a:pt x="1385451" y="239325"/>
                    </a:cubicBezTo>
                    <a:cubicBezTo>
                      <a:pt x="1377738" y="239325"/>
                      <a:pt x="1363641" y="230813"/>
                      <a:pt x="1358322" y="228420"/>
                    </a:cubicBezTo>
                    <a:cubicBezTo>
                      <a:pt x="1353002" y="226026"/>
                      <a:pt x="1343959" y="238793"/>
                      <a:pt x="1337842" y="233739"/>
                    </a:cubicBezTo>
                    <a:cubicBezTo>
                      <a:pt x="1331724" y="228952"/>
                      <a:pt x="1338374" y="216717"/>
                      <a:pt x="1338906" y="210334"/>
                    </a:cubicBezTo>
                    <a:cubicBezTo>
                      <a:pt x="1339438" y="203684"/>
                      <a:pt x="1348481" y="213259"/>
                      <a:pt x="1354598" y="205014"/>
                    </a:cubicBezTo>
                    <a:cubicBezTo>
                      <a:pt x="1360715" y="196503"/>
                      <a:pt x="1337842" y="196503"/>
                      <a:pt x="1337842" y="187460"/>
                    </a:cubicBezTo>
                    <a:cubicBezTo>
                      <a:pt x="1337842" y="178417"/>
                      <a:pt x="1319756" y="176023"/>
                      <a:pt x="1313638" y="173097"/>
                    </a:cubicBezTo>
                    <a:cubicBezTo>
                      <a:pt x="1307521" y="170172"/>
                      <a:pt x="1317894" y="155011"/>
                      <a:pt x="1314702" y="148894"/>
                    </a:cubicBezTo>
                    <a:cubicBezTo>
                      <a:pt x="1311776" y="142777"/>
                      <a:pt x="1289435" y="123095"/>
                      <a:pt x="1279860" y="124690"/>
                    </a:cubicBezTo>
                    <a:cubicBezTo>
                      <a:pt x="1270285" y="126552"/>
                      <a:pt x="1267891" y="112190"/>
                      <a:pt x="1273210" y="112722"/>
                    </a:cubicBezTo>
                    <a:cubicBezTo>
                      <a:pt x="1278530" y="113254"/>
                      <a:pt x="1282785" y="109796"/>
                      <a:pt x="1293158" y="98359"/>
                    </a:cubicBezTo>
                    <a:cubicBezTo>
                      <a:pt x="1303531" y="86922"/>
                      <a:pt x="1304595" y="83199"/>
                      <a:pt x="1297414" y="80805"/>
                    </a:cubicBezTo>
                    <a:cubicBezTo>
                      <a:pt x="1290233" y="78411"/>
                      <a:pt x="1286509" y="71230"/>
                      <a:pt x="1299276" y="71762"/>
                    </a:cubicBezTo>
                    <a:cubicBezTo>
                      <a:pt x="1312042" y="72294"/>
                      <a:pt x="1334118" y="80805"/>
                      <a:pt x="1341565" y="75486"/>
                    </a:cubicBezTo>
                    <a:cubicBezTo>
                      <a:pt x="1348747" y="70166"/>
                      <a:pt x="1371620" y="34526"/>
                      <a:pt x="1380663" y="21759"/>
                    </a:cubicBezTo>
                    <a:cubicBezTo>
                      <a:pt x="1389706" y="8992"/>
                      <a:pt x="1374014" y="7928"/>
                      <a:pt x="1352470" y="9790"/>
                    </a:cubicBezTo>
                    <a:cubicBezTo>
                      <a:pt x="1330661" y="11652"/>
                      <a:pt x="1325873" y="1279"/>
                      <a:pt x="1307787" y="215"/>
                    </a:cubicBezTo>
                    <a:cubicBezTo>
                      <a:pt x="1289701" y="-1115"/>
                      <a:pt x="1255922" y="3939"/>
                      <a:pt x="1251135" y="9258"/>
                    </a:cubicBezTo>
                    <a:cubicBezTo>
                      <a:pt x="1246347" y="14578"/>
                      <a:pt x="1260178" y="19631"/>
                      <a:pt x="1258316" y="25483"/>
                    </a:cubicBezTo>
                    <a:cubicBezTo>
                      <a:pt x="1256454" y="31600"/>
                      <a:pt x="1245549" y="21227"/>
                      <a:pt x="1240762" y="23621"/>
                    </a:cubicBezTo>
                    <a:cubicBezTo>
                      <a:pt x="1235974" y="26015"/>
                      <a:pt x="1242624" y="33994"/>
                      <a:pt x="1240762" y="55006"/>
                    </a:cubicBezTo>
                    <a:cubicBezTo>
                      <a:pt x="1238900" y="76017"/>
                      <a:pt x="1245017" y="77347"/>
                      <a:pt x="1251135" y="85061"/>
                    </a:cubicBezTo>
                    <a:cubicBezTo>
                      <a:pt x="1257252" y="92774"/>
                      <a:pt x="1255922" y="103147"/>
                      <a:pt x="1255922" y="116445"/>
                    </a:cubicBezTo>
                    <a:cubicBezTo>
                      <a:pt x="1255922" y="129744"/>
                      <a:pt x="1243156" y="129212"/>
                      <a:pt x="1239166" y="132138"/>
                    </a:cubicBezTo>
                    <a:cubicBezTo>
                      <a:pt x="1234910" y="135063"/>
                      <a:pt x="1250071" y="139851"/>
                      <a:pt x="1247677" y="148362"/>
                    </a:cubicBezTo>
                    <a:cubicBezTo>
                      <a:pt x="1245283" y="156873"/>
                      <a:pt x="1232517" y="143575"/>
                      <a:pt x="1225335" y="145968"/>
                    </a:cubicBezTo>
                    <a:cubicBezTo>
                      <a:pt x="1218154" y="148362"/>
                      <a:pt x="1212037" y="168842"/>
                      <a:pt x="1220016" y="175491"/>
                    </a:cubicBezTo>
                    <a:cubicBezTo>
                      <a:pt x="1227729" y="182141"/>
                      <a:pt x="1230921" y="180811"/>
                      <a:pt x="1224804" y="188790"/>
                    </a:cubicBezTo>
                    <a:cubicBezTo>
                      <a:pt x="1218686" y="196503"/>
                      <a:pt x="1212037" y="207940"/>
                      <a:pt x="1226665" y="219377"/>
                    </a:cubicBezTo>
                    <a:cubicBezTo>
                      <a:pt x="1241028" y="230813"/>
                      <a:pt x="1267625" y="229750"/>
                      <a:pt x="1281456" y="238793"/>
                    </a:cubicBezTo>
                    <a:cubicBezTo>
                      <a:pt x="1295286" y="247836"/>
                      <a:pt x="1275338" y="242516"/>
                      <a:pt x="1280924" y="252623"/>
                    </a:cubicBezTo>
                    <a:cubicBezTo>
                      <a:pt x="1286243" y="262996"/>
                      <a:pt x="1271881" y="266454"/>
                      <a:pt x="1272412" y="274433"/>
                    </a:cubicBezTo>
                    <a:cubicBezTo>
                      <a:pt x="1272944" y="282146"/>
                      <a:pt x="1278530" y="278157"/>
                      <a:pt x="1285711" y="264858"/>
                    </a:cubicBezTo>
                    <a:cubicBezTo>
                      <a:pt x="1292892" y="251559"/>
                      <a:pt x="1298478" y="268582"/>
                      <a:pt x="1297680" y="280018"/>
                    </a:cubicBezTo>
                    <a:cubicBezTo>
                      <a:pt x="1297148" y="291455"/>
                      <a:pt x="1286775" y="284806"/>
                      <a:pt x="1279062" y="296243"/>
                    </a:cubicBezTo>
                    <a:cubicBezTo>
                      <a:pt x="1271349" y="307680"/>
                      <a:pt x="1263901" y="309541"/>
                      <a:pt x="1252465" y="307148"/>
                    </a:cubicBezTo>
                    <a:cubicBezTo>
                      <a:pt x="1241028" y="304754"/>
                      <a:pt x="1247677" y="323372"/>
                      <a:pt x="1252465" y="333745"/>
                    </a:cubicBezTo>
                    <a:cubicBezTo>
                      <a:pt x="1257252" y="344118"/>
                      <a:pt x="1251135" y="347575"/>
                      <a:pt x="1238102" y="344118"/>
                    </a:cubicBezTo>
                    <a:cubicBezTo>
                      <a:pt x="1224804" y="340394"/>
                      <a:pt x="1217090" y="332149"/>
                      <a:pt x="1223740" y="321776"/>
                    </a:cubicBezTo>
                    <a:cubicBezTo>
                      <a:pt x="1230389" y="311403"/>
                      <a:pt x="1235176" y="299434"/>
                      <a:pt x="1227463" y="300764"/>
                    </a:cubicBezTo>
                    <a:cubicBezTo>
                      <a:pt x="1219750" y="302094"/>
                      <a:pt x="1201664" y="300232"/>
                      <a:pt x="1196078" y="291721"/>
                    </a:cubicBezTo>
                    <a:cubicBezTo>
                      <a:pt x="1190759" y="283210"/>
                      <a:pt x="1199802" y="286934"/>
                      <a:pt x="1216026" y="288795"/>
                    </a:cubicBezTo>
                    <a:cubicBezTo>
                      <a:pt x="1232251" y="290657"/>
                      <a:pt x="1218420" y="277891"/>
                      <a:pt x="1230389" y="277891"/>
                    </a:cubicBezTo>
                    <a:cubicBezTo>
                      <a:pt x="1242358" y="277891"/>
                      <a:pt x="1251401" y="284540"/>
                      <a:pt x="1261774" y="275497"/>
                    </a:cubicBezTo>
                    <a:cubicBezTo>
                      <a:pt x="1272147" y="266454"/>
                      <a:pt x="1255124" y="248900"/>
                      <a:pt x="1246613" y="252091"/>
                    </a:cubicBezTo>
                    <a:cubicBezTo>
                      <a:pt x="1238102" y="255017"/>
                      <a:pt x="1225069" y="258741"/>
                      <a:pt x="1225069" y="250229"/>
                    </a:cubicBezTo>
                    <a:cubicBezTo>
                      <a:pt x="1225069" y="241718"/>
                      <a:pt x="1239432" y="247836"/>
                      <a:pt x="1247411" y="245974"/>
                    </a:cubicBezTo>
                    <a:cubicBezTo>
                      <a:pt x="1255124" y="244112"/>
                      <a:pt x="1243156" y="233473"/>
                      <a:pt x="1231187" y="236399"/>
                    </a:cubicBezTo>
                    <a:cubicBezTo>
                      <a:pt x="1219218" y="239325"/>
                      <a:pt x="1210707" y="240123"/>
                      <a:pt x="1201132" y="229750"/>
                    </a:cubicBezTo>
                    <a:cubicBezTo>
                      <a:pt x="1191557" y="219377"/>
                      <a:pt x="1174003" y="213525"/>
                      <a:pt x="1169747" y="236931"/>
                    </a:cubicBezTo>
                    <a:cubicBezTo>
                      <a:pt x="1165492" y="260336"/>
                      <a:pt x="1148735" y="247836"/>
                      <a:pt x="1142086" y="255549"/>
                    </a:cubicBezTo>
                    <a:cubicBezTo>
                      <a:pt x="1135437" y="263528"/>
                      <a:pt x="1149799" y="268848"/>
                      <a:pt x="1166290" y="269380"/>
                    </a:cubicBezTo>
                    <a:cubicBezTo>
                      <a:pt x="1182514" y="269912"/>
                      <a:pt x="1194483" y="285072"/>
                      <a:pt x="1186769" y="285072"/>
                    </a:cubicBezTo>
                    <a:cubicBezTo>
                      <a:pt x="1179056" y="285072"/>
                      <a:pt x="1182514" y="296509"/>
                      <a:pt x="1174003" y="292253"/>
                    </a:cubicBezTo>
                    <a:cubicBezTo>
                      <a:pt x="1165492" y="287998"/>
                      <a:pt x="1157246" y="292253"/>
                      <a:pt x="1163098" y="299434"/>
                    </a:cubicBezTo>
                    <a:cubicBezTo>
                      <a:pt x="1169215" y="306616"/>
                      <a:pt x="1160704" y="309541"/>
                      <a:pt x="1161236" y="316989"/>
                    </a:cubicBezTo>
                    <a:cubicBezTo>
                      <a:pt x="1161768" y="324170"/>
                      <a:pt x="1148469" y="317521"/>
                      <a:pt x="1135969" y="316457"/>
                    </a:cubicBezTo>
                    <a:cubicBezTo>
                      <a:pt x="1123202" y="315393"/>
                      <a:pt x="1099796" y="319382"/>
                      <a:pt x="1083040" y="323106"/>
                    </a:cubicBezTo>
                    <a:cubicBezTo>
                      <a:pt x="1066284" y="326830"/>
                      <a:pt x="1047400" y="320712"/>
                      <a:pt x="1040218" y="312733"/>
                    </a:cubicBezTo>
                    <a:cubicBezTo>
                      <a:pt x="1033037" y="305020"/>
                      <a:pt x="1023462" y="306084"/>
                      <a:pt x="1011227" y="306084"/>
                    </a:cubicBezTo>
                    <a:cubicBezTo>
                      <a:pt x="999259" y="306084"/>
                      <a:pt x="1002716" y="294647"/>
                      <a:pt x="987024" y="294115"/>
                    </a:cubicBezTo>
                    <a:cubicBezTo>
                      <a:pt x="971332" y="293583"/>
                      <a:pt x="975055" y="280284"/>
                      <a:pt x="973193" y="272305"/>
                    </a:cubicBezTo>
                    <a:cubicBezTo>
                      <a:pt x="971332" y="264592"/>
                      <a:pt x="939947" y="266986"/>
                      <a:pt x="928510" y="274167"/>
                    </a:cubicBezTo>
                    <a:cubicBezTo>
                      <a:pt x="917073" y="281348"/>
                      <a:pt x="894732" y="278423"/>
                      <a:pt x="888614" y="291721"/>
                    </a:cubicBezTo>
                    <a:cubicBezTo>
                      <a:pt x="882497" y="305020"/>
                      <a:pt x="893934" y="303158"/>
                      <a:pt x="900583" y="303158"/>
                    </a:cubicBezTo>
                    <a:cubicBezTo>
                      <a:pt x="909892" y="303158"/>
                      <a:pt x="909094" y="292253"/>
                      <a:pt x="925850" y="294647"/>
                    </a:cubicBezTo>
                    <a:cubicBezTo>
                      <a:pt x="942607" y="297041"/>
                      <a:pt x="954841" y="277093"/>
                      <a:pt x="962023" y="284540"/>
                    </a:cubicBezTo>
                    <a:cubicBezTo>
                      <a:pt x="969204" y="291721"/>
                      <a:pt x="933032" y="305552"/>
                      <a:pt x="917339" y="307946"/>
                    </a:cubicBezTo>
                    <a:cubicBezTo>
                      <a:pt x="901647" y="310339"/>
                      <a:pt x="905370" y="323106"/>
                      <a:pt x="920265" y="345448"/>
                    </a:cubicBezTo>
                    <a:cubicBezTo>
                      <a:pt x="935425" y="367789"/>
                      <a:pt x="913616" y="355023"/>
                      <a:pt x="913616" y="365928"/>
                    </a:cubicBezTo>
                    <a:cubicBezTo>
                      <a:pt x="913616" y="376832"/>
                      <a:pt x="885422" y="362204"/>
                      <a:pt x="896859" y="358746"/>
                    </a:cubicBezTo>
                    <a:cubicBezTo>
                      <a:pt x="908296" y="355023"/>
                      <a:pt x="902977" y="343586"/>
                      <a:pt x="893934" y="336405"/>
                    </a:cubicBezTo>
                    <a:cubicBezTo>
                      <a:pt x="884890" y="329223"/>
                      <a:pt x="878773" y="336405"/>
                      <a:pt x="880103" y="328691"/>
                    </a:cubicBezTo>
                    <a:cubicBezTo>
                      <a:pt x="881167" y="320712"/>
                      <a:pt x="870528" y="329223"/>
                      <a:pt x="862017" y="322574"/>
                    </a:cubicBezTo>
                    <a:cubicBezTo>
                      <a:pt x="853506" y="315925"/>
                      <a:pt x="849250" y="310605"/>
                      <a:pt x="837813" y="316457"/>
                    </a:cubicBezTo>
                    <a:cubicBezTo>
                      <a:pt x="826377" y="322574"/>
                      <a:pt x="813078" y="320712"/>
                      <a:pt x="787811" y="324968"/>
                    </a:cubicBezTo>
                    <a:cubicBezTo>
                      <a:pt x="762543" y="329223"/>
                      <a:pt x="715998" y="327893"/>
                      <a:pt x="707753" y="319648"/>
                    </a:cubicBezTo>
                    <a:cubicBezTo>
                      <a:pt x="699242" y="311137"/>
                      <a:pt x="729563" y="296243"/>
                      <a:pt x="738606" y="298637"/>
                    </a:cubicBezTo>
                    <a:cubicBezTo>
                      <a:pt x="747383" y="301030"/>
                      <a:pt x="742329" y="289061"/>
                      <a:pt x="728233" y="278157"/>
                    </a:cubicBezTo>
                    <a:cubicBezTo>
                      <a:pt x="714402" y="267252"/>
                      <a:pt x="683549" y="260602"/>
                      <a:pt x="684347" y="267252"/>
                    </a:cubicBezTo>
                    <a:cubicBezTo>
                      <a:pt x="684879" y="273901"/>
                      <a:pt x="666793" y="267784"/>
                      <a:pt x="644451" y="263528"/>
                    </a:cubicBezTo>
                    <a:cubicBezTo>
                      <a:pt x="622110" y="259273"/>
                      <a:pt x="619184" y="251559"/>
                      <a:pt x="604556" y="250761"/>
                    </a:cubicBezTo>
                    <a:cubicBezTo>
                      <a:pt x="590459" y="250229"/>
                      <a:pt x="568383" y="245974"/>
                      <a:pt x="551627" y="232675"/>
                    </a:cubicBezTo>
                    <a:cubicBezTo>
                      <a:pt x="534871" y="219377"/>
                      <a:pt x="494975" y="223100"/>
                      <a:pt x="490187" y="235069"/>
                    </a:cubicBezTo>
                    <a:cubicBezTo>
                      <a:pt x="485400" y="247038"/>
                      <a:pt x="472101" y="246506"/>
                      <a:pt x="458803" y="246506"/>
                    </a:cubicBezTo>
                    <a:cubicBezTo>
                      <a:pt x="445504" y="246506"/>
                      <a:pt x="464920" y="231611"/>
                      <a:pt x="460132" y="228952"/>
                    </a:cubicBezTo>
                    <a:cubicBezTo>
                      <a:pt x="453749" y="225494"/>
                      <a:pt x="460664" y="209004"/>
                      <a:pt x="451089" y="207940"/>
                    </a:cubicBezTo>
                    <a:cubicBezTo>
                      <a:pt x="441514" y="206610"/>
                      <a:pt x="432471" y="247836"/>
                      <a:pt x="414385" y="246506"/>
                    </a:cubicBezTo>
                    <a:cubicBezTo>
                      <a:pt x="396299" y="245176"/>
                      <a:pt x="388586" y="203152"/>
                      <a:pt x="373425" y="192247"/>
                    </a:cubicBezTo>
                    <a:cubicBezTo>
                      <a:pt x="358265" y="181343"/>
                      <a:pt x="344434" y="180811"/>
                      <a:pt x="357201" y="197035"/>
                    </a:cubicBezTo>
                    <a:cubicBezTo>
                      <a:pt x="369968" y="213259"/>
                      <a:pt x="346296" y="201823"/>
                      <a:pt x="347626" y="212727"/>
                    </a:cubicBezTo>
                    <a:cubicBezTo>
                      <a:pt x="348956" y="223632"/>
                      <a:pt x="327146" y="236133"/>
                      <a:pt x="327678" y="230282"/>
                    </a:cubicBezTo>
                    <a:cubicBezTo>
                      <a:pt x="328210" y="224164"/>
                      <a:pt x="315709" y="217515"/>
                      <a:pt x="301081" y="234537"/>
                    </a:cubicBezTo>
                    <a:cubicBezTo>
                      <a:pt x="286718" y="251293"/>
                      <a:pt x="276345" y="248900"/>
                      <a:pt x="275282" y="243048"/>
                    </a:cubicBezTo>
                    <a:cubicBezTo>
                      <a:pt x="273952" y="236931"/>
                      <a:pt x="231396" y="258741"/>
                      <a:pt x="232992" y="265922"/>
                    </a:cubicBezTo>
                    <a:cubicBezTo>
                      <a:pt x="234854" y="273103"/>
                      <a:pt x="226343" y="278689"/>
                      <a:pt x="214906" y="277891"/>
                    </a:cubicBezTo>
                    <a:cubicBezTo>
                      <a:pt x="203469" y="277359"/>
                      <a:pt x="212512" y="267518"/>
                      <a:pt x="221555" y="262730"/>
                    </a:cubicBezTo>
                    <a:cubicBezTo>
                      <a:pt x="231662" y="257411"/>
                      <a:pt x="259589" y="235069"/>
                      <a:pt x="273952" y="232675"/>
                    </a:cubicBezTo>
                    <a:cubicBezTo>
                      <a:pt x="288314" y="230282"/>
                      <a:pt x="316241" y="218845"/>
                      <a:pt x="316773" y="212195"/>
                    </a:cubicBezTo>
                    <a:cubicBezTo>
                      <a:pt x="317305" y="205546"/>
                      <a:pt x="302943" y="210866"/>
                      <a:pt x="293368" y="209270"/>
                    </a:cubicBezTo>
                    <a:cubicBezTo>
                      <a:pt x="283793" y="207408"/>
                      <a:pt x="266770" y="218313"/>
                      <a:pt x="250546" y="225494"/>
                    </a:cubicBezTo>
                    <a:cubicBezTo>
                      <a:pt x="234322" y="232675"/>
                      <a:pt x="215704" y="230282"/>
                      <a:pt x="220491" y="239857"/>
                    </a:cubicBezTo>
                    <a:cubicBezTo>
                      <a:pt x="225279" y="249432"/>
                      <a:pt x="205331" y="238527"/>
                      <a:pt x="201341" y="245176"/>
                    </a:cubicBezTo>
                    <a:cubicBezTo>
                      <a:pt x="197086" y="251825"/>
                      <a:pt x="189372" y="244644"/>
                      <a:pt x="195224" y="240920"/>
                    </a:cubicBezTo>
                    <a:cubicBezTo>
                      <a:pt x="201341" y="237197"/>
                      <a:pt x="180861" y="230813"/>
                      <a:pt x="180861" y="234803"/>
                    </a:cubicBezTo>
                    <a:cubicBezTo>
                      <a:pt x="180861" y="239059"/>
                      <a:pt x="177138" y="244378"/>
                      <a:pt x="162775" y="244378"/>
                    </a:cubicBezTo>
                    <a:cubicBezTo>
                      <a:pt x="148413" y="244378"/>
                      <a:pt x="133784" y="254751"/>
                      <a:pt x="143625" y="261932"/>
                    </a:cubicBezTo>
                    <a:cubicBezTo>
                      <a:pt x="153200" y="269114"/>
                      <a:pt x="159318" y="272837"/>
                      <a:pt x="154530" y="277625"/>
                    </a:cubicBezTo>
                    <a:cubicBezTo>
                      <a:pt x="149743" y="282412"/>
                      <a:pt x="134582" y="264858"/>
                      <a:pt x="113570" y="266720"/>
                    </a:cubicBezTo>
                    <a:cubicBezTo>
                      <a:pt x="92558" y="268582"/>
                      <a:pt x="50269" y="243314"/>
                      <a:pt x="50269" y="237197"/>
                    </a:cubicBezTo>
                    <a:cubicBezTo>
                      <a:pt x="50269" y="232409"/>
                      <a:pt x="20480" y="235335"/>
                      <a:pt x="0" y="233207"/>
                    </a:cubicBezTo>
                    <a:lnTo>
                      <a:pt x="0" y="649720"/>
                    </a:lnTo>
                    <a:cubicBezTo>
                      <a:pt x="0" y="649720"/>
                      <a:pt x="10373" y="657433"/>
                      <a:pt x="14362" y="652646"/>
                    </a:cubicBezTo>
                    <a:cubicBezTo>
                      <a:pt x="18352" y="647858"/>
                      <a:pt x="25533" y="654242"/>
                      <a:pt x="39364" y="647858"/>
                    </a:cubicBezTo>
                    <a:cubicBezTo>
                      <a:pt x="52929" y="641475"/>
                      <a:pt x="57716" y="655040"/>
                      <a:pt x="57716" y="661423"/>
                    </a:cubicBezTo>
                    <a:cubicBezTo>
                      <a:pt x="57716" y="667806"/>
                      <a:pt x="76866" y="678179"/>
                      <a:pt x="85111" y="688818"/>
                    </a:cubicBezTo>
                    <a:cubicBezTo>
                      <a:pt x="93090" y="699191"/>
                      <a:pt x="97080" y="707968"/>
                      <a:pt x="106123" y="702383"/>
                    </a:cubicBezTo>
                    <a:cubicBezTo>
                      <a:pt x="114900" y="696797"/>
                      <a:pt x="131124" y="693606"/>
                      <a:pt x="131124" y="683233"/>
                    </a:cubicBezTo>
                    <a:cubicBezTo>
                      <a:pt x="131124" y="672860"/>
                      <a:pt x="168095" y="671264"/>
                      <a:pt x="168095" y="684829"/>
                    </a:cubicBezTo>
                    <a:cubicBezTo>
                      <a:pt x="168095" y="698393"/>
                      <a:pt x="205863" y="714618"/>
                      <a:pt x="226875" y="751588"/>
                    </a:cubicBezTo>
                    <a:cubicBezTo>
                      <a:pt x="247886" y="788558"/>
                      <a:pt x="244429" y="796537"/>
                      <a:pt x="275016" y="808772"/>
                    </a:cubicBezTo>
                    <a:cubicBezTo>
                      <a:pt x="305602" y="820741"/>
                      <a:pt x="304805" y="827124"/>
                      <a:pt x="300815" y="837763"/>
                    </a:cubicBezTo>
                    <a:cubicBezTo>
                      <a:pt x="296825" y="848136"/>
                      <a:pt x="319167" y="853721"/>
                      <a:pt x="306400" y="862764"/>
                    </a:cubicBezTo>
                    <a:cubicBezTo>
                      <a:pt x="301347" y="866222"/>
                      <a:pt x="294432" y="871010"/>
                      <a:pt x="287782" y="875797"/>
                    </a:cubicBezTo>
                    <a:cubicBezTo>
                      <a:pt x="288314" y="881116"/>
                      <a:pt x="293102" y="884574"/>
                      <a:pt x="299219" y="889628"/>
                    </a:cubicBezTo>
                    <a:cubicBezTo>
                      <a:pt x="306400" y="895745"/>
                      <a:pt x="285920" y="895745"/>
                      <a:pt x="292038" y="901064"/>
                    </a:cubicBezTo>
                    <a:cubicBezTo>
                      <a:pt x="298155" y="906384"/>
                      <a:pt x="290974" y="914895"/>
                      <a:pt x="296825" y="921544"/>
                    </a:cubicBezTo>
                    <a:cubicBezTo>
                      <a:pt x="302943" y="928194"/>
                      <a:pt x="313582" y="925800"/>
                      <a:pt x="320231" y="920480"/>
                    </a:cubicBezTo>
                    <a:cubicBezTo>
                      <a:pt x="326880" y="915161"/>
                      <a:pt x="331668" y="927130"/>
                      <a:pt x="326348" y="936173"/>
                    </a:cubicBezTo>
                    <a:cubicBezTo>
                      <a:pt x="321029" y="945216"/>
                      <a:pt x="332466" y="951865"/>
                      <a:pt x="337785" y="945216"/>
                    </a:cubicBezTo>
                    <a:cubicBezTo>
                      <a:pt x="343105" y="938566"/>
                      <a:pt x="354541" y="956121"/>
                      <a:pt x="360127" y="959046"/>
                    </a:cubicBezTo>
                    <a:cubicBezTo>
                      <a:pt x="365446" y="961972"/>
                      <a:pt x="371032" y="971015"/>
                      <a:pt x="361989" y="971015"/>
                    </a:cubicBezTo>
                    <a:cubicBezTo>
                      <a:pt x="352946" y="971015"/>
                      <a:pt x="354275" y="986708"/>
                      <a:pt x="360659" y="987240"/>
                    </a:cubicBezTo>
                    <a:cubicBezTo>
                      <a:pt x="367308" y="987771"/>
                      <a:pt x="366776" y="996283"/>
                      <a:pt x="366776" y="1001602"/>
                    </a:cubicBezTo>
                    <a:cubicBezTo>
                      <a:pt x="366776" y="1006921"/>
                      <a:pt x="387788" y="1014901"/>
                      <a:pt x="395767" y="1012507"/>
                    </a:cubicBezTo>
                    <a:cubicBezTo>
                      <a:pt x="403480" y="1010113"/>
                      <a:pt x="410928" y="1017294"/>
                      <a:pt x="414385" y="1023944"/>
                    </a:cubicBezTo>
                    <a:cubicBezTo>
                      <a:pt x="418109" y="1030593"/>
                      <a:pt x="432471" y="1035381"/>
                      <a:pt x="437791" y="1031125"/>
                    </a:cubicBezTo>
                    <a:cubicBezTo>
                      <a:pt x="443110" y="1026869"/>
                      <a:pt x="446834" y="1038838"/>
                      <a:pt x="448164" y="1047349"/>
                    </a:cubicBezTo>
                    <a:cubicBezTo>
                      <a:pt x="449228" y="1055860"/>
                      <a:pt x="461462" y="1051073"/>
                      <a:pt x="468644" y="1050275"/>
                    </a:cubicBezTo>
                    <a:cubicBezTo>
                      <a:pt x="475825" y="1049743"/>
                      <a:pt x="480080" y="1059850"/>
                      <a:pt x="484868" y="1058254"/>
                    </a:cubicBezTo>
                    <a:cubicBezTo>
                      <a:pt x="495507" y="1054265"/>
                      <a:pt x="498698" y="1072883"/>
                      <a:pt x="505614" y="1083788"/>
                    </a:cubicBezTo>
                    <a:lnTo>
                      <a:pt x="1254592" y="1079798"/>
                    </a:lnTo>
                    <a:cubicBezTo>
                      <a:pt x="1254592" y="1079798"/>
                      <a:pt x="1255124" y="1061180"/>
                      <a:pt x="1263901" y="1067563"/>
                    </a:cubicBezTo>
                    <a:cubicBezTo>
                      <a:pt x="1272679" y="1073947"/>
                      <a:pt x="1264699" y="1084320"/>
                      <a:pt x="1275072" y="1088575"/>
                    </a:cubicBezTo>
                    <a:cubicBezTo>
                      <a:pt x="1285445" y="1092565"/>
                      <a:pt x="1292626" y="1098948"/>
                      <a:pt x="1298478" y="1096554"/>
                    </a:cubicBezTo>
                    <a:cubicBezTo>
                      <a:pt x="1304063" y="1094160"/>
                      <a:pt x="1313638" y="1086181"/>
                      <a:pt x="1323479" y="1097352"/>
                    </a:cubicBezTo>
                    <a:cubicBezTo>
                      <a:pt x="1333054" y="1108523"/>
                      <a:pt x="1340235" y="1098948"/>
                      <a:pt x="1346087" y="1106129"/>
                    </a:cubicBezTo>
                    <a:cubicBezTo>
                      <a:pt x="1351672" y="1113310"/>
                      <a:pt x="1362045" y="1118896"/>
                      <a:pt x="1369492" y="1110119"/>
                    </a:cubicBezTo>
                    <a:cubicBezTo>
                      <a:pt x="1375344" y="1102938"/>
                      <a:pt x="1397686" y="1111715"/>
                      <a:pt x="1408325" y="1115438"/>
                    </a:cubicBezTo>
                    <a:cubicBezTo>
                      <a:pt x="1421623" y="1104799"/>
                      <a:pt x="1431996" y="1082192"/>
                      <a:pt x="1443699" y="1082192"/>
                    </a:cubicBezTo>
                    <a:cubicBezTo>
                      <a:pt x="1459391" y="1082192"/>
                      <a:pt x="1499021" y="1085915"/>
                      <a:pt x="1501415" y="1106395"/>
                    </a:cubicBezTo>
                    <a:cubicBezTo>
                      <a:pt x="1503809" y="1126875"/>
                      <a:pt x="1528012" y="1107725"/>
                      <a:pt x="1530406" y="1126875"/>
                    </a:cubicBezTo>
                    <a:cubicBezTo>
                      <a:pt x="1532534" y="1143099"/>
                      <a:pt x="1548492" y="1156132"/>
                      <a:pt x="1545832" y="1164909"/>
                    </a:cubicBezTo>
                    <a:cubicBezTo>
                      <a:pt x="1550354" y="1167835"/>
                      <a:pt x="1556205" y="1171559"/>
                      <a:pt x="1561259" y="1175814"/>
                    </a:cubicBezTo>
                    <a:cubicBezTo>
                      <a:pt x="1568972" y="1173154"/>
                      <a:pt x="1589186" y="1176612"/>
                      <a:pt x="1602750" y="1181400"/>
                    </a:cubicBezTo>
                    <a:cubicBezTo>
                      <a:pt x="1619507" y="1187517"/>
                      <a:pt x="1645040" y="1174218"/>
                      <a:pt x="1653285" y="1194698"/>
                    </a:cubicBezTo>
                    <a:cubicBezTo>
                      <a:pt x="1661796" y="1215178"/>
                      <a:pt x="1681212" y="1230604"/>
                      <a:pt x="1662860" y="1231934"/>
                    </a:cubicBezTo>
                    <a:cubicBezTo>
                      <a:pt x="1647168" y="1233264"/>
                      <a:pt x="1626688" y="1211454"/>
                      <a:pt x="1628018" y="1223423"/>
                    </a:cubicBezTo>
                    <a:cubicBezTo>
                      <a:pt x="1629348" y="1235392"/>
                      <a:pt x="1619507" y="1229541"/>
                      <a:pt x="1619507" y="1247627"/>
                    </a:cubicBezTo>
                    <a:cubicBezTo>
                      <a:pt x="1619507" y="1265713"/>
                      <a:pt x="1607538" y="1290980"/>
                      <a:pt x="1600091" y="1289916"/>
                    </a:cubicBezTo>
                    <a:cubicBezTo>
                      <a:pt x="1599825" y="1289916"/>
                      <a:pt x="1599559" y="1289650"/>
                      <a:pt x="1599293" y="1289650"/>
                    </a:cubicBezTo>
                    <a:cubicBezTo>
                      <a:pt x="1597963" y="1296566"/>
                      <a:pt x="1597963" y="1305343"/>
                      <a:pt x="1603814" y="1310928"/>
                    </a:cubicBezTo>
                    <a:cubicBezTo>
                      <a:pt x="1613123" y="1304279"/>
                      <a:pt x="1626156" y="1292842"/>
                      <a:pt x="1637593" y="1293640"/>
                    </a:cubicBezTo>
                    <a:cubicBezTo>
                      <a:pt x="1655679" y="1294704"/>
                      <a:pt x="1660466" y="1305609"/>
                      <a:pt x="1672435" y="1297364"/>
                    </a:cubicBezTo>
                    <a:cubicBezTo>
                      <a:pt x="1684404" y="1288852"/>
                      <a:pt x="1686798" y="1285395"/>
                      <a:pt x="1689191" y="1291246"/>
                    </a:cubicBezTo>
                    <a:cubicBezTo>
                      <a:pt x="1689457" y="1292044"/>
                      <a:pt x="1689191" y="1292842"/>
                      <a:pt x="1688659" y="1293906"/>
                    </a:cubicBezTo>
                    <a:cubicBezTo>
                      <a:pt x="1693181" y="1291512"/>
                      <a:pt x="1696373" y="1289118"/>
                      <a:pt x="1696639" y="1287257"/>
                    </a:cubicBezTo>
                    <a:cubicBezTo>
                      <a:pt x="1696905" y="1284065"/>
                      <a:pt x="1696107" y="1280075"/>
                      <a:pt x="1695043" y="1276352"/>
                    </a:cubicBezTo>
                    <a:cubicBezTo>
                      <a:pt x="1683074" y="1278213"/>
                      <a:pt x="1679085" y="1279011"/>
                      <a:pt x="1675627" y="1270766"/>
                    </a:cubicBezTo>
                    <a:cubicBezTo>
                      <a:pt x="1670839" y="1258797"/>
                      <a:pt x="1711799" y="1246563"/>
                      <a:pt x="1730949" y="1248956"/>
                    </a:cubicBezTo>
                    <a:cubicBezTo>
                      <a:pt x="1749301" y="1251350"/>
                      <a:pt x="1762068" y="1238318"/>
                      <a:pt x="1768451" y="1246297"/>
                    </a:cubicBezTo>
                    <a:cubicBezTo>
                      <a:pt x="1780154" y="1235924"/>
                      <a:pt x="1799836" y="1218902"/>
                      <a:pt x="1804889" y="1218902"/>
                    </a:cubicBezTo>
                    <a:cubicBezTo>
                      <a:pt x="1812071" y="1218902"/>
                      <a:pt x="1897980" y="1218104"/>
                      <a:pt x="1897980" y="1218104"/>
                    </a:cubicBezTo>
                    <a:cubicBezTo>
                      <a:pt x="1897980" y="1218104"/>
                      <a:pt x="1927769" y="1199752"/>
                      <a:pt x="1931758" y="1182729"/>
                    </a:cubicBezTo>
                    <a:cubicBezTo>
                      <a:pt x="1935748" y="1165973"/>
                      <a:pt x="1955164" y="1125545"/>
                      <a:pt x="1966335" y="1134588"/>
                    </a:cubicBezTo>
                    <a:cubicBezTo>
                      <a:pt x="1977506" y="1143365"/>
                      <a:pt x="2001709" y="1136982"/>
                      <a:pt x="2002507" y="1144961"/>
                    </a:cubicBezTo>
                    <a:cubicBezTo>
                      <a:pt x="2003305" y="1152408"/>
                      <a:pt x="1994528" y="1179804"/>
                      <a:pt x="2025381" y="1220497"/>
                    </a:cubicBezTo>
                    <a:cubicBezTo>
                      <a:pt x="2036286" y="1213582"/>
                      <a:pt x="2047456" y="1208263"/>
                      <a:pt x="2053840" y="1208529"/>
                    </a:cubicBezTo>
                    <a:cubicBezTo>
                      <a:pt x="2064744" y="1209061"/>
                      <a:pt x="2080969" y="1194698"/>
                      <a:pt x="2085756" y="1185655"/>
                    </a:cubicBezTo>
                    <a:cubicBezTo>
                      <a:pt x="2090544" y="1176612"/>
                      <a:pt x="2097193" y="1194166"/>
                      <a:pt x="2087618" y="1197092"/>
                    </a:cubicBezTo>
                    <a:cubicBezTo>
                      <a:pt x="2078043" y="1200018"/>
                      <a:pt x="2095331" y="1207465"/>
                      <a:pt x="2112354" y="1206667"/>
                    </a:cubicBezTo>
                    <a:cubicBezTo>
                      <a:pt x="2129110" y="1206135"/>
                      <a:pt x="2104640" y="1212784"/>
                      <a:pt x="2091874" y="1211986"/>
                    </a:cubicBezTo>
                    <a:cubicBezTo>
                      <a:pt x="2079107" y="1211454"/>
                      <a:pt x="2073788" y="1213316"/>
                      <a:pt x="2057032" y="1230072"/>
                    </a:cubicBezTo>
                    <a:cubicBezTo>
                      <a:pt x="2040275" y="1246829"/>
                      <a:pt x="2044265" y="1251882"/>
                      <a:pt x="2054106" y="1260127"/>
                    </a:cubicBezTo>
                    <a:cubicBezTo>
                      <a:pt x="2063681" y="1268639"/>
                      <a:pt x="2076447" y="1264915"/>
                      <a:pt x="2089746" y="1253478"/>
                    </a:cubicBezTo>
                    <a:cubicBezTo>
                      <a:pt x="2103045" y="1242041"/>
                      <a:pt x="2102513" y="1230604"/>
                      <a:pt x="2115546" y="1231136"/>
                    </a:cubicBezTo>
                    <a:cubicBezTo>
                      <a:pt x="2128844" y="1231668"/>
                      <a:pt x="2163154" y="1219168"/>
                      <a:pt x="2178315" y="1214380"/>
                    </a:cubicBezTo>
                    <a:cubicBezTo>
                      <a:pt x="2193475" y="1209593"/>
                      <a:pt x="2183634" y="1207199"/>
                      <a:pt x="2183634" y="1200549"/>
                    </a:cubicBezTo>
                    <a:cubicBezTo>
                      <a:pt x="2183634" y="1193900"/>
                      <a:pt x="2210232" y="1193900"/>
                      <a:pt x="2219807" y="1187251"/>
                    </a:cubicBezTo>
                    <a:cubicBezTo>
                      <a:pt x="2228052" y="1179538"/>
                      <a:pt x="2216615" y="1174218"/>
                      <a:pt x="2208104" y="1175282"/>
                    </a:cubicBezTo>
                    <a:close/>
                    <a:moveTo>
                      <a:pt x="639664" y="394387"/>
                    </a:moveTo>
                    <a:cubicBezTo>
                      <a:pt x="623972" y="414069"/>
                      <a:pt x="618652" y="416994"/>
                      <a:pt x="602162" y="414069"/>
                    </a:cubicBezTo>
                    <a:cubicBezTo>
                      <a:pt x="585937" y="411143"/>
                      <a:pt x="575830" y="419388"/>
                      <a:pt x="584076" y="425239"/>
                    </a:cubicBezTo>
                    <a:cubicBezTo>
                      <a:pt x="592321" y="431091"/>
                      <a:pt x="592853" y="435878"/>
                      <a:pt x="576096" y="439602"/>
                    </a:cubicBezTo>
                    <a:cubicBezTo>
                      <a:pt x="559340" y="443326"/>
                      <a:pt x="548169" y="456358"/>
                      <a:pt x="541520" y="455028"/>
                    </a:cubicBezTo>
                    <a:cubicBezTo>
                      <a:pt x="534871" y="453698"/>
                      <a:pt x="570245" y="428165"/>
                      <a:pt x="561202" y="421516"/>
                    </a:cubicBezTo>
                    <a:cubicBezTo>
                      <a:pt x="552159" y="414867"/>
                      <a:pt x="529551" y="432953"/>
                      <a:pt x="529019" y="441198"/>
                    </a:cubicBezTo>
                    <a:cubicBezTo>
                      <a:pt x="528487" y="449443"/>
                      <a:pt x="513593" y="449709"/>
                      <a:pt x="504550" y="449443"/>
                    </a:cubicBezTo>
                    <a:cubicBezTo>
                      <a:pt x="495507" y="448911"/>
                      <a:pt x="483538" y="440400"/>
                      <a:pt x="492581" y="439336"/>
                    </a:cubicBezTo>
                    <a:cubicBezTo>
                      <a:pt x="501624" y="438272"/>
                      <a:pt x="495507" y="428431"/>
                      <a:pt x="508007" y="423644"/>
                    </a:cubicBezTo>
                    <a:cubicBezTo>
                      <a:pt x="520508" y="418856"/>
                      <a:pt x="505614" y="411675"/>
                      <a:pt x="509337" y="406355"/>
                    </a:cubicBezTo>
                    <a:cubicBezTo>
                      <a:pt x="513061" y="401036"/>
                      <a:pt x="538594" y="411675"/>
                      <a:pt x="539126" y="402100"/>
                    </a:cubicBezTo>
                    <a:cubicBezTo>
                      <a:pt x="539658" y="392525"/>
                      <a:pt x="513593" y="384280"/>
                      <a:pt x="505082" y="390131"/>
                    </a:cubicBezTo>
                    <a:cubicBezTo>
                      <a:pt x="496571" y="395982"/>
                      <a:pt x="476357" y="409281"/>
                      <a:pt x="452419" y="398642"/>
                    </a:cubicBezTo>
                    <a:cubicBezTo>
                      <a:pt x="444972" y="395451"/>
                      <a:pt x="512795" y="388003"/>
                      <a:pt x="524232" y="377630"/>
                    </a:cubicBezTo>
                    <a:cubicBezTo>
                      <a:pt x="535669" y="366991"/>
                      <a:pt x="587533" y="355023"/>
                      <a:pt x="591257" y="364598"/>
                    </a:cubicBezTo>
                    <a:cubicBezTo>
                      <a:pt x="594981" y="374173"/>
                      <a:pt x="563596" y="380290"/>
                      <a:pt x="578756" y="389067"/>
                    </a:cubicBezTo>
                    <a:cubicBezTo>
                      <a:pt x="594183" y="397578"/>
                      <a:pt x="618918" y="391993"/>
                      <a:pt x="624769" y="382950"/>
                    </a:cubicBezTo>
                    <a:cubicBezTo>
                      <a:pt x="630621" y="373375"/>
                      <a:pt x="655622" y="374705"/>
                      <a:pt x="639664" y="394387"/>
                    </a:cubicBezTo>
                    <a:close/>
                    <a:moveTo>
                      <a:pt x="792066" y="588015"/>
                    </a:moveTo>
                    <a:cubicBezTo>
                      <a:pt x="773448" y="604239"/>
                      <a:pt x="774778" y="599983"/>
                      <a:pt x="758554" y="602909"/>
                    </a:cubicBezTo>
                    <a:cubicBezTo>
                      <a:pt x="742329" y="605835"/>
                      <a:pt x="755096" y="622059"/>
                      <a:pt x="735680" y="623655"/>
                    </a:cubicBezTo>
                    <a:cubicBezTo>
                      <a:pt x="715998" y="624985"/>
                      <a:pt x="668655" y="627113"/>
                      <a:pt x="662006" y="615942"/>
                    </a:cubicBezTo>
                    <a:cubicBezTo>
                      <a:pt x="659878" y="612218"/>
                      <a:pt x="687805" y="614878"/>
                      <a:pt x="689667" y="606899"/>
                    </a:cubicBezTo>
                    <a:cubicBezTo>
                      <a:pt x="691529" y="598654"/>
                      <a:pt x="699242" y="585887"/>
                      <a:pt x="711210" y="585887"/>
                    </a:cubicBezTo>
                    <a:cubicBezTo>
                      <a:pt x="723179" y="585887"/>
                      <a:pt x="722115" y="570195"/>
                      <a:pt x="702699" y="560619"/>
                    </a:cubicBezTo>
                    <a:cubicBezTo>
                      <a:pt x="683017" y="551044"/>
                      <a:pt x="730893" y="544927"/>
                      <a:pt x="742063" y="560088"/>
                    </a:cubicBezTo>
                    <a:cubicBezTo>
                      <a:pt x="752968" y="575514"/>
                      <a:pt x="772650" y="586419"/>
                      <a:pt x="783821" y="575514"/>
                    </a:cubicBezTo>
                    <a:cubicBezTo>
                      <a:pt x="794726" y="564609"/>
                      <a:pt x="857495" y="533756"/>
                      <a:pt x="857495" y="548119"/>
                    </a:cubicBezTo>
                    <a:cubicBezTo>
                      <a:pt x="857229" y="561949"/>
                      <a:pt x="810684" y="571524"/>
                      <a:pt x="792066" y="588015"/>
                    </a:cubicBezTo>
                    <a:close/>
                    <a:moveTo>
                      <a:pt x="1218420" y="1021816"/>
                    </a:moveTo>
                    <a:cubicBezTo>
                      <a:pt x="1216824" y="1025008"/>
                      <a:pt x="1214431" y="1026603"/>
                      <a:pt x="1211505" y="1027135"/>
                    </a:cubicBezTo>
                    <a:cubicBezTo>
                      <a:pt x="1211239" y="1027135"/>
                      <a:pt x="1210973" y="1027135"/>
                      <a:pt x="1210707" y="1027135"/>
                    </a:cubicBezTo>
                    <a:cubicBezTo>
                      <a:pt x="1204589" y="1027135"/>
                      <a:pt x="1204058" y="1019954"/>
                      <a:pt x="1203260" y="1011709"/>
                    </a:cubicBezTo>
                    <a:cubicBezTo>
                      <a:pt x="1202196" y="1000272"/>
                      <a:pt x="1201132" y="985910"/>
                      <a:pt x="1187833" y="978728"/>
                    </a:cubicBezTo>
                    <a:cubicBezTo>
                      <a:pt x="1159108" y="963036"/>
                      <a:pt x="1146342" y="933513"/>
                      <a:pt x="1146342" y="917555"/>
                    </a:cubicBezTo>
                    <a:cubicBezTo>
                      <a:pt x="1146342" y="906384"/>
                      <a:pt x="1157246" y="899469"/>
                      <a:pt x="1167619" y="899469"/>
                    </a:cubicBezTo>
                    <a:cubicBezTo>
                      <a:pt x="1173737" y="899469"/>
                      <a:pt x="1178790" y="901862"/>
                      <a:pt x="1182248" y="905852"/>
                    </a:cubicBezTo>
                    <a:cubicBezTo>
                      <a:pt x="1188099" y="913033"/>
                      <a:pt x="1195015" y="932449"/>
                      <a:pt x="1201930" y="951333"/>
                    </a:cubicBezTo>
                    <a:cubicBezTo>
                      <a:pt x="1206717" y="964366"/>
                      <a:pt x="1211239" y="976867"/>
                      <a:pt x="1214696" y="983250"/>
                    </a:cubicBezTo>
                    <a:cubicBezTo>
                      <a:pt x="1221346" y="995485"/>
                      <a:pt x="1222942" y="1013039"/>
                      <a:pt x="1218420" y="1021816"/>
                    </a:cubicBezTo>
                    <a:close/>
                  </a:path>
                </a:pathLst>
              </a:custGeom>
              <a:grpFill/>
              <a:ln w="6350" cap="flat">
                <a:solidFill>
                  <a:schemeClr val="bg1"/>
                </a:solidFill>
                <a:prstDash val="solid"/>
                <a:miter/>
              </a:ln>
            </p:spPr>
            <p:txBody>
              <a:bodyPr rtlCol="0" anchor="ctr"/>
              <a:lstStyle/>
              <a:p>
                <a:endParaRPr lang="en-GB"/>
              </a:p>
            </p:txBody>
          </p:sp>
          <p:sp>
            <p:nvSpPr>
              <p:cNvPr id="766" name="Freeform: Shape 765">
                <a:extLst>
                  <a:ext uri="{FF2B5EF4-FFF2-40B4-BE49-F238E27FC236}">
                    <a16:creationId xmlns:a16="http://schemas.microsoft.com/office/drawing/2014/main" id="{A9FE4AB6-997B-4421-A75E-C3CCA46691CF}"/>
                  </a:ext>
                </a:extLst>
              </p:cNvPr>
              <p:cNvSpPr/>
              <p:nvPr/>
            </p:nvSpPr>
            <p:spPr>
              <a:xfrm>
                <a:off x="4172756" y="2826525"/>
                <a:ext cx="179105" cy="164124"/>
              </a:xfrm>
              <a:custGeom>
                <a:avLst/>
                <a:gdLst>
                  <a:gd name="connsiteX0" fmla="*/ 164899 w 179105"/>
                  <a:gd name="connsiteY0" fmla="*/ 132950 h 164124"/>
                  <a:gd name="connsiteX1" fmla="*/ 163303 w 179105"/>
                  <a:gd name="connsiteY1" fmla="*/ 118587 h 164124"/>
                  <a:gd name="connsiteX2" fmla="*/ 152132 w 179105"/>
                  <a:gd name="connsiteY2" fmla="*/ 112204 h 164124"/>
                  <a:gd name="connsiteX3" fmla="*/ 153728 w 179105"/>
                  <a:gd name="connsiteY3" fmla="*/ 85607 h 164124"/>
                  <a:gd name="connsiteX4" fmla="*/ 131918 w 179105"/>
                  <a:gd name="connsiteY4" fmla="*/ 80021 h 164124"/>
                  <a:gd name="connsiteX5" fmla="*/ 107715 w 179105"/>
                  <a:gd name="connsiteY5" fmla="*/ 75234 h 164124"/>
                  <a:gd name="connsiteX6" fmla="*/ 95746 w 179105"/>
                  <a:gd name="connsiteY6" fmla="*/ 59275 h 164124"/>
                  <a:gd name="connsiteX7" fmla="*/ 74734 w 179105"/>
                  <a:gd name="connsiteY7" fmla="*/ 60073 h 164124"/>
                  <a:gd name="connsiteX8" fmla="*/ 77128 w 179105"/>
                  <a:gd name="connsiteY8" fmla="*/ 40923 h 164124"/>
                  <a:gd name="connsiteX9" fmla="*/ 96278 w 179105"/>
                  <a:gd name="connsiteY9" fmla="*/ 10337 h 164124"/>
                  <a:gd name="connsiteX10" fmla="*/ 83511 w 179105"/>
                  <a:gd name="connsiteY10" fmla="*/ 1559 h 164124"/>
                  <a:gd name="connsiteX11" fmla="*/ 39360 w 179105"/>
                  <a:gd name="connsiteY11" fmla="*/ 62733 h 164124"/>
                  <a:gd name="connsiteX12" fmla="*/ 27391 w 179105"/>
                  <a:gd name="connsiteY12" fmla="*/ 88532 h 164124"/>
                  <a:gd name="connsiteX13" fmla="*/ 12231 w 179105"/>
                  <a:gd name="connsiteY13" fmla="*/ 104491 h 164124"/>
                  <a:gd name="connsiteX14" fmla="*/ 4251 w 179105"/>
                  <a:gd name="connsiteY14" fmla="*/ 137471 h 164124"/>
                  <a:gd name="connsiteX15" fmla="*/ 46009 w 179105"/>
                  <a:gd name="connsiteY15" fmla="*/ 136674 h 164124"/>
                  <a:gd name="connsiteX16" fmla="*/ 84575 w 179105"/>
                  <a:gd name="connsiteY16" fmla="*/ 130290 h 164124"/>
                  <a:gd name="connsiteX17" fmla="*/ 109577 w 179105"/>
                  <a:gd name="connsiteY17" fmla="*/ 136674 h 164124"/>
                  <a:gd name="connsiteX18" fmla="*/ 103193 w 179105"/>
                  <a:gd name="connsiteY18" fmla="*/ 155823 h 164124"/>
                  <a:gd name="connsiteX19" fmla="*/ 126599 w 179105"/>
                  <a:gd name="connsiteY19" fmla="*/ 146249 h 164124"/>
                  <a:gd name="connsiteX20" fmla="*/ 143355 w 179105"/>
                  <a:gd name="connsiteY20" fmla="*/ 154228 h 164124"/>
                  <a:gd name="connsiteX21" fmla="*/ 177134 w 179105"/>
                  <a:gd name="connsiteY21" fmla="*/ 157419 h 164124"/>
                  <a:gd name="connsiteX22" fmla="*/ 164899 w 179105"/>
                  <a:gd name="connsiteY22" fmla="*/ 132950 h 16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9105" h="164124">
                    <a:moveTo>
                      <a:pt x="164899" y="132950"/>
                    </a:moveTo>
                    <a:cubicBezTo>
                      <a:pt x="160111" y="141727"/>
                      <a:pt x="152930" y="126567"/>
                      <a:pt x="163303" y="118587"/>
                    </a:cubicBezTo>
                    <a:cubicBezTo>
                      <a:pt x="173676" y="110608"/>
                      <a:pt x="161707" y="107417"/>
                      <a:pt x="152132" y="112204"/>
                    </a:cubicBezTo>
                    <a:cubicBezTo>
                      <a:pt x="142557" y="116992"/>
                      <a:pt x="144951" y="90394"/>
                      <a:pt x="153728" y="85607"/>
                    </a:cubicBezTo>
                    <a:cubicBezTo>
                      <a:pt x="162505" y="80819"/>
                      <a:pt x="131918" y="71244"/>
                      <a:pt x="131918" y="80021"/>
                    </a:cubicBezTo>
                    <a:cubicBezTo>
                      <a:pt x="131918" y="88799"/>
                      <a:pt x="110109" y="83213"/>
                      <a:pt x="107715" y="75234"/>
                    </a:cubicBezTo>
                    <a:cubicBezTo>
                      <a:pt x="105321" y="67255"/>
                      <a:pt x="90161" y="64861"/>
                      <a:pt x="95746" y="59275"/>
                    </a:cubicBezTo>
                    <a:cubicBezTo>
                      <a:pt x="101331" y="53690"/>
                      <a:pt x="77394" y="50498"/>
                      <a:pt x="74734" y="60073"/>
                    </a:cubicBezTo>
                    <a:cubicBezTo>
                      <a:pt x="72340" y="69648"/>
                      <a:pt x="65159" y="53690"/>
                      <a:pt x="77128" y="40923"/>
                    </a:cubicBezTo>
                    <a:cubicBezTo>
                      <a:pt x="89097" y="28157"/>
                      <a:pt x="85107" y="16720"/>
                      <a:pt x="96278" y="10337"/>
                    </a:cubicBezTo>
                    <a:cubicBezTo>
                      <a:pt x="107449" y="3953"/>
                      <a:pt x="95480" y="-3228"/>
                      <a:pt x="83511" y="1559"/>
                    </a:cubicBezTo>
                    <a:cubicBezTo>
                      <a:pt x="71543" y="6347"/>
                      <a:pt x="39360" y="50498"/>
                      <a:pt x="39360" y="62733"/>
                    </a:cubicBezTo>
                    <a:cubicBezTo>
                      <a:pt x="39360" y="74702"/>
                      <a:pt x="38562" y="89330"/>
                      <a:pt x="27391" y="88532"/>
                    </a:cubicBezTo>
                    <a:cubicBezTo>
                      <a:pt x="16220" y="87735"/>
                      <a:pt x="3188" y="98108"/>
                      <a:pt x="12231" y="104491"/>
                    </a:cubicBezTo>
                    <a:cubicBezTo>
                      <a:pt x="21008" y="110874"/>
                      <a:pt x="-11175" y="129226"/>
                      <a:pt x="4251" y="137471"/>
                    </a:cubicBezTo>
                    <a:cubicBezTo>
                      <a:pt x="14624" y="143057"/>
                      <a:pt x="31647" y="135078"/>
                      <a:pt x="46009" y="136674"/>
                    </a:cubicBezTo>
                    <a:cubicBezTo>
                      <a:pt x="60372" y="138269"/>
                      <a:pt x="72606" y="139067"/>
                      <a:pt x="84575" y="130290"/>
                    </a:cubicBezTo>
                    <a:cubicBezTo>
                      <a:pt x="96544" y="121513"/>
                      <a:pt x="96544" y="138269"/>
                      <a:pt x="109577" y="136674"/>
                    </a:cubicBezTo>
                    <a:cubicBezTo>
                      <a:pt x="122343" y="135078"/>
                      <a:pt x="102395" y="147046"/>
                      <a:pt x="103193" y="155823"/>
                    </a:cubicBezTo>
                    <a:cubicBezTo>
                      <a:pt x="103991" y="164601"/>
                      <a:pt x="116758" y="151036"/>
                      <a:pt x="126599" y="146249"/>
                    </a:cubicBezTo>
                    <a:cubicBezTo>
                      <a:pt x="136174" y="141461"/>
                      <a:pt x="148143" y="146249"/>
                      <a:pt x="143355" y="154228"/>
                    </a:cubicBezTo>
                    <a:cubicBezTo>
                      <a:pt x="138568" y="162207"/>
                      <a:pt x="169952" y="170186"/>
                      <a:pt x="177134" y="157419"/>
                    </a:cubicBezTo>
                    <a:cubicBezTo>
                      <a:pt x="184315" y="144387"/>
                      <a:pt x="169952" y="124173"/>
                      <a:pt x="164899" y="132950"/>
                    </a:cubicBezTo>
                    <a:close/>
                  </a:path>
                </a:pathLst>
              </a:custGeom>
              <a:grpFill/>
              <a:ln w="6350" cap="flat">
                <a:solidFill>
                  <a:schemeClr val="bg1"/>
                </a:solidFill>
                <a:prstDash val="solid"/>
                <a:miter/>
              </a:ln>
            </p:spPr>
            <p:txBody>
              <a:bodyPr rtlCol="0" anchor="ctr"/>
              <a:lstStyle/>
              <a:p>
                <a:endParaRPr lang="en-GB"/>
              </a:p>
            </p:txBody>
          </p:sp>
          <p:sp>
            <p:nvSpPr>
              <p:cNvPr id="767" name="Freeform: Shape 766">
                <a:extLst>
                  <a:ext uri="{FF2B5EF4-FFF2-40B4-BE49-F238E27FC236}">
                    <a16:creationId xmlns:a16="http://schemas.microsoft.com/office/drawing/2014/main" id="{3F87476C-E164-4754-A904-E8E0943162CB}"/>
                  </a:ext>
                </a:extLst>
              </p:cNvPr>
              <p:cNvSpPr/>
              <p:nvPr/>
            </p:nvSpPr>
            <p:spPr>
              <a:xfrm>
                <a:off x="4032011" y="2885746"/>
                <a:ext cx="74833" cy="30615"/>
              </a:xfrm>
              <a:custGeom>
                <a:avLst/>
                <a:gdLst>
                  <a:gd name="connsiteX0" fmla="*/ 42 w 74833"/>
                  <a:gd name="connsiteY0" fmla="*/ 1917 h 30615"/>
                  <a:gd name="connsiteX1" fmla="*/ 74780 w 74833"/>
                  <a:gd name="connsiteY1" fmla="*/ 27184 h 30615"/>
                  <a:gd name="connsiteX2" fmla="*/ 42 w 74833"/>
                  <a:gd name="connsiteY2" fmla="*/ 1917 h 30615"/>
                </a:gdLst>
                <a:ahLst/>
                <a:cxnLst>
                  <a:cxn ang="0">
                    <a:pos x="connsiteX0" y="connsiteY0"/>
                  </a:cxn>
                  <a:cxn ang="0">
                    <a:pos x="connsiteX1" y="connsiteY1"/>
                  </a:cxn>
                  <a:cxn ang="0">
                    <a:pos x="connsiteX2" y="connsiteY2"/>
                  </a:cxn>
                </a:cxnLst>
                <a:rect l="l" t="t" r="r" b="b"/>
                <a:pathLst>
                  <a:path w="74833" h="30615">
                    <a:moveTo>
                      <a:pt x="42" y="1917"/>
                    </a:moveTo>
                    <a:cubicBezTo>
                      <a:pt x="2436" y="11492"/>
                      <a:pt x="72386" y="40483"/>
                      <a:pt x="74780" y="27184"/>
                    </a:cubicBezTo>
                    <a:cubicBezTo>
                      <a:pt x="77174" y="13886"/>
                      <a:pt x="-2086" y="-6328"/>
                      <a:pt x="42" y="1917"/>
                    </a:cubicBezTo>
                    <a:close/>
                  </a:path>
                </a:pathLst>
              </a:custGeom>
              <a:grpFill/>
              <a:ln w="6350" cap="flat">
                <a:solidFill>
                  <a:schemeClr val="bg1"/>
                </a:solidFill>
                <a:prstDash val="solid"/>
                <a:miter/>
              </a:ln>
            </p:spPr>
            <p:txBody>
              <a:bodyPr rtlCol="0" anchor="ctr"/>
              <a:lstStyle/>
              <a:p>
                <a:endParaRPr lang="en-GB"/>
              </a:p>
            </p:txBody>
          </p:sp>
          <p:sp>
            <p:nvSpPr>
              <p:cNvPr id="768" name="Freeform: Shape 767">
                <a:extLst>
                  <a:ext uri="{FF2B5EF4-FFF2-40B4-BE49-F238E27FC236}">
                    <a16:creationId xmlns:a16="http://schemas.microsoft.com/office/drawing/2014/main" id="{94660D6D-5BD9-47F3-818A-22414B96B0A4}"/>
                  </a:ext>
                </a:extLst>
              </p:cNvPr>
              <p:cNvSpPr/>
              <p:nvPr/>
            </p:nvSpPr>
            <p:spPr>
              <a:xfrm>
                <a:off x="3084659" y="2738317"/>
                <a:ext cx="72339" cy="125459"/>
              </a:xfrm>
              <a:custGeom>
                <a:avLst/>
                <a:gdLst>
                  <a:gd name="connsiteX0" fmla="*/ 33779 w 72339"/>
                  <a:gd name="connsiteY0" fmla="*/ 5987 h 125459"/>
                  <a:gd name="connsiteX1" fmla="*/ 0 w 72339"/>
                  <a:gd name="connsiteY1" fmla="*/ 16892 h 125459"/>
                  <a:gd name="connsiteX2" fmla="*/ 40960 w 72339"/>
                  <a:gd name="connsiteY2" fmla="*/ 77267 h 125459"/>
                  <a:gd name="connsiteX3" fmla="*/ 63833 w 72339"/>
                  <a:gd name="connsiteY3" fmla="*/ 125408 h 125459"/>
                  <a:gd name="connsiteX4" fmla="*/ 66227 w 72339"/>
                  <a:gd name="connsiteY4" fmla="*/ 83119 h 125459"/>
                  <a:gd name="connsiteX5" fmla="*/ 33779 w 72339"/>
                  <a:gd name="connsiteY5" fmla="*/ 5987 h 125459"/>
                  <a:gd name="connsiteX6" fmla="*/ 69153 w 72339"/>
                  <a:gd name="connsiteY6" fmla="*/ 120089 h 125459"/>
                  <a:gd name="connsiteX7" fmla="*/ 64099 w 72339"/>
                  <a:gd name="connsiteY7" fmla="*/ 124078 h 125459"/>
                  <a:gd name="connsiteX8" fmla="*/ 58248 w 72339"/>
                  <a:gd name="connsiteY8" fmla="*/ 110780 h 125459"/>
                  <a:gd name="connsiteX9" fmla="*/ 41758 w 72339"/>
                  <a:gd name="connsiteY9" fmla="*/ 76203 h 125459"/>
                  <a:gd name="connsiteX10" fmla="*/ 1330 w 72339"/>
                  <a:gd name="connsiteY10" fmla="*/ 16892 h 125459"/>
                  <a:gd name="connsiteX11" fmla="*/ 20214 w 72339"/>
                  <a:gd name="connsiteY11" fmla="*/ 1199 h 125459"/>
                  <a:gd name="connsiteX12" fmla="*/ 32981 w 72339"/>
                  <a:gd name="connsiteY12" fmla="*/ 6785 h 125459"/>
                  <a:gd name="connsiteX13" fmla="*/ 52397 w 72339"/>
                  <a:gd name="connsiteY13" fmla="*/ 51468 h 125459"/>
                  <a:gd name="connsiteX14" fmla="*/ 65429 w 72339"/>
                  <a:gd name="connsiteY14" fmla="*/ 83651 h 125459"/>
                  <a:gd name="connsiteX15" fmla="*/ 69153 w 72339"/>
                  <a:gd name="connsiteY15" fmla="*/ 120089 h 1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339" h="125459">
                    <a:moveTo>
                      <a:pt x="33779" y="5987"/>
                    </a:moveTo>
                    <a:cubicBezTo>
                      <a:pt x="24204" y="-5982"/>
                      <a:pt x="0" y="1199"/>
                      <a:pt x="0" y="16892"/>
                    </a:cubicBezTo>
                    <a:cubicBezTo>
                      <a:pt x="0" y="32584"/>
                      <a:pt x="12501" y="61575"/>
                      <a:pt x="40960" y="77267"/>
                    </a:cubicBezTo>
                    <a:cubicBezTo>
                      <a:pt x="65163" y="90566"/>
                      <a:pt x="50801" y="127004"/>
                      <a:pt x="63833" y="125408"/>
                    </a:cubicBezTo>
                    <a:cubicBezTo>
                      <a:pt x="74738" y="124078"/>
                      <a:pt x="74738" y="98811"/>
                      <a:pt x="66227" y="83119"/>
                    </a:cubicBezTo>
                    <a:cubicBezTo>
                      <a:pt x="57982" y="67426"/>
                      <a:pt x="43620" y="17955"/>
                      <a:pt x="33779" y="5987"/>
                    </a:cubicBezTo>
                    <a:close/>
                    <a:moveTo>
                      <a:pt x="69153" y="120089"/>
                    </a:moveTo>
                    <a:cubicBezTo>
                      <a:pt x="67823" y="122483"/>
                      <a:pt x="66227" y="123813"/>
                      <a:pt x="64099" y="124078"/>
                    </a:cubicBezTo>
                    <a:cubicBezTo>
                      <a:pt x="59844" y="124610"/>
                      <a:pt x="59046" y="119823"/>
                      <a:pt x="58248" y="110780"/>
                    </a:cubicBezTo>
                    <a:cubicBezTo>
                      <a:pt x="57184" y="99343"/>
                      <a:pt x="55854" y="83917"/>
                      <a:pt x="41758" y="76203"/>
                    </a:cubicBezTo>
                    <a:cubicBezTo>
                      <a:pt x="13831" y="60777"/>
                      <a:pt x="1330" y="32318"/>
                      <a:pt x="1330" y="16892"/>
                    </a:cubicBezTo>
                    <a:cubicBezTo>
                      <a:pt x="1330" y="7051"/>
                      <a:pt x="11171" y="1199"/>
                      <a:pt x="20214" y="1199"/>
                    </a:cubicBezTo>
                    <a:cubicBezTo>
                      <a:pt x="25533" y="1199"/>
                      <a:pt x="30055" y="3327"/>
                      <a:pt x="32981" y="6785"/>
                    </a:cubicBezTo>
                    <a:cubicBezTo>
                      <a:pt x="38566" y="13700"/>
                      <a:pt x="46013" y="33914"/>
                      <a:pt x="52397" y="51468"/>
                    </a:cubicBezTo>
                    <a:cubicBezTo>
                      <a:pt x="57184" y="64501"/>
                      <a:pt x="61706" y="77001"/>
                      <a:pt x="65429" y="83651"/>
                    </a:cubicBezTo>
                    <a:cubicBezTo>
                      <a:pt x="71547" y="95087"/>
                      <a:pt x="73142" y="112110"/>
                      <a:pt x="69153" y="120089"/>
                    </a:cubicBezTo>
                    <a:close/>
                  </a:path>
                </a:pathLst>
              </a:custGeom>
              <a:grpFill/>
              <a:ln w="6350" cap="flat">
                <a:solidFill>
                  <a:schemeClr val="bg1"/>
                </a:solidFill>
                <a:prstDash val="solid"/>
                <a:miter/>
              </a:ln>
            </p:spPr>
            <p:txBody>
              <a:bodyPr rtlCol="0" anchor="ctr"/>
              <a:lstStyle/>
              <a:p>
                <a:endParaRPr lang="en-GB"/>
              </a:p>
            </p:txBody>
          </p:sp>
          <p:sp>
            <p:nvSpPr>
              <p:cNvPr id="769" name="Freeform: Shape 768">
                <a:extLst>
                  <a:ext uri="{FF2B5EF4-FFF2-40B4-BE49-F238E27FC236}">
                    <a16:creationId xmlns:a16="http://schemas.microsoft.com/office/drawing/2014/main" id="{71DD9AA6-9880-4A49-9BEB-D58AB4FC88B5}"/>
                  </a:ext>
                </a:extLst>
              </p:cNvPr>
              <p:cNvSpPr/>
              <p:nvPr/>
            </p:nvSpPr>
            <p:spPr>
              <a:xfrm>
                <a:off x="2693836" y="1578694"/>
                <a:ext cx="113679" cy="31236"/>
              </a:xfrm>
              <a:custGeom>
                <a:avLst/>
                <a:gdLst>
                  <a:gd name="connsiteX0" fmla="*/ 35484 w 113679"/>
                  <a:gd name="connsiteY0" fmla="*/ 27779 h 31236"/>
                  <a:gd name="connsiteX1" fmla="*/ 67933 w 113679"/>
                  <a:gd name="connsiteY1" fmla="*/ 24322 h 31236"/>
                  <a:gd name="connsiteX2" fmla="*/ 113680 w 113679"/>
                  <a:gd name="connsiteY2" fmla="*/ 18204 h 31236"/>
                  <a:gd name="connsiteX3" fmla="*/ 54634 w 113679"/>
                  <a:gd name="connsiteY3" fmla="*/ 3842 h 31236"/>
                  <a:gd name="connsiteX4" fmla="*/ 2769 w 113679"/>
                  <a:gd name="connsiteY4" fmla="*/ 25652 h 31236"/>
                  <a:gd name="connsiteX5" fmla="*/ 35484 w 113679"/>
                  <a:gd name="connsiteY5" fmla="*/ 27779 h 3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79" h="31236">
                    <a:moveTo>
                      <a:pt x="35484" y="27779"/>
                    </a:moveTo>
                    <a:cubicBezTo>
                      <a:pt x="47453" y="32567"/>
                      <a:pt x="59687" y="16874"/>
                      <a:pt x="67933" y="24322"/>
                    </a:cubicBezTo>
                    <a:cubicBezTo>
                      <a:pt x="76444" y="31503"/>
                      <a:pt x="113680" y="37620"/>
                      <a:pt x="113680" y="18204"/>
                    </a:cubicBezTo>
                    <a:cubicBezTo>
                      <a:pt x="113680" y="-946"/>
                      <a:pt x="66603" y="-3605"/>
                      <a:pt x="54634" y="3842"/>
                    </a:cubicBezTo>
                    <a:cubicBezTo>
                      <a:pt x="42665" y="11023"/>
                      <a:pt x="-12923" y="13417"/>
                      <a:pt x="2769" y="25652"/>
                    </a:cubicBezTo>
                    <a:cubicBezTo>
                      <a:pt x="12610" y="32833"/>
                      <a:pt x="23515" y="22992"/>
                      <a:pt x="35484" y="27779"/>
                    </a:cubicBezTo>
                    <a:close/>
                  </a:path>
                </a:pathLst>
              </a:custGeom>
              <a:grpFill/>
              <a:ln w="6350" cap="flat">
                <a:solidFill>
                  <a:schemeClr val="bg1"/>
                </a:solidFill>
                <a:prstDash val="solid"/>
                <a:miter/>
              </a:ln>
            </p:spPr>
            <p:txBody>
              <a:bodyPr rtlCol="0" anchor="ctr"/>
              <a:lstStyle/>
              <a:p>
                <a:endParaRPr lang="en-GB"/>
              </a:p>
            </p:txBody>
          </p:sp>
          <p:sp>
            <p:nvSpPr>
              <p:cNvPr id="770" name="Freeform: Shape 769">
                <a:extLst>
                  <a:ext uri="{FF2B5EF4-FFF2-40B4-BE49-F238E27FC236}">
                    <a16:creationId xmlns:a16="http://schemas.microsoft.com/office/drawing/2014/main" id="{466577ED-73A6-4737-B781-77E561CBD4B5}"/>
                  </a:ext>
                </a:extLst>
              </p:cNvPr>
              <p:cNvSpPr/>
              <p:nvPr/>
            </p:nvSpPr>
            <p:spPr>
              <a:xfrm>
                <a:off x="2899684" y="1633375"/>
                <a:ext cx="42341" cy="40477"/>
              </a:xfrm>
              <a:custGeom>
                <a:avLst/>
                <a:gdLst>
                  <a:gd name="connsiteX0" fmla="*/ 41084 w 42341"/>
                  <a:gd name="connsiteY0" fmla="*/ 37197 h 40477"/>
                  <a:gd name="connsiteX1" fmla="*/ 124 w 42341"/>
                  <a:gd name="connsiteY1" fmla="*/ 4748 h 40477"/>
                  <a:gd name="connsiteX2" fmla="*/ 41084 w 42341"/>
                  <a:gd name="connsiteY2" fmla="*/ 37197 h 40477"/>
                </a:gdLst>
                <a:ahLst/>
                <a:cxnLst>
                  <a:cxn ang="0">
                    <a:pos x="connsiteX0" y="connsiteY0"/>
                  </a:cxn>
                  <a:cxn ang="0">
                    <a:pos x="connsiteX1" y="connsiteY1"/>
                  </a:cxn>
                  <a:cxn ang="0">
                    <a:pos x="connsiteX2" y="connsiteY2"/>
                  </a:cxn>
                </a:cxnLst>
                <a:rect l="l" t="t" r="r" b="b"/>
                <a:pathLst>
                  <a:path w="42341" h="40477">
                    <a:moveTo>
                      <a:pt x="41084" y="37197"/>
                    </a:moveTo>
                    <a:cubicBezTo>
                      <a:pt x="50659" y="25228"/>
                      <a:pt x="2518" y="-13338"/>
                      <a:pt x="124" y="4748"/>
                    </a:cubicBezTo>
                    <a:cubicBezTo>
                      <a:pt x="-2270" y="22568"/>
                      <a:pt x="30711" y="49964"/>
                      <a:pt x="41084" y="37197"/>
                    </a:cubicBezTo>
                    <a:close/>
                  </a:path>
                </a:pathLst>
              </a:custGeom>
              <a:grpFill/>
              <a:ln w="6350" cap="flat">
                <a:solidFill>
                  <a:schemeClr val="bg1"/>
                </a:solidFill>
                <a:prstDash val="solid"/>
                <a:miter/>
              </a:ln>
            </p:spPr>
            <p:txBody>
              <a:bodyPr rtlCol="0" anchor="ctr"/>
              <a:lstStyle/>
              <a:p>
                <a:endParaRPr lang="en-GB"/>
              </a:p>
            </p:txBody>
          </p:sp>
          <p:sp>
            <p:nvSpPr>
              <p:cNvPr id="771" name="Freeform: Shape 770">
                <a:extLst>
                  <a:ext uri="{FF2B5EF4-FFF2-40B4-BE49-F238E27FC236}">
                    <a16:creationId xmlns:a16="http://schemas.microsoft.com/office/drawing/2014/main" id="{49134554-253D-4F9C-8E7A-29A552DB9FC4}"/>
                  </a:ext>
                </a:extLst>
              </p:cNvPr>
              <p:cNvSpPr/>
              <p:nvPr/>
            </p:nvSpPr>
            <p:spPr>
              <a:xfrm>
                <a:off x="2906601" y="1536973"/>
                <a:ext cx="178031" cy="94338"/>
              </a:xfrm>
              <a:custGeom>
                <a:avLst/>
                <a:gdLst>
                  <a:gd name="connsiteX0" fmla="*/ 24060 w 178031"/>
                  <a:gd name="connsiteY0" fmla="*/ 32263 h 94338"/>
                  <a:gd name="connsiteX1" fmla="*/ 60232 w 178031"/>
                  <a:gd name="connsiteY1" fmla="*/ 49020 h 94338"/>
                  <a:gd name="connsiteX2" fmla="*/ 16879 w 178031"/>
                  <a:gd name="connsiteY2" fmla="*/ 56201 h 94338"/>
                  <a:gd name="connsiteX3" fmla="*/ 51721 w 178031"/>
                  <a:gd name="connsiteY3" fmla="*/ 65776 h 94338"/>
                  <a:gd name="connsiteX4" fmla="*/ 124066 w 178031"/>
                  <a:gd name="connsiteY4" fmla="*/ 79074 h 94338"/>
                  <a:gd name="connsiteX5" fmla="*/ 174600 w 178031"/>
                  <a:gd name="connsiteY5" fmla="*/ 85192 h 94338"/>
                  <a:gd name="connsiteX6" fmla="*/ 163696 w 178031"/>
                  <a:gd name="connsiteY6" fmla="*/ 55137 h 94338"/>
                  <a:gd name="connsiteX7" fmla="*/ 131247 w 178031"/>
                  <a:gd name="connsiteY7" fmla="*/ 35721 h 94338"/>
                  <a:gd name="connsiteX8" fmla="*/ 102256 w 178031"/>
                  <a:gd name="connsiteY8" fmla="*/ 16571 h 94338"/>
                  <a:gd name="connsiteX9" fmla="*/ 84170 w 178031"/>
                  <a:gd name="connsiteY9" fmla="*/ 14177 h 94338"/>
                  <a:gd name="connsiteX10" fmla="*/ 5708 w 178031"/>
                  <a:gd name="connsiteY10" fmla="*/ 3272 h 94338"/>
                  <a:gd name="connsiteX11" fmla="*/ 24060 w 178031"/>
                  <a:gd name="connsiteY11" fmla="*/ 32263 h 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31" h="94338">
                    <a:moveTo>
                      <a:pt x="24060" y="32263"/>
                    </a:moveTo>
                    <a:cubicBezTo>
                      <a:pt x="38422" y="22688"/>
                      <a:pt x="65020" y="38381"/>
                      <a:pt x="60232" y="49020"/>
                    </a:cubicBezTo>
                    <a:cubicBezTo>
                      <a:pt x="55445" y="59924"/>
                      <a:pt x="13687" y="46892"/>
                      <a:pt x="16879" y="56201"/>
                    </a:cubicBezTo>
                    <a:cubicBezTo>
                      <a:pt x="18209" y="59924"/>
                      <a:pt x="22996" y="74287"/>
                      <a:pt x="51721" y="65776"/>
                    </a:cubicBezTo>
                    <a:cubicBezTo>
                      <a:pt x="80712" y="57265"/>
                      <a:pt x="104650" y="63382"/>
                      <a:pt x="124066" y="79074"/>
                    </a:cubicBezTo>
                    <a:cubicBezTo>
                      <a:pt x="143216" y="94767"/>
                      <a:pt x="161302" y="100884"/>
                      <a:pt x="174600" y="85192"/>
                    </a:cubicBezTo>
                    <a:cubicBezTo>
                      <a:pt x="187899" y="69499"/>
                      <a:pt x="157844" y="67106"/>
                      <a:pt x="163696" y="55137"/>
                    </a:cubicBezTo>
                    <a:cubicBezTo>
                      <a:pt x="169813" y="43168"/>
                      <a:pt x="144546" y="35721"/>
                      <a:pt x="131247" y="35721"/>
                    </a:cubicBezTo>
                    <a:cubicBezTo>
                      <a:pt x="117948" y="35721"/>
                      <a:pt x="113161" y="11517"/>
                      <a:pt x="102256" y="16571"/>
                    </a:cubicBezTo>
                    <a:cubicBezTo>
                      <a:pt x="91351" y="21358"/>
                      <a:pt x="84170" y="29869"/>
                      <a:pt x="84170" y="14177"/>
                    </a:cubicBezTo>
                    <a:cubicBezTo>
                      <a:pt x="84170" y="-1515"/>
                      <a:pt x="21400" y="-2579"/>
                      <a:pt x="5708" y="3272"/>
                    </a:cubicBezTo>
                    <a:cubicBezTo>
                      <a:pt x="-9718" y="9390"/>
                      <a:pt x="9432" y="41838"/>
                      <a:pt x="24060" y="32263"/>
                    </a:cubicBezTo>
                    <a:close/>
                  </a:path>
                </a:pathLst>
              </a:custGeom>
              <a:grpFill/>
              <a:ln w="6350" cap="flat">
                <a:solidFill>
                  <a:schemeClr val="bg1"/>
                </a:solidFill>
                <a:prstDash val="solid"/>
                <a:miter/>
              </a:ln>
            </p:spPr>
            <p:txBody>
              <a:bodyPr rtlCol="0" anchor="ctr"/>
              <a:lstStyle/>
              <a:p>
                <a:endParaRPr lang="en-GB"/>
              </a:p>
            </p:txBody>
          </p:sp>
          <p:sp>
            <p:nvSpPr>
              <p:cNvPr id="772" name="Freeform: Shape 771">
                <a:extLst>
                  <a:ext uri="{FF2B5EF4-FFF2-40B4-BE49-F238E27FC236}">
                    <a16:creationId xmlns:a16="http://schemas.microsoft.com/office/drawing/2014/main" id="{1F6E5C11-1FA6-41A2-8735-74FE9D3511DB}"/>
                  </a:ext>
                </a:extLst>
              </p:cNvPr>
              <p:cNvSpPr/>
              <p:nvPr/>
            </p:nvSpPr>
            <p:spPr>
              <a:xfrm>
                <a:off x="2653569" y="1624576"/>
                <a:ext cx="36948" cy="17959"/>
              </a:xfrm>
              <a:custGeom>
                <a:avLst/>
                <a:gdLst>
                  <a:gd name="connsiteX0" fmla="*/ 36387 w 36948"/>
                  <a:gd name="connsiteY0" fmla="*/ 10888 h 17959"/>
                  <a:gd name="connsiteX1" fmla="*/ 215 w 36948"/>
                  <a:gd name="connsiteY1" fmla="*/ 3707 h 17959"/>
                  <a:gd name="connsiteX2" fmla="*/ 36387 w 36948"/>
                  <a:gd name="connsiteY2" fmla="*/ 10888 h 17959"/>
                </a:gdLst>
                <a:ahLst/>
                <a:cxnLst>
                  <a:cxn ang="0">
                    <a:pos x="connsiteX0" y="connsiteY0"/>
                  </a:cxn>
                  <a:cxn ang="0">
                    <a:pos x="connsiteX1" y="connsiteY1"/>
                  </a:cxn>
                  <a:cxn ang="0">
                    <a:pos x="connsiteX2" y="connsiteY2"/>
                  </a:cxn>
                </a:cxnLst>
                <a:rect l="l" t="t" r="r" b="b"/>
                <a:pathLst>
                  <a:path w="36948" h="17959">
                    <a:moveTo>
                      <a:pt x="36387" y="10888"/>
                    </a:moveTo>
                    <a:cubicBezTo>
                      <a:pt x="42504" y="-3475"/>
                      <a:pt x="-3509" y="-1081"/>
                      <a:pt x="215" y="3707"/>
                    </a:cubicBezTo>
                    <a:cubicBezTo>
                      <a:pt x="8726" y="14612"/>
                      <a:pt x="30536" y="25516"/>
                      <a:pt x="36387" y="10888"/>
                    </a:cubicBezTo>
                    <a:close/>
                  </a:path>
                </a:pathLst>
              </a:custGeom>
              <a:grpFill/>
              <a:ln w="6350" cap="flat">
                <a:solidFill>
                  <a:schemeClr val="bg1"/>
                </a:solidFill>
                <a:prstDash val="solid"/>
                <a:miter/>
              </a:ln>
            </p:spPr>
            <p:txBody>
              <a:bodyPr rtlCol="0" anchor="ctr"/>
              <a:lstStyle/>
              <a:p>
                <a:endParaRPr lang="en-GB"/>
              </a:p>
            </p:txBody>
          </p:sp>
          <p:sp>
            <p:nvSpPr>
              <p:cNvPr id="773" name="Freeform: Shape 772">
                <a:extLst>
                  <a:ext uri="{FF2B5EF4-FFF2-40B4-BE49-F238E27FC236}">
                    <a16:creationId xmlns:a16="http://schemas.microsoft.com/office/drawing/2014/main" id="{5609FF3E-2BF4-4FF2-92EF-A402950B6A6B}"/>
                  </a:ext>
                </a:extLst>
              </p:cNvPr>
              <p:cNvSpPr/>
              <p:nvPr/>
            </p:nvSpPr>
            <p:spPr>
              <a:xfrm>
                <a:off x="2702988" y="1618085"/>
                <a:ext cx="93655" cy="46787"/>
              </a:xfrm>
              <a:custGeom>
                <a:avLst/>
                <a:gdLst>
                  <a:gd name="connsiteX0" fmla="*/ 85377 w 93655"/>
                  <a:gd name="connsiteY0" fmla="*/ 11527 h 46787"/>
                  <a:gd name="connsiteX1" fmla="*/ 68621 w 93655"/>
                  <a:gd name="connsiteY1" fmla="*/ 622 h 46787"/>
                  <a:gd name="connsiteX2" fmla="*/ 0 w 93655"/>
                  <a:gd name="connsiteY2" fmla="*/ 22432 h 46787"/>
                  <a:gd name="connsiteX3" fmla="*/ 36172 w 93655"/>
                  <a:gd name="connsiteY3" fmla="*/ 46636 h 46787"/>
                  <a:gd name="connsiteX4" fmla="*/ 74738 w 93655"/>
                  <a:gd name="connsiteY4" fmla="*/ 22432 h 46787"/>
                  <a:gd name="connsiteX5" fmla="*/ 85377 w 93655"/>
                  <a:gd name="connsiteY5" fmla="*/ 11527 h 4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655" h="46787">
                    <a:moveTo>
                      <a:pt x="85377" y="11527"/>
                    </a:moveTo>
                    <a:cubicBezTo>
                      <a:pt x="101070" y="9133"/>
                      <a:pt x="93888" y="-2835"/>
                      <a:pt x="68621" y="622"/>
                    </a:cubicBezTo>
                    <a:cubicBezTo>
                      <a:pt x="43353" y="4346"/>
                      <a:pt x="0" y="4080"/>
                      <a:pt x="0" y="22432"/>
                    </a:cubicBezTo>
                    <a:cubicBezTo>
                      <a:pt x="0" y="36795"/>
                      <a:pt x="8511" y="44242"/>
                      <a:pt x="36172" y="46636"/>
                    </a:cubicBezTo>
                    <a:cubicBezTo>
                      <a:pt x="63833" y="49029"/>
                      <a:pt x="88037" y="22432"/>
                      <a:pt x="74738" y="22432"/>
                    </a:cubicBezTo>
                    <a:cubicBezTo>
                      <a:pt x="61174" y="22166"/>
                      <a:pt x="69685" y="13921"/>
                      <a:pt x="85377" y="11527"/>
                    </a:cubicBezTo>
                    <a:close/>
                  </a:path>
                </a:pathLst>
              </a:custGeom>
              <a:grpFill/>
              <a:ln w="6350" cap="flat">
                <a:solidFill>
                  <a:schemeClr val="bg1"/>
                </a:solidFill>
                <a:prstDash val="solid"/>
                <a:miter/>
              </a:ln>
            </p:spPr>
            <p:txBody>
              <a:bodyPr rtlCol="0" anchor="ctr"/>
              <a:lstStyle/>
              <a:p>
                <a:endParaRPr lang="en-GB"/>
              </a:p>
            </p:txBody>
          </p:sp>
          <p:sp>
            <p:nvSpPr>
              <p:cNvPr id="774" name="Freeform: Shape 773">
                <a:extLst>
                  <a:ext uri="{FF2B5EF4-FFF2-40B4-BE49-F238E27FC236}">
                    <a16:creationId xmlns:a16="http://schemas.microsoft.com/office/drawing/2014/main" id="{5FBFFF6F-198E-4D2F-B6D9-749DB86529C8}"/>
                  </a:ext>
                </a:extLst>
              </p:cNvPr>
              <p:cNvSpPr/>
              <p:nvPr/>
            </p:nvSpPr>
            <p:spPr>
              <a:xfrm>
                <a:off x="2585375" y="1691657"/>
                <a:ext cx="321829" cy="136059"/>
              </a:xfrm>
              <a:custGeom>
                <a:avLst/>
                <a:gdLst>
                  <a:gd name="connsiteX0" fmla="*/ 40215 w 321829"/>
                  <a:gd name="connsiteY0" fmla="*/ 30514 h 136059"/>
                  <a:gd name="connsiteX1" fmla="*/ 43939 w 321829"/>
                  <a:gd name="connsiteY1" fmla="*/ 48600 h 136059"/>
                  <a:gd name="connsiteX2" fmla="*/ 41545 w 321829"/>
                  <a:gd name="connsiteY2" fmla="*/ 53387 h 136059"/>
                  <a:gd name="connsiteX3" fmla="*/ 21065 w 321829"/>
                  <a:gd name="connsiteY3" fmla="*/ 71473 h 136059"/>
                  <a:gd name="connsiteX4" fmla="*/ 48726 w 321829"/>
                  <a:gd name="connsiteY4" fmla="*/ 71473 h 136059"/>
                  <a:gd name="connsiteX5" fmla="*/ 585 w 321829"/>
                  <a:gd name="connsiteY5" fmla="*/ 87166 h 136059"/>
                  <a:gd name="connsiteX6" fmla="*/ 35428 w 321829"/>
                  <a:gd name="connsiteY6" fmla="*/ 96741 h 136059"/>
                  <a:gd name="connsiteX7" fmla="*/ 72664 w 321829"/>
                  <a:gd name="connsiteY7" fmla="*/ 93017 h 136059"/>
                  <a:gd name="connsiteX8" fmla="*/ 94473 w 321829"/>
                  <a:gd name="connsiteY8" fmla="*/ 84506 h 136059"/>
                  <a:gd name="connsiteX9" fmla="*/ 146338 w 321829"/>
                  <a:gd name="connsiteY9" fmla="*/ 87964 h 136059"/>
                  <a:gd name="connsiteX10" fmla="*/ 106708 w 321829"/>
                  <a:gd name="connsiteY10" fmla="*/ 109774 h 136059"/>
                  <a:gd name="connsiteX11" fmla="*/ 105378 w 321829"/>
                  <a:gd name="connsiteY11" fmla="*/ 135041 h 136059"/>
                  <a:gd name="connsiteX12" fmla="*/ 201660 w 321829"/>
                  <a:gd name="connsiteY12" fmla="*/ 104986 h 136059"/>
                  <a:gd name="connsiteX13" fmla="*/ 240226 w 321829"/>
                  <a:gd name="connsiteY13" fmla="*/ 102592 h 136059"/>
                  <a:gd name="connsiteX14" fmla="*/ 301666 w 321829"/>
                  <a:gd name="connsiteY14" fmla="*/ 98869 h 136059"/>
                  <a:gd name="connsiteX15" fmla="*/ 311241 w 321829"/>
                  <a:gd name="connsiteY15" fmla="*/ 43546 h 136059"/>
                  <a:gd name="connsiteX16" fmla="*/ 281186 w 321829"/>
                  <a:gd name="connsiteY16" fmla="*/ 54451 h 136059"/>
                  <a:gd name="connsiteX17" fmla="*/ 249801 w 321829"/>
                  <a:gd name="connsiteY17" fmla="*/ 29184 h 136059"/>
                  <a:gd name="connsiteX18" fmla="*/ 230651 w 321829"/>
                  <a:gd name="connsiteY18" fmla="*/ 193 h 136059"/>
                  <a:gd name="connsiteX19" fmla="*/ 201660 w 321829"/>
                  <a:gd name="connsiteY19" fmla="*/ 30248 h 136059"/>
                  <a:gd name="connsiteX20" fmla="*/ 204054 w 321829"/>
                  <a:gd name="connsiteY20" fmla="*/ 48334 h 136059"/>
                  <a:gd name="connsiteX21" fmla="*/ 224534 w 321829"/>
                  <a:gd name="connsiteY21" fmla="*/ 68814 h 136059"/>
                  <a:gd name="connsiteX22" fmla="*/ 161764 w 321829"/>
                  <a:gd name="connsiteY22" fmla="*/ 57909 h 136059"/>
                  <a:gd name="connsiteX23" fmla="*/ 97931 w 321829"/>
                  <a:gd name="connsiteY23" fmla="*/ 28918 h 136059"/>
                  <a:gd name="connsiteX24" fmla="*/ 68940 w 321829"/>
                  <a:gd name="connsiteY24" fmla="*/ 13225 h 136059"/>
                  <a:gd name="connsiteX25" fmla="*/ 40215 w 321829"/>
                  <a:gd name="connsiteY25" fmla="*/ 30514 h 13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1829" h="136059">
                    <a:moveTo>
                      <a:pt x="40215" y="30514"/>
                    </a:moveTo>
                    <a:cubicBezTo>
                      <a:pt x="23459" y="31844"/>
                      <a:pt x="24523" y="48600"/>
                      <a:pt x="43939" y="48600"/>
                    </a:cubicBezTo>
                    <a:cubicBezTo>
                      <a:pt x="63089" y="48600"/>
                      <a:pt x="69206" y="54717"/>
                      <a:pt x="41545" y="53387"/>
                    </a:cubicBezTo>
                    <a:cubicBezTo>
                      <a:pt x="13884" y="52323"/>
                      <a:pt x="1649" y="76261"/>
                      <a:pt x="21065" y="71473"/>
                    </a:cubicBezTo>
                    <a:cubicBezTo>
                      <a:pt x="40215" y="66686"/>
                      <a:pt x="63355" y="66686"/>
                      <a:pt x="48726" y="71473"/>
                    </a:cubicBezTo>
                    <a:cubicBezTo>
                      <a:pt x="34364" y="76261"/>
                      <a:pt x="-5266" y="79719"/>
                      <a:pt x="585" y="87166"/>
                    </a:cubicBezTo>
                    <a:cubicBezTo>
                      <a:pt x="4309" y="91953"/>
                      <a:pt x="19735" y="90889"/>
                      <a:pt x="35428" y="96741"/>
                    </a:cubicBezTo>
                    <a:cubicBezTo>
                      <a:pt x="51120" y="102858"/>
                      <a:pt x="60695" y="106316"/>
                      <a:pt x="72664" y="93017"/>
                    </a:cubicBezTo>
                    <a:cubicBezTo>
                      <a:pt x="84632" y="79719"/>
                      <a:pt x="100325" y="66420"/>
                      <a:pt x="94473" y="84506"/>
                    </a:cubicBezTo>
                    <a:cubicBezTo>
                      <a:pt x="88356" y="102592"/>
                      <a:pt x="113623" y="89294"/>
                      <a:pt x="146338" y="87964"/>
                    </a:cubicBezTo>
                    <a:cubicBezTo>
                      <a:pt x="178787" y="86634"/>
                      <a:pt x="140221" y="107114"/>
                      <a:pt x="106708" y="109774"/>
                    </a:cubicBezTo>
                    <a:cubicBezTo>
                      <a:pt x="72930" y="112167"/>
                      <a:pt x="79047" y="128924"/>
                      <a:pt x="105378" y="135041"/>
                    </a:cubicBezTo>
                    <a:cubicBezTo>
                      <a:pt x="131976" y="141158"/>
                      <a:pt x="188628" y="118285"/>
                      <a:pt x="201660" y="104986"/>
                    </a:cubicBezTo>
                    <a:cubicBezTo>
                      <a:pt x="214959" y="91687"/>
                      <a:pt x="226928" y="112167"/>
                      <a:pt x="240226" y="102592"/>
                    </a:cubicBezTo>
                    <a:cubicBezTo>
                      <a:pt x="253525" y="93017"/>
                      <a:pt x="278792" y="103922"/>
                      <a:pt x="301666" y="98869"/>
                    </a:cubicBezTo>
                    <a:cubicBezTo>
                      <a:pt x="324540" y="94081"/>
                      <a:pt x="328263" y="50728"/>
                      <a:pt x="311241" y="43546"/>
                    </a:cubicBezTo>
                    <a:cubicBezTo>
                      <a:pt x="294485" y="36365"/>
                      <a:pt x="294485" y="52057"/>
                      <a:pt x="281186" y="54451"/>
                    </a:cubicBezTo>
                    <a:cubicBezTo>
                      <a:pt x="267887" y="56845"/>
                      <a:pt x="260706" y="40089"/>
                      <a:pt x="249801" y="29184"/>
                    </a:cubicBezTo>
                    <a:cubicBezTo>
                      <a:pt x="238896" y="18279"/>
                      <a:pt x="246078" y="-2201"/>
                      <a:pt x="230651" y="193"/>
                    </a:cubicBezTo>
                    <a:cubicBezTo>
                      <a:pt x="215225" y="2587"/>
                      <a:pt x="181180" y="27854"/>
                      <a:pt x="201660" y="30248"/>
                    </a:cubicBezTo>
                    <a:cubicBezTo>
                      <a:pt x="222140" y="32641"/>
                      <a:pt x="214959" y="43546"/>
                      <a:pt x="204054" y="48334"/>
                    </a:cubicBezTo>
                    <a:cubicBezTo>
                      <a:pt x="193149" y="53121"/>
                      <a:pt x="229321" y="61632"/>
                      <a:pt x="224534" y="68814"/>
                    </a:cubicBezTo>
                    <a:cubicBezTo>
                      <a:pt x="219746" y="75995"/>
                      <a:pt x="164158" y="70144"/>
                      <a:pt x="161764" y="57909"/>
                    </a:cubicBezTo>
                    <a:cubicBezTo>
                      <a:pt x="159371" y="45940"/>
                      <a:pt x="116017" y="24130"/>
                      <a:pt x="97931" y="28918"/>
                    </a:cubicBezTo>
                    <a:cubicBezTo>
                      <a:pt x="79845" y="33705"/>
                      <a:pt x="87026" y="14555"/>
                      <a:pt x="68940" y="13225"/>
                    </a:cubicBezTo>
                    <a:cubicBezTo>
                      <a:pt x="51120" y="12428"/>
                      <a:pt x="57237" y="29450"/>
                      <a:pt x="40215" y="30514"/>
                    </a:cubicBezTo>
                    <a:close/>
                  </a:path>
                </a:pathLst>
              </a:custGeom>
              <a:grpFill/>
              <a:ln w="6350" cap="flat">
                <a:solidFill>
                  <a:schemeClr val="bg1"/>
                </a:solidFill>
                <a:prstDash val="solid"/>
                <a:miter/>
              </a:ln>
            </p:spPr>
            <p:txBody>
              <a:bodyPr rtlCol="0" anchor="ctr"/>
              <a:lstStyle/>
              <a:p>
                <a:endParaRPr lang="en-GB"/>
              </a:p>
            </p:txBody>
          </p:sp>
          <p:sp>
            <p:nvSpPr>
              <p:cNvPr id="775" name="Freeform: Shape 774">
                <a:extLst>
                  <a:ext uri="{FF2B5EF4-FFF2-40B4-BE49-F238E27FC236}">
                    <a16:creationId xmlns:a16="http://schemas.microsoft.com/office/drawing/2014/main" id="{4270C012-7A27-4D5E-9B67-10732FB1CED6}"/>
                  </a:ext>
                </a:extLst>
              </p:cNvPr>
              <p:cNvSpPr/>
              <p:nvPr/>
            </p:nvSpPr>
            <p:spPr>
              <a:xfrm>
                <a:off x="2437773" y="1647514"/>
                <a:ext cx="201779" cy="101254"/>
              </a:xfrm>
              <a:custGeom>
                <a:avLst/>
                <a:gdLst>
                  <a:gd name="connsiteX0" fmla="*/ 1637 w 201779"/>
                  <a:gd name="connsiteY0" fmla="*/ 80774 h 101254"/>
                  <a:gd name="connsiteX1" fmla="*/ 11212 w 201779"/>
                  <a:gd name="connsiteY1" fmla="*/ 96467 h 101254"/>
                  <a:gd name="connsiteX2" fmla="*/ 30362 w 201779"/>
                  <a:gd name="connsiteY2" fmla="*/ 92743 h 101254"/>
                  <a:gd name="connsiteX3" fmla="*/ 52172 w 201779"/>
                  <a:gd name="connsiteY3" fmla="*/ 79444 h 101254"/>
                  <a:gd name="connsiteX4" fmla="*/ 71322 w 201779"/>
                  <a:gd name="connsiteY4" fmla="*/ 101254 h 101254"/>
                  <a:gd name="connsiteX5" fmla="*/ 94195 w 201779"/>
                  <a:gd name="connsiteY5" fmla="*/ 80774 h 101254"/>
                  <a:gd name="connsiteX6" fmla="*/ 112281 w 201779"/>
                  <a:gd name="connsiteY6" fmla="*/ 68806 h 101254"/>
                  <a:gd name="connsiteX7" fmla="*/ 127974 w 201779"/>
                  <a:gd name="connsiteY7" fmla="*/ 43538 h 101254"/>
                  <a:gd name="connsiteX8" fmla="*/ 136485 w 201779"/>
                  <a:gd name="connsiteY8" fmla="*/ 67742 h 101254"/>
                  <a:gd name="connsiteX9" fmla="*/ 161752 w 201779"/>
                  <a:gd name="connsiteY9" fmla="*/ 61624 h 101254"/>
                  <a:gd name="connsiteX10" fmla="*/ 183296 w 201779"/>
                  <a:gd name="connsiteY10" fmla="*/ 50719 h 101254"/>
                  <a:gd name="connsiteX11" fmla="*/ 183296 w 201779"/>
                  <a:gd name="connsiteY11" fmla="*/ 30239 h 101254"/>
                  <a:gd name="connsiteX12" fmla="*/ 200052 w 201779"/>
                  <a:gd name="connsiteY12" fmla="*/ 15877 h 101254"/>
                  <a:gd name="connsiteX13" fmla="*/ 178242 w 201779"/>
                  <a:gd name="connsiteY13" fmla="*/ 3908 h 101254"/>
                  <a:gd name="connsiteX14" fmla="*/ 161486 w 201779"/>
                  <a:gd name="connsiteY14" fmla="*/ 14813 h 101254"/>
                  <a:gd name="connsiteX15" fmla="*/ 125314 w 201779"/>
                  <a:gd name="connsiteY15" fmla="*/ 11089 h 101254"/>
                  <a:gd name="connsiteX16" fmla="*/ 75843 w 201779"/>
                  <a:gd name="connsiteY16" fmla="*/ 36357 h 101254"/>
                  <a:gd name="connsiteX17" fmla="*/ 37277 w 201779"/>
                  <a:gd name="connsiteY17" fmla="*/ 61624 h 101254"/>
                  <a:gd name="connsiteX18" fmla="*/ 1637 w 201779"/>
                  <a:gd name="connsiteY18" fmla="*/ 80774 h 10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1779" h="101254">
                    <a:moveTo>
                      <a:pt x="1637" y="80774"/>
                    </a:moveTo>
                    <a:cubicBezTo>
                      <a:pt x="10148" y="84498"/>
                      <a:pt x="1637" y="101254"/>
                      <a:pt x="11212" y="96467"/>
                    </a:cubicBezTo>
                    <a:cubicBezTo>
                      <a:pt x="20787" y="91679"/>
                      <a:pt x="23180" y="90349"/>
                      <a:pt x="30362" y="92743"/>
                    </a:cubicBezTo>
                    <a:cubicBezTo>
                      <a:pt x="43394" y="96999"/>
                      <a:pt x="46054" y="85562"/>
                      <a:pt x="52172" y="79444"/>
                    </a:cubicBezTo>
                    <a:cubicBezTo>
                      <a:pt x="58289" y="73327"/>
                      <a:pt x="55895" y="101254"/>
                      <a:pt x="71322" y="101254"/>
                    </a:cubicBezTo>
                    <a:cubicBezTo>
                      <a:pt x="84620" y="101254"/>
                      <a:pt x="82226" y="72263"/>
                      <a:pt x="94195" y="80774"/>
                    </a:cubicBezTo>
                    <a:cubicBezTo>
                      <a:pt x="106164" y="89285"/>
                      <a:pt x="109888" y="77051"/>
                      <a:pt x="112281" y="68806"/>
                    </a:cubicBezTo>
                    <a:cubicBezTo>
                      <a:pt x="114675" y="60294"/>
                      <a:pt x="114675" y="45932"/>
                      <a:pt x="127974" y="43538"/>
                    </a:cubicBezTo>
                    <a:cubicBezTo>
                      <a:pt x="141272" y="41144"/>
                      <a:pt x="130367" y="56837"/>
                      <a:pt x="136485" y="67742"/>
                    </a:cubicBezTo>
                    <a:cubicBezTo>
                      <a:pt x="145262" y="83434"/>
                      <a:pt x="160688" y="69071"/>
                      <a:pt x="161752" y="61624"/>
                    </a:cubicBezTo>
                    <a:cubicBezTo>
                      <a:pt x="162816" y="54443"/>
                      <a:pt x="184626" y="59230"/>
                      <a:pt x="183296" y="50719"/>
                    </a:cubicBezTo>
                    <a:cubicBezTo>
                      <a:pt x="181966" y="42208"/>
                      <a:pt x="189413" y="39814"/>
                      <a:pt x="183296" y="30239"/>
                    </a:cubicBezTo>
                    <a:cubicBezTo>
                      <a:pt x="177179" y="20664"/>
                      <a:pt x="192871" y="23058"/>
                      <a:pt x="200052" y="15877"/>
                    </a:cubicBezTo>
                    <a:cubicBezTo>
                      <a:pt x="207233" y="8696"/>
                      <a:pt x="190477" y="14547"/>
                      <a:pt x="178242" y="3908"/>
                    </a:cubicBezTo>
                    <a:cubicBezTo>
                      <a:pt x="166274" y="-6997"/>
                      <a:pt x="161486" y="7632"/>
                      <a:pt x="161486" y="14813"/>
                    </a:cubicBezTo>
                    <a:cubicBezTo>
                      <a:pt x="161486" y="21994"/>
                      <a:pt x="138613" y="16143"/>
                      <a:pt x="125314" y="11089"/>
                    </a:cubicBezTo>
                    <a:cubicBezTo>
                      <a:pt x="112015" y="6302"/>
                      <a:pt x="95259" y="26782"/>
                      <a:pt x="75843" y="36357"/>
                    </a:cubicBezTo>
                    <a:cubicBezTo>
                      <a:pt x="56693" y="45932"/>
                      <a:pt x="55363" y="62954"/>
                      <a:pt x="37277" y="61624"/>
                    </a:cubicBezTo>
                    <a:cubicBezTo>
                      <a:pt x="19723" y="60294"/>
                      <a:pt x="-6874" y="77317"/>
                      <a:pt x="1637" y="80774"/>
                    </a:cubicBezTo>
                    <a:close/>
                  </a:path>
                </a:pathLst>
              </a:custGeom>
              <a:grpFill/>
              <a:ln w="6350" cap="flat">
                <a:solidFill>
                  <a:schemeClr val="bg1"/>
                </a:solidFill>
                <a:prstDash val="solid"/>
                <a:miter/>
              </a:ln>
            </p:spPr>
            <p:txBody>
              <a:bodyPr rtlCol="0" anchor="ctr"/>
              <a:lstStyle/>
              <a:p>
                <a:endParaRPr lang="en-GB"/>
              </a:p>
            </p:txBody>
          </p:sp>
        </p:grpSp>
      </p:grpSp>
      <p:grpSp>
        <p:nvGrpSpPr>
          <p:cNvPr id="221" name="Group 220">
            <a:extLst>
              <a:ext uri="{FF2B5EF4-FFF2-40B4-BE49-F238E27FC236}">
                <a16:creationId xmlns:a16="http://schemas.microsoft.com/office/drawing/2014/main" id="{8FE5A17D-95A3-4AF7-AE6F-229F744F0D07}"/>
              </a:ext>
            </a:extLst>
          </p:cNvPr>
          <p:cNvGrpSpPr/>
          <p:nvPr userDrawn="1"/>
        </p:nvGrpSpPr>
        <p:grpSpPr>
          <a:xfrm>
            <a:off x="4212194" y="1373817"/>
            <a:ext cx="3767612" cy="962684"/>
            <a:chOff x="4212194" y="1373817"/>
            <a:chExt cx="3767612" cy="950566"/>
          </a:xfrm>
        </p:grpSpPr>
        <p:cxnSp>
          <p:nvCxnSpPr>
            <p:cNvPr id="222" name="Straight Connector 221">
              <a:extLst>
                <a:ext uri="{FF2B5EF4-FFF2-40B4-BE49-F238E27FC236}">
                  <a16:creationId xmlns:a16="http://schemas.microsoft.com/office/drawing/2014/main" id="{48136352-E0BA-47CA-8F8C-A69B03DEDBA9}"/>
                </a:ext>
              </a:extLst>
            </p:cNvPr>
            <p:cNvCxnSpPr>
              <a:cxnSpLocks/>
            </p:cNvCxnSpPr>
            <p:nvPr userDrawn="1"/>
          </p:nvCxnSpPr>
          <p:spPr>
            <a:xfrm>
              <a:off x="4212194" y="1373817"/>
              <a:ext cx="0" cy="95056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D8EF864D-68CD-4F76-95F2-CD24430F91D8}"/>
                </a:ext>
              </a:extLst>
            </p:cNvPr>
            <p:cNvCxnSpPr>
              <a:cxnSpLocks/>
            </p:cNvCxnSpPr>
            <p:nvPr userDrawn="1"/>
          </p:nvCxnSpPr>
          <p:spPr>
            <a:xfrm>
              <a:off x="7979806" y="1373817"/>
              <a:ext cx="0" cy="95056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14" name="Footer Placeholder 3">
            <a:extLst>
              <a:ext uri="{FF2B5EF4-FFF2-40B4-BE49-F238E27FC236}">
                <a16:creationId xmlns:a16="http://schemas.microsoft.com/office/drawing/2014/main" id="{45900532-A49B-4FE5-8DED-4567E02F5C59}"/>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1604508567"/>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Map and Three Key Points - Dark Backgroun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userDrawn="1">
            <p:ph type="title"/>
          </p:nvPr>
        </p:nvSpPr>
        <p:spPr>
          <a:xfrm>
            <a:off x="623888" y="296863"/>
            <a:ext cx="10656887" cy="922337"/>
          </a:xfrm>
        </p:spPr>
        <p:txBody>
          <a:bodyPr/>
          <a:lstStyle>
            <a:lvl1pPr>
              <a:defRPr>
                <a:solidFill>
                  <a:schemeClr val="bg1"/>
                </a:solidFill>
              </a:defRPr>
            </a:lvl1pPr>
          </a:lstStyle>
          <a:p>
            <a:r>
              <a:rPr lang="en-US"/>
              <a:t>Click to edit Master title style</a:t>
            </a:r>
            <a:endParaRPr lang="en-GB"/>
          </a:p>
        </p:txBody>
      </p:sp>
      <p:sp>
        <p:nvSpPr>
          <p:cNvPr id="18" name="Slide Number Placeholder 5">
            <a:extLst>
              <a:ext uri="{FF2B5EF4-FFF2-40B4-BE49-F238E27FC236}">
                <a16:creationId xmlns:a16="http://schemas.microsoft.com/office/drawing/2014/main" id="{F20FBBBF-B0DA-485A-A247-57571EC71216}"/>
              </a:ext>
            </a:extLst>
          </p:cNvPr>
          <p:cNvSpPr>
            <a:spLocks noGrp="1"/>
          </p:cNvSpPr>
          <p:nvPr>
            <p:ph type="sldNum" sz="quarter" idx="4"/>
          </p:nvPr>
        </p:nvSpPr>
        <p:spPr>
          <a:xfrm>
            <a:off x="11568112" y="6415878"/>
            <a:ext cx="323850"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pic>
        <p:nvPicPr>
          <p:cNvPr id="725" name="Graphic 724">
            <a:extLst>
              <a:ext uri="{FF2B5EF4-FFF2-40B4-BE49-F238E27FC236}">
                <a16:creationId xmlns:a16="http://schemas.microsoft.com/office/drawing/2014/main" id="{0A2B95CE-5FA9-4E03-B643-C6289741CB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6418124"/>
            <a:ext cx="627062" cy="143014"/>
          </a:xfrm>
          <a:prstGeom prst="rect">
            <a:avLst/>
          </a:prstGeom>
        </p:spPr>
      </p:pic>
      <p:grpSp>
        <p:nvGrpSpPr>
          <p:cNvPr id="733" name="Group 732">
            <a:extLst>
              <a:ext uri="{FF2B5EF4-FFF2-40B4-BE49-F238E27FC236}">
                <a16:creationId xmlns:a16="http://schemas.microsoft.com/office/drawing/2014/main" id="{FAF9FC6E-9F42-40B5-A027-15B2474894B0}"/>
              </a:ext>
            </a:extLst>
          </p:cNvPr>
          <p:cNvGrpSpPr/>
          <p:nvPr userDrawn="1"/>
        </p:nvGrpSpPr>
        <p:grpSpPr>
          <a:xfrm>
            <a:off x="11470958" y="296863"/>
            <a:ext cx="423701" cy="430610"/>
            <a:chOff x="11470958" y="296863"/>
            <a:chExt cx="423701" cy="430610"/>
          </a:xfrm>
          <a:solidFill>
            <a:schemeClr val="bg1"/>
          </a:solidFill>
        </p:grpSpPr>
        <p:sp>
          <p:nvSpPr>
            <p:cNvPr id="734" name="Freeform: Shape 733">
              <a:extLst>
                <a:ext uri="{FF2B5EF4-FFF2-40B4-BE49-F238E27FC236}">
                  <a16:creationId xmlns:a16="http://schemas.microsoft.com/office/drawing/2014/main" id="{B74AD0A5-9392-41BB-8EEB-4080FBD68A20}"/>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735" name="Freeform: Shape 734">
              <a:extLst>
                <a:ext uri="{FF2B5EF4-FFF2-40B4-BE49-F238E27FC236}">
                  <a16:creationId xmlns:a16="http://schemas.microsoft.com/office/drawing/2014/main" id="{2C92F567-F3C1-4B10-9C6F-28EAB3BCBA8C}"/>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
        <p:nvSpPr>
          <p:cNvPr id="219" name="Text Placeholder 4">
            <a:extLst>
              <a:ext uri="{FF2B5EF4-FFF2-40B4-BE49-F238E27FC236}">
                <a16:creationId xmlns:a16="http://schemas.microsoft.com/office/drawing/2014/main" id="{E72CF81E-6DE6-409D-A17B-1702DB1496A5}"/>
              </a:ext>
            </a:extLst>
          </p:cNvPr>
          <p:cNvSpPr>
            <a:spLocks noGrp="1"/>
          </p:cNvSpPr>
          <p:nvPr>
            <p:ph type="body" sz="quarter" idx="16" hasCustomPrompt="1"/>
          </p:nvPr>
        </p:nvSpPr>
        <p:spPr>
          <a:xfrm>
            <a:off x="623888" y="1379373"/>
            <a:ext cx="3409000" cy="945008"/>
          </a:xfrm>
        </p:spPr>
        <p:txBody>
          <a:bodyPr>
            <a:noAutofit/>
          </a:bodyPr>
          <a:lstStyle>
            <a:lvl1pPr algn="l">
              <a:lnSpc>
                <a:spcPct val="80000"/>
              </a:lnSpc>
              <a:spcBef>
                <a:spcPts val="0"/>
              </a:spcBef>
              <a:defRPr sz="5400" b="0" spc="0" baseline="0">
                <a:solidFill>
                  <a:schemeClr val="bg1"/>
                </a:solidFill>
                <a:latin typeface="+mj-lt"/>
              </a:defRPr>
            </a:lvl1pPr>
            <a:lvl2pPr>
              <a:lnSpc>
                <a:spcPct val="80000"/>
              </a:lnSpc>
              <a:spcBef>
                <a:spcPts val="0"/>
              </a:spcBef>
              <a:defRPr sz="1800" b="0">
                <a:solidFill>
                  <a:schemeClr val="bg1"/>
                </a:solidFill>
              </a:defRPr>
            </a:lvl2pPr>
          </a:lstStyle>
          <a:p>
            <a:pPr lvl="0"/>
            <a:r>
              <a:rPr lang="en-US"/>
              <a:t>XX</a:t>
            </a:r>
          </a:p>
          <a:p>
            <a:pPr lvl="1"/>
            <a:r>
              <a:rPr lang="en-US"/>
              <a:t>Lorem ipsum</a:t>
            </a:r>
          </a:p>
        </p:txBody>
      </p:sp>
      <p:sp>
        <p:nvSpPr>
          <p:cNvPr id="220" name="Text Placeholder 4">
            <a:extLst>
              <a:ext uri="{FF2B5EF4-FFF2-40B4-BE49-F238E27FC236}">
                <a16:creationId xmlns:a16="http://schemas.microsoft.com/office/drawing/2014/main" id="{A0B66266-0332-40DD-89D0-C26ADD0225BC}"/>
              </a:ext>
            </a:extLst>
          </p:cNvPr>
          <p:cNvSpPr>
            <a:spLocks noGrp="1"/>
          </p:cNvSpPr>
          <p:nvPr>
            <p:ph type="body" sz="quarter" idx="17" hasCustomPrompt="1"/>
          </p:nvPr>
        </p:nvSpPr>
        <p:spPr>
          <a:xfrm>
            <a:off x="4391500" y="1379373"/>
            <a:ext cx="3409000" cy="945008"/>
          </a:xfrm>
        </p:spPr>
        <p:txBody>
          <a:bodyPr>
            <a:noAutofit/>
          </a:bodyPr>
          <a:lstStyle>
            <a:lvl1pPr algn="l">
              <a:lnSpc>
                <a:spcPct val="80000"/>
              </a:lnSpc>
              <a:spcBef>
                <a:spcPts val="0"/>
              </a:spcBef>
              <a:defRPr sz="5400" b="0" spc="0" baseline="0">
                <a:solidFill>
                  <a:schemeClr val="bg1"/>
                </a:solidFill>
                <a:latin typeface="+mj-lt"/>
              </a:defRPr>
            </a:lvl1pPr>
            <a:lvl2pPr>
              <a:lnSpc>
                <a:spcPct val="80000"/>
              </a:lnSpc>
              <a:spcBef>
                <a:spcPts val="0"/>
              </a:spcBef>
              <a:defRPr lang="en-US" sz="1800" b="0" kern="1200" dirty="0">
                <a:solidFill>
                  <a:schemeClr val="bg1"/>
                </a:solidFill>
                <a:latin typeface="+mn-lt"/>
                <a:ea typeface="+mn-ea"/>
                <a:cs typeface="+mn-cs"/>
              </a:defRPr>
            </a:lvl2pPr>
          </a:lstStyle>
          <a:p>
            <a:pPr lvl="0"/>
            <a:r>
              <a:rPr lang="en-US"/>
              <a:t>XX</a:t>
            </a:r>
          </a:p>
          <a:p>
            <a:pPr marL="0" lvl="1" indent="0" algn="l" defTabSz="914400" rtl="0" eaLnBrk="1" latinLnBrk="0" hangingPunct="1">
              <a:lnSpc>
                <a:spcPct val="80000"/>
              </a:lnSpc>
              <a:spcBef>
                <a:spcPts val="0"/>
              </a:spcBef>
              <a:buFont typeface="Arial" panose="020B0604020202020204" pitchFamily="34" charset="0"/>
              <a:buNone/>
            </a:pPr>
            <a:r>
              <a:rPr lang="en-US"/>
              <a:t>Lorem ipsum</a:t>
            </a:r>
          </a:p>
        </p:txBody>
      </p:sp>
      <p:sp>
        <p:nvSpPr>
          <p:cNvPr id="222" name="Text Placeholder 4">
            <a:extLst>
              <a:ext uri="{FF2B5EF4-FFF2-40B4-BE49-F238E27FC236}">
                <a16:creationId xmlns:a16="http://schemas.microsoft.com/office/drawing/2014/main" id="{439C8A41-1291-44A1-893E-62BB39BBDC46}"/>
              </a:ext>
            </a:extLst>
          </p:cNvPr>
          <p:cNvSpPr>
            <a:spLocks noGrp="1"/>
          </p:cNvSpPr>
          <p:nvPr>
            <p:ph type="body" sz="quarter" idx="18" hasCustomPrompt="1"/>
          </p:nvPr>
        </p:nvSpPr>
        <p:spPr>
          <a:xfrm>
            <a:off x="8159113" y="1379373"/>
            <a:ext cx="3409000" cy="945008"/>
          </a:xfrm>
        </p:spPr>
        <p:txBody>
          <a:bodyPr>
            <a:noAutofit/>
          </a:bodyPr>
          <a:lstStyle>
            <a:lvl1pPr algn="l">
              <a:lnSpc>
                <a:spcPct val="80000"/>
              </a:lnSpc>
              <a:spcBef>
                <a:spcPts val="0"/>
              </a:spcBef>
              <a:defRPr sz="5400" b="0" spc="0" baseline="0">
                <a:solidFill>
                  <a:schemeClr val="bg1"/>
                </a:solidFill>
                <a:latin typeface="+mj-lt"/>
              </a:defRPr>
            </a:lvl1pPr>
            <a:lvl2pPr>
              <a:lnSpc>
                <a:spcPct val="80000"/>
              </a:lnSpc>
              <a:spcBef>
                <a:spcPts val="0"/>
              </a:spcBef>
              <a:defRPr lang="en-US" sz="1800" b="0" kern="1200" dirty="0">
                <a:solidFill>
                  <a:schemeClr val="bg1"/>
                </a:solidFill>
                <a:latin typeface="+mn-lt"/>
                <a:ea typeface="+mn-ea"/>
                <a:cs typeface="+mn-cs"/>
              </a:defRPr>
            </a:lvl2pPr>
          </a:lstStyle>
          <a:p>
            <a:pPr lvl="0"/>
            <a:r>
              <a:rPr lang="en-US"/>
              <a:t>XX</a:t>
            </a:r>
          </a:p>
          <a:p>
            <a:pPr marL="0" lvl="1" indent="0" algn="l" defTabSz="914400" rtl="0" eaLnBrk="1" latinLnBrk="0" hangingPunct="1">
              <a:lnSpc>
                <a:spcPct val="80000"/>
              </a:lnSpc>
              <a:spcBef>
                <a:spcPts val="0"/>
              </a:spcBef>
              <a:buFont typeface="Arial" panose="020B0604020202020204" pitchFamily="34" charset="0"/>
              <a:buNone/>
            </a:pPr>
            <a:r>
              <a:rPr lang="en-US"/>
              <a:t>Lorem ipsum</a:t>
            </a:r>
          </a:p>
        </p:txBody>
      </p:sp>
      <p:grpSp>
        <p:nvGrpSpPr>
          <p:cNvPr id="4" name="Group 3">
            <a:extLst>
              <a:ext uri="{FF2B5EF4-FFF2-40B4-BE49-F238E27FC236}">
                <a16:creationId xmlns:a16="http://schemas.microsoft.com/office/drawing/2014/main" id="{D64D6F61-E0C0-44D5-90C8-55EEC4C25E09}"/>
              </a:ext>
            </a:extLst>
          </p:cNvPr>
          <p:cNvGrpSpPr/>
          <p:nvPr userDrawn="1"/>
        </p:nvGrpSpPr>
        <p:grpSpPr>
          <a:xfrm>
            <a:off x="4212194" y="1373817"/>
            <a:ext cx="3767612" cy="956029"/>
            <a:chOff x="4212194" y="1373817"/>
            <a:chExt cx="3767612" cy="950566"/>
          </a:xfrm>
        </p:grpSpPr>
        <p:cxnSp>
          <p:nvCxnSpPr>
            <p:cNvPr id="223" name="Straight Connector 222">
              <a:extLst>
                <a:ext uri="{FF2B5EF4-FFF2-40B4-BE49-F238E27FC236}">
                  <a16:creationId xmlns:a16="http://schemas.microsoft.com/office/drawing/2014/main" id="{51173466-E444-4D5F-A264-22852F14E5E5}"/>
                </a:ext>
              </a:extLst>
            </p:cNvPr>
            <p:cNvCxnSpPr>
              <a:cxnSpLocks/>
            </p:cNvCxnSpPr>
            <p:nvPr userDrawn="1"/>
          </p:nvCxnSpPr>
          <p:spPr>
            <a:xfrm>
              <a:off x="4212194" y="1373817"/>
              <a:ext cx="0" cy="950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AA622511-272D-4B11-83CB-DAC1337E5FE6}"/>
                </a:ext>
              </a:extLst>
            </p:cNvPr>
            <p:cNvCxnSpPr>
              <a:cxnSpLocks/>
            </p:cNvCxnSpPr>
            <p:nvPr userDrawn="1"/>
          </p:nvCxnSpPr>
          <p:spPr>
            <a:xfrm>
              <a:off x="7979806" y="1373817"/>
              <a:ext cx="0" cy="9505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EF40FF64-38E6-B322-C44D-017CFC407BB3}"/>
              </a:ext>
            </a:extLst>
          </p:cNvPr>
          <p:cNvGrpSpPr/>
          <p:nvPr userDrawn="1"/>
        </p:nvGrpSpPr>
        <p:grpSpPr>
          <a:xfrm>
            <a:off x="1878248" y="2421638"/>
            <a:ext cx="8435505" cy="4158292"/>
            <a:chOff x="1878248" y="2421638"/>
            <a:chExt cx="8435505" cy="4158292"/>
          </a:xfrm>
        </p:grpSpPr>
        <p:sp>
          <p:nvSpPr>
            <p:cNvPr id="229" name="Freeform: Shape 228">
              <a:extLst>
                <a:ext uri="{FF2B5EF4-FFF2-40B4-BE49-F238E27FC236}">
                  <a16:creationId xmlns:a16="http://schemas.microsoft.com/office/drawing/2014/main" id="{2ABD6EA3-4254-4805-ACD3-502BE22910C1}"/>
                </a:ext>
              </a:extLst>
            </p:cNvPr>
            <p:cNvSpPr/>
            <p:nvPr/>
          </p:nvSpPr>
          <p:spPr>
            <a:xfrm>
              <a:off x="6113158" y="5512243"/>
              <a:ext cx="297340" cy="295422"/>
            </a:xfrm>
            <a:custGeom>
              <a:avLst/>
              <a:gdLst>
                <a:gd name="connsiteX0" fmla="*/ 127462 w 345026"/>
                <a:gd name="connsiteY0" fmla="*/ 330072 h 342801"/>
                <a:gd name="connsiteX1" fmla="*/ 142622 w 345026"/>
                <a:gd name="connsiteY1" fmla="*/ 322093 h 342801"/>
                <a:gd name="connsiteX2" fmla="*/ 156984 w 345026"/>
                <a:gd name="connsiteY2" fmla="*/ 341243 h 342801"/>
                <a:gd name="connsiteX3" fmla="*/ 191561 w 345026"/>
                <a:gd name="connsiteY3" fmla="*/ 340445 h 342801"/>
                <a:gd name="connsiteX4" fmla="*/ 209115 w 345026"/>
                <a:gd name="connsiteY4" fmla="*/ 322625 h 342801"/>
                <a:gd name="connsiteX5" fmla="*/ 209115 w 345026"/>
                <a:gd name="connsiteY5" fmla="*/ 143359 h 342801"/>
                <a:gd name="connsiteX6" fmla="*/ 236510 w 345026"/>
                <a:gd name="connsiteY6" fmla="*/ 132986 h 342801"/>
                <a:gd name="connsiteX7" fmla="*/ 236510 w 345026"/>
                <a:gd name="connsiteY7" fmla="*/ 39630 h 342801"/>
                <a:gd name="connsiteX8" fmla="*/ 262309 w 345026"/>
                <a:gd name="connsiteY8" fmla="*/ 36438 h 342801"/>
                <a:gd name="connsiteX9" fmla="*/ 292896 w 345026"/>
                <a:gd name="connsiteY9" fmla="*/ 27661 h 342801"/>
                <a:gd name="connsiteX10" fmla="*/ 307259 w 345026"/>
                <a:gd name="connsiteY10" fmla="*/ 38034 h 342801"/>
                <a:gd name="connsiteX11" fmla="*/ 326675 w 345026"/>
                <a:gd name="connsiteY11" fmla="*/ 26065 h 342801"/>
                <a:gd name="connsiteX12" fmla="*/ 345027 w 345026"/>
                <a:gd name="connsiteY12" fmla="*/ 22608 h 342801"/>
                <a:gd name="connsiteX13" fmla="*/ 342899 w 345026"/>
                <a:gd name="connsiteY13" fmla="*/ 16225 h 342801"/>
                <a:gd name="connsiteX14" fmla="*/ 285715 w 345026"/>
                <a:gd name="connsiteY14" fmla="*/ 20214 h 342801"/>
                <a:gd name="connsiteX15" fmla="*/ 243691 w 345026"/>
                <a:gd name="connsiteY15" fmla="*/ 22874 h 342801"/>
                <a:gd name="connsiteX16" fmla="*/ 183848 w 345026"/>
                <a:gd name="connsiteY16" fmla="*/ 22874 h 342801"/>
                <a:gd name="connsiteX17" fmla="*/ 174273 w 345026"/>
                <a:gd name="connsiteY17" fmla="*/ 13299 h 342801"/>
                <a:gd name="connsiteX18" fmla="*/ 80650 w 345026"/>
                <a:gd name="connsiteY18" fmla="*/ 13299 h 342801"/>
                <a:gd name="connsiteX19" fmla="*/ 56181 w 345026"/>
                <a:gd name="connsiteY19" fmla="*/ 6649 h 342801"/>
                <a:gd name="connsiteX20" fmla="*/ 30382 w 345026"/>
                <a:gd name="connsiteY20" fmla="*/ 5319 h 342801"/>
                <a:gd name="connsiteX21" fmla="*/ 18147 w 345026"/>
                <a:gd name="connsiteY21" fmla="*/ 0 h 342801"/>
                <a:gd name="connsiteX22" fmla="*/ 8572 w 345026"/>
                <a:gd name="connsiteY22" fmla="*/ 6916 h 342801"/>
                <a:gd name="connsiteX23" fmla="*/ 61 w 345026"/>
                <a:gd name="connsiteY23" fmla="*/ 9043 h 342801"/>
                <a:gd name="connsiteX24" fmla="*/ 15487 w 345026"/>
                <a:gd name="connsiteY24" fmla="*/ 44684 h 342801"/>
                <a:gd name="connsiteX25" fmla="*/ 42084 w 345026"/>
                <a:gd name="connsiteY25" fmla="*/ 100006 h 342801"/>
                <a:gd name="connsiteX26" fmla="*/ 69745 w 345026"/>
                <a:gd name="connsiteY26" fmla="*/ 156658 h 342801"/>
                <a:gd name="connsiteX27" fmla="*/ 71075 w 345026"/>
                <a:gd name="connsiteY27" fmla="*/ 202405 h 342801"/>
                <a:gd name="connsiteX28" fmla="*/ 80650 w 345026"/>
                <a:gd name="connsiteY28" fmla="*/ 244961 h 342801"/>
                <a:gd name="connsiteX29" fmla="*/ 99002 w 345026"/>
                <a:gd name="connsiteY29" fmla="*/ 310922 h 342801"/>
                <a:gd name="connsiteX30" fmla="*/ 115759 w 345026"/>
                <a:gd name="connsiteY30" fmla="*/ 332732 h 342801"/>
                <a:gd name="connsiteX31" fmla="*/ 127462 w 345026"/>
                <a:gd name="connsiteY31" fmla="*/ 330072 h 34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5026" h="342801">
                  <a:moveTo>
                    <a:pt x="127462" y="330072"/>
                  </a:moveTo>
                  <a:cubicBezTo>
                    <a:pt x="127462" y="324487"/>
                    <a:pt x="137036" y="314114"/>
                    <a:pt x="142622" y="322093"/>
                  </a:cubicBezTo>
                  <a:cubicBezTo>
                    <a:pt x="148207" y="330072"/>
                    <a:pt x="145814" y="341243"/>
                    <a:pt x="156984" y="341243"/>
                  </a:cubicBezTo>
                  <a:cubicBezTo>
                    <a:pt x="168155" y="341243"/>
                    <a:pt x="188369" y="345233"/>
                    <a:pt x="191561" y="340445"/>
                  </a:cubicBezTo>
                  <a:cubicBezTo>
                    <a:pt x="194752" y="335658"/>
                    <a:pt x="209115" y="331668"/>
                    <a:pt x="209115" y="322625"/>
                  </a:cubicBezTo>
                  <a:cubicBezTo>
                    <a:pt x="209115" y="313848"/>
                    <a:pt x="209115" y="150009"/>
                    <a:pt x="209115" y="143359"/>
                  </a:cubicBezTo>
                  <a:cubicBezTo>
                    <a:pt x="209115" y="136976"/>
                    <a:pt x="236510" y="143359"/>
                    <a:pt x="236510" y="132986"/>
                  </a:cubicBezTo>
                  <a:cubicBezTo>
                    <a:pt x="236510" y="122614"/>
                    <a:pt x="236510" y="39630"/>
                    <a:pt x="236510" y="39630"/>
                  </a:cubicBezTo>
                  <a:cubicBezTo>
                    <a:pt x="236510" y="39630"/>
                    <a:pt x="256458" y="38034"/>
                    <a:pt x="262309" y="36438"/>
                  </a:cubicBezTo>
                  <a:cubicBezTo>
                    <a:pt x="267895" y="34843"/>
                    <a:pt x="288109" y="24470"/>
                    <a:pt x="292896" y="27661"/>
                  </a:cubicBezTo>
                  <a:cubicBezTo>
                    <a:pt x="297684" y="30853"/>
                    <a:pt x="304067" y="42024"/>
                    <a:pt x="307259" y="38034"/>
                  </a:cubicBezTo>
                  <a:cubicBezTo>
                    <a:pt x="310450" y="34045"/>
                    <a:pt x="318430" y="26065"/>
                    <a:pt x="326675" y="26065"/>
                  </a:cubicBezTo>
                  <a:cubicBezTo>
                    <a:pt x="330931" y="26065"/>
                    <a:pt x="338112" y="24204"/>
                    <a:pt x="345027" y="22608"/>
                  </a:cubicBezTo>
                  <a:cubicBezTo>
                    <a:pt x="343697" y="20214"/>
                    <a:pt x="342899" y="18086"/>
                    <a:pt x="342899" y="16225"/>
                  </a:cubicBezTo>
                  <a:cubicBezTo>
                    <a:pt x="342899" y="9309"/>
                    <a:pt x="293960" y="17554"/>
                    <a:pt x="285715" y="20214"/>
                  </a:cubicBezTo>
                  <a:cubicBezTo>
                    <a:pt x="277470" y="22874"/>
                    <a:pt x="251671" y="27129"/>
                    <a:pt x="243691" y="22874"/>
                  </a:cubicBezTo>
                  <a:cubicBezTo>
                    <a:pt x="235446" y="18884"/>
                    <a:pt x="183848" y="22874"/>
                    <a:pt x="183848" y="22874"/>
                  </a:cubicBezTo>
                  <a:lnTo>
                    <a:pt x="174273" y="13299"/>
                  </a:lnTo>
                  <a:cubicBezTo>
                    <a:pt x="174273" y="13299"/>
                    <a:pt x="89959" y="13299"/>
                    <a:pt x="80650" y="13299"/>
                  </a:cubicBezTo>
                  <a:cubicBezTo>
                    <a:pt x="71075" y="13299"/>
                    <a:pt x="64426" y="11969"/>
                    <a:pt x="56181" y="6649"/>
                  </a:cubicBezTo>
                  <a:cubicBezTo>
                    <a:pt x="47936" y="1064"/>
                    <a:pt x="39957" y="1064"/>
                    <a:pt x="30382" y="5319"/>
                  </a:cubicBezTo>
                  <a:cubicBezTo>
                    <a:pt x="20807" y="9309"/>
                    <a:pt x="25062" y="0"/>
                    <a:pt x="18147" y="0"/>
                  </a:cubicBezTo>
                  <a:cubicBezTo>
                    <a:pt x="11231" y="0"/>
                    <a:pt x="8572" y="6916"/>
                    <a:pt x="8572" y="6916"/>
                  </a:cubicBezTo>
                  <a:lnTo>
                    <a:pt x="61" y="9043"/>
                  </a:lnTo>
                  <a:cubicBezTo>
                    <a:pt x="-737" y="17288"/>
                    <a:pt x="6444" y="32715"/>
                    <a:pt x="15487" y="44684"/>
                  </a:cubicBezTo>
                  <a:cubicBezTo>
                    <a:pt x="24796" y="57184"/>
                    <a:pt x="35967" y="80324"/>
                    <a:pt x="42084" y="100006"/>
                  </a:cubicBezTo>
                  <a:cubicBezTo>
                    <a:pt x="48202" y="119688"/>
                    <a:pt x="65490" y="141764"/>
                    <a:pt x="69745" y="156658"/>
                  </a:cubicBezTo>
                  <a:cubicBezTo>
                    <a:pt x="74267" y="171552"/>
                    <a:pt x="66554" y="192830"/>
                    <a:pt x="71075" y="202405"/>
                  </a:cubicBezTo>
                  <a:cubicBezTo>
                    <a:pt x="75597" y="211980"/>
                    <a:pt x="78257" y="228471"/>
                    <a:pt x="80650" y="244961"/>
                  </a:cubicBezTo>
                  <a:cubicBezTo>
                    <a:pt x="83044" y="261451"/>
                    <a:pt x="84374" y="296294"/>
                    <a:pt x="99002" y="310922"/>
                  </a:cubicBezTo>
                  <a:cubicBezTo>
                    <a:pt x="104588" y="316507"/>
                    <a:pt x="110439" y="323955"/>
                    <a:pt x="115759" y="332732"/>
                  </a:cubicBezTo>
                  <a:cubicBezTo>
                    <a:pt x="122674" y="333796"/>
                    <a:pt x="127462" y="334594"/>
                    <a:pt x="127462" y="33007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30" name="Freeform: Shape 229">
              <a:extLst>
                <a:ext uri="{FF2B5EF4-FFF2-40B4-BE49-F238E27FC236}">
                  <a16:creationId xmlns:a16="http://schemas.microsoft.com/office/drawing/2014/main" id="{E0526BEF-8C3D-4629-AB75-9091D286D936}"/>
                </a:ext>
              </a:extLst>
            </p:cNvPr>
            <p:cNvSpPr/>
            <p:nvPr/>
          </p:nvSpPr>
          <p:spPr>
            <a:xfrm>
              <a:off x="6410499" y="5479695"/>
              <a:ext cx="183878" cy="162969"/>
            </a:xfrm>
            <a:custGeom>
              <a:avLst/>
              <a:gdLst>
                <a:gd name="connsiteX0" fmla="*/ 144157 w 213368"/>
                <a:gd name="connsiteY0" fmla="*/ 8777 h 189106"/>
                <a:gd name="connsiteX1" fmla="*/ 140168 w 213368"/>
                <a:gd name="connsiteY1" fmla="*/ 0 h 189106"/>
                <a:gd name="connsiteX2" fmla="*/ 116762 w 213368"/>
                <a:gd name="connsiteY2" fmla="*/ 798 h 189106"/>
                <a:gd name="connsiteX3" fmla="*/ 101602 w 213368"/>
                <a:gd name="connsiteY3" fmla="*/ 14363 h 189106"/>
                <a:gd name="connsiteX4" fmla="*/ 76600 w 213368"/>
                <a:gd name="connsiteY4" fmla="*/ 33512 h 189106"/>
                <a:gd name="connsiteX5" fmla="*/ 48407 w 213368"/>
                <a:gd name="connsiteY5" fmla="*/ 64099 h 189106"/>
                <a:gd name="connsiteX6" fmla="*/ 13831 w 213368"/>
                <a:gd name="connsiteY6" fmla="*/ 58514 h 189106"/>
                <a:gd name="connsiteX7" fmla="*/ 0 w 213368"/>
                <a:gd name="connsiteY7" fmla="*/ 60642 h 189106"/>
                <a:gd name="connsiteX8" fmla="*/ 15427 w 213368"/>
                <a:gd name="connsiteY8" fmla="*/ 76068 h 189106"/>
                <a:gd name="connsiteX9" fmla="*/ 30321 w 213368"/>
                <a:gd name="connsiteY9" fmla="*/ 108783 h 189106"/>
                <a:gd name="connsiteX10" fmla="*/ 57450 w 213368"/>
                <a:gd name="connsiteY10" fmla="*/ 127667 h 189106"/>
                <a:gd name="connsiteX11" fmla="*/ 68355 w 213368"/>
                <a:gd name="connsiteY11" fmla="*/ 148147 h 189106"/>
                <a:gd name="connsiteX12" fmla="*/ 87239 w 213368"/>
                <a:gd name="connsiteY12" fmla="*/ 167031 h 189106"/>
                <a:gd name="connsiteX13" fmla="*/ 106389 w 213368"/>
                <a:gd name="connsiteY13" fmla="*/ 178468 h 189106"/>
                <a:gd name="connsiteX14" fmla="*/ 132189 w 213368"/>
                <a:gd name="connsiteY14" fmla="*/ 183255 h 189106"/>
                <a:gd name="connsiteX15" fmla="*/ 163041 w 213368"/>
                <a:gd name="connsiteY15" fmla="*/ 189106 h 189106"/>
                <a:gd name="connsiteX16" fmla="*/ 190702 w 213368"/>
                <a:gd name="connsiteY16" fmla="*/ 161711 h 189106"/>
                <a:gd name="connsiteX17" fmla="*/ 197884 w 213368"/>
                <a:gd name="connsiteY17" fmla="*/ 135114 h 189106"/>
                <a:gd name="connsiteX18" fmla="*/ 212246 w 213368"/>
                <a:gd name="connsiteY18" fmla="*/ 114634 h 189106"/>
                <a:gd name="connsiteX19" fmla="*/ 203735 w 213368"/>
                <a:gd name="connsiteY19" fmla="*/ 94154 h 189106"/>
                <a:gd name="connsiteX20" fmla="*/ 210916 w 213368"/>
                <a:gd name="connsiteY20" fmla="*/ 69951 h 189106"/>
                <a:gd name="connsiteX21" fmla="*/ 209586 w 213368"/>
                <a:gd name="connsiteY21" fmla="*/ 27661 h 189106"/>
                <a:gd name="connsiteX22" fmla="*/ 178202 w 213368"/>
                <a:gd name="connsiteY22" fmla="*/ 16756 h 189106"/>
                <a:gd name="connsiteX23" fmla="*/ 144157 w 213368"/>
                <a:gd name="connsiteY23" fmla="*/ 8777 h 18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3368" h="189106">
                  <a:moveTo>
                    <a:pt x="144157" y="8777"/>
                  </a:moveTo>
                  <a:lnTo>
                    <a:pt x="140168" y="0"/>
                  </a:lnTo>
                  <a:lnTo>
                    <a:pt x="116762" y="798"/>
                  </a:lnTo>
                  <a:cubicBezTo>
                    <a:pt x="101602" y="4788"/>
                    <a:pt x="101602" y="9575"/>
                    <a:pt x="101602" y="14363"/>
                  </a:cubicBezTo>
                  <a:cubicBezTo>
                    <a:pt x="101602" y="19150"/>
                    <a:pt x="87239" y="30321"/>
                    <a:pt x="76600" y="33512"/>
                  </a:cubicBezTo>
                  <a:cubicBezTo>
                    <a:pt x="66227" y="36704"/>
                    <a:pt x="54791" y="60908"/>
                    <a:pt x="48407" y="64099"/>
                  </a:cubicBezTo>
                  <a:cubicBezTo>
                    <a:pt x="42024" y="67291"/>
                    <a:pt x="20214" y="59312"/>
                    <a:pt x="13831" y="58514"/>
                  </a:cubicBezTo>
                  <a:cubicBezTo>
                    <a:pt x="10905" y="58248"/>
                    <a:pt x="5586" y="59312"/>
                    <a:pt x="0" y="60642"/>
                  </a:cubicBezTo>
                  <a:cubicBezTo>
                    <a:pt x="3990" y="67823"/>
                    <a:pt x="12501" y="76068"/>
                    <a:pt x="15427" y="76068"/>
                  </a:cubicBezTo>
                  <a:cubicBezTo>
                    <a:pt x="19416" y="76068"/>
                    <a:pt x="20746" y="104527"/>
                    <a:pt x="30321" y="108783"/>
                  </a:cubicBezTo>
                  <a:cubicBezTo>
                    <a:pt x="39896" y="112772"/>
                    <a:pt x="57450" y="122347"/>
                    <a:pt x="57450" y="127667"/>
                  </a:cubicBezTo>
                  <a:cubicBezTo>
                    <a:pt x="57450" y="132986"/>
                    <a:pt x="68355" y="139902"/>
                    <a:pt x="68355" y="148147"/>
                  </a:cubicBezTo>
                  <a:cubicBezTo>
                    <a:pt x="68355" y="156392"/>
                    <a:pt x="78994" y="167297"/>
                    <a:pt x="87239" y="167031"/>
                  </a:cubicBezTo>
                  <a:cubicBezTo>
                    <a:pt x="104527" y="166499"/>
                    <a:pt x="106389" y="173680"/>
                    <a:pt x="106389" y="178468"/>
                  </a:cubicBezTo>
                  <a:cubicBezTo>
                    <a:pt x="106389" y="183255"/>
                    <a:pt x="129263" y="178468"/>
                    <a:pt x="132189" y="183255"/>
                  </a:cubicBezTo>
                  <a:cubicBezTo>
                    <a:pt x="134848" y="187777"/>
                    <a:pt x="157456" y="185915"/>
                    <a:pt x="163041" y="189106"/>
                  </a:cubicBezTo>
                  <a:cubicBezTo>
                    <a:pt x="172350" y="180063"/>
                    <a:pt x="185915" y="167829"/>
                    <a:pt x="190702" y="161711"/>
                  </a:cubicBezTo>
                  <a:cubicBezTo>
                    <a:pt x="197884" y="152136"/>
                    <a:pt x="192032" y="138838"/>
                    <a:pt x="197884" y="135114"/>
                  </a:cubicBezTo>
                  <a:cubicBezTo>
                    <a:pt x="204001" y="131391"/>
                    <a:pt x="217299" y="115964"/>
                    <a:pt x="212246" y="114634"/>
                  </a:cubicBezTo>
                  <a:cubicBezTo>
                    <a:pt x="207459" y="113304"/>
                    <a:pt x="210916" y="101335"/>
                    <a:pt x="203735" y="94154"/>
                  </a:cubicBezTo>
                  <a:cubicBezTo>
                    <a:pt x="196554" y="86973"/>
                    <a:pt x="212246" y="83250"/>
                    <a:pt x="210916" y="69951"/>
                  </a:cubicBezTo>
                  <a:cubicBezTo>
                    <a:pt x="209586" y="56652"/>
                    <a:pt x="213310" y="30055"/>
                    <a:pt x="209586" y="27661"/>
                  </a:cubicBezTo>
                  <a:cubicBezTo>
                    <a:pt x="205863" y="25267"/>
                    <a:pt x="189107" y="23938"/>
                    <a:pt x="178202" y="16756"/>
                  </a:cubicBezTo>
                  <a:cubicBezTo>
                    <a:pt x="168095" y="10107"/>
                    <a:pt x="144157" y="8777"/>
                    <a:pt x="144157" y="877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31" name="Freeform: Shape 230">
              <a:extLst>
                <a:ext uri="{FF2B5EF4-FFF2-40B4-BE49-F238E27FC236}">
                  <a16:creationId xmlns:a16="http://schemas.microsoft.com/office/drawing/2014/main" id="{FA221A09-4B65-4CB0-A87B-7367B6F3B8ED}"/>
                </a:ext>
              </a:extLst>
            </p:cNvPr>
            <p:cNvSpPr/>
            <p:nvPr/>
          </p:nvSpPr>
          <p:spPr>
            <a:xfrm>
              <a:off x="6293601" y="5532185"/>
              <a:ext cx="208602" cy="223820"/>
            </a:xfrm>
            <a:custGeom>
              <a:avLst/>
              <a:gdLst>
                <a:gd name="connsiteX0" fmla="*/ 223151 w 242057"/>
                <a:gd name="connsiteY0" fmla="*/ 106389 h 259716"/>
                <a:gd name="connsiteX1" fmla="*/ 204267 w 242057"/>
                <a:gd name="connsiteY1" fmla="*/ 87505 h 259716"/>
                <a:gd name="connsiteX2" fmla="*/ 193362 w 242057"/>
                <a:gd name="connsiteY2" fmla="*/ 67025 h 259716"/>
                <a:gd name="connsiteX3" fmla="*/ 166233 w 242057"/>
                <a:gd name="connsiteY3" fmla="*/ 48141 h 259716"/>
                <a:gd name="connsiteX4" fmla="*/ 151338 w 242057"/>
                <a:gd name="connsiteY4" fmla="*/ 15426 h 259716"/>
                <a:gd name="connsiteX5" fmla="*/ 135912 w 242057"/>
                <a:gd name="connsiteY5" fmla="*/ 0 h 259716"/>
                <a:gd name="connsiteX6" fmla="*/ 117560 w 242057"/>
                <a:gd name="connsiteY6" fmla="*/ 3457 h 259716"/>
                <a:gd name="connsiteX7" fmla="*/ 98144 w 242057"/>
                <a:gd name="connsiteY7" fmla="*/ 15426 h 259716"/>
                <a:gd name="connsiteX8" fmla="*/ 83781 w 242057"/>
                <a:gd name="connsiteY8" fmla="*/ 5054 h 259716"/>
                <a:gd name="connsiteX9" fmla="*/ 53195 w 242057"/>
                <a:gd name="connsiteY9" fmla="*/ 13830 h 259716"/>
                <a:gd name="connsiteX10" fmla="*/ 27395 w 242057"/>
                <a:gd name="connsiteY10" fmla="*/ 17022 h 259716"/>
                <a:gd name="connsiteX11" fmla="*/ 27395 w 242057"/>
                <a:gd name="connsiteY11" fmla="*/ 110379 h 259716"/>
                <a:gd name="connsiteX12" fmla="*/ 0 w 242057"/>
                <a:gd name="connsiteY12" fmla="*/ 120752 h 259716"/>
                <a:gd name="connsiteX13" fmla="*/ 0 w 242057"/>
                <a:gd name="connsiteY13" fmla="*/ 200543 h 259716"/>
                <a:gd name="connsiteX14" fmla="*/ 12767 w 242057"/>
                <a:gd name="connsiteY14" fmla="*/ 209054 h 259716"/>
                <a:gd name="connsiteX15" fmla="*/ 21544 w 242057"/>
                <a:gd name="connsiteY15" fmla="*/ 239641 h 259716"/>
                <a:gd name="connsiteX16" fmla="*/ 15958 w 242057"/>
                <a:gd name="connsiteY16" fmla="*/ 246025 h 259716"/>
                <a:gd name="connsiteX17" fmla="*/ 20746 w 242057"/>
                <a:gd name="connsiteY17" fmla="*/ 257993 h 259716"/>
                <a:gd name="connsiteX18" fmla="*/ 48141 w 242057"/>
                <a:gd name="connsiteY18" fmla="*/ 256398 h 259716"/>
                <a:gd name="connsiteX19" fmla="*/ 73142 w 242057"/>
                <a:gd name="connsiteY19" fmla="*/ 228204 h 259716"/>
                <a:gd name="connsiteX20" fmla="*/ 91495 w 242057"/>
                <a:gd name="connsiteY20" fmla="*/ 213842 h 259716"/>
                <a:gd name="connsiteX21" fmla="*/ 123677 w 242057"/>
                <a:gd name="connsiteY21" fmla="*/ 224215 h 259716"/>
                <a:gd name="connsiteX22" fmla="*/ 149477 w 242057"/>
                <a:gd name="connsiteY22" fmla="*/ 212246 h 259716"/>
                <a:gd name="connsiteX23" fmla="*/ 159850 w 242057"/>
                <a:gd name="connsiteY23" fmla="*/ 192032 h 259716"/>
                <a:gd name="connsiteX24" fmla="*/ 182989 w 242057"/>
                <a:gd name="connsiteY24" fmla="*/ 175276 h 259716"/>
                <a:gd name="connsiteX25" fmla="*/ 194160 w 242057"/>
                <a:gd name="connsiteY25" fmla="*/ 156924 h 259716"/>
                <a:gd name="connsiteX26" fmla="*/ 215970 w 242057"/>
                <a:gd name="connsiteY26" fmla="*/ 140965 h 259716"/>
                <a:gd name="connsiteX27" fmla="*/ 232726 w 242057"/>
                <a:gd name="connsiteY27" fmla="*/ 131391 h 259716"/>
                <a:gd name="connsiteX28" fmla="*/ 242035 w 242057"/>
                <a:gd name="connsiteY28" fmla="*/ 118358 h 259716"/>
                <a:gd name="connsiteX29" fmla="*/ 223151 w 242057"/>
                <a:gd name="connsiteY29" fmla="*/ 106389 h 25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2057" h="259716">
                  <a:moveTo>
                    <a:pt x="223151" y="106389"/>
                  </a:moveTo>
                  <a:cubicBezTo>
                    <a:pt x="214906" y="106655"/>
                    <a:pt x="204267" y="95484"/>
                    <a:pt x="204267" y="87505"/>
                  </a:cubicBezTo>
                  <a:cubicBezTo>
                    <a:pt x="204267" y="79260"/>
                    <a:pt x="193362" y="72610"/>
                    <a:pt x="193362" y="67025"/>
                  </a:cubicBezTo>
                  <a:cubicBezTo>
                    <a:pt x="193362" y="61706"/>
                    <a:pt x="175808" y="52131"/>
                    <a:pt x="166233" y="48141"/>
                  </a:cubicBezTo>
                  <a:cubicBezTo>
                    <a:pt x="156658" y="44151"/>
                    <a:pt x="155328" y="15426"/>
                    <a:pt x="151338" y="15426"/>
                  </a:cubicBezTo>
                  <a:cubicBezTo>
                    <a:pt x="148147" y="15426"/>
                    <a:pt x="139902" y="6915"/>
                    <a:pt x="135912" y="0"/>
                  </a:cubicBezTo>
                  <a:cubicBezTo>
                    <a:pt x="129263" y="1596"/>
                    <a:pt x="122081" y="3457"/>
                    <a:pt x="117560" y="3457"/>
                  </a:cubicBezTo>
                  <a:cubicBezTo>
                    <a:pt x="109581" y="3457"/>
                    <a:pt x="101602" y="11437"/>
                    <a:pt x="98144" y="15426"/>
                  </a:cubicBezTo>
                  <a:cubicBezTo>
                    <a:pt x="94952" y="19416"/>
                    <a:pt x="88569" y="8245"/>
                    <a:pt x="83781" y="5054"/>
                  </a:cubicBezTo>
                  <a:cubicBezTo>
                    <a:pt x="78994" y="1862"/>
                    <a:pt x="58780" y="12235"/>
                    <a:pt x="53195" y="13830"/>
                  </a:cubicBezTo>
                  <a:cubicBezTo>
                    <a:pt x="47609" y="15426"/>
                    <a:pt x="27395" y="17022"/>
                    <a:pt x="27395" y="17022"/>
                  </a:cubicBezTo>
                  <a:cubicBezTo>
                    <a:pt x="27395" y="17022"/>
                    <a:pt x="27395" y="99740"/>
                    <a:pt x="27395" y="110379"/>
                  </a:cubicBezTo>
                  <a:cubicBezTo>
                    <a:pt x="27395" y="120752"/>
                    <a:pt x="0" y="114368"/>
                    <a:pt x="0" y="120752"/>
                  </a:cubicBezTo>
                  <a:cubicBezTo>
                    <a:pt x="0" y="123677"/>
                    <a:pt x="0" y="160913"/>
                    <a:pt x="0" y="200543"/>
                  </a:cubicBezTo>
                  <a:cubicBezTo>
                    <a:pt x="5852" y="202671"/>
                    <a:pt x="11437" y="205597"/>
                    <a:pt x="12767" y="209054"/>
                  </a:cubicBezTo>
                  <a:cubicBezTo>
                    <a:pt x="15958" y="217034"/>
                    <a:pt x="23140" y="234854"/>
                    <a:pt x="21544" y="239641"/>
                  </a:cubicBezTo>
                  <a:cubicBezTo>
                    <a:pt x="19948" y="244429"/>
                    <a:pt x="15958" y="241237"/>
                    <a:pt x="15958" y="246025"/>
                  </a:cubicBezTo>
                  <a:cubicBezTo>
                    <a:pt x="15958" y="250812"/>
                    <a:pt x="12767" y="257993"/>
                    <a:pt x="20746" y="257993"/>
                  </a:cubicBezTo>
                  <a:cubicBezTo>
                    <a:pt x="28725" y="257993"/>
                    <a:pt x="42556" y="262781"/>
                    <a:pt x="48141" y="256398"/>
                  </a:cubicBezTo>
                  <a:cubicBezTo>
                    <a:pt x="53727" y="250014"/>
                    <a:pt x="72345" y="235386"/>
                    <a:pt x="73142" y="228204"/>
                  </a:cubicBezTo>
                  <a:cubicBezTo>
                    <a:pt x="73940" y="221023"/>
                    <a:pt x="77930" y="205065"/>
                    <a:pt x="91495" y="213842"/>
                  </a:cubicBezTo>
                  <a:cubicBezTo>
                    <a:pt x="105059" y="222619"/>
                    <a:pt x="105857" y="224215"/>
                    <a:pt x="123677" y="224215"/>
                  </a:cubicBezTo>
                  <a:cubicBezTo>
                    <a:pt x="141498" y="224215"/>
                    <a:pt x="146285" y="223417"/>
                    <a:pt x="149477" y="212246"/>
                  </a:cubicBezTo>
                  <a:cubicBezTo>
                    <a:pt x="152668" y="201075"/>
                    <a:pt x="149477" y="192032"/>
                    <a:pt x="159850" y="192032"/>
                  </a:cubicBezTo>
                  <a:cubicBezTo>
                    <a:pt x="170222" y="192032"/>
                    <a:pt x="182989" y="182457"/>
                    <a:pt x="182989" y="175276"/>
                  </a:cubicBezTo>
                  <a:cubicBezTo>
                    <a:pt x="182989" y="168095"/>
                    <a:pt x="187777" y="156924"/>
                    <a:pt x="194160" y="156924"/>
                  </a:cubicBezTo>
                  <a:cubicBezTo>
                    <a:pt x="200543" y="156924"/>
                    <a:pt x="214108" y="148945"/>
                    <a:pt x="215970" y="140965"/>
                  </a:cubicBezTo>
                  <a:cubicBezTo>
                    <a:pt x="217566" y="132986"/>
                    <a:pt x="228736" y="136178"/>
                    <a:pt x="232726" y="131391"/>
                  </a:cubicBezTo>
                  <a:cubicBezTo>
                    <a:pt x="234588" y="128997"/>
                    <a:pt x="238578" y="123411"/>
                    <a:pt x="242035" y="118358"/>
                  </a:cubicBezTo>
                  <a:cubicBezTo>
                    <a:pt x="242301" y="113038"/>
                    <a:pt x="240439" y="105857"/>
                    <a:pt x="223151" y="106389"/>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32" name="Freeform: Shape 231">
              <a:extLst>
                <a:ext uri="{FF2B5EF4-FFF2-40B4-BE49-F238E27FC236}">
                  <a16:creationId xmlns:a16="http://schemas.microsoft.com/office/drawing/2014/main" id="{D6A3E899-FE31-4B28-BA16-D7647595F71F}"/>
                </a:ext>
              </a:extLst>
            </p:cNvPr>
            <p:cNvSpPr/>
            <p:nvPr/>
          </p:nvSpPr>
          <p:spPr>
            <a:xfrm>
              <a:off x="6539774" y="5727245"/>
              <a:ext cx="31402" cy="38872"/>
            </a:xfrm>
            <a:custGeom>
              <a:avLst/>
              <a:gdLst>
                <a:gd name="connsiteX0" fmla="*/ 18352 w 36438"/>
                <a:gd name="connsiteY0" fmla="*/ 0 h 45106"/>
                <a:gd name="connsiteX1" fmla="*/ 0 w 36438"/>
                <a:gd name="connsiteY1" fmla="*/ 19682 h 45106"/>
                <a:gd name="connsiteX2" fmla="*/ 16756 w 36438"/>
                <a:gd name="connsiteY2" fmla="*/ 44949 h 45106"/>
                <a:gd name="connsiteX3" fmla="*/ 31917 w 36438"/>
                <a:gd name="connsiteY3" fmla="*/ 38832 h 45106"/>
                <a:gd name="connsiteX4" fmla="*/ 36438 w 36438"/>
                <a:gd name="connsiteY4" fmla="*/ 31651 h 45106"/>
                <a:gd name="connsiteX5" fmla="*/ 33779 w 36438"/>
                <a:gd name="connsiteY5" fmla="*/ 8245 h 45106"/>
                <a:gd name="connsiteX6" fmla="*/ 18352 w 36438"/>
                <a:gd name="connsiteY6" fmla="*/ 0 h 4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38" h="45106">
                  <a:moveTo>
                    <a:pt x="18352" y="0"/>
                  </a:moveTo>
                  <a:cubicBezTo>
                    <a:pt x="11703" y="0"/>
                    <a:pt x="0" y="16224"/>
                    <a:pt x="0" y="19682"/>
                  </a:cubicBezTo>
                  <a:cubicBezTo>
                    <a:pt x="0" y="23139"/>
                    <a:pt x="8511" y="44417"/>
                    <a:pt x="16756" y="44949"/>
                  </a:cubicBezTo>
                  <a:cubicBezTo>
                    <a:pt x="25267" y="45481"/>
                    <a:pt x="31385" y="44949"/>
                    <a:pt x="31917" y="38832"/>
                  </a:cubicBezTo>
                  <a:cubicBezTo>
                    <a:pt x="32183" y="35906"/>
                    <a:pt x="34311" y="33247"/>
                    <a:pt x="36438" y="31651"/>
                  </a:cubicBezTo>
                  <a:cubicBezTo>
                    <a:pt x="35906" y="26331"/>
                    <a:pt x="34311" y="15160"/>
                    <a:pt x="33779" y="8245"/>
                  </a:cubicBezTo>
                  <a:cubicBezTo>
                    <a:pt x="28991" y="4788"/>
                    <a:pt x="22874" y="0"/>
                    <a:pt x="18352" y="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33" name="Freeform: Shape 232">
              <a:extLst>
                <a:ext uri="{FF2B5EF4-FFF2-40B4-BE49-F238E27FC236}">
                  <a16:creationId xmlns:a16="http://schemas.microsoft.com/office/drawing/2014/main" id="{DD3D4E73-5366-4979-B0E0-FCEA8689D692}"/>
                </a:ext>
              </a:extLst>
            </p:cNvPr>
            <p:cNvSpPr/>
            <p:nvPr/>
          </p:nvSpPr>
          <p:spPr>
            <a:xfrm>
              <a:off x="6454965" y="5798033"/>
              <a:ext cx="52273" cy="52985"/>
            </a:xfrm>
            <a:custGeom>
              <a:avLst/>
              <a:gdLst>
                <a:gd name="connsiteX0" fmla="*/ 43354 w 60656"/>
                <a:gd name="connsiteY0" fmla="*/ 1906 h 61483"/>
                <a:gd name="connsiteX1" fmla="*/ 15958 w 60656"/>
                <a:gd name="connsiteY1" fmla="*/ 13077 h 61483"/>
                <a:gd name="connsiteX2" fmla="*/ 0 w 60656"/>
                <a:gd name="connsiteY2" fmla="*/ 37280 h 61483"/>
                <a:gd name="connsiteX3" fmla="*/ 15958 w 60656"/>
                <a:gd name="connsiteY3" fmla="*/ 59888 h 61483"/>
                <a:gd name="connsiteX4" fmla="*/ 27129 w 60656"/>
                <a:gd name="connsiteY4" fmla="*/ 61484 h 61483"/>
                <a:gd name="connsiteX5" fmla="*/ 33512 w 60656"/>
                <a:gd name="connsiteY5" fmla="*/ 47121 h 61483"/>
                <a:gd name="connsiteX6" fmla="*/ 51067 w 60656"/>
                <a:gd name="connsiteY6" fmla="*/ 42334 h 61483"/>
                <a:gd name="connsiteX7" fmla="*/ 60642 w 60656"/>
                <a:gd name="connsiteY7" fmla="*/ 22918 h 61483"/>
                <a:gd name="connsiteX8" fmla="*/ 43354 w 60656"/>
                <a:gd name="connsiteY8" fmla="*/ 1906 h 6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56" h="61483">
                  <a:moveTo>
                    <a:pt x="43354" y="1906"/>
                  </a:moveTo>
                  <a:cubicBezTo>
                    <a:pt x="40162" y="-4477"/>
                    <a:pt x="19150" y="6694"/>
                    <a:pt x="15958" y="13077"/>
                  </a:cubicBezTo>
                  <a:cubicBezTo>
                    <a:pt x="12767" y="19460"/>
                    <a:pt x="0" y="37280"/>
                    <a:pt x="0" y="37280"/>
                  </a:cubicBezTo>
                  <a:lnTo>
                    <a:pt x="15958" y="59888"/>
                  </a:lnTo>
                  <a:lnTo>
                    <a:pt x="27129" y="61484"/>
                  </a:lnTo>
                  <a:cubicBezTo>
                    <a:pt x="27129" y="61484"/>
                    <a:pt x="30321" y="53505"/>
                    <a:pt x="33512" y="47121"/>
                  </a:cubicBezTo>
                  <a:cubicBezTo>
                    <a:pt x="36704" y="40738"/>
                    <a:pt x="51067" y="48717"/>
                    <a:pt x="51067" y="42334"/>
                  </a:cubicBezTo>
                  <a:cubicBezTo>
                    <a:pt x="51067" y="35951"/>
                    <a:pt x="60642" y="29567"/>
                    <a:pt x="60642" y="22918"/>
                  </a:cubicBezTo>
                  <a:cubicBezTo>
                    <a:pt x="61174" y="16269"/>
                    <a:pt x="46811" y="8289"/>
                    <a:pt x="43354" y="190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64E651F6-94B6-4576-9F35-889FD3039088}"/>
                </a:ext>
              </a:extLst>
            </p:cNvPr>
            <p:cNvSpPr/>
            <p:nvPr/>
          </p:nvSpPr>
          <p:spPr>
            <a:xfrm>
              <a:off x="6213376" y="5633497"/>
              <a:ext cx="375679" cy="329017"/>
            </a:xfrm>
            <a:custGeom>
              <a:avLst/>
              <a:gdLst>
                <a:gd name="connsiteX0" fmla="*/ 415449 w 435929"/>
                <a:gd name="connsiteY0" fmla="*/ 143093 h 381784"/>
                <a:gd name="connsiteX1" fmla="*/ 415183 w 435929"/>
                <a:gd name="connsiteY1" fmla="*/ 140168 h 381784"/>
                <a:gd name="connsiteX2" fmla="*/ 410662 w 435929"/>
                <a:gd name="connsiteY2" fmla="*/ 147349 h 381784"/>
                <a:gd name="connsiteX3" fmla="*/ 395501 w 435929"/>
                <a:gd name="connsiteY3" fmla="*/ 153466 h 381784"/>
                <a:gd name="connsiteX4" fmla="*/ 378745 w 435929"/>
                <a:gd name="connsiteY4" fmla="*/ 128199 h 381784"/>
                <a:gd name="connsiteX5" fmla="*/ 397097 w 435929"/>
                <a:gd name="connsiteY5" fmla="*/ 108517 h 381784"/>
                <a:gd name="connsiteX6" fmla="*/ 412524 w 435929"/>
                <a:gd name="connsiteY6" fmla="*/ 116496 h 381784"/>
                <a:gd name="connsiteX7" fmla="*/ 412524 w 435929"/>
                <a:gd name="connsiteY7" fmla="*/ 111443 h 381784"/>
                <a:gd name="connsiteX8" fmla="*/ 410130 w 435929"/>
                <a:gd name="connsiteY8" fmla="*/ 61972 h 381784"/>
                <a:gd name="connsiteX9" fmla="*/ 393108 w 435929"/>
                <a:gd name="connsiteY9" fmla="*/ 11437 h 381784"/>
                <a:gd name="connsiteX10" fmla="*/ 361191 w 435929"/>
                <a:gd name="connsiteY10" fmla="*/ 4788 h 381784"/>
                <a:gd name="connsiteX11" fmla="*/ 335392 w 435929"/>
                <a:gd name="connsiteY11" fmla="*/ 0 h 381784"/>
                <a:gd name="connsiteX12" fmla="*/ 326083 w 435929"/>
                <a:gd name="connsiteY12" fmla="*/ 13033 h 381784"/>
                <a:gd name="connsiteX13" fmla="*/ 309326 w 435929"/>
                <a:gd name="connsiteY13" fmla="*/ 22608 h 381784"/>
                <a:gd name="connsiteX14" fmla="*/ 287517 w 435929"/>
                <a:gd name="connsiteY14" fmla="*/ 38566 h 381784"/>
                <a:gd name="connsiteX15" fmla="*/ 276346 w 435929"/>
                <a:gd name="connsiteY15" fmla="*/ 56918 h 381784"/>
                <a:gd name="connsiteX16" fmla="*/ 253206 w 435929"/>
                <a:gd name="connsiteY16" fmla="*/ 73675 h 381784"/>
                <a:gd name="connsiteX17" fmla="*/ 242833 w 435929"/>
                <a:gd name="connsiteY17" fmla="*/ 93888 h 381784"/>
                <a:gd name="connsiteX18" fmla="*/ 217034 w 435929"/>
                <a:gd name="connsiteY18" fmla="*/ 105857 h 381784"/>
                <a:gd name="connsiteX19" fmla="*/ 184851 w 435929"/>
                <a:gd name="connsiteY19" fmla="*/ 95484 h 381784"/>
                <a:gd name="connsiteX20" fmla="*/ 166499 w 435929"/>
                <a:gd name="connsiteY20" fmla="*/ 109847 h 381784"/>
                <a:gd name="connsiteX21" fmla="*/ 141498 w 435929"/>
                <a:gd name="connsiteY21" fmla="*/ 138040 h 381784"/>
                <a:gd name="connsiteX22" fmla="*/ 114102 w 435929"/>
                <a:gd name="connsiteY22" fmla="*/ 139636 h 381784"/>
                <a:gd name="connsiteX23" fmla="*/ 109315 w 435929"/>
                <a:gd name="connsiteY23" fmla="*/ 127667 h 381784"/>
                <a:gd name="connsiteX24" fmla="*/ 114900 w 435929"/>
                <a:gd name="connsiteY24" fmla="*/ 121283 h 381784"/>
                <a:gd name="connsiteX25" fmla="*/ 106123 w 435929"/>
                <a:gd name="connsiteY25" fmla="*/ 90697 h 381784"/>
                <a:gd name="connsiteX26" fmla="*/ 93357 w 435929"/>
                <a:gd name="connsiteY26" fmla="*/ 82186 h 381784"/>
                <a:gd name="connsiteX27" fmla="*/ 93357 w 435929"/>
                <a:gd name="connsiteY27" fmla="*/ 181393 h 381784"/>
                <a:gd name="connsiteX28" fmla="*/ 75802 w 435929"/>
                <a:gd name="connsiteY28" fmla="*/ 199214 h 381784"/>
                <a:gd name="connsiteX29" fmla="*/ 41226 w 435929"/>
                <a:gd name="connsiteY29" fmla="*/ 200012 h 381784"/>
                <a:gd name="connsiteX30" fmla="*/ 26863 w 435929"/>
                <a:gd name="connsiteY30" fmla="*/ 180861 h 381784"/>
                <a:gd name="connsiteX31" fmla="*/ 11703 w 435929"/>
                <a:gd name="connsiteY31" fmla="*/ 188841 h 381784"/>
                <a:gd name="connsiteX32" fmla="*/ 0 w 435929"/>
                <a:gd name="connsiteY32" fmla="*/ 191766 h 381784"/>
                <a:gd name="connsiteX33" fmla="*/ 20480 w 435929"/>
                <a:gd name="connsiteY33" fmla="*/ 235120 h 381784"/>
                <a:gd name="connsiteX34" fmla="*/ 46545 w 435929"/>
                <a:gd name="connsiteY34" fmla="*/ 288846 h 381784"/>
                <a:gd name="connsiteX35" fmla="*/ 46545 w 435929"/>
                <a:gd name="connsiteY35" fmla="*/ 314114 h 381784"/>
                <a:gd name="connsiteX36" fmla="*/ 47077 w 435929"/>
                <a:gd name="connsiteY36" fmla="*/ 336189 h 381784"/>
                <a:gd name="connsiteX37" fmla="*/ 55854 w 435929"/>
                <a:gd name="connsiteY37" fmla="*/ 359329 h 381784"/>
                <a:gd name="connsiteX38" fmla="*/ 67025 w 435929"/>
                <a:gd name="connsiteY38" fmla="*/ 366244 h 381784"/>
                <a:gd name="connsiteX39" fmla="*/ 81388 w 435929"/>
                <a:gd name="connsiteY39" fmla="*/ 377947 h 381784"/>
                <a:gd name="connsiteX40" fmla="*/ 98942 w 435929"/>
                <a:gd name="connsiteY40" fmla="*/ 376617 h 381784"/>
                <a:gd name="connsiteX41" fmla="*/ 131125 w 435929"/>
                <a:gd name="connsiteY41" fmla="*/ 368106 h 381784"/>
                <a:gd name="connsiteX42" fmla="*/ 156126 w 435929"/>
                <a:gd name="connsiteY42" fmla="*/ 357999 h 381784"/>
                <a:gd name="connsiteX43" fmla="*/ 197884 w 435929"/>
                <a:gd name="connsiteY43" fmla="*/ 357733 h 381784"/>
                <a:gd name="connsiteX44" fmla="*/ 223949 w 435929"/>
                <a:gd name="connsiteY44" fmla="*/ 354542 h 381784"/>
                <a:gd name="connsiteX45" fmla="*/ 241237 w 435929"/>
                <a:gd name="connsiteY45" fmla="*/ 350818 h 381784"/>
                <a:gd name="connsiteX46" fmla="*/ 263845 w 435929"/>
                <a:gd name="connsiteY46" fmla="*/ 343105 h 381784"/>
                <a:gd name="connsiteX47" fmla="*/ 319699 w 435929"/>
                <a:gd name="connsiteY47" fmla="*/ 307730 h 381784"/>
                <a:gd name="connsiteX48" fmla="*/ 384330 w 435929"/>
                <a:gd name="connsiteY48" fmla="*/ 228471 h 381784"/>
                <a:gd name="connsiteX49" fmla="*/ 423163 w 435929"/>
                <a:gd name="connsiteY49" fmla="*/ 185117 h 381784"/>
                <a:gd name="connsiteX50" fmla="*/ 435929 w 435929"/>
                <a:gd name="connsiteY50" fmla="*/ 140434 h 381784"/>
                <a:gd name="connsiteX51" fmla="*/ 415449 w 435929"/>
                <a:gd name="connsiteY51" fmla="*/ 143093 h 381784"/>
                <a:gd name="connsiteX52" fmla="*/ 331934 w 435929"/>
                <a:gd name="connsiteY52" fmla="*/ 232992 h 381784"/>
                <a:gd name="connsiteX53" fmla="*/ 314380 w 435929"/>
                <a:gd name="connsiteY53" fmla="*/ 237780 h 381784"/>
                <a:gd name="connsiteX54" fmla="*/ 307996 w 435929"/>
                <a:gd name="connsiteY54" fmla="*/ 252142 h 381784"/>
                <a:gd name="connsiteX55" fmla="*/ 296826 w 435929"/>
                <a:gd name="connsiteY55" fmla="*/ 250546 h 381784"/>
                <a:gd name="connsiteX56" fmla="*/ 280867 w 435929"/>
                <a:gd name="connsiteY56" fmla="*/ 227939 h 381784"/>
                <a:gd name="connsiteX57" fmla="*/ 296826 w 435929"/>
                <a:gd name="connsiteY57" fmla="*/ 203735 h 381784"/>
                <a:gd name="connsiteX58" fmla="*/ 324221 w 435929"/>
                <a:gd name="connsiteY58" fmla="*/ 192564 h 381784"/>
                <a:gd name="connsiteX59" fmla="*/ 341775 w 435929"/>
                <a:gd name="connsiteY59" fmla="*/ 213310 h 381784"/>
                <a:gd name="connsiteX60" fmla="*/ 331934 w 435929"/>
                <a:gd name="connsiteY60" fmla="*/ 232992 h 38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35929" h="381784">
                  <a:moveTo>
                    <a:pt x="415449" y="143093"/>
                  </a:moveTo>
                  <a:cubicBezTo>
                    <a:pt x="415449" y="143093"/>
                    <a:pt x="415449" y="142029"/>
                    <a:pt x="415183" y="140168"/>
                  </a:cubicBezTo>
                  <a:cubicBezTo>
                    <a:pt x="413055" y="142029"/>
                    <a:pt x="410928" y="144423"/>
                    <a:pt x="410662" y="147349"/>
                  </a:cubicBezTo>
                  <a:cubicBezTo>
                    <a:pt x="410130" y="153466"/>
                    <a:pt x="404012" y="153998"/>
                    <a:pt x="395501" y="153466"/>
                  </a:cubicBezTo>
                  <a:cubicBezTo>
                    <a:pt x="386990" y="152934"/>
                    <a:pt x="378745" y="131656"/>
                    <a:pt x="378745" y="128199"/>
                  </a:cubicBezTo>
                  <a:cubicBezTo>
                    <a:pt x="378745" y="124741"/>
                    <a:pt x="390448" y="108517"/>
                    <a:pt x="397097" y="108517"/>
                  </a:cubicBezTo>
                  <a:cubicBezTo>
                    <a:pt x="401353" y="108517"/>
                    <a:pt x="407736" y="113038"/>
                    <a:pt x="412524" y="116496"/>
                  </a:cubicBezTo>
                  <a:cubicBezTo>
                    <a:pt x="412257" y="114102"/>
                    <a:pt x="412257" y="112241"/>
                    <a:pt x="412524" y="111443"/>
                  </a:cubicBezTo>
                  <a:cubicBezTo>
                    <a:pt x="413055" y="107719"/>
                    <a:pt x="417311" y="66227"/>
                    <a:pt x="410130" y="61972"/>
                  </a:cubicBezTo>
                  <a:cubicBezTo>
                    <a:pt x="402948" y="57716"/>
                    <a:pt x="395767" y="15692"/>
                    <a:pt x="393108" y="11437"/>
                  </a:cubicBezTo>
                  <a:cubicBezTo>
                    <a:pt x="390714" y="7181"/>
                    <a:pt x="364116" y="9575"/>
                    <a:pt x="361191" y="4788"/>
                  </a:cubicBezTo>
                  <a:cubicBezTo>
                    <a:pt x="358265" y="0"/>
                    <a:pt x="335923" y="4522"/>
                    <a:pt x="335392" y="0"/>
                  </a:cubicBezTo>
                  <a:cubicBezTo>
                    <a:pt x="331934" y="5054"/>
                    <a:pt x="327944" y="10905"/>
                    <a:pt x="326083" y="13033"/>
                  </a:cubicBezTo>
                  <a:cubicBezTo>
                    <a:pt x="322093" y="17820"/>
                    <a:pt x="310922" y="14628"/>
                    <a:pt x="309326" y="22608"/>
                  </a:cubicBezTo>
                  <a:cubicBezTo>
                    <a:pt x="307730" y="30587"/>
                    <a:pt x="294166" y="38566"/>
                    <a:pt x="287517" y="38566"/>
                  </a:cubicBezTo>
                  <a:cubicBezTo>
                    <a:pt x="281133" y="38566"/>
                    <a:pt x="276346" y="49737"/>
                    <a:pt x="276346" y="56918"/>
                  </a:cubicBezTo>
                  <a:cubicBezTo>
                    <a:pt x="276346" y="64099"/>
                    <a:pt x="263579" y="73675"/>
                    <a:pt x="253206" y="73675"/>
                  </a:cubicBezTo>
                  <a:cubicBezTo>
                    <a:pt x="242833" y="73675"/>
                    <a:pt x="246025" y="82451"/>
                    <a:pt x="242833" y="93888"/>
                  </a:cubicBezTo>
                  <a:cubicBezTo>
                    <a:pt x="239641" y="105059"/>
                    <a:pt x="234854" y="105857"/>
                    <a:pt x="217034" y="105857"/>
                  </a:cubicBezTo>
                  <a:cubicBezTo>
                    <a:pt x="199479" y="105857"/>
                    <a:pt x="198682" y="104261"/>
                    <a:pt x="184851" y="95484"/>
                  </a:cubicBezTo>
                  <a:cubicBezTo>
                    <a:pt x="171286" y="86707"/>
                    <a:pt x="167297" y="102665"/>
                    <a:pt x="166499" y="109847"/>
                  </a:cubicBezTo>
                  <a:cubicBezTo>
                    <a:pt x="165701" y="117028"/>
                    <a:pt x="147349" y="131656"/>
                    <a:pt x="141498" y="138040"/>
                  </a:cubicBezTo>
                  <a:cubicBezTo>
                    <a:pt x="135912" y="144423"/>
                    <a:pt x="122347" y="139636"/>
                    <a:pt x="114102" y="139636"/>
                  </a:cubicBezTo>
                  <a:cubicBezTo>
                    <a:pt x="106123" y="139636"/>
                    <a:pt x="109315" y="132454"/>
                    <a:pt x="109315" y="127667"/>
                  </a:cubicBezTo>
                  <a:cubicBezTo>
                    <a:pt x="109315" y="122880"/>
                    <a:pt x="113305" y="126071"/>
                    <a:pt x="114900" y="121283"/>
                  </a:cubicBezTo>
                  <a:cubicBezTo>
                    <a:pt x="116496" y="116496"/>
                    <a:pt x="109315" y="98676"/>
                    <a:pt x="106123" y="90697"/>
                  </a:cubicBezTo>
                  <a:cubicBezTo>
                    <a:pt x="104793" y="87239"/>
                    <a:pt x="99208" y="84314"/>
                    <a:pt x="93357" y="82186"/>
                  </a:cubicBezTo>
                  <a:cubicBezTo>
                    <a:pt x="93357" y="127667"/>
                    <a:pt x="93357" y="176872"/>
                    <a:pt x="93357" y="181393"/>
                  </a:cubicBezTo>
                  <a:cubicBezTo>
                    <a:pt x="93357" y="190170"/>
                    <a:pt x="78994" y="194160"/>
                    <a:pt x="75802" y="199214"/>
                  </a:cubicBezTo>
                  <a:cubicBezTo>
                    <a:pt x="72611" y="204001"/>
                    <a:pt x="52397" y="200012"/>
                    <a:pt x="41226" y="200012"/>
                  </a:cubicBezTo>
                  <a:cubicBezTo>
                    <a:pt x="30055" y="200012"/>
                    <a:pt x="32449" y="188841"/>
                    <a:pt x="26863" y="180861"/>
                  </a:cubicBezTo>
                  <a:cubicBezTo>
                    <a:pt x="21278" y="172882"/>
                    <a:pt x="11703" y="183255"/>
                    <a:pt x="11703" y="188841"/>
                  </a:cubicBezTo>
                  <a:cubicBezTo>
                    <a:pt x="11703" y="193096"/>
                    <a:pt x="6649" y="192298"/>
                    <a:pt x="0" y="191766"/>
                  </a:cubicBezTo>
                  <a:cubicBezTo>
                    <a:pt x="8777" y="205597"/>
                    <a:pt x="16490" y="221821"/>
                    <a:pt x="20480" y="235120"/>
                  </a:cubicBezTo>
                  <a:cubicBezTo>
                    <a:pt x="26863" y="256398"/>
                    <a:pt x="42556" y="276611"/>
                    <a:pt x="46545" y="288846"/>
                  </a:cubicBezTo>
                  <a:cubicBezTo>
                    <a:pt x="50535" y="301347"/>
                    <a:pt x="55057" y="313050"/>
                    <a:pt x="46545" y="314114"/>
                  </a:cubicBezTo>
                  <a:cubicBezTo>
                    <a:pt x="38034" y="315443"/>
                    <a:pt x="38034" y="322625"/>
                    <a:pt x="47077" y="336189"/>
                  </a:cubicBezTo>
                  <a:cubicBezTo>
                    <a:pt x="56120" y="349754"/>
                    <a:pt x="48407" y="357999"/>
                    <a:pt x="55854" y="359329"/>
                  </a:cubicBezTo>
                  <a:cubicBezTo>
                    <a:pt x="63567" y="360925"/>
                    <a:pt x="61174" y="365712"/>
                    <a:pt x="67025" y="366244"/>
                  </a:cubicBezTo>
                  <a:cubicBezTo>
                    <a:pt x="73142" y="366510"/>
                    <a:pt x="77398" y="372628"/>
                    <a:pt x="81388" y="377947"/>
                  </a:cubicBezTo>
                  <a:cubicBezTo>
                    <a:pt x="85377" y="383266"/>
                    <a:pt x="94686" y="383266"/>
                    <a:pt x="98942" y="376617"/>
                  </a:cubicBezTo>
                  <a:cubicBezTo>
                    <a:pt x="103463" y="370234"/>
                    <a:pt x="117028" y="368106"/>
                    <a:pt x="131125" y="368106"/>
                  </a:cubicBezTo>
                  <a:cubicBezTo>
                    <a:pt x="145221" y="368106"/>
                    <a:pt x="142295" y="361989"/>
                    <a:pt x="156126" y="357999"/>
                  </a:cubicBezTo>
                  <a:cubicBezTo>
                    <a:pt x="169691" y="354009"/>
                    <a:pt x="186181" y="353478"/>
                    <a:pt x="197884" y="357733"/>
                  </a:cubicBezTo>
                  <a:cubicBezTo>
                    <a:pt x="209586" y="361723"/>
                    <a:pt x="218364" y="357999"/>
                    <a:pt x="223949" y="354542"/>
                  </a:cubicBezTo>
                  <a:cubicBezTo>
                    <a:pt x="229534" y="350818"/>
                    <a:pt x="240439" y="360127"/>
                    <a:pt x="241237" y="350818"/>
                  </a:cubicBezTo>
                  <a:cubicBezTo>
                    <a:pt x="242035" y="341509"/>
                    <a:pt x="253206" y="343105"/>
                    <a:pt x="263845" y="343105"/>
                  </a:cubicBezTo>
                  <a:cubicBezTo>
                    <a:pt x="274218" y="343105"/>
                    <a:pt x="299485" y="326614"/>
                    <a:pt x="319699" y="307730"/>
                  </a:cubicBezTo>
                  <a:cubicBezTo>
                    <a:pt x="339913" y="288846"/>
                    <a:pt x="373160" y="247354"/>
                    <a:pt x="384330" y="228471"/>
                  </a:cubicBezTo>
                  <a:cubicBezTo>
                    <a:pt x="395501" y="209587"/>
                    <a:pt x="414119" y="193628"/>
                    <a:pt x="423163" y="185117"/>
                  </a:cubicBezTo>
                  <a:cubicBezTo>
                    <a:pt x="430077" y="178734"/>
                    <a:pt x="434067" y="156658"/>
                    <a:pt x="435929" y="140434"/>
                  </a:cubicBezTo>
                  <a:cubicBezTo>
                    <a:pt x="426354" y="141498"/>
                    <a:pt x="415449" y="143093"/>
                    <a:pt x="415449" y="143093"/>
                  </a:cubicBezTo>
                  <a:close/>
                  <a:moveTo>
                    <a:pt x="331934" y="232992"/>
                  </a:moveTo>
                  <a:cubicBezTo>
                    <a:pt x="331934" y="239375"/>
                    <a:pt x="317571" y="231396"/>
                    <a:pt x="314380" y="237780"/>
                  </a:cubicBezTo>
                  <a:cubicBezTo>
                    <a:pt x="311188" y="244163"/>
                    <a:pt x="307996" y="252142"/>
                    <a:pt x="307996" y="252142"/>
                  </a:cubicBezTo>
                  <a:lnTo>
                    <a:pt x="296826" y="250546"/>
                  </a:lnTo>
                  <a:lnTo>
                    <a:pt x="280867" y="227939"/>
                  </a:lnTo>
                  <a:cubicBezTo>
                    <a:pt x="280867" y="227939"/>
                    <a:pt x="293634" y="210384"/>
                    <a:pt x="296826" y="203735"/>
                  </a:cubicBezTo>
                  <a:cubicBezTo>
                    <a:pt x="300017" y="197352"/>
                    <a:pt x="321029" y="186181"/>
                    <a:pt x="324221" y="192564"/>
                  </a:cubicBezTo>
                  <a:cubicBezTo>
                    <a:pt x="327412" y="198948"/>
                    <a:pt x="341775" y="206927"/>
                    <a:pt x="341775" y="213310"/>
                  </a:cubicBezTo>
                  <a:cubicBezTo>
                    <a:pt x="341509" y="219960"/>
                    <a:pt x="331934" y="226609"/>
                    <a:pt x="331934" y="23299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35" name="Freeform: Shape 234">
              <a:extLst>
                <a:ext uri="{FF2B5EF4-FFF2-40B4-BE49-F238E27FC236}">
                  <a16:creationId xmlns:a16="http://schemas.microsoft.com/office/drawing/2014/main" id="{6D337092-4B10-4E8B-BB81-1A8F2108D206}"/>
                </a:ext>
              </a:extLst>
            </p:cNvPr>
            <p:cNvSpPr/>
            <p:nvPr/>
          </p:nvSpPr>
          <p:spPr>
            <a:xfrm>
              <a:off x="6112522" y="5245389"/>
              <a:ext cx="274596" cy="288479"/>
            </a:xfrm>
            <a:custGeom>
              <a:avLst/>
              <a:gdLst>
                <a:gd name="connsiteX0" fmla="*/ 18884 w 318635"/>
                <a:gd name="connsiteY0" fmla="*/ 310183 h 334744"/>
                <a:gd name="connsiteX1" fmla="*/ 31119 w 318635"/>
                <a:gd name="connsiteY1" fmla="*/ 315503 h 334744"/>
                <a:gd name="connsiteX2" fmla="*/ 56918 w 318635"/>
                <a:gd name="connsiteY2" fmla="*/ 316833 h 334744"/>
                <a:gd name="connsiteX3" fmla="*/ 81388 w 318635"/>
                <a:gd name="connsiteY3" fmla="*/ 323482 h 334744"/>
                <a:gd name="connsiteX4" fmla="*/ 175010 w 318635"/>
                <a:gd name="connsiteY4" fmla="*/ 323482 h 334744"/>
                <a:gd name="connsiteX5" fmla="*/ 184585 w 318635"/>
                <a:gd name="connsiteY5" fmla="*/ 333057 h 334744"/>
                <a:gd name="connsiteX6" fmla="*/ 244429 w 318635"/>
                <a:gd name="connsiteY6" fmla="*/ 333057 h 334744"/>
                <a:gd name="connsiteX7" fmla="*/ 286453 w 318635"/>
                <a:gd name="connsiteY7" fmla="*/ 330397 h 334744"/>
                <a:gd name="connsiteX8" fmla="*/ 293900 w 318635"/>
                <a:gd name="connsiteY8" fmla="*/ 328535 h 334744"/>
                <a:gd name="connsiteX9" fmla="*/ 262781 w 318635"/>
                <a:gd name="connsiteY9" fmla="*/ 286246 h 334744"/>
                <a:gd name="connsiteX10" fmla="*/ 265441 w 318635"/>
                <a:gd name="connsiteY10" fmla="*/ 195815 h 334744"/>
                <a:gd name="connsiteX11" fmla="*/ 305868 w 318635"/>
                <a:gd name="connsiteY11" fmla="*/ 197145 h 334744"/>
                <a:gd name="connsiteX12" fmla="*/ 312784 w 318635"/>
                <a:gd name="connsiteY12" fmla="*/ 190230 h 334744"/>
                <a:gd name="connsiteX13" fmla="*/ 318635 w 318635"/>
                <a:gd name="connsiteY13" fmla="*/ 136237 h 334744"/>
                <a:gd name="connsiteX14" fmla="*/ 311188 w 318635"/>
                <a:gd name="connsiteY14" fmla="*/ 135971 h 334744"/>
                <a:gd name="connsiteX15" fmla="*/ 286984 w 318635"/>
                <a:gd name="connsiteY15" fmla="*/ 138365 h 334744"/>
                <a:gd name="connsiteX16" fmla="*/ 272622 w 318635"/>
                <a:gd name="connsiteY16" fmla="*/ 145546 h 334744"/>
                <a:gd name="connsiteX17" fmla="*/ 272622 w 318635"/>
                <a:gd name="connsiteY17" fmla="*/ 123736 h 334744"/>
                <a:gd name="connsiteX18" fmla="*/ 259323 w 318635"/>
                <a:gd name="connsiteY18" fmla="*/ 101927 h 334744"/>
                <a:gd name="connsiteX19" fmla="*/ 263047 w 318635"/>
                <a:gd name="connsiteY19" fmla="*/ 63361 h 334744"/>
                <a:gd name="connsiteX20" fmla="*/ 258260 w 318635"/>
                <a:gd name="connsiteY20" fmla="*/ 41551 h 334744"/>
                <a:gd name="connsiteX21" fmla="*/ 240173 w 318635"/>
                <a:gd name="connsiteY21" fmla="*/ 37827 h 334744"/>
                <a:gd name="connsiteX22" fmla="*/ 226875 w 318635"/>
                <a:gd name="connsiteY22" fmla="*/ 31710 h 334744"/>
                <a:gd name="connsiteX23" fmla="*/ 205065 w 318635"/>
                <a:gd name="connsiteY23" fmla="*/ 31710 h 334744"/>
                <a:gd name="connsiteX24" fmla="*/ 194160 w 318635"/>
                <a:gd name="connsiteY24" fmla="*/ 55913 h 334744"/>
                <a:gd name="connsiteX25" fmla="*/ 162775 w 318635"/>
                <a:gd name="connsiteY25" fmla="*/ 60701 h 334744"/>
                <a:gd name="connsiteX26" fmla="*/ 139902 w 318635"/>
                <a:gd name="connsiteY26" fmla="*/ 43945 h 334744"/>
                <a:gd name="connsiteX27" fmla="*/ 128997 w 318635"/>
                <a:gd name="connsiteY27" fmla="*/ 23465 h 334744"/>
                <a:gd name="connsiteX28" fmla="*/ 124209 w 318635"/>
                <a:gd name="connsiteY28" fmla="*/ 591 h 334744"/>
                <a:gd name="connsiteX29" fmla="*/ 36173 w 318635"/>
                <a:gd name="connsiteY29" fmla="*/ 591 h 334744"/>
                <a:gd name="connsiteX30" fmla="*/ 20746 w 318635"/>
                <a:gd name="connsiteY30" fmla="*/ 8836 h 334744"/>
                <a:gd name="connsiteX31" fmla="*/ 44418 w 318635"/>
                <a:gd name="connsiteY31" fmla="*/ 65488 h 334744"/>
                <a:gd name="connsiteX32" fmla="*/ 39896 w 318635"/>
                <a:gd name="connsiteY32" fmla="*/ 93947 h 334744"/>
                <a:gd name="connsiteX33" fmla="*/ 56652 w 318635"/>
                <a:gd name="connsiteY33" fmla="*/ 150866 h 334744"/>
                <a:gd name="connsiteX34" fmla="*/ 37502 w 318635"/>
                <a:gd name="connsiteY34" fmla="*/ 190230 h 334744"/>
                <a:gd name="connsiteX35" fmla="*/ 17820 w 318635"/>
                <a:gd name="connsiteY35" fmla="*/ 242360 h 334744"/>
                <a:gd name="connsiteX36" fmla="*/ 3724 w 318635"/>
                <a:gd name="connsiteY36" fmla="*/ 280660 h 334744"/>
                <a:gd name="connsiteX37" fmla="*/ 0 w 318635"/>
                <a:gd name="connsiteY37" fmla="*/ 317098 h 334744"/>
                <a:gd name="connsiteX38" fmla="*/ 0 w 318635"/>
                <a:gd name="connsiteY38" fmla="*/ 318162 h 334744"/>
                <a:gd name="connsiteX39" fmla="*/ 8511 w 318635"/>
                <a:gd name="connsiteY39" fmla="*/ 316034 h 334744"/>
                <a:gd name="connsiteX40" fmla="*/ 18884 w 318635"/>
                <a:gd name="connsiteY40" fmla="*/ 310183 h 33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8635" h="334744">
                  <a:moveTo>
                    <a:pt x="18884" y="310183"/>
                  </a:moveTo>
                  <a:cubicBezTo>
                    <a:pt x="25534" y="310183"/>
                    <a:pt x="21544" y="319758"/>
                    <a:pt x="31119" y="315503"/>
                  </a:cubicBezTo>
                  <a:cubicBezTo>
                    <a:pt x="40694" y="311513"/>
                    <a:pt x="48673" y="311513"/>
                    <a:pt x="56918" y="316833"/>
                  </a:cubicBezTo>
                  <a:cubicBezTo>
                    <a:pt x="65163" y="322152"/>
                    <a:pt x="71813" y="323482"/>
                    <a:pt x="81388" y="323482"/>
                  </a:cubicBezTo>
                  <a:cubicBezTo>
                    <a:pt x="90963" y="323482"/>
                    <a:pt x="175010" y="323482"/>
                    <a:pt x="175010" y="323482"/>
                  </a:cubicBezTo>
                  <a:lnTo>
                    <a:pt x="184585" y="333057"/>
                  </a:lnTo>
                  <a:cubicBezTo>
                    <a:pt x="184585" y="333057"/>
                    <a:pt x="236184" y="329067"/>
                    <a:pt x="244429" y="333057"/>
                  </a:cubicBezTo>
                  <a:cubicBezTo>
                    <a:pt x="252674" y="337046"/>
                    <a:pt x="278473" y="333057"/>
                    <a:pt x="286453" y="330397"/>
                  </a:cubicBezTo>
                  <a:cubicBezTo>
                    <a:pt x="287782" y="329865"/>
                    <a:pt x="290442" y="329333"/>
                    <a:pt x="293900" y="328535"/>
                  </a:cubicBezTo>
                  <a:lnTo>
                    <a:pt x="262781" y="286246"/>
                  </a:lnTo>
                  <a:lnTo>
                    <a:pt x="265441" y="195815"/>
                  </a:lnTo>
                  <a:lnTo>
                    <a:pt x="305868" y="197145"/>
                  </a:lnTo>
                  <a:lnTo>
                    <a:pt x="312784" y="190230"/>
                  </a:lnTo>
                  <a:lnTo>
                    <a:pt x="318635" y="136237"/>
                  </a:lnTo>
                  <a:cubicBezTo>
                    <a:pt x="316507" y="135173"/>
                    <a:pt x="314114" y="134641"/>
                    <a:pt x="311188" y="135971"/>
                  </a:cubicBezTo>
                  <a:cubicBezTo>
                    <a:pt x="302677" y="139695"/>
                    <a:pt x="295496" y="138365"/>
                    <a:pt x="286984" y="138365"/>
                  </a:cubicBezTo>
                  <a:cubicBezTo>
                    <a:pt x="278473" y="138365"/>
                    <a:pt x="277409" y="146876"/>
                    <a:pt x="272622" y="145546"/>
                  </a:cubicBezTo>
                  <a:cubicBezTo>
                    <a:pt x="267835" y="144216"/>
                    <a:pt x="271292" y="129854"/>
                    <a:pt x="272622" y="123736"/>
                  </a:cubicBezTo>
                  <a:cubicBezTo>
                    <a:pt x="273952" y="117619"/>
                    <a:pt x="265441" y="106980"/>
                    <a:pt x="259323" y="101927"/>
                  </a:cubicBezTo>
                  <a:cubicBezTo>
                    <a:pt x="253206" y="97139"/>
                    <a:pt x="266505" y="67084"/>
                    <a:pt x="263047" y="63361"/>
                  </a:cubicBezTo>
                  <a:cubicBezTo>
                    <a:pt x="259323" y="59637"/>
                    <a:pt x="258260" y="50062"/>
                    <a:pt x="258260" y="41551"/>
                  </a:cubicBezTo>
                  <a:cubicBezTo>
                    <a:pt x="258260" y="33040"/>
                    <a:pt x="252142" y="37827"/>
                    <a:pt x="240173" y="37827"/>
                  </a:cubicBezTo>
                  <a:cubicBezTo>
                    <a:pt x="228205" y="37827"/>
                    <a:pt x="226875" y="31710"/>
                    <a:pt x="226875" y="31710"/>
                  </a:cubicBezTo>
                  <a:cubicBezTo>
                    <a:pt x="226875" y="31710"/>
                    <a:pt x="212246" y="27986"/>
                    <a:pt x="205065" y="31710"/>
                  </a:cubicBezTo>
                  <a:cubicBezTo>
                    <a:pt x="197884" y="35167"/>
                    <a:pt x="198948" y="56977"/>
                    <a:pt x="194160" y="55913"/>
                  </a:cubicBezTo>
                  <a:cubicBezTo>
                    <a:pt x="189373" y="54584"/>
                    <a:pt x="175010" y="57243"/>
                    <a:pt x="162775" y="60701"/>
                  </a:cubicBezTo>
                  <a:cubicBezTo>
                    <a:pt x="150807" y="64424"/>
                    <a:pt x="146019" y="58307"/>
                    <a:pt x="139902" y="43945"/>
                  </a:cubicBezTo>
                  <a:cubicBezTo>
                    <a:pt x="133784" y="29316"/>
                    <a:pt x="126603" y="34369"/>
                    <a:pt x="128997" y="23465"/>
                  </a:cubicBezTo>
                  <a:cubicBezTo>
                    <a:pt x="131390" y="12560"/>
                    <a:pt x="124209" y="591"/>
                    <a:pt x="124209" y="591"/>
                  </a:cubicBezTo>
                  <a:cubicBezTo>
                    <a:pt x="124209" y="591"/>
                    <a:pt x="44684" y="-739"/>
                    <a:pt x="36173" y="591"/>
                  </a:cubicBezTo>
                  <a:cubicBezTo>
                    <a:pt x="32715" y="1123"/>
                    <a:pt x="26863" y="4847"/>
                    <a:pt x="20746" y="8836"/>
                  </a:cubicBezTo>
                  <a:cubicBezTo>
                    <a:pt x="25534" y="27454"/>
                    <a:pt x="40960" y="58307"/>
                    <a:pt x="44418" y="65488"/>
                  </a:cubicBezTo>
                  <a:cubicBezTo>
                    <a:pt x="48141" y="73202"/>
                    <a:pt x="39896" y="79851"/>
                    <a:pt x="39896" y="93947"/>
                  </a:cubicBezTo>
                  <a:cubicBezTo>
                    <a:pt x="39896" y="108044"/>
                    <a:pt x="55057" y="133843"/>
                    <a:pt x="56652" y="150866"/>
                  </a:cubicBezTo>
                  <a:cubicBezTo>
                    <a:pt x="58248" y="168154"/>
                    <a:pt x="47077" y="179059"/>
                    <a:pt x="37502" y="190230"/>
                  </a:cubicBezTo>
                  <a:cubicBezTo>
                    <a:pt x="27927" y="201400"/>
                    <a:pt x="17820" y="226668"/>
                    <a:pt x="17820" y="242360"/>
                  </a:cubicBezTo>
                  <a:cubicBezTo>
                    <a:pt x="17820" y="258053"/>
                    <a:pt x="3458" y="273213"/>
                    <a:pt x="3724" y="280660"/>
                  </a:cubicBezTo>
                  <a:cubicBezTo>
                    <a:pt x="4256" y="287841"/>
                    <a:pt x="1596" y="309119"/>
                    <a:pt x="0" y="317098"/>
                  </a:cubicBezTo>
                  <a:cubicBezTo>
                    <a:pt x="0" y="317364"/>
                    <a:pt x="0" y="317896"/>
                    <a:pt x="0" y="318162"/>
                  </a:cubicBezTo>
                  <a:lnTo>
                    <a:pt x="8511" y="316034"/>
                  </a:lnTo>
                  <a:cubicBezTo>
                    <a:pt x="9309" y="316833"/>
                    <a:pt x="12235" y="310183"/>
                    <a:pt x="18884" y="31018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46B27A53-0D8D-49EA-9B5E-AEE8F114EA05}"/>
                </a:ext>
              </a:extLst>
            </p:cNvPr>
            <p:cNvSpPr/>
            <p:nvPr/>
          </p:nvSpPr>
          <p:spPr>
            <a:xfrm>
              <a:off x="6339443" y="5300222"/>
              <a:ext cx="270241" cy="235130"/>
            </a:xfrm>
            <a:custGeom>
              <a:avLst/>
              <a:gdLst>
                <a:gd name="connsiteX0" fmla="*/ 240439 w 313581"/>
                <a:gd name="connsiteY0" fmla="*/ 11171 h 272839"/>
                <a:gd name="connsiteX1" fmla="*/ 220757 w 313581"/>
                <a:gd name="connsiteY1" fmla="*/ 0 h 272839"/>
                <a:gd name="connsiteX2" fmla="*/ 188043 w 313581"/>
                <a:gd name="connsiteY2" fmla="*/ 4788 h 272839"/>
                <a:gd name="connsiteX3" fmla="*/ 180861 w 313581"/>
                <a:gd name="connsiteY3" fmla="*/ 22874 h 272839"/>
                <a:gd name="connsiteX4" fmla="*/ 177138 w 313581"/>
                <a:gd name="connsiteY4" fmla="*/ 37236 h 272839"/>
                <a:gd name="connsiteX5" fmla="*/ 175808 w 313581"/>
                <a:gd name="connsiteY5" fmla="*/ 67291 h 272839"/>
                <a:gd name="connsiteX6" fmla="*/ 169691 w 313581"/>
                <a:gd name="connsiteY6" fmla="*/ 92559 h 272839"/>
                <a:gd name="connsiteX7" fmla="*/ 187777 w 313581"/>
                <a:gd name="connsiteY7" fmla="*/ 114368 h 272839"/>
                <a:gd name="connsiteX8" fmla="*/ 205863 w 313581"/>
                <a:gd name="connsiteY8" fmla="*/ 108251 h 272839"/>
                <a:gd name="connsiteX9" fmla="*/ 209586 w 313581"/>
                <a:gd name="connsiteY9" fmla="*/ 127401 h 272839"/>
                <a:gd name="connsiteX10" fmla="*/ 204799 w 313581"/>
                <a:gd name="connsiteY10" fmla="*/ 139370 h 272839"/>
                <a:gd name="connsiteX11" fmla="*/ 185649 w 313581"/>
                <a:gd name="connsiteY11" fmla="*/ 139370 h 272839"/>
                <a:gd name="connsiteX12" fmla="*/ 174744 w 313581"/>
                <a:gd name="connsiteY12" fmla="*/ 116496 h 272839"/>
                <a:gd name="connsiteX13" fmla="*/ 154264 w 313581"/>
                <a:gd name="connsiteY13" fmla="*/ 111708 h 272839"/>
                <a:gd name="connsiteX14" fmla="*/ 139902 w 313581"/>
                <a:gd name="connsiteY14" fmla="*/ 96016 h 272839"/>
                <a:gd name="connsiteX15" fmla="*/ 130327 w 313581"/>
                <a:gd name="connsiteY15" fmla="*/ 100804 h 272839"/>
                <a:gd name="connsiteX16" fmla="*/ 118358 w 313581"/>
                <a:gd name="connsiteY16" fmla="*/ 104527 h 272839"/>
                <a:gd name="connsiteX17" fmla="*/ 95484 w 313581"/>
                <a:gd name="connsiteY17" fmla="*/ 97346 h 272839"/>
                <a:gd name="connsiteX18" fmla="*/ 86973 w 313581"/>
                <a:gd name="connsiteY18" fmla="*/ 84048 h 272839"/>
                <a:gd name="connsiteX19" fmla="*/ 70217 w 313581"/>
                <a:gd name="connsiteY19" fmla="*/ 85377 h 272839"/>
                <a:gd name="connsiteX20" fmla="*/ 63036 w 313581"/>
                <a:gd name="connsiteY20" fmla="*/ 79260 h 272839"/>
                <a:gd name="connsiteX21" fmla="*/ 55854 w 313581"/>
                <a:gd name="connsiteY21" fmla="*/ 72345 h 272839"/>
                <a:gd name="connsiteX22" fmla="*/ 50003 w 313581"/>
                <a:gd name="connsiteY22" fmla="*/ 126337 h 272839"/>
                <a:gd name="connsiteX23" fmla="*/ 43088 w 313581"/>
                <a:gd name="connsiteY23" fmla="*/ 133253 h 272839"/>
                <a:gd name="connsiteX24" fmla="*/ 2660 w 313581"/>
                <a:gd name="connsiteY24" fmla="*/ 131923 h 272839"/>
                <a:gd name="connsiteX25" fmla="*/ 0 w 313581"/>
                <a:gd name="connsiteY25" fmla="*/ 222353 h 272839"/>
                <a:gd name="connsiteX26" fmla="*/ 31119 w 313581"/>
                <a:gd name="connsiteY26" fmla="*/ 264643 h 272839"/>
                <a:gd name="connsiteX27" fmla="*/ 80856 w 313581"/>
                <a:gd name="connsiteY27" fmla="*/ 262249 h 272839"/>
                <a:gd name="connsiteX28" fmla="*/ 82984 w 313581"/>
                <a:gd name="connsiteY28" fmla="*/ 268632 h 272839"/>
                <a:gd name="connsiteX29" fmla="*/ 96814 w 313581"/>
                <a:gd name="connsiteY29" fmla="*/ 266505 h 272839"/>
                <a:gd name="connsiteX30" fmla="*/ 131390 w 313581"/>
                <a:gd name="connsiteY30" fmla="*/ 272090 h 272839"/>
                <a:gd name="connsiteX31" fmla="*/ 159584 w 313581"/>
                <a:gd name="connsiteY31" fmla="*/ 241503 h 272839"/>
                <a:gd name="connsiteX32" fmla="*/ 184585 w 313581"/>
                <a:gd name="connsiteY32" fmla="*/ 222353 h 272839"/>
                <a:gd name="connsiteX33" fmla="*/ 199746 w 313581"/>
                <a:gd name="connsiteY33" fmla="*/ 208788 h 272839"/>
                <a:gd name="connsiteX34" fmla="*/ 223151 w 313581"/>
                <a:gd name="connsiteY34" fmla="*/ 207991 h 272839"/>
                <a:gd name="connsiteX35" fmla="*/ 224747 w 313581"/>
                <a:gd name="connsiteY35" fmla="*/ 207991 h 272839"/>
                <a:gd name="connsiteX36" fmla="*/ 219161 w 313581"/>
                <a:gd name="connsiteY36" fmla="*/ 187777 h 272839"/>
                <a:gd name="connsiteX37" fmla="*/ 294431 w 313581"/>
                <a:gd name="connsiteY37" fmla="*/ 160648 h 272839"/>
                <a:gd name="connsiteX38" fmla="*/ 289644 w 313581"/>
                <a:gd name="connsiteY38" fmla="*/ 148679 h 272839"/>
                <a:gd name="connsiteX39" fmla="*/ 293900 w 313581"/>
                <a:gd name="connsiteY39" fmla="*/ 122347 h 272839"/>
                <a:gd name="connsiteX40" fmla="*/ 305070 w 313581"/>
                <a:gd name="connsiteY40" fmla="*/ 115432 h 272839"/>
                <a:gd name="connsiteX41" fmla="*/ 303740 w 313581"/>
                <a:gd name="connsiteY41" fmla="*/ 71015 h 272839"/>
                <a:gd name="connsiteX42" fmla="*/ 313582 w 313581"/>
                <a:gd name="connsiteY42" fmla="*/ 65430 h 272839"/>
                <a:gd name="connsiteX43" fmla="*/ 301081 w 313581"/>
                <a:gd name="connsiteY43" fmla="*/ 36173 h 272839"/>
                <a:gd name="connsiteX44" fmla="*/ 266239 w 313581"/>
                <a:gd name="connsiteY44" fmla="*/ 21012 h 272839"/>
                <a:gd name="connsiteX45" fmla="*/ 240439 w 313581"/>
                <a:gd name="connsiteY45" fmla="*/ 11171 h 2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3581" h="272839">
                  <a:moveTo>
                    <a:pt x="240439" y="11171"/>
                  </a:moveTo>
                  <a:cubicBezTo>
                    <a:pt x="236716" y="11171"/>
                    <a:pt x="228205" y="5586"/>
                    <a:pt x="220757" y="0"/>
                  </a:cubicBezTo>
                  <a:cubicBezTo>
                    <a:pt x="215438" y="5852"/>
                    <a:pt x="197086" y="4788"/>
                    <a:pt x="188043" y="4788"/>
                  </a:cubicBezTo>
                  <a:cubicBezTo>
                    <a:pt x="178468" y="4788"/>
                    <a:pt x="186979" y="18086"/>
                    <a:pt x="180861" y="22874"/>
                  </a:cubicBezTo>
                  <a:cubicBezTo>
                    <a:pt x="174744" y="27661"/>
                    <a:pt x="172350" y="34843"/>
                    <a:pt x="177138" y="37236"/>
                  </a:cubicBezTo>
                  <a:cubicBezTo>
                    <a:pt x="181925" y="39630"/>
                    <a:pt x="175808" y="60110"/>
                    <a:pt x="175808" y="67291"/>
                  </a:cubicBezTo>
                  <a:cubicBezTo>
                    <a:pt x="175808" y="74472"/>
                    <a:pt x="166233" y="90165"/>
                    <a:pt x="169691" y="92559"/>
                  </a:cubicBezTo>
                  <a:cubicBezTo>
                    <a:pt x="173414" y="94952"/>
                    <a:pt x="179266" y="111975"/>
                    <a:pt x="187777" y="114368"/>
                  </a:cubicBezTo>
                  <a:cubicBezTo>
                    <a:pt x="196288" y="116762"/>
                    <a:pt x="202139" y="108251"/>
                    <a:pt x="205863" y="108251"/>
                  </a:cubicBezTo>
                  <a:cubicBezTo>
                    <a:pt x="209586" y="108251"/>
                    <a:pt x="209586" y="119156"/>
                    <a:pt x="209586" y="127401"/>
                  </a:cubicBezTo>
                  <a:cubicBezTo>
                    <a:pt x="209586" y="135912"/>
                    <a:pt x="204799" y="139370"/>
                    <a:pt x="204799" y="139370"/>
                  </a:cubicBezTo>
                  <a:cubicBezTo>
                    <a:pt x="204799" y="139370"/>
                    <a:pt x="191500" y="144157"/>
                    <a:pt x="185649" y="139370"/>
                  </a:cubicBezTo>
                  <a:cubicBezTo>
                    <a:pt x="179531" y="134582"/>
                    <a:pt x="174744" y="121284"/>
                    <a:pt x="174744" y="116496"/>
                  </a:cubicBezTo>
                  <a:cubicBezTo>
                    <a:pt x="174744" y="111708"/>
                    <a:pt x="160382" y="111708"/>
                    <a:pt x="154264" y="111708"/>
                  </a:cubicBezTo>
                  <a:cubicBezTo>
                    <a:pt x="148147" y="111708"/>
                    <a:pt x="142295" y="100804"/>
                    <a:pt x="139902" y="96016"/>
                  </a:cubicBezTo>
                  <a:cubicBezTo>
                    <a:pt x="137508" y="91229"/>
                    <a:pt x="130327" y="97346"/>
                    <a:pt x="130327" y="100804"/>
                  </a:cubicBezTo>
                  <a:cubicBezTo>
                    <a:pt x="130327" y="104527"/>
                    <a:pt x="124209" y="104527"/>
                    <a:pt x="118358" y="104527"/>
                  </a:cubicBezTo>
                  <a:cubicBezTo>
                    <a:pt x="112241" y="104527"/>
                    <a:pt x="100272" y="94952"/>
                    <a:pt x="95484" y="97346"/>
                  </a:cubicBezTo>
                  <a:cubicBezTo>
                    <a:pt x="90697" y="99740"/>
                    <a:pt x="85909" y="88835"/>
                    <a:pt x="86973" y="84048"/>
                  </a:cubicBezTo>
                  <a:cubicBezTo>
                    <a:pt x="88303" y="79260"/>
                    <a:pt x="75004" y="82718"/>
                    <a:pt x="70217" y="85377"/>
                  </a:cubicBezTo>
                  <a:cubicBezTo>
                    <a:pt x="65429" y="87771"/>
                    <a:pt x="63036" y="79260"/>
                    <a:pt x="63036" y="79260"/>
                  </a:cubicBezTo>
                  <a:cubicBezTo>
                    <a:pt x="63036" y="79260"/>
                    <a:pt x="60376" y="74472"/>
                    <a:pt x="55854" y="72345"/>
                  </a:cubicBezTo>
                  <a:lnTo>
                    <a:pt x="50003" y="126337"/>
                  </a:lnTo>
                  <a:lnTo>
                    <a:pt x="43088" y="133253"/>
                  </a:lnTo>
                  <a:lnTo>
                    <a:pt x="2660" y="131923"/>
                  </a:lnTo>
                  <a:lnTo>
                    <a:pt x="0" y="222353"/>
                  </a:lnTo>
                  <a:lnTo>
                    <a:pt x="31119" y="264643"/>
                  </a:lnTo>
                  <a:cubicBezTo>
                    <a:pt x="47343" y="261451"/>
                    <a:pt x="80856" y="256664"/>
                    <a:pt x="80856" y="262249"/>
                  </a:cubicBezTo>
                  <a:cubicBezTo>
                    <a:pt x="80856" y="263845"/>
                    <a:pt x="81654" y="266239"/>
                    <a:pt x="82984" y="268632"/>
                  </a:cubicBezTo>
                  <a:cubicBezTo>
                    <a:pt x="88569" y="267302"/>
                    <a:pt x="93888" y="266239"/>
                    <a:pt x="96814" y="266505"/>
                  </a:cubicBezTo>
                  <a:cubicBezTo>
                    <a:pt x="103197" y="267302"/>
                    <a:pt x="125007" y="275282"/>
                    <a:pt x="131390" y="272090"/>
                  </a:cubicBezTo>
                  <a:cubicBezTo>
                    <a:pt x="137774" y="268899"/>
                    <a:pt x="148945" y="244695"/>
                    <a:pt x="159584" y="241503"/>
                  </a:cubicBezTo>
                  <a:cubicBezTo>
                    <a:pt x="169957" y="238312"/>
                    <a:pt x="184585" y="227141"/>
                    <a:pt x="184585" y="222353"/>
                  </a:cubicBezTo>
                  <a:cubicBezTo>
                    <a:pt x="184585" y="217566"/>
                    <a:pt x="184585" y="212778"/>
                    <a:pt x="199746" y="208788"/>
                  </a:cubicBezTo>
                  <a:lnTo>
                    <a:pt x="223151" y="207991"/>
                  </a:lnTo>
                  <a:lnTo>
                    <a:pt x="224747" y="207991"/>
                  </a:lnTo>
                  <a:lnTo>
                    <a:pt x="219161" y="187777"/>
                  </a:lnTo>
                  <a:cubicBezTo>
                    <a:pt x="219161" y="187777"/>
                    <a:pt x="290442" y="161180"/>
                    <a:pt x="294431" y="160648"/>
                  </a:cubicBezTo>
                  <a:cubicBezTo>
                    <a:pt x="291240" y="154264"/>
                    <a:pt x="288048" y="149477"/>
                    <a:pt x="289644" y="148679"/>
                  </a:cubicBezTo>
                  <a:cubicBezTo>
                    <a:pt x="292304" y="147349"/>
                    <a:pt x="293900" y="127667"/>
                    <a:pt x="293900" y="122347"/>
                  </a:cubicBezTo>
                  <a:cubicBezTo>
                    <a:pt x="293900" y="116762"/>
                    <a:pt x="310656" y="121018"/>
                    <a:pt x="305070" y="115432"/>
                  </a:cubicBezTo>
                  <a:cubicBezTo>
                    <a:pt x="299485" y="109847"/>
                    <a:pt x="300815" y="77930"/>
                    <a:pt x="303740" y="71015"/>
                  </a:cubicBezTo>
                  <a:cubicBezTo>
                    <a:pt x="306400" y="64100"/>
                    <a:pt x="313582" y="71015"/>
                    <a:pt x="313582" y="65430"/>
                  </a:cubicBezTo>
                  <a:cubicBezTo>
                    <a:pt x="313582" y="59844"/>
                    <a:pt x="305337" y="41758"/>
                    <a:pt x="301081" y="36173"/>
                  </a:cubicBezTo>
                  <a:cubicBezTo>
                    <a:pt x="297889" y="32183"/>
                    <a:pt x="273154" y="22342"/>
                    <a:pt x="266239" y="21012"/>
                  </a:cubicBezTo>
                  <a:cubicBezTo>
                    <a:pt x="258260" y="19682"/>
                    <a:pt x="247354" y="11171"/>
                    <a:pt x="240439" y="1117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37" name="Freeform: Shape 236">
              <a:extLst>
                <a:ext uri="{FF2B5EF4-FFF2-40B4-BE49-F238E27FC236}">
                  <a16:creationId xmlns:a16="http://schemas.microsoft.com/office/drawing/2014/main" id="{FF39BDC3-01BD-4DBB-B1FF-9F4D41882AAB}"/>
                </a:ext>
              </a:extLst>
            </p:cNvPr>
            <p:cNvSpPr/>
            <p:nvPr/>
          </p:nvSpPr>
          <p:spPr>
            <a:xfrm>
              <a:off x="6499662" y="5131980"/>
              <a:ext cx="44872" cy="38409"/>
            </a:xfrm>
            <a:custGeom>
              <a:avLst/>
              <a:gdLst>
                <a:gd name="connsiteX0" fmla="*/ 43088 w 52069"/>
                <a:gd name="connsiteY0" fmla="*/ 0 h 44569"/>
                <a:gd name="connsiteX1" fmla="*/ 28193 w 52069"/>
                <a:gd name="connsiteY1" fmla="*/ 5053 h 44569"/>
                <a:gd name="connsiteX2" fmla="*/ 14628 w 52069"/>
                <a:gd name="connsiteY2" fmla="*/ 7447 h 44569"/>
                <a:gd name="connsiteX3" fmla="*/ 11437 w 52069"/>
                <a:gd name="connsiteY3" fmla="*/ 10107 h 44569"/>
                <a:gd name="connsiteX4" fmla="*/ 6117 w 52069"/>
                <a:gd name="connsiteY4" fmla="*/ 27661 h 44569"/>
                <a:gd name="connsiteX5" fmla="*/ 0 w 52069"/>
                <a:gd name="connsiteY5" fmla="*/ 35374 h 44569"/>
                <a:gd name="connsiteX6" fmla="*/ 5319 w 52069"/>
                <a:gd name="connsiteY6" fmla="*/ 43353 h 44569"/>
                <a:gd name="connsiteX7" fmla="*/ 14363 w 52069"/>
                <a:gd name="connsiteY7" fmla="*/ 44151 h 44569"/>
                <a:gd name="connsiteX8" fmla="*/ 28193 w 52069"/>
                <a:gd name="connsiteY8" fmla="*/ 35906 h 44569"/>
                <a:gd name="connsiteX9" fmla="*/ 51865 w 52069"/>
                <a:gd name="connsiteY9" fmla="*/ 30321 h 44569"/>
                <a:gd name="connsiteX10" fmla="*/ 47609 w 52069"/>
                <a:gd name="connsiteY10" fmla="*/ 12235 h 44569"/>
                <a:gd name="connsiteX11" fmla="*/ 43088 w 52069"/>
                <a:gd name="connsiteY11" fmla="*/ 0 h 4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69" h="44569">
                  <a:moveTo>
                    <a:pt x="43088" y="0"/>
                  </a:moveTo>
                  <a:cubicBezTo>
                    <a:pt x="36970" y="1596"/>
                    <a:pt x="30587" y="3723"/>
                    <a:pt x="28193" y="5053"/>
                  </a:cubicBezTo>
                  <a:cubicBezTo>
                    <a:pt x="24203" y="6915"/>
                    <a:pt x="22342" y="8245"/>
                    <a:pt x="14628" y="7447"/>
                  </a:cubicBezTo>
                  <a:cubicBezTo>
                    <a:pt x="13831" y="8511"/>
                    <a:pt x="12767" y="9575"/>
                    <a:pt x="11437" y="10107"/>
                  </a:cubicBezTo>
                  <a:cubicBezTo>
                    <a:pt x="4788" y="12501"/>
                    <a:pt x="6117" y="27661"/>
                    <a:pt x="6117" y="27661"/>
                  </a:cubicBezTo>
                  <a:cubicBezTo>
                    <a:pt x="6117" y="27661"/>
                    <a:pt x="0" y="28193"/>
                    <a:pt x="0" y="35374"/>
                  </a:cubicBezTo>
                  <a:cubicBezTo>
                    <a:pt x="0" y="40428"/>
                    <a:pt x="3192" y="42289"/>
                    <a:pt x="5319" y="43353"/>
                  </a:cubicBezTo>
                  <a:cubicBezTo>
                    <a:pt x="8777" y="43353"/>
                    <a:pt x="11969" y="43619"/>
                    <a:pt x="14363" y="44151"/>
                  </a:cubicBezTo>
                  <a:cubicBezTo>
                    <a:pt x="29523" y="46811"/>
                    <a:pt x="28193" y="35906"/>
                    <a:pt x="28193" y="35906"/>
                  </a:cubicBezTo>
                  <a:cubicBezTo>
                    <a:pt x="28193" y="35906"/>
                    <a:pt x="50535" y="37236"/>
                    <a:pt x="51865" y="30321"/>
                  </a:cubicBezTo>
                  <a:cubicBezTo>
                    <a:pt x="53195" y="23405"/>
                    <a:pt x="47609" y="12235"/>
                    <a:pt x="47609" y="12235"/>
                  </a:cubicBezTo>
                  <a:lnTo>
                    <a:pt x="43088" y="0"/>
                  </a:ln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B6738C78-158A-4182-AFBD-C483B7A9A1F5}"/>
                </a:ext>
              </a:extLst>
            </p:cNvPr>
            <p:cNvSpPr/>
            <p:nvPr/>
          </p:nvSpPr>
          <p:spPr>
            <a:xfrm>
              <a:off x="6781135" y="4820263"/>
              <a:ext cx="241892" cy="323179"/>
            </a:xfrm>
            <a:custGeom>
              <a:avLst/>
              <a:gdLst>
                <a:gd name="connsiteX0" fmla="*/ 65961 w 280686"/>
                <a:gd name="connsiteY0" fmla="*/ 68343 h 375009"/>
                <a:gd name="connsiteX1" fmla="*/ 84048 w 280686"/>
                <a:gd name="connsiteY1" fmla="*/ 84567 h 375009"/>
                <a:gd name="connsiteX2" fmla="*/ 138838 w 280686"/>
                <a:gd name="connsiteY2" fmla="*/ 103717 h 375009"/>
                <a:gd name="connsiteX3" fmla="*/ 176074 w 280686"/>
                <a:gd name="connsiteY3" fmla="*/ 112228 h 375009"/>
                <a:gd name="connsiteX4" fmla="*/ 185649 w 280686"/>
                <a:gd name="connsiteY4" fmla="*/ 118346 h 375009"/>
                <a:gd name="connsiteX5" fmla="*/ 113305 w 280686"/>
                <a:gd name="connsiteY5" fmla="*/ 190690 h 375009"/>
                <a:gd name="connsiteX6" fmla="*/ 83250 w 280686"/>
                <a:gd name="connsiteY6" fmla="*/ 196009 h 375009"/>
                <a:gd name="connsiteX7" fmla="*/ 47609 w 280686"/>
                <a:gd name="connsiteY7" fmla="*/ 214627 h 375009"/>
                <a:gd name="connsiteX8" fmla="*/ 25534 w 280686"/>
                <a:gd name="connsiteY8" fmla="*/ 218085 h 375009"/>
                <a:gd name="connsiteX9" fmla="*/ 12501 w 280686"/>
                <a:gd name="connsiteY9" fmla="*/ 236969 h 375009"/>
                <a:gd name="connsiteX10" fmla="*/ 0 w 280686"/>
                <a:gd name="connsiteY10" fmla="*/ 256385 h 375009"/>
                <a:gd name="connsiteX11" fmla="*/ 1330 w 280686"/>
                <a:gd name="connsiteY11" fmla="*/ 353731 h 375009"/>
                <a:gd name="connsiteX12" fmla="*/ 14895 w 280686"/>
                <a:gd name="connsiteY12" fmla="*/ 375009 h 375009"/>
                <a:gd name="connsiteX13" fmla="*/ 75270 w 280686"/>
                <a:gd name="connsiteY13" fmla="*/ 311176 h 375009"/>
                <a:gd name="connsiteX14" fmla="*/ 122614 w 280686"/>
                <a:gd name="connsiteY14" fmla="*/ 275003 h 375009"/>
                <a:gd name="connsiteX15" fmla="*/ 190170 w 280686"/>
                <a:gd name="connsiteY15" fmla="*/ 208776 h 375009"/>
                <a:gd name="connsiteX16" fmla="*/ 221555 w 280686"/>
                <a:gd name="connsiteY16" fmla="*/ 158507 h 375009"/>
                <a:gd name="connsiteX17" fmla="*/ 246025 w 280686"/>
                <a:gd name="connsiteY17" fmla="*/ 116218 h 375009"/>
                <a:gd name="connsiteX18" fmla="*/ 271292 w 280686"/>
                <a:gd name="connsiteY18" fmla="*/ 62491 h 375009"/>
                <a:gd name="connsiteX19" fmla="*/ 280601 w 280686"/>
                <a:gd name="connsiteY19" fmla="*/ 15148 h 375009"/>
                <a:gd name="connsiteX20" fmla="*/ 263047 w 280686"/>
                <a:gd name="connsiteY20" fmla="*/ 5839 h 375009"/>
                <a:gd name="connsiteX21" fmla="*/ 201874 w 280686"/>
                <a:gd name="connsiteY21" fmla="*/ 22329 h 375009"/>
                <a:gd name="connsiteX22" fmla="*/ 158520 w 280686"/>
                <a:gd name="connsiteY22" fmla="*/ 32436 h 375009"/>
                <a:gd name="connsiteX23" fmla="*/ 123145 w 280686"/>
                <a:gd name="connsiteY23" fmla="*/ 38820 h 375009"/>
                <a:gd name="connsiteX24" fmla="*/ 78196 w 280686"/>
                <a:gd name="connsiteY24" fmla="*/ 35096 h 375009"/>
                <a:gd name="connsiteX25" fmla="*/ 64366 w 280686"/>
                <a:gd name="connsiteY25" fmla="*/ 19669 h 375009"/>
                <a:gd name="connsiteX26" fmla="*/ 48939 w 280686"/>
                <a:gd name="connsiteY26" fmla="*/ 43075 h 375009"/>
                <a:gd name="connsiteX27" fmla="*/ 65961 w 280686"/>
                <a:gd name="connsiteY27" fmla="*/ 68343 h 37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0686" h="375009">
                  <a:moveTo>
                    <a:pt x="65961" y="68343"/>
                  </a:moveTo>
                  <a:cubicBezTo>
                    <a:pt x="70749" y="70736"/>
                    <a:pt x="78462" y="83503"/>
                    <a:pt x="84048" y="84567"/>
                  </a:cubicBezTo>
                  <a:cubicBezTo>
                    <a:pt x="89367" y="85897"/>
                    <a:pt x="119688" y="96004"/>
                    <a:pt x="138838" y="103717"/>
                  </a:cubicBezTo>
                  <a:cubicBezTo>
                    <a:pt x="157988" y="111430"/>
                    <a:pt x="170222" y="112228"/>
                    <a:pt x="176074" y="112228"/>
                  </a:cubicBezTo>
                  <a:cubicBezTo>
                    <a:pt x="182191" y="112228"/>
                    <a:pt x="191235" y="114090"/>
                    <a:pt x="185649" y="118346"/>
                  </a:cubicBezTo>
                  <a:cubicBezTo>
                    <a:pt x="180329" y="122601"/>
                    <a:pt x="121284" y="182179"/>
                    <a:pt x="113305" y="190690"/>
                  </a:cubicBezTo>
                  <a:cubicBezTo>
                    <a:pt x="105592" y="199201"/>
                    <a:pt x="100538" y="196009"/>
                    <a:pt x="83250" y="196009"/>
                  </a:cubicBezTo>
                  <a:cubicBezTo>
                    <a:pt x="65961" y="196009"/>
                    <a:pt x="52397" y="215159"/>
                    <a:pt x="47609" y="214627"/>
                  </a:cubicBezTo>
                  <a:cubicBezTo>
                    <a:pt x="44684" y="214362"/>
                    <a:pt x="34576" y="215957"/>
                    <a:pt x="25534" y="218085"/>
                  </a:cubicBezTo>
                  <a:lnTo>
                    <a:pt x="12501" y="236969"/>
                  </a:lnTo>
                  <a:lnTo>
                    <a:pt x="0" y="256385"/>
                  </a:lnTo>
                  <a:lnTo>
                    <a:pt x="1330" y="353731"/>
                  </a:lnTo>
                  <a:lnTo>
                    <a:pt x="14895" y="375009"/>
                  </a:lnTo>
                  <a:cubicBezTo>
                    <a:pt x="25534" y="360912"/>
                    <a:pt x="53993" y="333517"/>
                    <a:pt x="75270" y="311176"/>
                  </a:cubicBezTo>
                  <a:cubicBezTo>
                    <a:pt x="98144" y="286972"/>
                    <a:pt x="109847" y="281387"/>
                    <a:pt x="122614" y="275003"/>
                  </a:cubicBezTo>
                  <a:cubicBezTo>
                    <a:pt x="135380" y="268620"/>
                    <a:pt x="168095" y="236703"/>
                    <a:pt x="190170" y="208776"/>
                  </a:cubicBezTo>
                  <a:cubicBezTo>
                    <a:pt x="204001" y="190956"/>
                    <a:pt x="219427" y="171274"/>
                    <a:pt x="221555" y="158507"/>
                  </a:cubicBezTo>
                  <a:cubicBezTo>
                    <a:pt x="223683" y="145741"/>
                    <a:pt x="236450" y="128718"/>
                    <a:pt x="246025" y="116218"/>
                  </a:cubicBezTo>
                  <a:cubicBezTo>
                    <a:pt x="255600" y="103717"/>
                    <a:pt x="271824" y="72066"/>
                    <a:pt x="271292" y="62491"/>
                  </a:cubicBezTo>
                  <a:cubicBezTo>
                    <a:pt x="270760" y="52916"/>
                    <a:pt x="279271" y="32436"/>
                    <a:pt x="280601" y="15148"/>
                  </a:cubicBezTo>
                  <a:cubicBezTo>
                    <a:pt x="281931" y="-2140"/>
                    <a:pt x="267302" y="-3736"/>
                    <a:pt x="263047" y="5839"/>
                  </a:cubicBezTo>
                  <a:cubicBezTo>
                    <a:pt x="258526" y="15414"/>
                    <a:pt x="224215" y="21797"/>
                    <a:pt x="201874" y="22329"/>
                  </a:cubicBezTo>
                  <a:cubicBezTo>
                    <a:pt x="179798" y="22595"/>
                    <a:pt x="166499" y="24723"/>
                    <a:pt x="158520" y="32436"/>
                  </a:cubicBezTo>
                  <a:cubicBezTo>
                    <a:pt x="150541" y="40150"/>
                    <a:pt x="130327" y="30575"/>
                    <a:pt x="123145" y="38820"/>
                  </a:cubicBezTo>
                  <a:cubicBezTo>
                    <a:pt x="115964" y="47331"/>
                    <a:pt x="87505" y="54512"/>
                    <a:pt x="78196" y="35096"/>
                  </a:cubicBezTo>
                  <a:cubicBezTo>
                    <a:pt x="74207" y="26851"/>
                    <a:pt x="69153" y="22329"/>
                    <a:pt x="64366" y="19669"/>
                  </a:cubicBezTo>
                  <a:cubicBezTo>
                    <a:pt x="56652" y="27649"/>
                    <a:pt x="47343" y="39352"/>
                    <a:pt x="48939" y="43075"/>
                  </a:cubicBezTo>
                  <a:cubicBezTo>
                    <a:pt x="51333" y="49193"/>
                    <a:pt x="61174" y="65949"/>
                    <a:pt x="65961" y="6834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724B4435-F783-1AEE-5442-B3227423ACA1}"/>
                </a:ext>
              </a:extLst>
            </p:cNvPr>
            <p:cNvSpPr/>
            <p:nvPr userDrawn="1"/>
          </p:nvSpPr>
          <p:spPr>
            <a:xfrm>
              <a:off x="5438409" y="4222740"/>
              <a:ext cx="373634" cy="373800"/>
            </a:xfrm>
            <a:custGeom>
              <a:avLst/>
              <a:gdLst>
                <a:gd name="connsiteX0" fmla="*/ 262907 w 373634"/>
                <a:gd name="connsiteY0" fmla="*/ 1139 h 373800"/>
                <a:gd name="connsiteX1" fmla="*/ 284682 w 373634"/>
                <a:gd name="connsiteY1" fmla="*/ 11570 h 373800"/>
                <a:gd name="connsiteX2" fmla="*/ 324565 w 373634"/>
                <a:gd name="connsiteY2" fmla="*/ 15839 h 373800"/>
                <a:gd name="connsiteX3" fmla="*/ 351841 w 373634"/>
                <a:gd name="connsiteY3" fmla="*/ 22477 h 373800"/>
                <a:gd name="connsiteX4" fmla="*/ 355738 w 373634"/>
                <a:gd name="connsiteY4" fmla="*/ 30065 h 373800"/>
                <a:gd name="connsiteX5" fmla="*/ 362615 w 373634"/>
                <a:gd name="connsiteY5" fmla="*/ 55435 h 373800"/>
                <a:gd name="connsiteX6" fmla="*/ 364218 w 373634"/>
                <a:gd name="connsiteY6" fmla="*/ 77486 h 373800"/>
                <a:gd name="connsiteX7" fmla="*/ 373387 w 373634"/>
                <a:gd name="connsiteY7" fmla="*/ 94083 h 373800"/>
                <a:gd name="connsiteX8" fmla="*/ 368115 w 373634"/>
                <a:gd name="connsiteY8" fmla="*/ 103567 h 373800"/>
                <a:gd name="connsiteX9" fmla="*/ 333733 w 373634"/>
                <a:gd name="connsiteY9" fmla="*/ 105227 h 373800"/>
                <a:gd name="connsiteX10" fmla="*/ 319981 w 373634"/>
                <a:gd name="connsiteY10" fmla="*/ 114000 h 373800"/>
                <a:gd name="connsiteX11" fmla="*/ 312417 w 373634"/>
                <a:gd name="connsiteY11" fmla="*/ 120401 h 373800"/>
                <a:gd name="connsiteX12" fmla="*/ 309437 w 373634"/>
                <a:gd name="connsiteY12" fmla="*/ 135339 h 373800"/>
                <a:gd name="connsiteX13" fmla="*/ 298664 w 373634"/>
                <a:gd name="connsiteY13" fmla="*/ 142452 h 373800"/>
                <a:gd name="connsiteX14" fmla="*/ 281014 w 373634"/>
                <a:gd name="connsiteY14" fmla="*/ 148854 h 373800"/>
                <a:gd name="connsiteX15" fmla="*/ 268866 w 373634"/>
                <a:gd name="connsiteY15" fmla="*/ 163080 h 373800"/>
                <a:gd name="connsiteX16" fmla="*/ 248237 w 373634"/>
                <a:gd name="connsiteY16" fmla="*/ 167822 h 373800"/>
                <a:gd name="connsiteX17" fmla="*/ 232880 w 373634"/>
                <a:gd name="connsiteY17" fmla="*/ 172564 h 373800"/>
                <a:gd name="connsiteX18" fmla="*/ 195519 w 373634"/>
                <a:gd name="connsiteY18" fmla="*/ 197934 h 373800"/>
                <a:gd name="connsiteX19" fmla="*/ 195404 w 373634"/>
                <a:gd name="connsiteY19" fmla="*/ 208989 h 373800"/>
                <a:gd name="connsiteX20" fmla="*/ 195764 w 373634"/>
                <a:gd name="connsiteY20" fmla="*/ 222726 h 373800"/>
                <a:gd name="connsiteX21" fmla="*/ 195977 w 373634"/>
                <a:gd name="connsiteY21" fmla="*/ 223208 h 373800"/>
                <a:gd name="connsiteX22" fmla="*/ 195519 w 373634"/>
                <a:gd name="connsiteY22" fmla="*/ 256902 h 373800"/>
                <a:gd name="connsiteX23" fmla="*/ 116899 w 373634"/>
                <a:gd name="connsiteY23" fmla="*/ 256902 h 373800"/>
                <a:gd name="connsiteX24" fmla="*/ 116899 w 373634"/>
                <a:gd name="connsiteY24" fmla="*/ 319476 h 373800"/>
                <a:gd name="connsiteX25" fmla="*/ 92373 w 373634"/>
                <a:gd name="connsiteY25" fmla="*/ 337126 h 373800"/>
                <a:gd name="connsiteX26" fmla="*/ 92373 w 373634"/>
                <a:gd name="connsiteY26" fmla="*/ 373800 h 373800"/>
                <a:gd name="connsiteX27" fmla="*/ 0 w 373634"/>
                <a:gd name="connsiteY27" fmla="*/ 373800 h 373800"/>
                <a:gd name="connsiteX28" fmla="*/ 6876 w 373634"/>
                <a:gd name="connsiteY28" fmla="*/ 351796 h 373800"/>
                <a:gd name="connsiteX29" fmla="*/ 48134 w 373634"/>
                <a:gd name="connsiteY29" fmla="*/ 278677 h 373800"/>
                <a:gd name="connsiteX30" fmla="*/ 79307 w 373634"/>
                <a:gd name="connsiteY30" fmla="*/ 235814 h 373800"/>
                <a:gd name="connsiteX31" fmla="*/ 92144 w 373634"/>
                <a:gd name="connsiteY31" fmla="*/ 214268 h 373800"/>
                <a:gd name="connsiteX32" fmla="*/ 105158 w 373634"/>
                <a:gd name="connsiteY32" fmla="*/ 214268 h 373800"/>
                <a:gd name="connsiteX33" fmla="*/ 108876 w 373634"/>
                <a:gd name="connsiteY33" fmla="*/ 212397 h 373800"/>
                <a:gd name="connsiteX34" fmla="*/ 143258 w 373634"/>
                <a:gd name="connsiteY34" fmla="*/ 188450 h 373800"/>
                <a:gd name="connsiteX35" fmla="*/ 170993 w 373634"/>
                <a:gd name="connsiteY35" fmla="*/ 148617 h 373800"/>
                <a:gd name="connsiteX36" fmla="*/ 170993 w 373634"/>
                <a:gd name="connsiteY36" fmla="*/ 111629 h 373800"/>
                <a:gd name="connsiteX37" fmla="*/ 184058 w 373634"/>
                <a:gd name="connsiteY37" fmla="*/ 88629 h 373800"/>
                <a:gd name="connsiteX38" fmla="*/ 201707 w 373634"/>
                <a:gd name="connsiteY38" fmla="*/ 68001 h 373800"/>
                <a:gd name="connsiteX39" fmla="*/ 237235 w 373634"/>
                <a:gd name="connsiteY39" fmla="*/ 50456 h 373800"/>
                <a:gd name="connsiteX40" fmla="*/ 262907 w 373634"/>
                <a:gd name="connsiteY40" fmla="*/ 1139 h 37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73634" h="373800">
                  <a:moveTo>
                    <a:pt x="262907" y="1139"/>
                  </a:moveTo>
                  <a:cubicBezTo>
                    <a:pt x="269554" y="-1945"/>
                    <a:pt x="275743" y="1139"/>
                    <a:pt x="284682" y="11570"/>
                  </a:cubicBezTo>
                  <a:cubicBezTo>
                    <a:pt x="293851" y="22003"/>
                    <a:pt x="312417" y="15365"/>
                    <a:pt x="324565" y="15839"/>
                  </a:cubicBezTo>
                  <a:cubicBezTo>
                    <a:pt x="333275" y="16076"/>
                    <a:pt x="343590" y="22715"/>
                    <a:pt x="351841" y="22477"/>
                  </a:cubicBezTo>
                  <a:cubicBezTo>
                    <a:pt x="353217" y="25797"/>
                    <a:pt x="354592" y="28642"/>
                    <a:pt x="355738" y="30065"/>
                  </a:cubicBezTo>
                  <a:cubicBezTo>
                    <a:pt x="361010" y="37178"/>
                    <a:pt x="362615" y="45950"/>
                    <a:pt x="362615" y="55435"/>
                  </a:cubicBezTo>
                  <a:cubicBezTo>
                    <a:pt x="362615" y="64919"/>
                    <a:pt x="359634" y="76774"/>
                    <a:pt x="364218" y="77486"/>
                  </a:cubicBezTo>
                  <a:cubicBezTo>
                    <a:pt x="368803" y="78197"/>
                    <a:pt x="372699" y="90052"/>
                    <a:pt x="373387" y="94083"/>
                  </a:cubicBezTo>
                  <a:cubicBezTo>
                    <a:pt x="374304" y="98113"/>
                    <a:pt x="372699" y="103567"/>
                    <a:pt x="368115" y="103567"/>
                  </a:cubicBezTo>
                  <a:cubicBezTo>
                    <a:pt x="363531" y="103567"/>
                    <a:pt x="333733" y="100484"/>
                    <a:pt x="333733" y="105227"/>
                  </a:cubicBezTo>
                  <a:cubicBezTo>
                    <a:pt x="333733" y="109969"/>
                    <a:pt x="326857" y="114000"/>
                    <a:pt x="319981" y="114000"/>
                  </a:cubicBezTo>
                  <a:cubicBezTo>
                    <a:pt x="313104" y="114000"/>
                    <a:pt x="313104" y="112577"/>
                    <a:pt x="312417" y="120401"/>
                  </a:cubicBezTo>
                  <a:cubicBezTo>
                    <a:pt x="311729" y="128226"/>
                    <a:pt x="314021" y="135339"/>
                    <a:pt x="309437" y="135339"/>
                  </a:cubicBezTo>
                  <a:cubicBezTo>
                    <a:pt x="304853" y="135339"/>
                    <a:pt x="305541" y="141740"/>
                    <a:pt x="298664" y="142452"/>
                  </a:cubicBezTo>
                  <a:cubicBezTo>
                    <a:pt x="291787" y="143400"/>
                    <a:pt x="281014" y="141740"/>
                    <a:pt x="281014" y="148854"/>
                  </a:cubicBezTo>
                  <a:cubicBezTo>
                    <a:pt x="281014" y="155967"/>
                    <a:pt x="276430" y="161420"/>
                    <a:pt x="268866" y="163080"/>
                  </a:cubicBezTo>
                  <a:cubicBezTo>
                    <a:pt x="261303" y="164740"/>
                    <a:pt x="248237" y="161420"/>
                    <a:pt x="248237" y="167822"/>
                  </a:cubicBezTo>
                  <a:cubicBezTo>
                    <a:pt x="248237" y="174224"/>
                    <a:pt x="238152" y="169481"/>
                    <a:pt x="232880" y="172564"/>
                  </a:cubicBezTo>
                  <a:cubicBezTo>
                    <a:pt x="227608" y="175883"/>
                    <a:pt x="196205" y="194851"/>
                    <a:pt x="195519" y="197934"/>
                  </a:cubicBezTo>
                  <a:cubicBezTo>
                    <a:pt x="195289" y="198645"/>
                    <a:pt x="195289" y="202913"/>
                    <a:pt x="195404" y="208989"/>
                  </a:cubicBezTo>
                  <a:lnTo>
                    <a:pt x="195764" y="222726"/>
                  </a:lnTo>
                  <a:lnTo>
                    <a:pt x="195977" y="223208"/>
                  </a:lnTo>
                  <a:cubicBezTo>
                    <a:pt x="196436" y="239482"/>
                    <a:pt x="196665" y="256214"/>
                    <a:pt x="195519" y="256902"/>
                  </a:cubicBezTo>
                  <a:cubicBezTo>
                    <a:pt x="193227" y="258507"/>
                    <a:pt x="116899" y="256902"/>
                    <a:pt x="116899" y="256902"/>
                  </a:cubicBezTo>
                  <a:cubicBezTo>
                    <a:pt x="116899" y="256902"/>
                    <a:pt x="116899" y="314205"/>
                    <a:pt x="116899" y="319476"/>
                  </a:cubicBezTo>
                  <a:cubicBezTo>
                    <a:pt x="116899" y="324978"/>
                    <a:pt x="92373" y="331854"/>
                    <a:pt x="92373" y="337126"/>
                  </a:cubicBezTo>
                  <a:cubicBezTo>
                    <a:pt x="92373" y="342398"/>
                    <a:pt x="92373" y="373800"/>
                    <a:pt x="92373" y="373800"/>
                  </a:cubicBezTo>
                  <a:lnTo>
                    <a:pt x="0" y="373800"/>
                  </a:lnTo>
                  <a:cubicBezTo>
                    <a:pt x="458" y="368070"/>
                    <a:pt x="2521" y="360964"/>
                    <a:pt x="6876" y="351796"/>
                  </a:cubicBezTo>
                  <a:cubicBezTo>
                    <a:pt x="22921" y="318560"/>
                    <a:pt x="46988" y="294263"/>
                    <a:pt x="48134" y="278677"/>
                  </a:cubicBezTo>
                  <a:cubicBezTo>
                    <a:pt x="49280" y="263090"/>
                    <a:pt x="75181" y="246816"/>
                    <a:pt x="79307" y="235814"/>
                  </a:cubicBezTo>
                  <a:cubicBezTo>
                    <a:pt x="81828" y="228938"/>
                    <a:pt x="85496" y="220457"/>
                    <a:pt x="92144" y="214268"/>
                  </a:cubicBezTo>
                  <a:lnTo>
                    <a:pt x="105158" y="214268"/>
                  </a:lnTo>
                  <a:lnTo>
                    <a:pt x="108876" y="212397"/>
                  </a:lnTo>
                  <a:cubicBezTo>
                    <a:pt x="127672" y="209315"/>
                    <a:pt x="131568" y="195563"/>
                    <a:pt x="143258" y="188450"/>
                  </a:cubicBezTo>
                  <a:cubicBezTo>
                    <a:pt x="155177" y="181337"/>
                    <a:pt x="175577" y="156441"/>
                    <a:pt x="170993" y="148617"/>
                  </a:cubicBezTo>
                  <a:cubicBezTo>
                    <a:pt x="166408" y="140792"/>
                    <a:pt x="162283" y="118741"/>
                    <a:pt x="170993" y="111629"/>
                  </a:cubicBezTo>
                  <a:cubicBezTo>
                    <a:pt x="179474" y="104516"/>
                    <a:pt x="176723" y="94794"/>
                    <a:pt x="184058" y="88629"/>
                  </a:cubicBezTo>
                  <a:cubicBezTo>
                    <a:pt x="191392" y="82702"/>
                    <a:pt x="192309" y="68001"/>
                    <a:pt x="201707" y="68001"/>
                  </a:cubicBezTo>
                  <a:cubicBezTo>
                    <a:pt x="210876" y="68001"/>
                    <a:pt x="230358" y="60889"/>
                    <a:pt x="237235" y="50456"/>
                  </a:cubicBezTo>
                  <a:cubicBezTo>
                    <a:pt x="244112" y="40260"/>
                    <a:pt x="256259" y="4458"/>
                    <a:pt x="262907" y="1139"/>
                  </a:cubicBezTo>
                  <a:close/>
                </a:path>
              </a:pathLst>
            </a:custGeom>
            <a:solidFill>
              <a:schemeClr val="bg1">
                <a:alpha val="15000"/>
              </a:schemeClr>
            </a:solidFill>
            <a:ln w="6350" cap="flat">
              <a:noFill/>
              <a:prstDash val="solid"/>
              <a:miter/>
            </a:ln>
          </p:spPr>
          <p:txBody>
            <a:bodyPr wrap="square" rtlCol="0" anchor="ctr">
              <a:noAutofit/>
            </a:bodyPr>
            <a:lstStyle/>
            <a:p>
              <a:endParaRPr lang="en-GB"/>
            </a:p>
          </p:txBody>
        </p:sp>
        <p:sp>
          <p:nvSpPr>
            <p:cNvPr id="240" name="Freeform: Shape 239">
              <a:extLst>
                <a:ext uri="{FF2B5EF4-FFF2-40B4-BE49-F238E27FC236}">
                  <a16:creationId xmlns:a16="http://schemas.microsoft.com/office/drawing/2014/main" id="{F7702606-280E-4670-9808-0DFCC649B8BE}"/>
                </a:ext>
              </a:extLst>
            </p:cNvPr>
            <p:cNvSpPr/>
            <p:nvPr/>
          </p:nvSpPr>
          <p:spPr>
            <a:xfrm>
              <a:off x="6014068" y="4183612"/>
              <a:ext cx="97079" cy="187612"/>
            </a:xfrm>
            <a:custGeom>
              <a:avLst/>
              <a:gdLst>
                <a:gd name="connsiteX0" fmla="*/ 28069 w 112648"/>
                <a:gd name="connsiteY0" fmla="*/ 53065 h 217701"/>
                <a:gd name="connsiteX1" fmla="*/ 20090 w 112648"/>
                <a:gd name="connsiteY1" fmla="*/ 82056 h 217701"/>
                <a:gd name="connsiteX2" fmla="*/ 2536 w 112648"/>
                <a:gd name="connsiteY2" fmla="*/ 99876 h 217701"/>
                <a:gd name="connsiteX3" fmla="*/ 13707 w 112648"/>
                <a:gd name="connsiteY3" fmla="*/ 128867 h 217701"/>
                <a:gd name="connsiteX4" fmla="*/ 24877 w 112648"/>
                <a:gd name="connsiteY4" fmla="*/ 146421 h 217701"/>
                <a:gd name="connsiteX5" fmla="*/ 45889 w 112648"/>
                <a:gd name="connsiteY5" fmla="*/ 162379 h 217701"/>
                <a:gd name="connsiteX6" fmla="*/ 58656 w 112648"/>
                <a:gd name="connsiteY6" fmla="*/ 210520 h 217701"/>
                <a:gd name="connsiteX7" fmla="*/ 61050 w 112648"/>
                <a:gd name="connsiteY7" fmla="*/ 217702 h 217701"/>
                <a:gd name="connsiteX8" fmla="*/ 72221 w 112648"/>
                <a:gd name="connsiteY8" fmla="*/ 207595 h 217701"/>
                <a:gd name="connsiteX9" fmla="*/ 77008 w 112648"/>
                <a:gd name="connsiteY9" fmla="*/ 185785 h 217701"/>
                <a:gd name="connsiteX10" fmla="*/ 79402 w 112648"/>
                <a:gd name="connsiteY10" fmla="*/ 173816 h 217701"/>
                <a:gd name="connsiteX11" fmla="*/ 100148 w 112648"/>
                <a:gd name="connsiteY11" fmla="*/ 154134 h 217701"/>
                <a:gd name="connsiteX12" fmla="*/ 111851 w 112648"/>
                <a:gd name="connsiteY12" fmla="*/ 145623 h 217701"/>
                <a:gd name="connsiteX13" fmla="*/ 112648 w 112648"/>
                <a:gd name="connsiteY13" fmla="*/ 131526 h 217701"/>
                <a:gd name="connsiteX14" fmla="*/ 102275 w 112648"/>
                <a:gd name="connsiteY14" fmla="*/ 120090 h 217701"/>
                <a:gd name="connsiteX15" fmla="*/ 91105 w 112648"/>
                <a:gd name="connsiteY15" fmla="*/ 110781 h 217701"/>
                <a:gd name="connsiteX16" fmla="*/ 69827 w 112648"/>
                <a:gd name="connsiteY16" fmla="*/ 101472 h 217701"/>
                <a:gd name="connsiteX17" fmla="*/ 91105 w 112648"/>
                <a:gd name="connsiteY17" fmla="*/ 82587 h 217701"/>
                <a:gd name="connsiteX18" fmla="*/ 91903 w 112648"/>
                <a:gd name="connsiteY18" fmla="*/ 45883 h 217701"/>
                <a:gd name="connsiteX19" fmla="*/ 96690 w 112648"/>
                <a:gd name="connsiteY19" fmla="*/ 22212 h 217701"/>
                <a:gd name="connsiteX20" fmla="*/ 92966 w 112648"/>
                <a:gd name="connsiteY20" fmla="*/ 12637 h 217701"/>
                <a:gd name="connsiteX21" fmla="*/ 80200 w 112648"/>
                <a:gd name="connsiteY21" fmla="*/ 8115 h 217701"/>
                <a:gd name="connsiteX22" fmla="*/ 42964 w 112648"/>
                <a:gd name="connsiteY22" fmla="*/ 5987 h 217701"/>
                <a:gd name="connsiteX23" fmla="*/ 28335 w 112648"/>
                <a:gd name="connsiteY23" fmla="*/ 10243 h 217701"/>
                <a:gd name="connsiteX24" fmla="*/ 28069 w 112648"/>
                <a:gd name="connsiteY24" fmla="*/ 53065 h 21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2648" h="217701">
                  <a:moveTo>
                    <a:pt x="28069" y="53065"/>
                  </a:moveTo>
                  <a:cubicBezTo>
                    <a:pt x="34452" y="62639"/>
                    <a:pt x="26473" y="78864"/>
                    <a:pt x="20090" y="82056"/>
                  </a:cubicBezTo>
                  <a:cubicBezTo>
                    <a:pt x="13707" y="85247"/>
                    <a:pt x="8919" y="99876"/>
                    <a:pt x="2536" y="99876"/>
                  </a:cubicBezTo>
                  <a:cubicBezTo>
                    <a:pt x="-3847" y="99876"/>
                    <a:pt x="2536" y="124079"/>
                    <a:pt x="13707" y="128867"/>
                  </a:cubicBezTo>
                  <a:cubicBezTo>
                    <a:pt x="24877" y="133654"/>
                    <a:pt x="24877" y="141633"/>
                    <a:pt x="24877" y="146421"/>
                  </a:cubicBezTo>
                  <a:cubicBezTo>
                    <a:pt x="24877" y="151208"/>
                    <a:pt x="41102" y="155996"/>
                    <a:pt x="45889" y="162379"/>
                  </a:cubicBezTo>
                  <a:cubicBezTo>
                    <a:pt x="50677" y="168763"/>
                    <a:pt x="58656" y="199349"/>
                    <a:pt x="58656" y="210520"/>
                  </a:cubicBezTo>
                  <a:cubicBezTo>
                    <a:pt x="58656" y="213446"/>
                    <a:pt x="59720" y="215840"/>
                    <a:pt x="61050" y="217702"/>
                  </a:cubicBezTo>
                  <a:cubicBezTo>
                    <a:pt x="65305" y="214776"/>
                    <a:pt x="70359" y="211584"/>
                    <a:pt x="72221" y="207595"/>
                  </a:cubicBezTo>
                  <a:cubicBezTo>
                    <a:pt x="75944" y="200679"/>
                    <a:pt x="78604" y="189242"/>
                    <a:pt x="77008" y="185785"/>
                  </a:cubicBezTo>
                  <a:cubicBezTo>
                    <a:pt x="75412" y="182593"/>
                    <a:pt x="75944" y="177008"/>
                    <a:pt x="79402" y="173816"/>
                  </a:cubicBezTo>
                  <a:cubicBezTo>
                    <a:pt x="83126" y="170624"/>
                    <a:pt x="97488" y="155464"/>
                    <a:pt x="100148" y="154134"/>
                  </a:cubicBezTo>
                  <a:cubicBezTo>
                    <a:pt x="103073" y="152804"/>
                    <a:pt x="112117" y="154400"/>
                    <a:pt x="111851" y="145623"/>
                  </a:cubicBezTo>
                  <a:cubicBezTo>
                    <a:pt x="111584" y="142165"/>
                    <a:pt x="112117" y="136846"/>
                    <a:pt x="112648" y="131526"/>
                  </a:cubicBezTo>
                  <a:cubicBezTo>
                    <a:pt x="105999" y="127271"/>
                    <a:pt x="102275" y="122483"/>
                    <a:pt x="102275" y="120090"/>
                  </a:cubicBezTo>
                  <a:cubicBezTo>
                    <a:pt x="102275" y="114770"/>
                    <a:pt x="95094" y="105993"/>
                    <a:pt x="91105" y="110781"/>
                  </a:cubicBezTo>
                  <a:cubicBezTo>
                    <a:pt x="87115" y="115568"/>
                    <a:pt x="71955" y="111578"/>
                    <a:pt x="69827" y="101472"/>
                  </a:cubicBezTo>
                  <a:cubicBezTo>
                    <a:pt x="67699" y="91365"/>
                    <a:pt x="79934" y="91896"/>
                    <a:pt x="91105" y="82587"/>
                  </a:cubicBezTo>
                  <a:cubicBezTo>
                    <a:pt x="102275" y="73278"/>
                    <a:pt x="103872" y="55724"/>
                    <a:pt x="91903" y="45883"/>
                  </a:cubicBezTo>
                  <a:cubicBezTo>
                    <a:pt x="79934" y="36308"/>
                    <a:pt x="88179" y="30989"/>
                    <a:pt x="96690" y="22212"/>
                  </a:cubicBezTo>
                  <a:cubicBezTo>
                    <a:pt x="105201" y="13435"/>
                    <a:pt x="97488" y="8647"/>
                    <a:pt x="92966" y="12637"/>
                  </a:cubicBezTo>
                  <a:cubicBezTo>
                    <a:pt x="88445" y="16626"/>
                    <a:pt x="81264" y="17956"/>
                    <a:pt x="80200" y="8115"/>
                  </a:cubicBezTo>
                  <a:cubicBezTo>
                    <a:pt x="79136" y="-1460"/>
                    <a:pt x="52805" y="-3056"/>
                    <a:pt x="42964" y="5987"/>
                  </a:cubicBezTo>
                  <a:cubicBezTo>
                    <a:pt x="39506" y="9179"/>
                    <a:pt x="34187" y="10243"/>
                    <a:pt x="28335" y="10243"/>
                  </a:cubicBezTo>
                  <a:cubicBezTo>
                    <a:pt x="25941" y="26467"/>
                    <a:pt x="23814" y="46415"/>
                    <a:pt x="28069" y="5306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B2E4B850-35F0-4E5B-A2A6-F353A509FA87}"/>
                </a:ext>
              </a:extLst>
            </p:cNvPr>
            <p:cNvSpPr/>
            <p:nvPr/>
          </p:nvSpPr>
          <p:spPr>
            <a:xfrm>
              <a:off x="5633544" y="4188677"/>
              <a:ext cx="487688" cy="467458"/>
            </a:xfrm>
            <a:custGeom>
              <a:avLst/>
              <a:gdLst>
                <a:gd name="connsiteX0" fmla="*/ 194073 w 565902"/>
                <a:gd name="connsiteY0" fmla="*/ 101977 h 542427"/>
                <a:gd name="connsiteX1" fmla="*/ 195935 w 565902"/>
                <a:gd name="connsiteY1" fmla="*/ 126713 h 542427"/>
                <a:gd name="connsiteX2" fmla="*/ 206574 w 565902"/>
                <a:gd name="connsiteY2" fmla="*/ 145331 h 542427"/>
                <a:gd name="connsiteX3" fmla="*/ 200456 w 565902"/>
                <a:gd name="connsiteY3" fmla="*/ 155970 h 542427"/>
                <a:gd name="connsiteX4" fmla="*/ 160560 w 565902"/>
                <a:gd name="connsiteY4" fmla="*/ 157831 h 542427"/>
                <a:gd name="connsiteX5" fmla="*/ 144602 w 565902"/>
                <a:gd name="connsiteY5" fmla="*/ 167672 h 542427"/>
                <a:gd name="connsiteX6" fmla="*/ 135825 w 565902"/>
                <a:gd name="connsiteY6" fmla="*/ 174854 h 542427"/>
                <a:gd name="connsiteX7" fmla="*/ 132367 w 565902"/>
                <a:gd name="connsiteY7" fmla="*/ 191610 h 542427"/>
                <a:gd name="connsiteX8" fmla="*/ 119867 w 565902"/>
                <a:gd name="connsiteY8" fmla="*/ 199589 h 542427"/>
                <a:gd name="connsiteX9" fmla="*/ 99387 w 565902"/>
                <a:gd name="connsiteY9" fmla="*/ 206770 h 542427"/>
                <a:gd name="connsiteX10" fmla="*/ 85290 w 565902"/>
                <a:gd name="connsiteY10" fmla="*/ 222729 h 542427"/>
                <a:gd name="connsiteX11" fmla="*/ 61353 w 565902"/>
                <a:gd name="connsiteY11" fmla="*/ 228048 h 542427"/>
                <a:gd name="connsiteX12" fmla="*/ 43532 w 565902"/>
                <a:gd name="connsiteY12" fmla="*/ 233368 h 542427"/>
                <a:gd name="connsiteX13" fmla="*/ 179 w 565902"/>
                <a:gd name="connsiteY13" fmla="*/ 261827 h 542427"/>
                <a:gd name="connsiteX14" fmla="*/ 711 w 565902"/>
                <a:gd name="connsiteY14" fmla="*/ 298797 h 542427"/>
                <a:gd name="connsiteX15" fmla="*/ 6030 w 565902"/>
                <a:gd name="connsiteY15" fmla="*/ 303584 h 542427"/>
                <a:gd name="connsiteX16" fmla="*/ 269609 w 565902"/>
                <a:gd name="connsiteY16" fmla="*/ 479392 h 542427"/>
                <a:gd name="connsiteX17" fmla="*/ 286897 w 565902"/>
                <a:gd name="connsiteY17" fmla="*/ 504128 h 542427"/>
                <a:gd name="connsiteX18" fmla="*/ 317484 w 565902"/>
                <a:gd name="connsiteY18" fmla="*/ 513703 h 542427"/>
                <a:gd name="connsiteX19" fmla="*/ 330783 w 565902"/>
                <a:gd name="connsiteY19" fmla="*/ 542428 h 542427"/>
                <a:gd name="connsiteX20" fmla="*/ 357646 w 565902"/>
                <a:gd name="connsiteY20" fmla="*/ 536842 h 542427"/>
                <a:gd name="connsiteX21" fmla="*/ 399670 w 565902"/>
                <a:gd name="connsiteY21" fmla="*/ 523544 h 542427"/>
                <a:gd name="connsiteX22" fmla="*/ 449406 w 565902"/>
                <a:gd name="connsiteY22" fmla="*/ 483382 h 542427"/>
                <a:gd name="connsiteX23" fmla="*/ 565902 w 565902"/>
                <a:gd name="connsiteY23" fmla="*/ 410771 h 542427"/>
                <a:gd name="connsiteX24" fmla="*/ 552604 w 565902"/>
                <a:gd name="connsiteY24" fmla="*/ 387632 h 542427"/>
                <a:gd name="connsiteX25" fmla="*/ 532656 w 565902"/>
                <a:gd name="connsiteY25" fmla="*/ 381514 h 542427"/>
                <a:gd name="connsiteX26" fmla="*/ 513506 w 565902"/>
                <a:gd name="connsiteY26" fmla="*/ 370343 h 542427"/>
                <a:gd name="connsiteX27" fmla="*/ 510580 w 565902"/>
                <a:gd name="connsiteY27" fmla="*/ 349332 h 542427"/>
                <a:gd name="connsiteX28" fmla="*/ 498611 w 565902"/>
                <a:gd name="connsiteY28" fmla="*/ 332309 h 542427"/>
                <a:gd name="connsiteX29" fmla="*/ 510314 w 565902"/>
                <a:gd name="connsiteY29" fmla="*/ 319011 h 542427"/>
                <a:gd name="connsiteX30" fmla="*/ 506325 w 565902"/>
                <a:gd name="connsiteY30" fmla="*/ 306510 h 542427"/>
                <a:gd name="connsiteX31" fmla="*/ 506325 w 565902"/>
                <a:gd name="connsiteY31" fmla="*/ 289754 h 542427"/>
                <a:gd name="connsiteX32" fmla="*/ 508452 w 565902"/>
                <a:gd name="connsiteY32" fmla="*/ 271402 h 542427"/>
                <a:gd name="connsiteX33" fmla="*/ 509250 w 565902"/>
                <a:gd name="connsiteY33" fmla="*/ 242942 h 542427"/>
                <a:gd name="connsiteX34" fmla="*/ 496750 w 565902"/>
                <a:gd name="connsiteY34" fmla="*/ 217941 h 542427"/>
                <a:gd name="connsiteX35" fmla="*/ 502867 w 565902"/>
                <a:gd name="connsiteY35" fmla="*/ 212356 h 542427"/>
                <a:gd name="connsiteX36" fmla="*/ 500473 w 565902"/>
                <a:gd name="connsiteY36" fmla="*/ 205174 h 542427"/>
                <a:gd name="connsiteX37" fmla="*/ 487706 w 565902"/>
                <a:gd name="connsiteY37" fmla="*/ 157033 h 542427"/>
                <a:gd name="connsiteX38" fmla="*/ 466695 w 565902"/>
                <a:gd name="connsiteY38" fmla="*/ 141075 h 542427"/>
                <a:gd name="connsiteX39" fmla="*/ 455524 w 565902"/>
                <a:gd name="connsiteY39" fmla="*/ 123521 h 542427"/>
                <a:gd name="connsiteX40" fmla="*/ 444353 w 565902"/>
                <a:gd name="connsiteY40" fmla="*/ 94530 h 542427"/>
                <a:gd name="connsiteX41" fmla="*/ 461907 w 565902"/>
                <a:gd name="connsiteY41" fmla="*/ 76710 h 542427"/>
                <a:gd name="connsiteX42" fmla="*/ 469886 w 565902"/>
                <a:gd name="connsiteY42" fmla="*/ 47719 h 542427"/>
                <a:gd name="connsiteX43" fmla="*/ 470152 w 565902"/>
                <a:gd name="connsiteY43" fmla="*/ 5429 h 542427"/>
                <a:gd name="connsiteX44" fmla="*/ 444619 w 565902"/>
                <a:gd name="connsiteY44" fmla="*/ 376 h 542427"/>
                <a:gd name="connsiteX45" fmla="*/ 416958 w 565902"/>
                <a:gd name="connsiteY45" fmla="*/ 3035 h 542427"/>
                <a:gd name="connsiteX46" fmla="*/ 379190 w 565902"/>
                <a:gd name="connsiteY46" fmla="*/ 10748 h 542427"/>
                <a:gd name="connsiteX47" fmla="*/ 277056 w 565902"/>
                <a:gd name="connsiteY47" fmla="*/ 16866 h 542427"/>
                <a:gd name="connsiteX48" fmla="*/ 234767 w 565902"/>
                <a:gd name="connsiteY48" fmla="*/ 39473 h 542427"/>
                <a:gd name="connsiteX49" fmla="*/ 192211 w 565902"/>
                <a:gd name="connsiteY49" fmla="*/ 61549 h 542427"/>
                <a:gd name="connsiteX50" fmla="*/ 181838 w 565902"/>
                <a:gd name="connsiteY50" fmla="*/ 66071 h 542427"/>
                <a:gd name="connsiteX51" fmla="*/ 186360 w 565902"/>
                <a:gd name="connsiteY51" fmla="*/ 74582 h 542427"/>
                <a:gd name="connsiteX52" fmla="*/ 194073 w 565902"/>
                <a:gd name="connsiteY52" fmla="*/ 101977 h 54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65902" h="542427">
                  <a:moveTo>
                    <a:pt x="194073" y="101977"/>
                  </a:moveTo>
                  <a:cubicBezTo>
                    <a:pt x="194073" y="112616"/>
                    <a:pt x="190615" y="125915"/>
                    <a:pt x="195935" y="126713"/>
                  </a:cubicBezTo>
                  <a:cubicBezTo>
                    <a:pt x="201254" y="127510"/>
                    <a:pt x="205776" y="140809"/>
                    <a:pt x="206574" y="145331"/>
                  </a:cubicBezTo>
                  <a:cubicBezTo>
                    <a:pt x="207371" y="149852"/>
                    <a:pt x="205776" y="155970"/>
                    <a:pt x="200456" y="155970"/>
                  </a:cubicBezTo>
                  <a:cubicBezTo>
                    <a:pt x="195137" y="155970"/>
                    <a:pt x="160560" y="152512"/>
                    <a:pt x="160560" y="157831"/>
                  </a:cubicBezTo>
                  <a:cubicBezTo>
                    <a:pt x="160560" y="163151"/>
                    <a:pt x="152581" y="167672"/>
                    <a:pt x="144602" y="167672"/>
                  </a:cubicBezTo>
                  <a:cubicBezTo>
                    <a:pt x="136623" y="167672"/>
                    <a:pt x="136623" y="165810"/>
                    <a:pt x="135825" y="174854"/>
                  </a:cubicBezTo>
                  <a:cubicBezTo>
                    <a:pt x="135027" y="183631"/>
                    <a:pt x="137687" y="191610"/>
                    <a:pt x="132367" y="191610"/>
                  </a:cubicBezTo>
                  <a:cubicBezTo>
                    <a:pt x="127048" y="191610"/>
                    <a:pt x="127846" y="198791"/>
                    <a:pt x="119867" y="199589"/>
                  </a:cubicBezTo>
                  <a:cubicBezTo>
                    <a:pt x="111887" y="200387"/>
                    <a:pt x="99387" y="198791"/>
                    <a:pt x="99387" y="206770"/>
                  </a:cubicBezTo>
                  <a:cubicBezTo>
                    <a:pt x="99387" y="214749"/>
                    <a:pt x="94067" y="220867"/>
                    <a:pt x="85290" y="222729"/>
                  </a:cubicBezTo>
                  <a:cubicBezTo>
                    <a:pt x="76513" y="224590"/>
                    <a:pt x="61353" y="220867"/>
                    <a:pt x="61353" y="228048"/>
                  </a:cubicBezTo>
                  <a:cubicBezTo>
                    <a:pt x="61353" y="235229"/>
                    <a:pt x="49916" y="229910"/>
                    <a:pt x="43532" y="233368"/>
                  </a:cubicBezTo>
                  <a:cubicBezTo>
                    <a:pt x="37415" y="236825"/>
                    <a:pt x="977" y="258103"/>
                    <a:pt x="179" y="261827"/>
                  </a:cubicBezTo>
                  <a:cubicBezTo>
                    <a:pt x="-353" y="263422"/>
                    <a:pt x="445" y="280977"/>
                    <a:pt x="711" y="298797"/>
                  </a:cubicBezTo>
                  <a:cubicBezTo>
                    <a:pt x="1509" y="300393"/>
                    <a:pt x="3105" y="301988"/>
                    <a:pt x="6030" y="303584"/>
                  </a:cubicBezTo>
                  <a:cubicBezTo>
                    <a:pt x="19329" y="311297"/>
                    <a:pt x="261896" y="471679"/>
                    <a:pt x="269609" y="479392"/>
                  </a:cubicBezTo>
                  <a:cubicBezTo>
                    <a:pt x="277322" y="487105"/>
                    <a:pt x="286897" y="504128"/>
                    <a:pt x="286897" y="504128"/>
                  </a:cubicBezTo>
                  <a:cubicBezTo>
                    <a:pt x="286897" y="504128"/>
                    <a:pt x="304185" y="505989"/>
                    <a:pt x="317484" y="513703"/>
                  </a:cubicBezTo>
                  <a:cubicBezTo>
                    <a:pt x="330783" y="521416"/>
                    <a:pt x="330783" y="542428"/>
                    <a:pt x="330783" y="542428"/>
                  </a:cubicBezTo>
                  <a:cubicBezTo>
                    <a:pt x="330783" y="542428"/>
                    <a:pt x="348071" y="538704"/>
                    <a:pt x="357646" y="536842"/>
                  </a:cubicBezTo>
                  <a:cubicBezTo>
                    <a:pt x="367221" y="534980"/>
                    <a:pt x="399670" y="523544"/>
                    <a:pt x="399670" y="523544"/>
                  </a:cubicBezTo>
                  <a:lnTo>
                    <a:pt x="449406" y="483382"/>
                  </a:lnTo>
                  <a:lnTo>
                    <a:pt x="565902" y="410771"/>
                  </a:lnTo>
                  <a:cubicBezTo>
                    <a:pt x="562711" y="398005"/>
                    <a:pt x="558721" y="387632"/>
                    <a:pt x="552604" y="387632"/>
                  </a:cubicBezTo>
                  <a:cubicBezTo>
                    <a:pt x="545689" y="387632"/>
                    <a:pt x="540635" y="381514"/>
                    <a:pt x="532656" y="381514"/>
                  </a:cubicBezTo>
                  <a:cubicBezTo>
                    <a:pt x="524677" y="381514"/>
                    <a:pt x="514570" y="377525"/>
                    <a:pt x="513506" y="370343"/>
                  </a:cubicBezTo>
                  <a:cubicBezTo>
                    <a:pt x="512442" y="363428"/>
                    <a:pt x="516432" y="358375"/>
                    <a:pt x="510580" y="349332"/>
                  </a:cubicBezTo>
                  <a:cubicBezTo>
                    <a:pt x="504463" y="340289"/>
                    <a:pt x="498611" y="336299"/>
                    <a:pt x="498611" y="332309"/>
                  </a:cubicBezTo>
                  <a:cubicBezTo>
                    <a:pt x="498611" y="328320"/>
                    <a:pt x="508718" y="320606"/>
                    <a:pt x="510314" y="319011"/>
                  </a:cubicBezTo>
                  <a:cubicBezTo>
                    <a:pt x="511910" y="317415"/>
                    <a:pt x="506325" y="311032"/>
                    <a:pt x="506325" y="306510"/>
                  </a:cubicBezTo>
                  <a:cubicBezTo>
                    <a:pt x="506325" y="301988"/>
                    <a:pt x="502335" y="294541"/>
                    <a:pt x="506325" y="289754"/>
                  </a:cubicBezTo>
                  <a:cubicBezTo>
                    <a:pt x="510314" y="284966"/>
                    <a:pt x="512708" y="280179"/>
                    <a:pt x="508452" y="271402"/>
                  </a:cubicBezTo>
                  <a:cubicBezTo>
                    <a:pt x="503931" y="262625"/>
                    <a:pt x="514570" y="254645"/>
                    <a:pt x="509250" y="242942"/>
                  </a:cubicBezTo>
                  <a:cubicBezTo>
                    <a:pt x="503931" y="231240"/>
                    <a:pt x="495952" y="221931"/>
                    <a:pt x="496750" y="217941"/>
                  </a:cubicBezTo>
                  <a:cubicBezTo>
                    <a:pt x="497015" y="216345"/>
                    <a:pt x="499675" y="214484"/>
                    <a:pt x="502867" y="212356"/>
                  </a:cubicBezTo>
                  <a:cubicBezTo>
                    <a:pt x="501537" y="210494"/>
                    <a:pt x="500473" y="208100"/>
                    <a:pt x="500473" y="205174"/>
                  </a:cubicBezTo>
                  <a:cubicBezTo>
                    <a:pt x="500473" y="194004"/>
                    <a:pt x="492494" y="163417"/>
                    <a:pt x="487706" y="157033"/>
                  </a:cubicBezTo>
                  <a:cubicBezTo>
                    <a:pt x="482919" y="150650"/>
                    <a:pt x="466695" y="145862"/>
                    <a:pt x="466695" y="141075"/>
                  </a:cubicBezTo>
                  <a:cubicBezTo>
                    <a:pt x="466695" y="136288"/>
                    <a:pt x="466695" y="128308"/>
                    <a:pt x="455524" y="123521"/>
                  </a:cubicBezTo>
                  <a:cubicBezTo>
                    <a:pt x="444353" y="118733"/>
                    <a:pt x="437970" y="94530"/>
                    <a:pt x="444353" y="94530"/>
                  </a:cubicBezTo>
                  <a:cubicBezTo>
                    <a:pt x="450736" y="94530"/>
                    <a:pt x="455524" y="80167"/>
                    <a:pt x="461907" y="76710"/>
                  </a:cubicBezTo>
                  <a:cubicBezTo>
                    <a:pt x="468291" y="73518"/>
                    <a:pt x="476270" y="57560"/>
                    <a:pt x="469886" y="47719"/>
                  </a:cubicBezTo>
                  <a:cubicBezTo>
                    <a:pt x="465631" y="41335"/>
                    <a:pt x="467759" y="21387"/>
                    <a:pt x="470152" y="5429"/>
                  </a:cubicBezTo>
                  <a:cubicBezTo>
                    <a:pt x="459513" y="5429"/>
                    <a:pt x="447811" y="1439"/>
                    <a:pt x="444619" y="376"/>
                  </a:cubicBezTo>
                  <a:cubicBezTo>
                    <a:pt x="439831" y="-1220"/>
                    <a:pt x="425735" y="2769"/>
                    <a:pt x="416958" y="3035"/>
                  </a:cubicBezTo>
                  <a:cubicBezTo>
                    <a:pt x="408181" y="3567"/>
                    <a:pt x="386371" y="17398"/>
                    <a:pt x="379190" y="10748"/>
                  </a:cubicBezTo>
                  <a:cubicBezTo>
                    <a:pt x="372008" y="3833"/>
                    <a:pt x="298068" y="16068"/>
                    <a:pt x="277056" y="16866"/>
                  </a:cubicBezTo>
                  <a:cubicBezTo>
                    <a:pt x="256044" y="17664"/>
                    <a:pt x="247267" y="39473"/>
                    <a:pt x="234767" y="39473"/>
                  </a:cubicBezTo>
                  <a:cubicBezTo>
                    <a:pt x="222266" y="39473"/>
                    <a:pt x="202584" y="49846"/>
                    <a:pt x="192211" y="61549"/>
                  </a:cubicBezTo>
                  <a:cubicBezTo>
                    <a:pt x="189285" y="64741"/>
                    <a:pt x="185828" y="66071"/>
                    <a:pt x="181838" y="66071"/>
                  </a:cubicBezTo>
                  <a:cubicBezTo>
                    <a:pt x="183434" y="69794"/>
                    <a:pt x="185030" y="72720"/>
                    <a:pt x="186360" y="74582"/>
                  </a:cubicBezTo>
                  <a:cubicBezTo>
                    <a:pt x="192477" y="81763"/>
                    <a:pt x="194073" y="91338"/>
                    <a:pt x="194073" y="10197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09F31A35-94D1-41B3-ACC7-FC15AA443E5D}"/>
                </a:ext>
              </a:extLst>
            </p:cNvPr>
            <p:cNvSpPr/>
            <p:nvPr/>
          </p:nvSpPr>
          <p:spPr>
            <a:xfrm>
              <a:off x="6061590" y="4296731"/>
              <a:ext cx="354181" cy="341755"/>
            </a:xfrm>
            <a:custGeom>
              <a:avLst/>
              <a:gdLst>
                <a:gd name="connsiteX0" fmla="*/ 45271 w 410983"/>
                <a:gd name="connsiteY0" fmla="*/ 22874 h 396565"/>
                <a:gd name="connsiteX1" fmla="*/ 24525 w 410983"/>
                <a:gd name="connsiteY1" fmla="*/ 42556 h 396565"/>
                <a:gd name="connsiteX2" fmla="*/ 22131 w 410983"/>
                <a:gd name="connsiteY2" fmla="*/ 54524 h 396565"/>
                <a:gd name="connsiteX3" fmla="*/ 17344 w 410983"/>
                <a:gd name="connsiteY3" fmla="*/ 76334 h 396565"/>
                <a:gd name="connsiteX4" fmla="*/ 56 w 410983"/>
                <a:gd name="connsiteY4" fmla="*/ 92026 h 396565"/>
                <a:gd name="connsiteX5" fmla="*/ 12556 w 410983"/>
                <a:gd name="connsiteY5" fmla="*/ 117028 h 396565"/>
                <a:gd name="connsiteX6" fmla="*/ 11758 w 410983"/>
                <a:gd name="connsiteY6" fmla="*/ 145487 h 396565"/>
                <a:gd name="connsiteX7" fmla="*/ 9630 w 410983"/>
                <a:gd name="connsiteY7" fmla="*/ 163839 h 396565"/>
                <a:gd name="connsiteX8" fmla="*/ 9630 w 410983"/>
                <a:gd name="connsiteY8" fmla="*/ 180595 h 396565"/>
                <a:gd name="connsiteX9" fmla="*/ 13620 w 410983"/>
                <a:gd name="connsiteY9" fmla="*/ 193096 h 396565"/>
                <a:gd name="connsiteX10" fmla="*/ 1917 w 410983"/>
                <a:gd name="connsiteY10" fmla="*/ 206395 h 396565"/>
                <a:gd name="connsiteX11" fmla="*/ 13886 w 410983"/>
                <a:gd name="connsiteY11" fmla="*/ 223417 h 396565"/>
                <a:gd name="connsiteX12" fmla="*/ 16812 w 410983"/>
                <a:gd name="connsiteY12" fmla="*/ 244429 h 396565"/>
                <a:gd name="connsiteX13" fmla="*/ 35962 w 410983"/>
                <a:gd name="connsiteY13" fmla="*/ 255600 h 396565"/>
                <a:gd name="connsiteX14" fmla="*/ 55910 w 410983"/>
                <a:gd name="connsiteY14" fmla="*/ 261717 h 396565"/>
                <a:gd name="connsiteX15" fmla="*/ 69474 w 410983"/>
                <a:gd name="connsiteY15" fmla="*/ 284857 h 396565"/>
                <a:gd name="connsiteX16" fmla="*/ 109370 w 410983"/>
                <a:gd name="connsiteY16" fmla="*/ 292570 h 396565"/>
                <a:gd name="connsiteX17" fmla="*/ 126658 w 410983"/>
                <a:gd name="connsiteY17" fmla="*/ 309858 h 396565"/>
                <a:gd name="connsiteX18" fmla="*/ 172406 w 410983"/>
                <a:gd name="connsiteY18" fmla="*/ 285122 h 396565"/>
                <a:gd name="connsiteX19" fmla="*/ 379864 w 410983"/>
                <a:gd name="connsiteY19" fmla="*/ 396565 h 396565"/>
                <a:gd name="connsiteX20" fmla="*/ 379864 w 410983"/>
                <a:gd name="connsiteY20" fmla="*/ 382202 h 396565"/>
                <a:gd name="connsiteX21" fmla="*/ 405132 w 410983"/>
                <a:gd name="connsiteY21" fmla="*/ 382202 h 396565"/>
                <a:gd name="connsiteX22" fmla="*/ 405132 w 410983"/>
                <a:gd name="connsiteY22" fmla="*/ 115698 h 396565"/>
                <a:gd name="connsiteX23" fmla="*/ 405132 w 410983"/>
                <a:gd name="connsiteY23" fmla="*/ 75536 h 396565"/>
                <a:gd name="connsiteX24" fmla="*/ 408589 w 410983"/>
                <a:gd name="connsiteY24" fmla="*/ 42024 h 396565"/>
                <a:gd name="connsiteX25" fmla="*/ 410983 w 410983"/>
                <a:gd name="connsiteY25" fmla="*/ 35108 h 396565"/>
                <a:gd name="connsiteX26" fmla="*/ 410185 w 410983"/>
                <a:gd name="connsiteY26" fmla="*/ 34044 h 396565"/>
                <a:gd name="connsiteX27" fmla="*/ 373747 w 410983"/>
                <a:gd name="connsiteY27" fmla="*/ 24469 h 396565"/>
                <a:gd name="connsiteX28" fmla="*/ 332255 w 410983"/>
                <a:gd name="connsiteY28" fmla="*/ 3192 h 396565"/>
                <a:gd name="connsiteX29" fmla="*/ 271613 w 410983"/>
                <a:gd name="connsiteY29" fmla="*/ 34044 h 396565"/>
                <a:gd name="connsiteX30" fmla="*/ 275337 w 410983"/>
                <a:gd name="connsiteY30" fmla="*/ 69419 h 396565"/>
                <a:gd name="connsiteX31" fmla="*/ 233580 w 410983"/>
                <a:gd name="connsiteY31" fmla="*/ 69685 h 396565"/>
                <a:gd name="connsiteX32" fmla="*/ 183311 w 410983"/>
                <a:gd name="connsiteY32" fmla="*/ 51599 h 396565"/>
                <a:gd name="connsiteX33" fmla="*/ 156448 w 410983"/>
                <a:gd name="connsiteY33" fmla="*/ 32449 h 396565"/>
                <a:gd name="connsiteX34" fmla="*/ 138893 w 410983"/>
                <a:gd name="connsiteY34" fmla="*/ 16756 h 396565"/>
                <a:gd name="connsiteX35" fmla="*/ 89422 w 410983"/>
                <a:gd name="connsiteY35" fmla="*/ 6649 h 396565"/>
                <a:gd name="connsiteX36" fmla="*/ 58038 w 410983"/>
                <a:gd name="connsiteY36" fmla="*/ 0 h 396565"/>
                <a:gd name="connsiteX37" fmla="*/ 57240 w 410983"/>
                <a:gd name="connsiteY37" fmla="*/ 14097 h 396565"/>
                <a:gd name="connsiteX38" fmla="*/ 45271 w 410983"/>
                <a:gd name="connsiteY38" fmla="*/ 22874 h 39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0983" h="396565">
                  <a:moveTo>
                    <a:pt x="45271" y="22874"/>
                  </a:moveTo>
                  <a:cubicBezTo>
                    <a:pt x="42345" y="23938"/>
                    <a:pt x="27983" y="39364"/>
                    <a:pt x="24525" y="42556"/>
                  </a:cubicBezTo>
                  <a:cubicBezTo>
                    <a:pt x="20802" y="45747"/>
                    <a:pt x="20535" y="51333"/>
                    <a:pt x="22131" y="54524"/>
                  </a:cubicBezTo>
                  <a:cubicBezTo>
                    <a:pt x="23727" y="57716"/>
                    <a:pt x="21067" y="69419"/>
                    <a:pt x="17344" y="76334"/>
                  </a:cubicBezTo>
                  <a:cubicBezTo>
                    <a:pt x="13620" y="83249"/>
                    <a:pt x="854" y="88037"/>
                    <a:pt x="56" y="92026"/>
                  </a:cubicBezTo>
                  <a:cubicBezTo>
                    <a:pt x="-743" y="96016"/>
                    <a:pt x="7237" y="105325"/>
                    <a:pt x="12556" y="117028"/>
                  </a:cubicBezTo>
                  <a:cubicBezTo>
                    <a:pt x="17876" y="128731"/>
                    <a:pt x="7237" y="136710"/>
                    <a:pt x="11758" y="145487"/>
                  </a:cubicBezTo>
                  <a:cubicBezTo>
                    <a:pt x="16280" y="154264"/>
                    <a:pt x="13886" y="159052"/>
                    <a:pt x="9630" y="163839"/>
                  </a:cubicBezTo>
                  <a:cubicBezTo>
                    <a:pt x="5641" y="168627"/>
                    <a:pt x="9630" y="176340"/>
                    <a:pt x="9630" y="180595"/>
                  </a:cubicBezTo>
                  <a:cubicBezTo>
                    <a:pt x="9630" y="185117"/>
                    <a:pt x="15216" y="191500"/>
                    <a:pt x="13620" y="193096"/>
                  </a:cubicBezTo>
                  <a:cubicBezTo>
                    <a:pt x="12024" y="194692"/>
                    <a:pt x="1917" y="202405"/>
                    <a:pt x="1917" y="206395"/>
                  </a:cubicBezTo>
                  <a:cubicBezTo>
                    <a:pt x="1917" y="210384"/>
                    <a:pt x="8035" y="214374"/>
                    <a:pt x="13886" y="223417"/>
                  </a:cubicBezTo>
                  <a:cubicBezTo>
                    <a:pt x="20003" y="232460"/>
                    <a:pt x="16014" y="237513"/>
                    <a:pt x="16812" y="244429"/>
                  </a:cubicBezTo>
                  <a:cubicBezTo>
                    <a:pt x="17876" y="251610"/>
                    <a:pt x="27717" y="255600"/>
                    <a:pt x="35962" y="255600"/>
                  </a:cubicBezTo>
                  <a:cubicBezTo>
                    <a:pt x="43941" y="255600"/>
                    <a:pt x="48995" y="261717"/>
                    <a:pt x="55910" y="261717"/>
                  </a:cubicBezTo>
                  <a:cubicBezTo>
                    <a:pt x="62293" y="261717"/>
                    <a:pt x="66017" y="272090"/>
                    <a:pt x="69474" y="284857"/>
                  </a:cubicBezTo>
                  <a:cubicBezTo>
                    <a:pt x="72400" y="284857"/>
                    <a:pt x="98465" y="285389"/>
                    <a:pt x="109370" y="292570"/>
                  </a:cubicBezTo>
                  <a:cubicBezTo>
                    <a:pt x="120807" y="300283"/>
                    <a:pt x="126658" y="309858"/>
                    <a:pt x="126658" y="309858"/>
                  </a:cubicBezTo>
                  <a:lnTo>
                    <a:pt x="172406" y="285122"/>
                  </a:lnTo>
                  <a:lnTo>
                    <a:pt x="379864" y="396565"/>
                  </a:lnTo>
                  <a:lnTo>
                    <a:pt x="379864" y="382202"/>
                  </a:lnTo>
                  <a:lnTo>
                    <a:pt x="405132" y="382202"/>
                  </a:lnTo>
                  <a:cubicBezTo>
                    <a:pt x="405132" y="382202"/>
                    <a:pt x="405132" y="134050"/>
                    <a:pt x="405132" y="115698"/>
                  </a:cubicBezTo>
                  <a:cubicBezTo>
                    <a:pt x="405132" y="97346"/>
                    <a:pt x="396620" y="85377"/>
                    <a:pt x="405132" y="75536"/>
                  </a:cubicBezTo>
                  <a:cubicBezTo>
                    <a:pt x="413643" y="65429"/>
                    <a:pt x="401674" y="60376"/>
                    <a:pt x="408589" y="42024"/>
                  </a:cubicBezTo>
                  <a:cubicBezTo>
                    <a:pt x="409387" y="39896"/>
                    <a:pt x="410185" y="37502"/>
                    <a:pt x="410983" y="35108"/>
                  </a:cubicBezTo>
                  <a:cubicBezTo>
                    <a:pt x="410717" y="34842"/>
                    <a:pt x="410451" y="34310"/>
                    <a:pt x="410185" y="34044"/>
                  </a:cubicBezTo>
                  <a:cubicBezTo>
                    <a:pt x="408057" y="28459"/>
                    <a:pt x="397419" y="27927"/>
                    <a:pt x="373747" y="24469"/>
                  </a:cubicBezTo>
                  <a:cubicBezTo>
                    <a:pt x="350075" y="20746"/>
                    <a:pt x="358853" y="4787"/>
                    <a:pt x="332255" y="3192"/>
                  </a:cubicBezTo>
                  <a:cubicBezTo>
                    <a:pt x="305658" y="1596"/>
                    <a:pt x="271879" y="22874"/>
                    <a:pt x="271613" y="34044"/>
                  </a:cubicBezTo>
                  <a:cubicBezTo>
                    <a:pt x="271082" y="45215"/>
                    <a:pt x="284114" y="57716"/>
                    <a:pt x="275337" y="69419"/>
                  </a:cubicBezTo>
                  <a:cubicBezTo>
                    <a:pt x="266560" y="81122"/>
                    <a:pt x="247144" y="82185"/>
                    <a:pt x="233580" y="69685"/>
                  </a:cubicBezTo>
                  <a:cubicBezTo>
                    <a:pt x="220015" y="57184"/>
                    <a:pt x="199801" y="51599"/>
                    <a:pt x="183311" y="51599"/>
                  </a:cubicBezTo>
                  <a:cubicBezTo>
                    <a:pt x="166820" y="51599"/>
                    <a:pt x="155118" y="41226"/>
                    <a:pt x="156448" y="32449"/>
                  </a:cubicBezTo>
                  <a:cubicBezTo>
                    <a:pt x="157777" y="23671"/>
                    <a:pt x="152458" y="19682"/>
                    <a:pt x="138893" y="16756"/>
                  </a:cubicBezTo>
                  <a:cubicBezTo>
                    <a:pt x="125329" y="13830"/>
                    <a:pt x="113626" y="2660"/>
                    <a:pt x="89422" y="6649"/>
                  </a:cubicBezTo>
                  <a:cubicBezTo>
                    <a:pt x="76390" y="8777"/>
                    <a:pt x="65485" y="5053"/>
                    <a:pt x="58038" y="0"/>
                  </a:cubicBezTo>
                  <a:cubicBezTo>
                    <a:pt x="57506" y="5319"/>
                    <a:pt x="56974" y="10639"/>
                    <a:pt x="57240" y="14097"/>
                  </a:cubicBezTo>
                  <a:cubicBezTo>
                    <a:pt x="57240" y="23406"/>
                    <a:pt x="47931" y="21810"/>
                    <a:pt x="45271" y="2287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43" name="Freeform: Shape 242">
              <a:extLst>
                <a:ext uri="{FF2B5EF4-FFF2-40B4-BE49-F238E27FC236}">
                  <a16:creationId xmlns:a16="http://schemas.microsoft.com/office/drawing/2014/main" id="{2B8692C8-CDAA-4229-8FDB-276C6E713DB6}"/>
                </a:ext>
              </a:extLst>
            </p:cNvPr>
            <p:cNvSpPr/>
            <p:nvPr/>
          </p:nvSpPr>
          <p:spPr>
            <a:xfrm>
              <a:off x="5447119" y="4777502"/>
              <a:ext cx="67388" cy="19828"/>
            </a:xfrm>
            <a:custGeom>
              <a:avLst/>
              <a:gdLst>
                <a:gd name="connsiteX0" fmla="*/ 38566 w 78195"/>
                <a:gd name="connsiteY0" fmla="*/ 12901 h 23008"/>
                <a:gd name="connsiteX1" fmla="*/ 61440 w 78195"/>
                <a:gd name="connsiteY1" fmla="*/ 19019 h 23008"/>
                <a:gd name="connsiteX2" fmla="*/ 78196 w 78195"/>
                <a:gd name="connsiteY2" fmla="*/ 14497 h 23008"/>
                <a:gd name="connsiteX3" fmla="*/ 63567 w 78195"/>
                <a:gd name="connsiteY3" fmla="*/ 12369 h 23008"/>
                <a:gd name="connsiteX4" fmla="*/ 37768 w 78195"/>
                <a:gd name="connsiteY4" fmla="*/ 1198 h 23008"/>
                <a:gd name="connsiteX5" fmla="*/ 3457 w 78195"/>
                <a:gd name="connsiteY5" fmla="*/ 6784 h 23008"/>
                <a:gd name="connsiteX6" fmla="*/ 0 w 78195"/>
                <a:gd name="connsiteY6" fmla="*/ 23008 h 23008"/>
                <a:gd name="connsiteX7" fmla="*/ 7979 w 78195"/>
                <a:gd name="connsiteY7" fmla="*/ 21412 h 23008"/>
                <a:gd name="connsiteX8" fmla="*/ 38566 w 78195"/>
                <a:gd name="connsiteY8" fmla="*/ 12901 h 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95" h="23008">
                  <a:moveTo>
                    <a:pt x="38566" y="12901"/>
                  </a:moveTo>
                  <a:cubicBezTo>
                    <a:pt x="44151" y="7848"/>
                    <a:pt x="53195" y="17955"/>
                    <a:pt x="61440" y="19019"/>
                  </a:cubicBezTo>
                  <a:cubicBezTo>
                    <a:pt x="69685" y="20082"/>
                    <a:pt x="78196" y="14497"/>
                    <a:pt x="78196" y="14497"/>
                  </a:cubicBezTo>
                  <a:cubicBezTo>
                    <a:pt x="78196" y="14497"/>
                    <a:pt x="76600" y="13433"/>
                    <a:pt x="63567" y="12369"/>
                  </a:cubicBezTo>
                  <a:cubicBezTo>
                    <a:pt x="50269" y="11305"/>
                    <a:pt x="49205" y="-4387"/>
                    <a:pt x="37768" y="1198"/>
                  </a:cubicBezTo>
                  <a:cubicBezTo>
                    <a:pt x="26065" y="6784"/>
                    <a:pt x="18086" y="8380"/>
                    <a:pt x="3457" y="6784"/>
                  </a:cubicBezTo>
                  <a:cubicBezTo>
                    <a:pt x="3192" y="11305"/>
                    <a:pt x="798" y="17157"/>
                    <a:pt x="0" y="23008"/>
                  </a:cubicBezTo>
                  <a:cubicBezTo>
                    <a:pt x="3724" y="22210"/>
                    <a:pt x="6649" y="21412"/>
                    <a:pt x="7979" y="21412"/>
                  </a:cubicBezTo>
                  <a:cubicBezTo>
                    <a:pt x="15692" y="21146"/>
                    <a:pt x="32981" y="17955"/>
                    <a:pt x="38566" y="1290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44" name="Freeform: Shape 243">
              <a:extLst>
                <a:ext uri="{FF2B5EF4-FFF2-40B4-BE49-F238E27FC236}">
                  <a16:creationId xmlns:a16="http://schemas.microsoft.com/office/drawing/2014/main" id="{3D30750D-7273-422F-B718-7EAFEFCF0AED}"/>
                </a:ext>
              </a:extLst>
            </p:cNvPr>
            <p:cNvSpPr/>
            <p:nvPr/>
          </p:nvSpPr>
          <p:spPr>
            <a:xfrm>
              <a:off x="5437180" y="4712794"/>
              <a:ext cx="133177" cy="104314"/>
            </a:xfrm>
            <a:custGeom>
              <a:avLst/>
              <a:gdLst>
                <a:gd name="connsiteX0" fmla="*/ 30684 w 154535"/>
                <a:gd name="connsiteY0" fmla="*/ 118042 h 121043"/>
                <a:gd name="connsiteX1" fmla="*/ 45844 w 154535"/>
                <a:gd name="connsiteY1" fmla="*/ 111925 h 121043"/>
                <a:gd name="connsiteX2" fmla="*/ 85474 w 154535"/>
                <a:gd name="connsiteY2" fmla="*/ 108999 h 121043"/>
                <a:gd name="connsiteX3" fmla="*/ 92389 w 154535"/>
                <a:gd name="connsiteY3" fmla="*/ 110861 h 121043"/>
                <a:gd name="connsiteX4" fmla="*/ 92389 w 154535"/>
                <a:gd name="connsiteY4" fmla="*/ 108467 h 121043"/>
                <a:gd name="connsiteX5" fmla="*/ 111805 w 154535"/>
                <a:gd name="connsiteY5" fmla="*/ 116180 h 121043"/>
                <a:gd name="connsiteX6" fmla="*/ 151435 w 154535"/>
                <a:gd name="connsiteY6" fmla="*/ 118574 h 121043"/>
                <a:gd name="connsiteX7" fmla="*/ 154361 w 154535"/>
                <a:gd name="connsiteY7" fmla="*/ 117510 h 121043"/>
                <a:gd name="connsiteX8" fmla="*/ 154095 w 154535"/>
                <a:gd name="connsiteY8" fmla="*/ 100222 h 121043"/>
                <a:gd name="connsiteX9" fmla="*/ 139732 w 154535"/>
                <a:gd name="connsiteY9" fmla="*/ 82668 h 121043"/>
                <a:gd name="connsiteX10" fmla="*/ 135743 w 154535"/>
                <a:gd name="connsiteY10" fmla="*/ 65911 h 121043"/>
                <a:gd name="connsiteX11" fmla="*/ 130689 w 154535"/>
                <a:gd name="connsiteY11" fmla="*/ 58464 h 121043"/>
                <a:gd name="connsiteX12" fmla="*/ 115263 w 154535"/>
                <a:gd name="connsiteY12" fmla="*/ 39314 h 121043"/>
                <a:gd name="connsiteX13" fmla="*/ 96113 w 154535"/>
                <a:gd name="connsiteY13" fmla="*/ 14579 h 121043"/>
                <a:gd name="connsiteX14" fmla="*/ 86538 w 154535"/>
                <a:gd name="connsiteY14" fmla="*/ 14579 h 121043"/>
                <a:gd name="connsiteX15" fmla="*/ 71377 w 154535"/>
                <a:gd name="connsiteY15" fmla="*/ 1280 h 121043"/>
                <a:gd name="connsiteX16" fmla="*/ 50366 w 154535"/>
                <a:gd name="connsiteY16" fmla="*/ 3142 h 121043"/>
                <a:gd name="connsiteX17" fmla="*/ 25630 w 154535"/>
                <a:gd name="connsiteY17" fmla="*/ 3142 h 121043"/>
                <a:gd name="connsiteX18" fmla="*/ 10470 w 154535"/>
                <a:gd name="connsiteY18" fmla="*/ 16440 h 121043"/>
                <a:gd name="connsiteX19" fmla="*/ 9140 w 154535"/>
                <a:gd name="connsiteY19" fmla="*/ 16706 h 121043"/>
                <a:gd name="connsiteX20" fmla="*/ 3022 w 154535"/>
                <a:gd name="connsiteY20" fmla="*/ 38516 h 121043"/>
                <a:gd name="connsiteX21" fmla="*/ 13129 w 154535"/>
                <a:gd name="connsiteY21" fmla="*/ 77082 h 121043"/>
                <a:gd name="connsiteX22" fmla="*/ 14725 w 154535"/>
                <a:gd name="connsiteY22" fmla="*/ 82136 h 121043"/>
                <a:gd name="connsiteX23" fmla="*/ 49036 w 154535"/>
                <a:gd name="connsiteY23" fmla="*/ 76550 h 121043"/>
                <a:gd name="connsiteX24" fmla="*/ 74835 w 154535"/>
                <a:gd name="connsiteY24" fmla="*/ 87721 h 121043"/>
                <a:gd name="connsiteX25" fmla="*/ 89463 w 154535"/>
                <a:gd name="connsiteY25" fmla="*/ 89849 h 121043"/>
                <a:gd name="connsiteX26" fmla="*/ 72707 w 154535"/>
                <a:gd name="connsiteY26" fmla="*/ 94370 h 121043"/>
                <a:gd name="connsiteX27" fmla="*/ 49834 w 154535"/>
                <a:gd name="connsiteY27" fmla="*/ 88253 h 121043"/>
                <a:gd name="connsiteX28" fmla="*/ 18715 w 154535"/>
                <a:gd name="connsiteY28" fmla="*/ 96764 h 121043"/>
                <a:gd name="connsiteX29" fmla="*/ 10736 w 154535"/>
                <a:gd name="connsiteY29" fmla="*/ 98360 h 121043"/>
                <a:gd name="connsiteX30" fmla="*/ 13927 w 154535"/>
                <a:gd name="connsiteY30" fmla="*/ 111127 h 121043"/>
                <a:gd name="connsiteX31" fmla="*/ 16587 w 154535"/>
                <a:gd name="connsiteY31" fmla="*/ 114318 h 121043"/>
                <a:gd name="connsiteX32" fmla="*/ 30684 w 154535"/>
                <a:gd name="connsiteY32" fmla="*/ 118042 h 1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4535" h="121043">
                  <a:moveTo>
                    <a:pt x="30684" y="118042"/>
                  </a:moveTo>
                  <a:cubicBezTo>
                    <a:pt x="35737" y="118574"/>
                    <a:pt x="45844" y="111925"/>
                    <a:pt x="45844" y="111925"/>
                  </a:cubicBezTo>
                  <a:cubicBezTo>
                    <a:pt x="45844" y="111925"/>
                    <a:pt x="79888" y="109531"/>
                    <a:pt x="85474" y="108999"/>
                  </a:cubicBezTo>
                  <a:cubicBezTo>
                    <a:pt x="87336" y="108733"/>
                    <a:pt x="89996" y="109797"/>
                    <a:pt x="92389" y="110861"/>
                  </a:cubicBezTo>
                  <a:cubicBezTo>
                    <a:pt x="92389" y="109265"/>
                    <a:pt x="92389" y="108467"/>
                    <a:pt x="92389" y="108467"/>
                  </a:cubicBezTo>
                  <a:cubicBezTo>
                    <a:pt x="92389" y="108467"/>
                    <a:pt x="110475" y="112190"/>
                    <a:pt x="111805" y="116180"/>
                  </a:cubicBezTo>
                  <a:cubicBezTo>
                    <a:pt x="112869" y="120436"/>
                    <a:pt x="137605" y="123362"/>
                    <a:pt x="151435" y="118574"/>
                  </a:cubicBezTo>
                  <a:cubicBezTo>
                    <a:pt x="152499" y="118308"/>
                    <a:pt x="153563" y="117776"/>
                    <a:pt x="154361" y="117510"/>
                  </a:cubicBezTo>
                  <a:cubicBezTo>
                    <a:pt x="154627" y="111925"/>
                    <a:pt x="154627" y="103147"/>
                    <a:pt x="154095" y="100222"/>
                  </a:cubicBezTo>
                  <a:cubicBezTo>
                    <a:pt x="153297" y="96232"/>
                    <a:pt x="144520" y="87455"/>
                    <a:pt x="139732" y="82668"/>
                  </a:cubicBezTo>
                  <a:cubicBezTo>
                    <a:pt x="134945" y="77880"/>
                    <a:pt x="135743" y="65911"/>
                    <a:pt x="135743" y="65911"/>
                  </a:cubicBezTo>
                  <a:lnTo>
                    <a:pt x="130689" y="58464"/>
                  </a:lnTo>
                  <a:cubicBezTo>
                    <a:pt x="130689" y="58464"/>
                    <a:pt x="126966" y="43304"/>
                    <a:pt x="115263" y="39314"/>
                  </a:cubicBezTo>
                  <a:cubicBezTo>
                    <a:pt x="103826" y="35590"/>
                    <a:pt x="96113" y="14579"/>
                    <a:pt x="96113" y="14579"/>
                  </a:cubicBezTo>
                  <a:lnTo>
                    <a:pt x="86538" y="14579"/>
                  </a:lnTo>
                  <a:cubicBezTo>
                    <a:pt x="86538" y="14579"/>
                    <a:pt x="78825" y="5004"/>
                    <a:pt x="71377" y="1280"/>
                  </a:cubicBezTo>
                  <a:cubicBezTo>
                    <a:pt x="63664" y="-2444"/>
                    <a:pt x="50366" y="3142"/>
                    <a:pt x="50366" y="3142"/>
                  </a:cubicBezTo>
                  <a:cubicBezTo>
                    <a:pt x="50366" y="3142"/>
                    <a:pt x="34939" y="5004"/>
                    <a:pt x="25630" y="3142"/>
                  </a:cubicBezTo>
                  <a:cubicBezTo>
                    <a:pt x="16055" y="1280"/>
                    <a:pt x="17917" y="14579"/>
                    <a:pt x="10470" y="16440"/>
                  </a:cubicBezTo>
                  <a:cubicBezTo>
                    <a:pt x="10204" y="16440"/>
                    <a:pt x="9672" y="16706"/>
                    <a:pt x="9140" y="16706"/>
                  </a:cubicBezTo>
                  <a:cubicBezTo>
                    <a:pt x="8342" y="24420"/>
                    <a:pt x="7012" y="32399"/>
                    <a:pt x="3022" y="38516"/>
                  </a:cubicBezTo>
                  <a:cubicBezTo>
                    <a:pt x="-5755" y="51815"/>
                    <a:pt x="6746" y="70965"/>
                    <a:pt x="13129" y="77082"/>
                  </a:cubicBezTo>
                  <a:cubicBezTo>
                    <a:pt x="14459" y="78412"/>
                    <a:pt x="14725" y="80274"/>
                    <a:pt x="14725" y="82136"/>
                  </a:cubicBezTo>
                  <a:cubicBezTo>
                    <a:pt x="29354" y="83466"/>
                    <a:pt x="37599" y="82136"/>
                    <a:pt x="49036" y="76550"/>
                  </a:cubicBezTo>
                  <a:cubicBezTo>
                    <a:pt x="60739" y="70965"/>
                    <a:pt x="61803" y="86657"/>
                    <a:pt x="74835" y="87721"/>
                  </a:cubicBezTo>
                  <a:cubicBezTo>
                    <a:pt x="88134" y="88785"/>
                    <a:pt x="89463" y="89849"/>
                    <a:pt x="89463" y="89849"/>
                  </a:cubicBezTo>
                  <a:cubicBezTo>
                    <a:pt x="89463" y="89849"/>
                    <a:pt x="80952" y="95434"/>
                    <a:pt x="72707" y="94370"/>
                  </a:cubicBezTo>
                  <a:cubicBezTo>
                    <a:pt x="64462" y="93306"/>
                    <a:pt x="55419" y="83199"/>
                    <a:pt x="49834" y="88253"/>
                  </a:cubicBezTo>
                  <a:cubicBezTo>
                    <a:pt x="44248" y="93306"/>
                    <a:pt x="26960" y="96498"/>
                    <a:pt x="18715" y="96764"/>
                  </a:cubicBezTo>
                  <a:cubicBezTo>
                    <a:pt x="17385" y="96764"/>
                    <a:pt x="14459" y="97562"/>
                    <a:pt x="10736" y="98360"/>
                  </a:cubicBezTo>
                  <a:cubicBezTo>
                    <a:pt x="10204" y="102881"/>
                    <a:pt x="10470" y="107403"/>
                    <a:pt x="13927" y="111127"/>
                  </a:cubicBezTo>
                  <a:cubicBezTo>
                    <a:pt x="14991" y="112190"/>
                    <a:pt x="15789" y="113254"/>
                    <a:pt x="16587" y="114318"/>
                  </a:cubicBezTo>
                  <a:cubicBezTo>
                    <a:pt x="30684" y="110861"/>
                    <a:pt x="26428" y="117510"/>
                    <a:pt x="30684" y="11804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45" name="Freeform: Shape 244">
              <a:extLst>
                <a:ext uri="{FF2B5EF4-FFF2-40B4-BE49-F238E27FC236}">
                  <a16:creationId xmlns:a16="http://schemas.microsoft.com/office/drawing/2014/main" id="{8A501EE5-A5EA-4895-A5CD-A788308EADF9}"/>
                </a:ext>
              </a:extLst>
            </p:cNvPr>
            <p:cNvSpPr/>
            <p:nvPr/>
          </p:nvSpPr>
          <p:spPr>
            <a:xfrm>
              <a:off x="5451475" y="4806693"/>
              <a:ext cx="65095" cy="38543"/>
            </a:xfrm>
            <a:custGeom>
              <a:avLst/>
              <a:gdLst>
                <a:gd name="connsiteX0" fmla="*/ 39630 w 75535"/>
                <a:gd name="connsiteY0" fmla="*/ 42065 h 44724"/>
                <a:gd name="connsiteX1" fmla="*/ 61971 w 75535"/>
                <a:gd name="connsiteY1" fmla="*/ 28766 h 44724"/>
                <a:gd name="connsiteX2" fmla="*/ 71546 w 75535"/>
                <a:gd name="connsiteY2" fmla="*/ 24511 h 44724"/>
                <a:gd name="connsiteX3" fmla="*/ 69685 w 75535"/>
                <a:gd name="connsiteY3" fmla="*/ 12010 h 44724"/>
                <a:gd name="connsiteX4" fmla="*/ 75536 w 75535"/>
                <a:gd name="connsiteY4" fmla="*/ 1903 h 44724"/>
                <a:gd name="connsiteX5" fmla="*/ 68621 w 75535"/>
                <a:gd name="connsiteY5" fmla="*/ 41 h 44724"/>
                <a:gd name="connsiteX6" fmla="*/ 28991 w 75535"/>
                <a:gd name="connsiteY6" fmla="*/ 2967 h 44724"/>
                <a:gd name="connsiteX7" fmla="*/ 13830 w 75535"/>
                <a:gd name="connsiteY7" fmla="*/ 9084 h 44724"/>
                <a:gd name="connsiteX8" fmla="*/ 0 w 75535"/>
                <a:gd name="connsiteY8" fmla="*/ 5361 h 44724"/>
                <a:gd name="connsiteX9" fmla="*/ 21810 w 75535"/>
                <a:gd name="connsiteY9" fmla="*/ 22117 h 44724"/>
                <a:gd name="connsiteX10" fmla="*/ 33512 w 75535"/>
                <a:gd name="connsiteY10" fmla="*/ 42597 h 44724"/>
                <a:gd name="connsiteX11" fmla="*/ 36704 w 75535"/>
                <a:gd name="connsiteY11" fmla="*/ 44725 h 44724"/>
                <a:gd name="connsiteX12" fmla="*/ 39630 w 75535"/>
                <a:gd name="connsiteY12" fmla="*/ 42065 h 4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535" h="44724">
                  <a:moveTo>
                    <a:pt x="39630" y="42065"/>
                  </a:moveTo>
                  <a:cubicBezTo>
                    <a:pt x="45747" y="37809"/>
                    <a:pt x="57716" y="26904"/>
                    <a:pt x="61971" y="28766"/>
                  </a:cubicBezTo>
                  <a:cubicBezTo>
                    <a:pt x="66227" y="30628"/>
                    <a:pt x="71546" y="26904"/>
                    <a:pt x="71546" y="24511"/>
                  </a:cubicBezTo>
                  <a:cubicBezTo>
                    <a:pt x="71546" y="22117"/>
                    <a:pt x="63035" y="14138"/>
                    <a:pt x="69685" y="12010"/>
                  </a:cubicBezTo>
                  <a:cubicBezTo>
                    <a:pt x="74206" y="10414"/>
                    <a:pt x="75270" y="5095"/>
                    <a:pt x="75536" y="1903"/>
                  </a:cubicBezTo>
                  <a:cubicBezTo>
                    <a:pt x="73142" y="839"/>
                    <a:pt x="70749" y="-225"/>
                    <a:pt x="68621" y="41"/>
                  </a:cubicBezTo>
                  <a:cubicBezTo>
                    <a:pt x="63035" y="573"/>
                    <a:pt x="28991" y="2967"/>
                    <a:pt x="28991" y="2967"/>
                  </a:cubicBezTo>
                  <a:cubicBezTo>
                    <a:pt x="28991" y="2967"/>
                    <a:pt x="18884" y="9616"/>
                    <a:pt x="13830" y="9084"/>
                  </a:cubicBezTo>
                  <a:cubicBezTo>
                    <a:pt x="9575" y="8552"/>
                    <a:pt x="13830" y="1903"/>
                    <a:pt x="0" y="5361"/>
                  </a:cubicBezTo>
                  <a:cubicBezTo>
                    <a:pt x="6915" y="13872"/>
                    <a:pt x="7713" y="18127"/>
                    <a:pt x="21810" y="22117"/>
                  </a:cubicBezTo>
                  <a:cubicBezTo>
                    <a:pt x="37502" y="26639"/>
                    <a:pt x="20480" y="34618"/>
                    <a:pt x="33512" y="42597"/>
                  </a:cubicBezTo>
                  <a:cubicBezTo>
                    <a:pt x="34576" y="43395"/>
                    <a:pt x="35640" y="44193"/>
                    <a:pt x="36704" y="44725"/>
                  </a:cubicBezTo>
                  <a:cubicBezTo>
                    <a:pt x="38034" y="43661"/>
                    <a:pt x="39098" y="42597"/>
                    <a:pt x="39630" y="4206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BE37AB79-48BE-450C-B361-4BA07079629B}"/>
                </a:ext>
              </a:extLst>
            </p:cNvPr>
            <p:cNvSpPr/>
            <p:nvPr/>
          </p:nvSpPr>
          <p:spPr>
            <a:xfrm>
              <a:off x="6176244" y="4843353"/>
              <a:ext cx="288119" cy="200609"/>
            </a:xfrm>
            <a:custGeom>
              <a:avLst/>
              <a:gdLst>
                <a:gd name="connsiteX0" fmla="*/ 308794 w 334327"/>
                <a:gd name="connsiteY0" fmla="*/ 131447 h 232782"/>
                <a:gd name="connsiteX1" fmla="*/ 298687 w 334327"/>
                <a:gd name="connsiteY1" fmla="*/ 113094 h 232782"/>
                <a:gd name="connsiteX2" fmla="*/ 281931 w 334327"/>
                <a:gd name="connsiteY2" fmla="*/ 97934 h 232782"/>
                <a:gd name="connsiteX3" fmla="*/ 270228 w 334327"/>
                <a:gd name="connsiteY3" fmla="*/ 81178 h 232782"/>
                <a:gd name="connsiteX4" fmla="*/ 248418 w 334327"/>
                <a:gd name="connsiteY4" fmla="*/ 71071 h 232782"/>
                <a:gd name="connsiteX5" fmla="*/ 244961 w 334327"/>
                <a:gd name="connsiteY5" fmla="*/ 62826 h 232782"/>
                <a:gd name="connsiteX6" fmla="*/ 233258 w 334327"/>
                <a:gd name="connsiteY6" fmla="*/ 61230 h 232782"/>
                <a:gd name="connsiteX7" fmla="*/ 236716 w 334327"/>
                <a:gd name="connsiteY7" fmla="*/ 51123 h 232782"/>
                <a:gd name="connsiteX8" fmla="*/ 235120 w 334327"/>
                <a:gd name="connsiteY8" fmla="*/ 27717 h 232782"/>
                <a:gd name="connsiteX9" fmla="*/ 215970 w 334327"/>
                <a:gd name="connsiteY9" fmla="*/ 1918 h 232782"/>
                <a:gd name="connsiteX10" fmla="*/ 211182 w 334327"/>
                <a:gd name="connsiteY10" fmla="*/ 854 h 232782"/>
                <a:gd name="connsiteX11" fmla="*/ 188840 w 334327"/>
                <a:gd name="connsiteY11" fmla="*/ 9631 h 232782"/>
                <a:gd name="connsiteX12" fmla="*/ 183255 w 334327"/>
                <a:gd name="connsiteY12" fmla="*/ 22398 h 232782"/>
                <a:gd name="connsiteX13" fmla="*/ 156658 w 334327"/>
                <a:gd name="connsiteY13" fmla="*/ 49793 h 232782"/>
                <a:gd name="connsiteX14" fmla="*/ 118092 w 334327"/>
                <a:gd name="connsiteY14" fmla="*/ 57772 h 232782"/>
                <a:gd name="connsiteX15" fmla="*/ 116496 w 334327"/>
                <a:gd name="connsiteY15" fmla="*/ 72135 h 232782"/>
                <a:gd name="connsiteX16" fmla="*/ 92292 w 334327"/>
                <a:gd name="connsiteY16" fmla="*/ 84901 h 232782"/>
                <a:gd name="connsiteX17" fmla="*/ 62504 w 334327"/>
                <a:gd name="connsiteY17" fmla="*/ 93678 h 232782"/>
                <a:gd name="connsiteX18" fmla="*/ 44684 w 334327"/>
                <a:gd name="connsiteY18" fmla="*/ 93678 h 232782"/>
                <a:gd name="connsiteX19" fmla="*/ 29523 w 334327"/>
                <a:gd name="connsiteY19" fmla="*/ 100062 h 232782"/>
                <a:gd name="connsiteX20" fmla="*/ 27129 w 334327"/>
                <a:gd name="connsiteY20" fmla="*/ 97136 h 232782"/>
                <a:gd name="connsiteX21" fmla="*/ 13299 w 334327"/>
                <a:gd name="connsiteY21" fmla="*/ 114158 h 232782"/>
                <a:gd name="connsiteX22" fmla="*/ 0 w 334327"/>
                <a:gd name="connsiteY22" fmla="*/ 141288 h 232782"/>
                <a:gd name="connsiteX23" fmla="*/ 3724 w 334327"/>
                <a:gd name="connsiteY23" fmla="*/ 163629 h 232782"/>
                <a:gd name="connsiteX24" fmla="*/ 11703 w 334327"/>
                <a:gd name="connsiteY24" fmla="*/ 185439 h 232782"/>
                <a:gd name="connsiteX25" fmla="*/ 15958 w 334327"/>
                <a:gd name="connsiteY25" fmla="*/ 201663 h 232782"/>
                <a:gd name="connsiteX26" fmla="*/ 22076 w 334327"/>
                <a:gd name="connsiteY26" fmla="*/ 210706 h 232782"/>
                <a:gd name="connsiteX27" fmla="*/ 39630 w 334327"/>
                <a:gd name="connsiteY27" fmla="*/ 228260 h 232782"/>
                <a:gd name="connsiteX28" fmla="*/ 44417 w 334327"/>
                <a:gd name="connsiteY28" fmla="*/ 232782 h 232782"/>
                <a:gd name="connsiteX29" fmla="*/ 46013 w 334327"/>
                <a:gd name="connsiteY29" fmla="*/ 230122 h 232782"/>
                <a:gd name="connsiteX30" fmla="*/ 51067 w 334327"/>
                <a:gd name="connsiteY30" fmla="*/ 209909 h 232782"/>
                <a:gd name="connsiteX31" fmla="*/ 66227 w 334327"/>
                <a:gd name="connsiteY31" fmla="*/ 206717 h 232782"/>
                <a:gd name="connsiteX32" fmla="*/ 77930 w 334327"/>
                <a:gd name="connsiteY32" fmla="*/ 203259 h 232782"/>
                <a:gd name="connsiteX33" fmla="*/ 101335 w 334327"/>
                <a:gd name="connsiteY33" fmla="*/ 206717 h 232782"/>
                <a:gd name="connsiteX34" fmla="*/ 101335 w 334327"/>
                <a:gd name="connsiteY34" fmla="*/ 188365 h 232782"/>
                <a:gd name="connsiteX35" fmla="*/ 129795 w 334327"/>
                <a:gd name="connsiteY35" fmla="*/ 166555 h 232782"/>
                <a:gd name="connsiteX36" fmla="*/ 151604 w 334327"/>
                <a:gd name="connsiteY36" fmla="*/ 181715 h 232782"/>
                <a:gd name="connsiteX37" fmla="*/ 203469 w 334327"/>
                <a:gd name="connsiteY37" fmla="*/ 191822 h 232782"/>
                <a:gd name="connsiteX38" fmla="*/ 211980 w 334327"/>
                <a:gd name="connsiteY38" fmla="*/ 173470 h 232782"/>
                <a:gd name="connsiteX39" fmla="*/ 233790 w 334327"/>
                <a:gd name="connsiteY39" fmla="*/ 173470 h 232782"/>
                <a:gd name="connsiteX40" fmla="*/ 262249 w 334327"/>
                <a:gd name="connsiteY40" fmla="*/ 164959 h 232782"/>
                <a:gd name="connsiteX41" fmla="*/ 284059 w 334327"/>
                <a:gd name="connsiteY41" fmla="*/ 161767 h 232782"/>
                <a:gd name="connsiteX42" fmla="*/ 314113 w 334327"/>
                <a:gd name="connsiteY42" fmla="*/ 164959 h 232782"/>
                <a:gd name="connsiteX43" fmla="*/ 334327 w 334327"/>
                <a:gd name="connsiteY43" fmla="*/ 161767 h 232782"/>
                <a:gd name="connsiteX44" fmla="*/ 327678 w 334327"/>
                <a:gd name="connsiteY44" fmla="*/ 145011 h 232782"/>
                <a:gd name="connsiteX45" fmla="*/ 308794 w 334327"/>
                <a:gd name="connsiteY45" fmla="*/ 131447 h 23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4327" h="232782">
                  <a:moveTo>
                    <a:pt x="308794" y="131447"/>
                  </a:moveTo>
                  <a:cubicBezTo>
                    <a:pt x="308794" y="126393"/>
                    <a:pt x="308794" y="121340"/>
                    <a:pt x="298687" y="113094"/>
                  </a:cubicBezTo>
                  <a:cubicBezTo>
                    <a:pt x="288580" y="104583"/>
                    <a:pt x="281931" y="102987"/>
                    <a:pt x="281931" y="97934"/>
                  </a:cubicBezTo>
                  <a:cubicBezTo>
                    <a:pt x="281931" y="92881"/>
                    <a:pt x="278739" y="91285"/>
                    <a:pt x="270228" y="81178"/>
                  </a:cubicBezTo>
                  <a:cubicBezTo>
                    <a:pt x="261717" y="71071"/>
                    <a:pt x="248418" y="71071"/>
                    <a:pt x="248418" y="71071"/>
                  </a:cubicBezTo>
                  <a:lnTo>
                    <a:pt x="244961" y="62826"/>
                  </a:lnTo>
                  <a:lnTo>
                    <a:pt x="233258" y="61230"/>
                  </a:lnTo>
                  <a:cubicBezTo>
                    <a:pt x="233258" y="61230"/>
                    <a:pt x="226608" y="56176"/>
                    <a:pt x="236716" y="51123"/>
                  </a:cubicBezTo>
                  <a:cubicBezTo>
                    <a:pt x="246823" y="46069"/>
                    <a:pt x="236716" y="32771"/>
                    <a:pt x="235120" y="27717"/>
                  </a:cubicBezTo>
                  <a:cubicBezTo>
                    <a:pt x="233790" y="23462"/>
                    <a:pt x="219427" y="6173"/>
                    <a:pt x="215970" y="1918"/>
                  </a:cubicBezTo>
                  <a:cubicBezTo>
                    <a:pt x="214108" y="1918"/>
                    <a:pt x="212512" y="1652"/>
                    <a:pt x="211182" y="854"/>
                  </a:cubicBezTo>
                  <a:cubicBezTo>
                    <a:pt x="205597" y="-2338"/>
                    <a:pt x="194426" y="4046"/>
                    <a:pt x="188840" y="9631"/>
                  </a:cubicBezTo>
                  <a:cubicBezTo>
                    <a:pt x="183255" y="15216"/>
                    <a:pt x="187245" y="18408"/>
                    <a:pt x="183255" y="22398"/>
                  </a:cubicBezTo>
                  <a:cubicBezTo>
                    <a:pt x="179266" y="26388"/>
                    <a:pt x="165435" y="38356"/>
                    <a:pt x="156658" y="49793"/>
                  </a:cubicBezTo>
                  <a:cubicBezTo>
                    <a:pt x="147881" y="60964"/>
                    <a:pt x="125273" y="53782"/>
                    <a:pt x="118092" y="57772"/>
                  </a:cubicBezTo>
                  <a:cubicBezTo>
                    <a:pt x="110910" y="61762"/>
                    <a:pt x="121283" y="68145"/>
                    <a:pt x="116496" y="72135"/>
                  </a:cubicBezTo>
                  <a:cubicBezTo>
                    <a:pt x="111708" y="76124"/>
                    <a:pt x="97346" y="82508"/>
                    <a:pt x="92292" y="84901"/>
                  </a:cubicBezTo>
                  <a:cubicBezTo>
                    <a:pt x="87505" y="87295"/>
                    <a:pt x="68089" y="86497"/>
                    <a:pt x="62504" y="93678"/>
                  </a:cubicBezTo>
                  <a:cubicBezTo>
                    <a:pt x="56918" y="100860"/>
                    <a:pt x="50535" y="85699"/>
                    <a:pt x="44684" y="93678"/>
                  </a:cubicBezTo>
                  <a:cubicBezTo>
                    <a:pt x="39098" y="101658"/>
                    <a:pt x="32715" y="102456"/>
                    <a:pt x="29523" y="100062"/>
                  </a:cubicBezTo>
                  <a:cubicBezTo>
                    <a:pt x="28725" y="99530"/>
                    <a:pt x="27927" y="98466"/>
                    <a:pt x="27129" y="97136"/>
                  </a:cubicBezTo>
                  <a:cubicBezTo>
                    <a:pt x="21810" y="101923"/>
                    <a:pt x="15427" y="107243"/>
                    <a:pt x="13299" y="114158"/>
                  </a:cubicBezTo>
                  <a:cubicBezTo>
                    <a:pt x="9841" y="125595"/>
                    <a:pt x="0" y="135968"/>
                    <a:pt x="0" y="141288"/>
                  </a:cubicBezTo>
                  <a:cubicBezTo>
                    <a:pt x="0" y="146607"/>
                    <a:pt x="3724" y="153788"/>
                    <a:pt x="3724" y="163629"/>
                  </a:cubicBezTo>
                  <a:cubicBezTo>
                    <a:pt x="3724" y="173204"/>
                    <a:pt x="6117" y="177992"/>
                    <a:pt x="11703" y="185439"/>
                  </a:cubicBezTo>
                  <a:cubicBezTo>
                    <a:pt x="17022" y="192620"/>
                    <a:pt x="15958" y="201663"/>
                    <a:pt x="15958" y="201663"/>
                  </a:cubicBezTo>
                  <a:cubicBezTo>
                    <a:pt x="15958" y="201663"/>
                    <a:pt x="17820" y="205387"/>
                    <a:pt x="22076" y="210706"/>
                  </a:cubicBezTo>
                  <a:cubicBezTo>
                    <a:pt x="26331" y="216026"/>
                    <a:pt x="38300" y="224005"/>
                    <a:pt x="39630" y="228260"/>
                  </a:cubicBezTo>
                  <a:cubicBezTo>
                    <a:pt x="40162" y="230122"/>
                    <a:pt x="42290" y="231718"/>
                    <a:pt x="44417" y="232782"/>
                  </a:cubicBezTo>
                  <a:cubicBezTo>
                    <a:pt x="44949" y="231984"/>
                    <a:pt x="45481" y="230920"/>
                    <a:pt x="46013" y="230122"/>
                  </a:cubicBezTo>
                  <a:cubicBezTo>
                    <a:pt x="52663" y="221877"/>
                    <a:pt x="51067" y="209909"/>
                    <a:pt x="51067" y="209909"/>
                  </a:cubicBezTo>
                  <a:lnTo>
                    <a:pt x="66227" y="206717"/>
                  </a:lnTo>
                  <a:lnTo>
                    <a:pt x="77930" y="203259"/>
                  </a:lnTo>
                  <a:lnTo>
                    <a:pt x="101335" y="206717"/>
                  </a:lnTo>
                  <a:lnTo>
                    <a:pt x="101335" y="188365"/>
                  </a:lnTo>
                  <a:cubicBezTo>
                    <a:pt x="101335" y="188365"/>
                    <a:pt x="118092" y="166555"/>
                    <a:pt x="129795" y="166555"/>
                  </a:cubicBezTo>
                  <a:cubicBezTo>
                    <a:pt x="141497" y="166555"/>
                    <a:pt x="151604" y="181715"/>
                    <a:pt x="151604" y="181715"/>
                  </a:cubicBezTo>
                  <a:lnTo>
                    <a:pt x="203469" y="191822"/>
                  </a:lnTo>
                  <a:cubicBezTo>
                    <a:pt x="203469" y="191822"/>
                    <a:pt x="206927" y="176662"/>
                    <a:pt x="211980" y="173470"/>
                  </a:cubicBezTo>
                  <a:cubicBezTo>
                    <a:pt x="217034" y="170279"/>
                    <a:pt x="227141" y="176928"/>
                    <a:pt x="233790" y="173470"/>
                  </a:cubicBezTo>
                  <a:cubicBezTo>
                    <a:pt x="240439" y="170279"/>
                    <a:pt x="250546" y="164959"/>
                    <a:pt x="262249" y="164959"/>
                  </a:cubicBezTo>
                  <a:cubicBezTo>
                    <a:pt x="273952" y="164959"/>
                    <a:pt x="279005" y="171608"/>
                    <a:pt x="284059" y="161767"/>
                  </a:cubicBezTo>
                  <a:cubicBezTo>
                    <a:pt x="289112" y="151661"/>
                    <a:pt x="314113" y="164959"/>
                    <a:pt x="314113" y="164959"/>
                  </a:cubicBezTo>
                  <a:lnTo>
                    <a:pt x="334327" y="161767"/>
                  </a:lnTo>
                  <a:lnTo>
                    <a:pt x="327678" y="145011"/>
                  </a:lnTo>
                  <a:cubicBezTo>
                    <a:pt x="327146" y="145011"/>
                    <a:pt x="308794" y="136500"/>
                    <a:pt x="308794" y="13144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C08D9BDF-8CEB-4D74-9B0F-A71852C600F0}"/>
                </a:ext>
              </a:extLst>
            </p:cNvPr>
            <p:cNvSpPr/>
            <p:nvPr/>
          </p:nvSpPr>
          <p:spPr>
            <a:xfrm>
              <a:off x="5902183" y="4778625"/>
              <a:ext cx="277020" cy="225570"/>
            </a:xfrm>
            <a:custGeom>
              <a:avLst/>
              <a:gdLst>
                <a:gd name="connsiteX0" fmla="*/ 199656 w 321448"/>
                <a:gd name="connsiteY0" fmla="*/ 191661 h 261746"/>
                <a:gd name="connsiteX1" fmla="*/ 215615 w 321448"/>
                <a:gd name="connsiteY1" fmla="*/ 189267 h 261746"/>
                <a:gd name="connsiteX2" fmla="*/ 234765 w 321448"/>
                <a:gd name="connsiteY2" fmla="*/ 202832 h 261746"/>
                <a:gd name="connsiteX3" fmla="*/ 245936 w 321448"/>
                <a:gd name="connsiteY3" fmla="*/ 190863 h 261746"/>
                <a:gd name="connsiteX4" fmla="*/ 265884 w 321448"/>
                <a:gd name="connsiteY4" fmla="*/ 149105 h 261746"/>
                <a:gd name="connsiteX5" fmla="*/ 278650 w 321448"/>
                <a:gd name="connsiteY5" fmla="*/ 133147 h 261746"/>
                <a:gd name="connsiteX6" fmla="*/ 281842 w 321448"/>
                <a:gd name="connsiteY6" fmla="*/ 118785 h 261746"/>
                <a:gd name="connsiteX7" fmla="*/ 288225 w 321448"/>
                <a:gd name="connsiteY7" fmla="*/ 100964 h 261746"/>
                <a:gd name="connsiteX8" fmla="*/ 304184 w 321448"/>
                <a:gd name="connsiteY8" fmla="*/ 71176 h 261746"/>
                <a:gd name="connsiteX9" fmla="*/ 320142 w 321448"/>
                <a:gd name="connsiteY9" fmla="*/ 62398 h 261746"/>
                <a:gd name="connsiteX10" fmla="*/ 318546 w 321448"/>
                <a:gd name="connsiteY10" fmla="*/ 45642 h 261746"/>
                <a:gd name="connsiteX11" fmla="*/ 307375 w 321448"/>
                <a:gd name="connsiteY11" fmla="*/ 34471 h 261746"/>
                <a:gd name="connsiteX12" fmla="*/ 308971 w 321448"/>
                <a:gd name="connsiteY12" fmla="*/ 19843 h 261746"/>
                <a:gd name="connsiteX13" fmla="*/ 298332 w 321448"/>
                <a:gd name="connsiteY13" fmla="*/ 8672 h 261746"/>
                <a:gd name="connsiteX14" fmla="*/ 288757 w 321448"/>
                <a:gd name="connsiteY14" fmla="*/ 3087 h 261746"/>
                <a:gd name="connsiteX15" fmla="*/ 269341 w 321448"/>
                <a:gd name="connsiteY15" fmla="*/ 20641 h 261746"/>
                <a:gd name="connsiteX16" fmla="*/ 246733 w 321448"/>
                <a:gd name="connsiteY16" fmla="*/ 15055 h 261746"/>
                <a:gd name="connsiteX17" fmla="*/ 212157 w 321448"/>
                <a:gd name="connsiteY17" fmla="*/ 14257 h 261746"/>
                <a:gd name="connsiteX18" fmla="*/ 191943 w 321448"/>
                <a:gd name="connsiteY18" fmla="*/ 27024 h 261746"/>
                <a:gd name="connsiteX19" fmla="*/ 165346 w 321448"/>
                <a:gd name="connsiteY19" fmla="*/ 27024 h 261746"/>
                <a:gd name="connsiteX20" fmla="*/ 144334 w 321448"/>
                <a:gd name="connsiteY20" fmla="*/ 15853 h 261746"/>
                <a:gd name="connsiteX21" fmla="*/ 121726 w 321448"/>
                <a:gd name="connsiteY21" fmla="*/ 22237 h 261746"/>
                <a:gd name="connsiteX22" fmla="*/ 106566 w 321448"/>
                <a:gd name="connsiteY22" fmla="*/ 7874 h 261746"/>
                <a:gd name="connsiteX23" fmla="*/ 84756 w 321448"/>
                <a:gd name="connsiteY23" fmla="*/ 1491 h 261746"/>
                <a:gd name="connsiteX24" fmla="*/ 68798 w 321448"/>
                <a:gd name="connsiteY24" fmla="*/ 7076 h 261746"/>
                <a:gd name="connsiteX25" fmla="*/ 43797 w 321448"/>
                <a:gd name="connsiteY25" fmla="*/ 7076 h 261746"/>
                <a:gd name="connsiteX26" fmla="*/ 37413 w 321448"/>
                <a:gd name="connsiteY26" fmla="*/ 28886 h 261746"/>
                <a:gd name="connsiteX27" fmla="*/ 25444 w 321448"/>
                <a:gd name="connsiteY27" fmla="*/ 48302 h 261746"/>
                <a:gd name="connsiteX28" fmla="*/ 22785 w 321448"/>
                <a:gd name="connsiteY28" fmla="*/ 53621 h 261746"/>
                <a:gd name="connsiteX29" fmla="*/ 25444 w 321448"/>
                <a:gd name="connsiteY29" fmla="*/ 71973 h 261746"/>
                <a:gd name="connsiteX30" fmla="*/ 22519 w 321448"/>
                <a:gd name="connsiteY30" fmla="*/ 110539 h 261746"/>
                <a:gd name="connsiteX31" fmla="*/ 12146 w 321448"/>
                <a:gd name="connsiteY31" fmla="*/ 126232 h 261746"/>
                <a:gd name="connsiteX32" fmla="*/ 709 w 321448"/>
                <a:gd name="connsiteY32" fmla="*/ 146180 h 261746"/>
                <a:gd name="connsiteX33" fmla="*/ 1241 w 321448"/>
                <a:gd name="connsiteY33" fmla="*/ 178096 h 261746"/>
                <a:gd name="connsiteX34" fmla="*/ 9486 w 321448"/>
                <a:gd name="connsiteY34" fmla="*/ 199640 h 261746"/>
                <a:gd name="connsiteX35" fmla="*/ 50446 w 321448"/>
                <a:gd name="connsiteY35" fmla="*/ 210279 h 261746"/>
                <a:gd name="connsiteX36" fmla="*/ 76245 w 321448"/>
                <a:gd name="connsiteY36" fmla="*/ 237940 h 261746"/>
                <a:gd name="connsiteX37" fmla="*/ 90608 w 321448"/>
                <a:gd name="connsiteY37" fmla="*/ 261080 h 261746"/>
                <a:gd name="connsiteX38" fmla="*/ 118269 w 321448"/>
                <a:gd name="connsiteY38" fmla="*/ 254963 h 261746"/>
                <a:gd name="connsiteX39" fmla="*/ 154441 w 321448"/>
                <a:gd name="connsiteY39" fmla="*/ 250973 h 261746"/>
                <a:gd name="connsiteX40" fmla="*/ 158697 w 321448"/>
                <a:gd name="connsiteY40" fmla="*/ 250707 h 261746"/>
                <a:gd name="connsiteX41" fmla="*/ 166676 w 321448"/>
                <a:gd name="connsiteY41" fmla="*/ 221450 h 261746"/>
                <a:gd name="connsiteX42" fmla="*/ 199656 w 321448"/>
                <a:gd name="connsiteY42" fmla="*/ 191661 h 26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1448" h="261746">
                  <a:moveTo>
                    <a:pt x="199656" y="191661"/>
                  </a:moveTo>
                  <a:cubicBezTo>
                    <a:pt x="202848" y="190863"/>
                    <a:pt x="210029" y="193257"/>
                    <a:pt x="215615" y="189267"/>
                  </a:cubicBezTo>
                  <a:cubicBezTo>
                    <a:pt x="221200" y="185278"/>
                    <a:pt x="233435" y="194853"/>
                    <a:pt x="234765" y="202832"/>
                  </a:cubicBezTo>
                  <a:cubicBezTo>
                    <a:pt x="236361" y="210811"/>
                    <a:pt x="241148" y="199640"/>
                    <a:pt x="245936" y="190863"/>
                  </a:cubicBezTo>
                  <a:cubicBezTo>
                    <a:pt x="250723" y="182086"/>
                    <a:pt x="265884" y="155489"/>
                    <a:pt x="265884" y="149105"/>
                  </a:cubicBezTo>
                  <a:cubicBezTo>
                    <a:pt x="265884" y="142722"/>
                    <a:pt x="278650" y="137137"/>
                    <a:pt x="278650" y="133147"/>
                  </a:cubicBezTo>
                  <a:cubicBezTo>
                    <a:pt x="278650" y="129157"/>
                    <a:pt x="277852" y="120380"/>
                    <a:pt x="281842" y="118785"/>
                  </a:cubicBezTo>
                  <a:cubicBezTo>
                    <a:pt x="285832" y="117189"/>
                    <a:pt x="289023" y="105220"/>
                    <a:pt x="288225" y="100964"/>
                  </a:cubicBezTo>
                  <a:cubicBezTo>
                    <a:pt x="287427" y="96975"/>
                    <a:pt x="301790" y="74367"/>
                    <a:pt x="304184" y="71176"/>
                  </a:cubicBezTo>
                  <a:cubicBezTo>
                    <a:pt x="306577" y="67984"/>
                    <a:pt x="319344" y="69580"/>
                    <a:pt x="320142" y="62398"/>
                  </a:cubicBezTo>
                  <a:cubicBezTo>
                    <a:pt x="320940" y="55217"/>
                    <a:pt x="323334" y="47238"/>
                    <a:pt x="318546" y="45642"/>
                  </a:cubicBezTo>
                  <a:cubicBezTo>
                    <a:pt x="313759" y="44046"/>
                    <a:pt x="307375" y="38461"/>
                    <a:pt x="307375" y="34471"/>
                  </a:cubicBezTo>
                  <a:cubicBezTo>
                    <a:pt x="307375" y="32077"/>
                    <a:pt x="307641" y="25694"/>
                    <a:pt x="308971" y="19843"/>
                  </a:cubicBezTo>
                  <a:cubicBezTo>
                    <a:pt x="302588" y="19045"/>
                    <a:pt x="302322" y="12396"/>
                    <a:pt x="298332" y="8672"/>
                  </a:cubicBezTo>
                  <a:cubicBezTo>
                    <a:pt x="294343" y="4682"/>
                    <a:pt x="294343" y="1491"/>
                    <a:pt x="288757" y="3087"/>
                  </a:cubicBezTo>
                  <a:cubicBezTo>
                    <a:pt x="283172" y="4682"/>
                    <a:pt x="276788" y="18247"/>
                    <a:pt x="269341" y="20641"/>
                  </a:cubicBezTo>
                  <a:cubicBezTo>
                    <a:pt x="262160" y="23035"/>
                    <a:pt x="251787" y="17449"/>
                    <a:pt x="246733" y="15055"/>
                  </a:cubicBezTo>
                  <a:cubicBezTo>
                    <a:pt x="241946" y="12662"/>
                    <a:pt x="219338" y="15055"/>
                    <a:pt x="212157" y="14257"/>
                  </a:cubicBezTo>
                  <a:cubicBezTo>
                    <a:pt x="204976" y="13459"/>
                    <a:pt x="197795" y="23832"/>
                    <a:pt x="191943" y="27024"/>
                  </a:cubicBezTo>
                  <a:cubicBezTo>
                    <a:pt x="186092" y="30216"/>
                    <a:pt x="170134" y="28620"/>
                    <a:pt x="165346" y="27024"/>
                  </a:cubicBezTo>
                  <a:cubicBezTo>
                    <a:pt x="160559" y="25428"/>
                    <a:pt x="149388" y="15853"/>
                    <a:pt x="144334" y="15853"/>
                  </a:cubicBezTo>
                  <a:cubicBezTo>
                    <a:pt x="139547" y="15853"/>
                    <a:pt x="129972" y="17449"/>
                    <a:pt x="121726" y="22237"/>
                  </a:cubicBezTo>
                  <a:cubicBezTo>
                    <a:pt x="113747" y="27024"/>
                    <a:pt x="111354" y="13459"/>
                    <a:pt x="106566" y="7874"/>
                  </a:cubicBezTo>
                  <a:cubicBezTo>
                    <a:pt x="101778" y="2289"/>
                    <a:pt x="91406" y="7076"/>
                    <a:pt x="84756" y="1491"/>
                  </a:cubicBezTo>
                  <a:cubicBezTo>
                    <a:pt x="78373" y="-4095"/>
                    <a:pt x="74383" y="7874"/>
                    <a:pt x="68798" y="7076"/>
                  </a:cubicBezTo>
                  <a:cubicBezTo>
                    <a:pt x="63212" y="6278"/>
                    <a:pt x="48584" y="3087"/>
                    <a:pt x="43797" y="7076"/>
                  </a:cubicBezTo>
                  <a:cubicBezTo>
                    <a:pt x="39009" y="11066"/>
                    <a:pt x="39807" y="26226"/>
                    <a:pt x="37413" y="28886"/>
                  </a:cubicBezTo>
                  <a:cubicBezTo>
                    <a:pt x="35019" y="31280"/>
                    <a:pt x="25444" y="42450"/>
                    <a:pt x="25444" y="48302"/>
                  </a:cubicBezTo>
                  <a:cubicBezTo>
                    <a:pt x="25444" y="50962"/>
                    <a:pt x="24381" y="52823"/>
                    <a:pt x="22785" y="53621"/>
                  </a:cubicBezTo>
                  <a:cubicBezTo>
                    <a:pt x="23849" y="60271"/>
                    <a:pt x="25179" y="68782"/>
                    <a:pt x="25444" y="71973"/>
                  </a:cubicBezTo>
                  <a:cubicBezTo>
                    <a:pt x="25976" y="77559"/>
                    <a:pt x="28370" y="104688"/>
                    <a:pt x="22519" y="110539"/>
                  </a:cubicBezTo>
                  <a:cubicBezTo>
                    <a:pt x="16401" y="116657"/>
                    <a:pt x="12146" y="126232"/>
                    <a:pt x="12146" y="126232"/>
                  </a:cubicBezTo>
                  <a:cubicBezTo>
                    <a:pt x="12146" y="126232"/>
                    <a:pt x="2571" y="132881"/>
                    <a:pt x="709" y="146180"/>
                  </a:cubicBezTo>
                  <a:cubicBezTo>
                    <a:pt x="-1153" y="159478"/>
                    <a:pt x="1241" y="167990"/>
                    <a:pt x="1241" y="178096"/>
                  </a:cubicBezTo>
                  <a:cubicBezTo>
                    <a:pt x="1241" y="185278"/>
                    <a:pt x="6560" y="190597"/>
                    <a:pt x="9486" y="199640"/>
                  </a:cubicBezTo>
                  <a:cubicBezTo>
                    <a:pt x="14540" y="206289"/>
                    <a:pt x="37413" y="207619"/>
                    <a:pt x="50446" y="210279"/>
                  </a:cubicBezTo>
                  <a:cubicBezTo>
                    <a:pt x="63212" y="213205"/>
                    <a:pt x="76511" y="231291"/>
                    <a:pt x="76245" y="237940"/>
                  </a:cubicBezTo>
                  <a:cubicBezTo>
                    <a:pt x="75979" y="244855"/>
                    <a:pt x="84756" y="257888"/>
                    <a:pt x="90608" y="261080"/>
                  </a:cubicBezTo>
                  <a:cubicBezTo>
                    <a:pt x="96725" y="264272"/>
                    <a:pt x="111354" y="254963"/>
                    <a:pt x="118269" y="254963"/>
                  </a:cubicBezTo>
                  <a:cubicBezTo>
                    <a:pt x="125184" y="254963"/>
                    <a:pt x="149653" y="255494"/>
                    <a:pt x="154441" y="250973"/>
                  </a:cubicBezTo>
                  <a:cubicBezTo>
                    <a:pt x="155771" y="249643"/>
                    <a:pt x="157367" y="249909"/>
                    <a:pt x="158697" y="250707"/>
                  </a:cubicBezTo>
                  <a:cubicBezTo>
                    <a:pt x="164548" y="235280"/>
                    <a:pt x="166676" y="221450"/>
                    <a:pt x="166676" y="221450"/>
                  </a:cubicBezTo>
                  <a:cubicBezTo>
                    <a:pt x="166676" y="221450"/>
                    <a:pt x="196465" y="192459"/>
                    <a:pt x="199656" y="19166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48" name="Freeform: Shape 247">
              <a:extLst>
                <a:ext uri="{FF2B5EF4-FFF2-40B4-BE49-F238E27FC236}">
                  <a16:creationId xmlns:a16="http://schemas.microsoft.com/office/drawing/2014/main" id="{FC9B8901-94BD-4D25-9CE4-9968742DA3BB}"/>
                </a:ext>
              </a:extLst>
            </p:cNvPr>
            <p:cNvSpPr/>
            <p:nvPr/>
          </p:nvSpPr>
          <p:spPr>
            <a:xfrm>
              <a:off x="5857409" y="4812569"/>
              <a:ext cx="69053" cy="143834"/>
            </a:xfrm>
            <a:custGeom>
              <a:avLst/>
              <a:gdLst>
                <a:gd name="connsiteX0" fmla="*/ 54258 w 80128"/>
                <a:gd name="connsiteY0" fmla="*/ 106261 h 166902"/>
                <a:gd name="connsiteX1" fmla="*/ 65695 w 80128"/>
                <a:gd name="connsiteY1" fmla="*/ 86313 h 166902"/>
                <a:gd name="connsiteX2" fmla="*/ 76068 w 80128"/>
                <a:gd name="connsiteY2" fmla="*/ 70620 h 166902"/>
                <a:gd name="connsiteX3" fmla="*/ 78994 w 80128"/>
                <a:gd name="connsiteY3" fmla="*/ 32054 h 166902"/>
                <a:gd name="connsiteX4" fmla="*/ 76334 w 80128"/>
                <a:gd name="connsiteY4" fmla="*/ 13702 h 166902"/>
                <a:gd name="connsiteX5" fmla="*/ 67557 w 80128"/>
                <a:gd name="connsiteY5" fmla="*/ 13170 h 166902"/>
                <a:gd name="connsiteX6" fmla="*/ 58780 w 80128"/>
                <a:gd name="connsiteY6" fmla="*/ 403 h 166902"/>
                <a:gd name="connsiteX7" fmla="*/ 49205 w 80128"/>
                <a:gd name="connsiteY7" fmla="*/ 13170 h 166902"/>
                <a:gd name="connsiteX8" fmla="*/ 42023 w 80128"/>
                <a:gd name="connsiteY8" fmla="*/ 23543 h 166902"/>
                <a:gd name="connsiteX9" fmla="*/ 19416 w 80128"/>
                <a:gd name="connsiteY9" fmla="*/ 28330 h 166902"/>
                <a:gd name="connsiteX10" fmla="*/ 4255 w 80128"/>
                <a:gd name="connsiteY10" fmla="*/ 38703 h 166902"/>
                <a:gd name="connsiteX11" fmla="*/ 0 w 80128"/>
                <a:gd name="connsiteY11" fmla="*/ 38969 h 166902"/>
                <a:gd name="connsiteX12" fmla="*/ 14894 w 80128"/>
                <a:gd name="connsiteY12" fmla="*/ 64503 h 166902"/>
                <a:gd name="connsiteX13" fmla="*/ 20214 w 80128"/>
                <a:gd name="connsiteY13" fmla="*/ 84983 h 166902"/>
                <a:gd name="connsiteX14" fmla="*/ 24469 w 80128"/>
                <a:gd name="connsiteY14" fmla="*/ 116899 h 166902"/>
                <a:gd name="connsiteX15" fmla="*/ 26863 w 80128"/>
                <a:gd name="connsiteY15" fmla="*/ 166902 h 166902"/>
                <a:gd name="connsiteX16" fmla="*/ 44949 w 80128"/>
                <a:gd name="connsiteY16" fmla="*/ 165306 h 166902"/>
                <a:gd name="connsiteX17" fmla="*/ 63567 w 80128"/>
                <a:gd name="connsiteY17" fmla="*/ 159455 h 166902"/>
                <a:gd name="connsiteX18" fmla="*/ 55322 w 80128"/>
                <a:gd name="connsiteY18" fmla="*/ 137911 h 166902"/>
                <a:gd name="connsiteX19" fmla="*/ 54258 w 80128"/>
                <a:gd name="connsiteY19" fmla="*/ 106261 h 1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128" h="166902">
                  <a:moveTo>
                    <a:pt x="54258" y="106261"/>
                  </a:moveTo>
                  <a:cubicBezTo>
                    <a:pt x="56120" y="92962"/>
                    <a:pt x="65695" y="86313"/>
                    <a:pt x="65695" y="86313"/>
                  </a:cubicBezTo>
                  <a:cubicBezTo>
                    <a:pt x="65695" y="86313"/>
                    <a:pt x="69951" y="76738"/>
                    <a:pt x="76068" y="70620"/>
                  </a:cubicBezTo>
                  <a:cubicBezTo>
                    <a:pt x="82186" y="64503"/>
                    <a:pt x="79792" y="37639"/>
                    <a:pt x="78994" y="32054"/>
                  </a:cubicBezTo>
                  <a:cubicBezTo>
                    <a:pt x="78728" y="28863"/>
                    <a:pt x="77398" y="20351"/>
                    <a:pt x="76334" y="13702"/>
                  </a:cubicBezTo>
                  <a:cubicBezTo>
                    <a:pt x="74472" y="14766"/>
                    <a:pt x="71547" y="14766"/>
                    <a:pt x="67557" y="13170"/>
                  </a:cubicBezTo>
                  <a:cubicBezTo>
                    <a:pt x="60376" y="9978"/>
                    <a:pt x="66759" y="2797"/>
                    <a:pt x="58780" y="403"/>
                  </a:cubicBezTo>
                  <a:cubicBezTo>
                    <a:pt x="50801" y="-1991"/>
                    <a:pt x="47609" y="6787"/>
                    <a:pt x="49205" y="13170"/>
                  </a:cubicBezTo>
                  <a:cubicBezTo>
                    <a:pt x="50801" y="19554"/>
                    <a:pt x="45215" y="19554"/>
                    <a:pt x="42023" y="23543"/>
                  </a:cubicBezTo>
                  <a:cubicBezTo>
                    <a:pt x="38832" y="27533"/>
                    <a:pt x="24469" y="28330"/>
                    <a:pt x="19416" y="28330"/>
                  </a:cubicBezTo>
                  <a:cubicBezTo>
                    <a:pt x="14628" y="28330"/>
                    <a:pt x="9043" y="37108"/>
                    <a:pt x="4255" y="38703"/>
                  </a:cubicBezTo>
                  <a:cubicBezTo>
                    <a:pt x="3192" y="38969"/>
                    <a:pt x="1596" y="39235"/>
                    <a:pt x="0" y="38969"/>
                  </a:cubicBezTo>
                  <a:cubicBezTo>
                    <a:pt x="1064" y="60247"/>
                    <a:pt x="4787" y="58385"/>
                    <a:pt x="14894" y="64503"/>
                  </a:cubicBezTo>
                  <a:cubicBezTo>
                    <a:pt x="26331" y="71152"/>
                    <a:pt x="15426" y="80195"/>
                    <a:pt x="20214" y="84983"/>
                  </a:cubicBezTo>
                  <a:cubicBezTo>
                    <a:pt x="25001" y="89770"/>
                    <a:pt x="23139" y="101739"/>
                    <a:pt x="24469" y="116899"/>
                  </a:cubicBezTo>
                  <a:cubicBezTo>
                    <a:pt x="25267" y="125943"/>
                    <a:pt x="26065" y="149614"/>
                    <a:pt x="26863" y="166902"/>
                  </a:cubicBezTo>
                  <a:cubicBezTo>
                    <a:pt x="33512" y="165572"/>
                    <a:pt x="40428" y="165306"/>
                    <a:pt x="44949" y="165306"/>
                  </a:cubicBezTo>
                  <a:cubicBezTo>
                    <a:pt x="53460" y="165306"/>
                    <a:pt x="58780" y="153870"/>
                    <a:pt x="63567" y="159455"/>
                  </a:cubicBezTo>
                  <a:cubicBezTo>
                    <a:pt x="60642" y="150412"/>
                    <a:pt x="55322" y="145358"/>
                    <a:pt x="55322" y="137911"/>
                  </a:cubicBezTo>
                  <a:cubicBezTo>
                    <a:pt x="55056" y="128070"/>
                    <a:pt x="52662" y="119559"/>
                    <a:pt x="54258" y="10626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F0C5FECE-8727-4C6D-8642-E95847F36D57}"/>
                </a:ext>
              </a:extLst>
            </p:cNvPr>
            <p:cNvSpPr/>
            <p:nvPr/>
          </p:nvSpPr>
          <p:spPr>
            <a:xfrm>
              <a:off x="5836781" y="4843402"/>
              <a:ext cx="43550" cy="121482"/>
            </a:xfrm>
            <a:custGeom>
              <a:avLst/>
              <a:gdLst>
                <a:gd name="connsiteX0" fmla="*/ 43885 w 50534"/>
                <a:gd name="connsiteY0" fmla="*/ 49471 h 140965"/>
                <a:gd name="connsiteX1" fmla="*/ 38566 w 50534"/>
                <a:gd name="connsiteY1" fmla="*/ 28991 h 140965"/>
                <a:gd name="connsiteX2" fmla="*/ 23672 w 50534"/>
                <a:gd name="connsiteY2" fmla="*/ 3457 h 140965"/>
                <a:gd name="connsiteX3" fmla="*/ 3192 w 50534"/>
                <a:gd name="connsiteY3" fmla="*/ 0 h 140965"/>
                <a:gd name="connsiteX4" fmla="*/ 0 w 50534"/>
                <a:gd name="connsiteY4" fmla="*/ 532 h 140965"/>
                <a:gd name="connsiteX5" fmla="*/ 5585 w 50534"/>
                <a:gd name="connsiteY5" fmla="*/ 18086 h 140965"/>
                <a:gd name="connsiteX6" fmla="*/ 12235 w 50534"/>
                <a:gd name="connsiteY6" fmla="*/ 34311 h 140965"/>
                <a:gd name="connsiteX7" fmla="*/ 12766 w 50534"/>
                <a:gd name="connsiteY7" fmla="*/ 72344 h 140965"/>
                <a:gd name="connsiteX8" fmla="*/ 19948 w 50534"/>
                <a:gd name="connsiteY8" fmla="*/ 109581 h 140965"/>
                <a:gd name="connsiteX9" fmla="*/ 29789 w 50534"/>
                <a:gd name="connsiteY9" fmla="*/ 140965 h 140965"/>
                <a:gd name="connsiteX10" fmla="*/ 35374 w 50534"/>
                <a:gd name="connsiteY10" fmla="*/ 137508 h 140965"/>
                <a:gd name="connsiteX11" fmla="*/ 50535 w 50534"/>
                <a:gd name="connsiteY11" fmla="*/ 131391 h 140965"/>
                <a:gd name="connsiteX12" fmla="*/ 48141 w 50534"/>
                <a:gd name="connsiteY12" fmla="*/ 81388 h 140965"/>
                <a:gd name="connsiteX13" fmla="*/ 43885 w 50534"/>
                <a:gd name="connsiteY13" fmla="*/ 49471 h 14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534" h="140965">
                  <a:moveTo>
                    <a:pt x="43885" y="49471"/>
                  </a:moveTo>
                  <a:cubicBezTo>
                    <a:pt x="39098" y="44683"/>
                    <a:pt x="50003" y="35640"/>
                    <a:pt x="38566" y="28991"/>
                  </a:cubicBezTo>
                  <a:cubicBezTo>
                    <a:pt x="28459" y="23139"/>
                    <a:pt x="25001" y="24735"/>
                    <a:pt x="23672" y="3457"/>
                  </a:cubicBezTo>
                  <a:cubicBezTo>
                    <a:pt x="17820" y="3192"/>
                    <a:pt x="9309" y="532"/>
                    <a:pt x="3192" y="0"/>
                  </a:cubicBezTo>
                  <a:cubicBezTo>
                    <a:pt x="1862" y="0"/>
                    <a:pt x="798" y="0"/>
                    <a:pt x="0" y="532"/>
                  </a:cubicBezTo>
                  <a:cubicBezTo>
                    <a:pt x="1330" y="8245"/>
                    <a:pt x="3192" y="16756"/>
                    <a:pt x="5585" y="18086"/>
                  </a:cubicBezTo>
                  <a:cubicBezTo>
                    <a:pt x="9841" y="20480"/>
                    <a:pt x="12766" y="25267"/>
                    <a:pt x="12235" y="34311"/>
                  </a:cubicBezTo>
                  <a:cubicBezTo>
                    <a:pt x="11703" y="43353"/>
                    <a:pt x="9309" y="63301"/>
                    <a:pt x="12766" y="72344"/>
                  </a:cubicBezTo>
                  <a:cubicBezTo>
                    <a:pt x="16490" y="81388"/>
                    <a:pt x="19948" y="95750"/>
                    <a:pt x="19948" y="109581"/>
                  </a:cubicBezTo>
                  <a:cubicBezTo>
                    <a:pt x="19948" y="118092"/>
                    <a:pt x="24735" y="131124"/>
                    <a:pt x="29789" y="140965"/>
                  </a:cubicBezTo>
                  <a:cubicBezTo>
                    <a:pt x="31917" y="139902"/>
                    <a:pt x="33778" y="138572"/>
                    <a:pt x="35374" y="137508"/>
                  </a:cubicBezTo>
                  <a:cubicBezTo>
                    <a:pt x="38832" y="134582"/>
                    <a:pt x="44683" y="132720"/>
                    <a:pt x="50535" y="131391"/>
                  </a:cubicBezTo>
                  <a:cubicBezTo>
                    <a:pt x="50003" y="114102"/>
                    <a:pt x="48939" y="90431"/>
                    <a:pt x="48141" y="81388"/>
                  </a:cubicBezTo>
                  <a:cubicBezTo>
                    <a:pt x="47077" y="66227"/>
                    <a:pt x="48673" y="54258"/>
                    <a:pt x="43885" y="4947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0455DCD8-85B0-45FD-8B03-B5955DE8360F}"/>
                </a:ext>
              </a:extLst>
            </p:cNvPr>
            <p:cNvSpPr/>
            <p:nvPr/>
          </p:nvSpPr>
          <p:spPr>
            <a:xfrm>
              <a:off x="6040550" y="4794580"/>
              <a:ext cx="173513" cy="270241"/>
            </a:xfrm>
            <a:custGeom>
              <a:avLst/>
              <a:gdLst>
                <a:gd name="connsiteX0" fmla="*/ 84047 w 201341"/>
                <a:gd name="connsiteY0" fmla="*/ 298687 h 313581"/>
                <a:gd name="connsiteX1" fmla="*/ 156126 w 201341"/>
                <a:gd name="connsiteY1" fmla="*/ 300283 h 313581"/>
                <a:gd name="connsiteX2" fmla="*/ 194692 w 201341"/>
                <a:gd name="connsiteY2" fmla="*/ 313582 h 313581"/>
                <a:gd name="connsiteX3" fmla="*/ 201341 w 201341"/>
                <a:gd name="connsiteY3" fmla="*/ 289378 h 313581"/>
                <a:gd name="connsiteX4" fmla="*/ 196553 w 201341"/>
                <a:gd name="connsiteY4" fmla="*/ 284857 h 313581"/>
                <a:gd name="connsiteX5" fmla="*/ 178999 w 201341"/>
                <a:gd name="connsiteY5" fmla="*/ 267302 h 313581"/>
                <a:gd name="connsiteX6" fmla="*/ 172882 w 201341"/>
                <a:gd name="connsiteY6" fmla="*/ 258259 h 313581"/>
                <a:gd name="connsiteX7" fmla="*/ 168626 w 201341"/>
                <a:gd name="connsiteY7" fmla="*/ 242035 h 313581"/>
                <a:gd name="connsiteX8" fmla="*/ 160647 w 201341"/>
                <a:gd name="connsiteY8" fmla="*/ 220225 h 313581"/>
                <a:gd name="connsiteX9" fmla="*/ 156924 w 201341"/>
                <a:gd name="connsiteY9" fmla="*/ 197884 h 313581"/>
                <a:gd name="connsiteX10" fmla="*/ 170222 w 201341"/>
                <a:gd name="connsiteY10" fmla="*/ 170755 h 313581"/>
                <a:gd name="connsiteX11" fmla="*/ 184053 w 201341"/>
                <a:gd name="connsiteY11" fmla="*/ 153732 h 313581"/>
                <a:gd name="connsiteX12" fmla="*/ 176074 w 201341"/>
                <a:gd name="connsiteY12" fmla="*/ 134050 h 313581"/>
                <a:gd name="connsiteX13" fmla="*/ 153466 w 201341"/>
                <a:gd name="connsiteY13" fmla="*/ 110645 h 313581"/>
                <a:gd name="connsiteX14" fmla="*/ 147083 w 201341"/>
                <a:gd name="connsiteY14" fmla="*/ 91229 h 313581"/>
                <a:gd name="connsiteX15" fmla="*/ 170222 w 201341"/>
                <a:gd name="connsiteY15" fmla="*/ 88037 h 313581"/>
                <a:gd name="connsiteX16" fmla="*/ 181393 w 201341"/>
                <a:gd name="connsiteY16" fmla="*/ 84047 h 313581"/>
                <a:gd name="connsiteX17" fmla="*/ 170222 w 201341"/>
                <a:gd name="connsiteY17" fmla="*/ 50269 h 313581"/>
                <a:gd name="connsiteX18" fmla="*/ 167031 w 201341"/>
                <a:gd name="connsiteY18" fmla="*/ 26065 h 313581"/>
                <a:gd name="connsiteX19" fmla="*/ 150008 w 201341"/>
                <a:gd name="connsiteY19" fmla="*/ 266 h 313581"/>
                <a:gd name="connsiteX20" fmla="*/ 148412 w 201341"/>
                <a:gd name="connsiteY20" fmla="*/ 0 h 313581"/>
                <a:gd name="connsiteX21" fmla="*/ 146817 w 201341"/>
                <a:gd name="connsiteY21" fmla="*/ 14628 h 313581"/>
                <a:gd name="connsiteX22" fmla="*/ 157987 w 201341"/>
                <a:gd name="connsiteY22" fmla="*/ 25800 h 313581"/>
                <a:gd name="connsiteX23" fmla="*/ 159584 w 201341"/>
                <a:gd name="connsiteY23" fmla="*/ 42556 h 313581"/>
                <a:gd name="connsiteX24" fmla="*/ 143625 w 201341"/>
                <a:gd name="connsiteY24" fmla="*/ 51333 h 313581"/>
                <a:gd name="connsiteX25" fmla="*/ 127667 w 201341"/>
                <a:gd name="connsiteY25" fmla="*/ 81122 h 313581"/>
                <a:gd name="connsiteX26" fmla="*/ 121283 w 201341"/>
                <a:gd name="connsiteY26" fmla="*/ 98942 h 313581"/>
                <a:gd name="connsiteX27" fmla="*/ 118092 w 201341"/>
                <a:gd name="connsiteY27" fmla="*/ 113304 h 313581"/>
                <a:gd name="connsiteX28" fmla="*/ 105325 w 201341"/>
                <a:gd name="connsiteY28" fmla="*/ 129263 h 313581"/>
                <a:gd name="connsiteX29" fmla="*/ 85377 w 201341"/>
                <a:gd name="connsiteY29" fmla="*/ 171020 h 313581"/>
                <a:gd name="connsiteX30" fmla="*/ 74206 w 201341"/>
                <a:gd name="connsiteY30" fmla="*/ 182989 h 313581"/>
                <a:gd name="connsiteX31" fmla="*/ 55056 w 201341"/>
                <a:gd name="connsiteY31" fmla="*/ 169425 h 313581"/>
                <a:gd name="connsiteX32" fmla="*/ 39098 w 201341"/>
                <a:gd name="connsiteY32" fmla="*/ 171818 h 313581"/>
                <a:gd name="connsiteX33" fmla="*/ 7979 w 201341"/>
                <a:gd name="connsiteY33" fmla="*/ 201607 h 313581"/>
                <a:gd name="connsiteX34" fmla="*/ 0 w 201341"/>
                <a:gd name="connsiteY34" fmla="*/ 230864 h 313581"/>
                <a:gd name="connsiteX35" fmla="*/ 11437 w 201341"/>
                <a:gd name="connsiteY35" fmla="*/ 246025 h 313581"/>
                <a:gd name="connsiteX36" fmla="*/ 32449 w 201341"/>
                <a:gd name="connsiteY36" fmla="*/ 250546 h 313581"/>
                <a:gd name="connsiteX37" fmla="*/ 40162 w 201341"/>
                <a:gd name="connsiteY37" fmla="*/ 277144 h 313581"/>
                <a:gd name="connsiteX38" fmla="*/ 35108 w 201341"/>
                <a:gd name="connsiteY38" fmla="*/ 301347 h 313581"/>
                <a:gd name="connsiteX39" fmla="*/ 72610 w 201341"/>
                <a:gd name="connsiteY39" fmla="*/ 301347 h 313581"/>
                <a:gd name="connsiteX40" fmla="*/ 84047 w 201341"/>
                <a:gd name="connsiteY40" fmla="*/ 298687 h 31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341" h="313581">
                  <a:moveTo>
                    <a:pt x="84047" y="298687"/>
                  </a:moveTo>
                  <a:cubicBezTo>
                    <a:pt x="84047" y="298687"/>
                    <a:pt x="147615" y="301879"/>
                    <a:pt x="156126" y="300283"/>
                  </a:cubicBezTo>
                  <a:cubicBezTo>
                    <a:pt x="164637" y="298687"/>
                    <a:pt x="194692" y="313582"/>
                    <a:pt x="194692" y="313582"/>
                  </a:cubicBezTo>
                  <a:cubicBezTo>
                    <a:pt x="194692" y="313582"/>
                    <a:pt x="196022" y="298421"/>
                    <a:pt x="201341" y="289378"/>
                  </a:cubicBezTo>
                  <a:cubicBezTo>
                    <a:pt x="199213" y="288314"/>
                    <a:pt x="197351" y="286719"/>
                    <a:pt x="196553" y="284857"/>
                  </a:cubicBezTo>
                  <a:cubicBezTo>
                    <a:pt x="195224" y="280601"/>
                    <a:pt x="183255" y="272888"/>
                    <a:pt x="178999" y="267302"/>
                  </a:cubicBezTo>
                  <a:cubicBezTo>
                    <a:pt x="174744" y="261983"/>
                    <a:pt x="172882" y="258259"/>
                    <a:pt x="172882" y="258259"/>
                  </a:cubicBezTo>
                  <a:cubicBezTo>
                    <a:pt x="172882" y="258259"/>
                    <a:pt x="174212" y="249216"/>
                    <a:pt x="168626" y="242035"/>
                  </a:cubicBezTo>
                  <a:cubicBezTo>
                    <a:pt x="163307" y="234854"/>
                    <a:pt x="160647" y="230066"/>
                    <a:pt x="160647" y="220225"/>
                  </a:cubicBezTo>
                  <a:cubicBezTo>
                    <a:pt x="160647" y="210650"/>
                    <a:pt x="156924" y="203469"/>
                    <a:pt x="156924" y="197884"/>
                  </a:cubicBezTo>
                  <a:cubicBezTo>
                    <a:pt x="156924" y="192564"/>
                    <a:pt x="166499" y="182191"/>
                    <a:pt x="170222" y="170755"/>
                  </a:cubicBezTo>
                  <a:cubicBezTo>
                    <a:pt x="172350" y="164105"/>
                    <a:pt x="178733" y="158786"/>
                    <a:pt x="184053" y="153732"/>
                  </a:cubicBezTo>
                  <a:cubicBezTo>
                    <a:pt x="181393" y="149477"/>
                    <a:pt x="178467" y="142029"/>
                    <a:pt x="176074" y="134050"/>
                  </a:cubicBezTo>
                  <a:cubicBezTo>
                    <a:pt x="172882" y="123677"/>
                    <a:pt x="164105" y="120486"/>
                    <a:pt x="153466" y="110645"/>
                  </a:cubicBezTo>
                  <a:cubicBezTo>
                    <a:pt x="143093" y="101070"/>
                    <a:pt x="147083" y="95484"/>
                    <a:pt x="147083" y="91229"/>
                  </a:cubicBezTo>
                  <a:cubicBezTo>
                    <a:pt x="147083" y="87239"/>
                    <a:pt x="160647" y="87239"/>
                    <a:pt x="170222" y="88037"/>
                  </a:cubicBezTo>
                  <a:cubicBezTo>
                    <a:pt x="179797" y="88835"/>
                    <a:pt x="185383" y="86441"/>
                    <a:pt x="181393" y="84047"/>
                  </a:cubicBezTo>
                  <a:cubicBezTo>
                    <a:pt x="177404" y="81654"/>
                    <a:pt x="169424" y="63036"/>
                    <a:pt x="170222" y="50269"/>
                  </a:cubicBezTo>
                  <a:cubicBezTo>
                    <a:pt x="171020" y="37502"/>
                    <a:pt x="166233" y="33512"/>
                    <a:pt x="167031" y="26065"/>
                  </a:cubicBezTo>
                  <a:cubicBezTo>
                    <a:pt x="167829" y="18884"/>
                    <a:pt x="158254" y="266"/>
                    <a:pt x="150008" y="266"/>
                  </a:cubicBezTo>
                  <a:cubicBezTo>
                    <a:pt x="149476" y="266"/>
                    <a:pt x="148945" y="266"/>
                    <a:pt x="148412" y="0"/>
                  </a:cubicBezTo>
                  <a:cubicBezTo>
                    <a:pt x="147083" y="5852"/>
                    <a:pt x="146817" y="12501"/>
                    <a:pt x="146817" y="14628"/>
                  </a:cubicBezTo>
                  <a:cubicBezTo>
                    <a:pt x="146817" y="18618"/>
                    <a:pt x="153200" y="24203"/>
                    <a:pt x="157987" y="25800"/>
                  </a:cubicBezTo>
                  <a:cubicBezTo>
                    <a:pt x="162775" y="27395"/>
                    <a:pt x="160381" y="35374"/>
                    <a:pt x="159584" y="42556"/>
                  </a:cubicBezTo>
                  <a:cubicBezTo>
                    <a:pt x="158785" y="49737"/>
                    <a:pt x="146019" y="48141"/>
                    <a:pt x="143625" y="51333"/>
                  </a:cubicBezTo>
                  <a:cubicBezTo>
                    <a:pt x="141231" y="54524"/>
                    <a:pt x="126869" y="77132"/>
                    <a:pt x="127667" y="81122"/>
                  </a:cubicBezTo>
                  <a:cubicBezTo>
                    <a:pt x="128465" y="85111"/>
                    <a:pt x="125273" y="97080"/>
                    <a:pt x="121283" y="98942"/>
                  </a:cubicBezTo>
                  <a:cubicBezTo>
                    <a:pt x="117294" y="100538"/>
                    <a:pt x="118092" y="109315"/>
                    <a:pt x="118092" y="113304"/>
                  </a:cubicBezTo>
                  <a:cubicBezTo>
                    <a:pt x="118092" y="117294"/>
                    <a:pt x="105325" y="122880"/>
                    <a:pt x="105325" y="129263"/>
                  </a:cubicBezTo>
                  <a:cubicBezTo>
                    <a:pt x="105325" y="135646"/>
                    <a:pt x="90164" y="162243"/>
                    <a:pt x="85377" y="171020"/>
                  </a:cubicBezTo>
                  <a:cubicBezTo>
                    <a:pt x="80589" y="179797"/>
                    <a:pt x="75802" y="190968"/>
                    <a:pt x="74206" y="182989"/>
                  </a:cubicBezTo>
                  <a:cubicBezTo>
                    <a:pt x="72610" y="175010"/>
                    <a:pt x="60642" y="165435"/>
                    <a:pt x="55056" y="169425"/>
                  </a:cubicBezTo>
                  <a:cubicBezTo>
                    <a:pt x="49471" y="173414"/>
                    <a:pt x="42289" y="171020"/>
                    <a:pt x="39098" y="171818"/>
                  </a:cubicBezTo>
                  <a:cubicBezTo>
                    <a:pt x="35906" y="172616"/>
                    <a:pt x="7979" y="201607"/>
                    <a:pt x="7979" y="201607"/>
                  </a:cubicBezTo>
                  <a:cubicBezTo>
                    <a:pt x="7979" y="201607"/>
                    <a:pt x="5851" y="215172"/>
                    <a:pt x="0" y="230864"/>
                  </a:cubicBezTo>
                  <a:cubicBezTo>
                    <a:pt x="3457" y="232992"/>
                    <a:pt x="7447" y="240173"/>
                    <a:pt x="11437" y="246025"/>
                  </a:cubicBezTo>
                  <a:cubicBezTo>
                    <a:pt x="17022" y="254004"/>
                    <a:pt x="27927" y="248153"/>
                    <a:pt x="32449" y="250546"/>
                  </a:cubicBezTo>
                  <a:cubicBezTo>
                    <a:pt x="36970" y="252940"/>
                    <a:pt x="41758" y="271824"/>
                    <a:pt x="40162" y="277144"/>
                  </a:cubicBezTo>
                  <a:cubicBezTo>
                    <a:pt x="38566" y="282197"/>
                    <a:pt x="31917" y="294964"/>
                    <a:pt x="35108" y="301347"/>
                  </a:cubicBezTo>
                  <a:lnTo>
                    <a:pt x="72610" y="301347"/>
                  </a:lnTo>
                  <a:lnTo>
                    <a:pt x="84047" y="298687"/>
                  </a:ln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51" name="Freeform: Shape 250">
              <a:extLst>
                <a:ext uri="{FF2B5EF4-FFF2-40B4-BE49-F238E27FC236}">
                  <a16:creationId xmlns:a16="http://schemas.microsoft.com/office/drawing/2014/main" id="{69912C7F-320C-4AED-B892-954F9A721033}"/>
                </a:ext>
              </a:extLst>
            </p:cNvPr>
            <p:cNvSpPr/>
            <p:nvPr/>
          </p:nvSpPr>
          <p:spPr>
            <a:xfrm>
              <a:off x="5637573" y="4854741"/>
              <a:ext cx="143050" cy="146134"/>
            </a:xfrm>
            <a:custGeom>
              <a:avLst/>
              <a:gdLst>
                <a:gd name="connsiteX0" fmla="*/ 156949 w 165992"/>
                <a:gd name="connsiteY0" fmla="*/ 141638 h 169570"/>
                <a:gd name="connsiteX1" fmla="*/ 145512 w 165992"/>
                <a:gd name="connsiteY1" fmla="*/ 111584 h 169570"/>
                <a:gd name="connsiteX2" fmla="*/ 155885 w 165992"/>
                <a:gd name="connsiteY2" fmla="*/ 84987 h 169570"/>
                <a:gd name="connsiteX3" fmla="*/ 165992 w 165992"/>
                <a:gd name="connsiteY3" fmla="*/ 66900 h 169570"/>
                <a:gd name="connsiteX4" fmla="*/ 156417 w 165992"/>
                <a:gd name="connsiteY4" fmla="*/ 24611 h 169570"/>
                <a:gd name="connsiteX5" fmla="*/ 151364 w 165992"/>
                <a:gd name="connsiteY5" fmla="*/ 21951 h 169570"/>
                <a:gd name="connsiteX6" fmla="*/ 119181 w 165992"/>
                <a:gd name="connsiteY6" fmla="*/ 25940 h 169570"/>
                <a:gd name="connsiteX7" fmla="*/ 94977 w 165992"/>
                <a:gd name="connsiteY7" fmla="*/ 14770 h 169570"/>
                <a:gd name="connsiteX8" fmla="*/ 73966 w 165992"/>
                <a:gd name="connsiteY8" fmla="*/ 7588 h 169570"/>
                <a:gd name="connsiteX9" fmla="*/ 64390 w 165992"/>
                <a:gd name="connsiteY9" fmla="*/ 4397 h 169570"/>
                <a:gd name="connsiteX10" fmla="*/ 50826 w 165992"/>
                <a:gd name="connsiteY10" fmla="*/ 5992 h 169570"/>
                <a:gd name="connsiteX11" fmla="*/ 35665 w 165992"/>
                <a:gd name="connsiteY11" fmla="*/ 13174 h 169570"/>
                <a:gd name="connsiteX12" fmla="*/ 22101 w 165992"/>
                <a:gd name="connsiteY12" fmla="*/ 9184 h 169570"/>
                <a:gd name="connsiteX13" fmla="*/ 12792 w 165992"/>
                <a:gd name="connsiteY13" fmla="*/ 11312 h 169570"/>
                <a:gd name="connsiteX14" fmla="*/ 12792 w 165992"/>
                <a:gd name="connsiteY14" fmla="*/ 32856 h 169570"/>
                <a:gd name="connsiteX15" fmla="*/ 17579 w 165992"/>
                <a:gd name="connsiteY15" fmla="*/ 45622 h 169570"/>
                <a:gd name="connsiteX16" fmla="*/ 22367 w 165992"/>
                <a:gd name="connsiteY16" fmla="*/ 62645 h 169570"/>
                <a:gd name="connsiteX17" fmla="*/ 9600 w 165992"/>
                <a:gd name="connsiteY17" fmla="*/ 64506 h 169570"/>
                <a:gd name="connsiteX18" fmla="*/ 11994 w 165992"/>
                <a:gd name="connsiteY18" fmla="*/ 80731 h 169570"/>
                <a:gd name="connsiteX19" fmla="*/ 4281 w 165992"/>
                <a:gd name="connsiteY19" fmla="*/ 95891 h 169570"/>
                <a:gd name="connsiteX20" fmla="*/ 1355 w 165992"/>
                <a:gd name="connsiteY20" fmla="*/ 115307 h 169570"/>
                <a:gd name="connsiteX21" fmla="*/ 10398 w 165992"/>
                <a:gd name="connsiteY21" fmla="*/ 123818 h 169570"/>
                <a:gd name="connsiteX22" fmla="*/ 31410 w 165992"/>
                <a:gd name="connsiteY22" fmla="*/ 144298 h 169570"/>
                <a:gd name="connsiteX23" fmla="*/ 23431 w 165992"/>
                <a:gd name="connsiteY23" fmla="*/ 169566 h 169570"/>
                <a:gd name="connsiteX24" fmla="*/ 103488 w 165992"/>
                <a:gd name="connsiteY24" fmla="*/ 152011 h 169570"/>
                <a:gd name="connsiteX25" fmla="*/ 156151 w 165992"/>
                <a:gd name="connsiteY25" fmla="*/ 155203 h 169570"/>
                <a:gd name="connsiteX26" fmla="*/ 156949 w 165992"/>
                <a:gd name="connsiteY26" fmla="*/ 141638 h 1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992" h="169570">
                  <a:moveTo>
                    <a:pt x="156949" y="141638"/>
                  </a:moveTo>
                  <a:cubicBezTo>
                    <a:pt x="153225" y="136851"/>
                    <a:pt x="144980" y="116371"/>
                    <a:pt x="145512" y="111584"/>
                  </a:cubicBezTo>
                  <a:cubicBezTo>
                    <a:pt x="146044" y="106796"/>
                    <a:pt x="156417" y="92168"/>
                    <a:pt x="155885" y="84987"/>
                  </a:cubicBezTo>
                  <a:cubicBezTo>
                    <a:pt x="155353" y="77805"/>
                    <a:pt x="165992" y="73018"/>
                    <a:pt x="165992" y="66900"/>
                  </a:cubicBezTo>
                  <a:cubicBezTo>
                    <a:pt x="165992" y="62379"/>
                    <a:pt x="163066" y="39505"/>
                    <a:pt x="156417" y="24611"/>
                  </a:cubicBezTo>
                  <a:cubicBezTo>
                    <a:pt x="155087" y="24611"/>
                    <a:pt x="153225" y="24079"/>
                    <a:pt x="151364" y="21951"/>
                  </a:cubicBezTo>
                  <a:cubicBezTo>
                    <a:pt x="146576" y="17163"/>
                    <a:pt x="126362" y="17961"/>
                    <a:pt x="119181" y="25940"/>
                  </a:cubicBezTo>
                  <a:cubicBezTo>
                    <a:pt x="111999" y="33920"/>
                    <a:pt x="97371" y="18759"/>
                    <a:pt x="94977" y="14770"/>
                  </a:cubicBezTo>
                  <a:cubicBezTo>
                    <a:pt x="92584" y="10780"/>
                    <a:pt x="82211" y="2003"/>
                    <a:pt x="73966" y="7588"/>
                  </a:cubicBezTo>
                  <a:cubicBezTo>
                    <a:pt x="65986" y="13174"/>
                    <a:pt x="63593" y="11578"/>
                    <a:pt x="64390" y="4397"/>
                  </a:cubicBezTo>
                  <a:cubicBezTo>
                    <a:pt x="65188" y="-2784"/>
                    <a:pt x="52422" y="-391"/>
                    <a:pt x="50826" y="5992"/>
                  </a:cubicBezTo>
                  <a:cubicBezTo>
                    <a:pt x="49230" y="12376"/>
                    <a:pt x="38857" y="17961"/>
                    <a:pt x="35665" y="13174"/>
                  </a:cubicBezTo>
                  <a:cubicBezTo>
                    <a:pt x="32474" y="8386"/>
                    <a:pt x="25292" y="2003"/>
                    <a:pt x="22101" y="9184"/>
                  </a:cubicBezTo>
                  <a:cubicBezTo>
                    <a:pt x="19973" y="14238"/>
                    <a:pt x="15983" y="13706"/>
                    <a:pt x="12792" y="11312"/>
                  </a:cubicBezTo>
                  <a:cubicBezTo>
                    <a:pt x="10664" y="20355"/>
                    <a:pt x="8270" y="30462"/>
                    <a:pt x="12792" y="32856"/>
                  </a:cubicBezTo>
                  <a:cubicBezTo>
                    <a:pt x="18111" y="35782"/>
                    <a:pt x="18909" y="41899"/>
                    <a:pt x="17579" y="45622"/>
                  </a:cubicBezTo>
                  <a:cubicBezTo>
                    <a:pt x="16249" y="49346"/>
                    <a:pt x="26622" y="58389"/>
                    <a:pt x="22367" y="62645"/>
                  </a:cubicBezTo>
                  <a:cubicBezTo>
                    <a:pt x="18111" y="66900"/>
                    <a:pt x="12792" y="58389"/>
                    <a:pt x="9600" y="64506"/>
                  </a:cubicBezTo>
                  <a:cubicBezTo>
                    <a:pt x="6674" y="70624"/>
                    <a:pt x="15718" y="75943"/>
                    <a:pt x="11994" y="80731"/>
                  </a:cubicBezTo>
                  <a:cubicBezTo>
                    <a:pt x="8270" y="85518"/>
                    <a:pt x="2951" y="86050"/>
                    <a:pt x="4281" y="95891"/>
                  </a:cubicBezTo>
                  <a:cubicBezTo>
                    <a:pt x="5345" y="105466"/>
                    <a:pt x="4813" y="112116"/>
                    <a:pt x="1355" y="115307"/>
                  </a:cubicBezTo>
                  <a:cubicBezTo>
                    <a:pt x="-2369" y="118233"/>
                    <a:pt x="1887" y="118233"/>
                    <a:pt x="10398" y="123818"/>
                  </a:cubicBezTo>
                  <a:cubicBezTo>
                    <a:pt x="18909" y="129138"/>
                    <a:pt x="32740" y="135255"/>
                    <a:pt x="31410" y="144298"/>
                  </a:cubicBezTo>
                  <a:cubicBezTo>
                    <a:pt x="30346" y="152543"/>
                    <a:pt x="26622" y="154405"/>
                    <a:pt x="23431" y="169566"/>
                  </a:cubicBezTo>
                  <a:cubicBezTo>
                    <a:pt x="39655" y="169831"/>
                    <a:pt x="69178" y="158129"/>
                    <a:pt x="103488" y="152011"/>
                  </a:cubicBezTo>
                  <a:cubicBezTo>
                    <a:pt x="125032" y="148288"/>
                    <a:pt x="143384" y="151213"/>
                    <a:pt x="156151" y="155203"/>
                  </a:cubicBezTo>
                  <a:cubicBezTo>
                    <a:pt x="158013" y="149884"/>
                    <a:pt x="158811" y="144032"/>
                    <a:pt x="156949" y="14163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3BDF8CD8-DE0E-47DD-8D66-FA1C27FCDB5F}"/>
                </a:ext>
              </a:extLst>
            </p:cNvPr>
            <p:cNvSpPr/>
            <p:nvPr/>
          </p:nvSpPr>
          <p:spPr>
            <a:xfrm>
              <a:off x="5763182" y="4843860"/>
              <a:ext cx="99499" cy="151119"/>
            </a:xfrm>
            <a:custGeom>
              <a:avLst/>
              <a:gdLst>
                <a:gd name="connsiteX0" fmla="*/ 98168 w 115456"/>
                <a:gd name="connsiteY0" fmla="*/ 71813 h 175355"/>
                <a:gd name="connsiteX1" fmla="*/ 97636 w 115456"/>
                <a:gd name="connsiteY1" fmla="*/ 33779 h 175355"/>
                <a:gd name="connsiteX2" fmla="*/ 90987 w 115456"/>
                <a:gd name="connsiteY2" fmla="*/ 17554 h 175355"/>
                <a:gd name="connsiteX3" fmla="*/ 85402 w 115456"/>
                <a:gd name="connsiteY3" fmla="*/ 0 h 175355"/>
                <a:gd name="connsiteX4" fmla="*/ 78220 w 115456"/>
                <a:gd name="connsiteY4" fmla="*/ 6649 h 175355"/>
                <a:gd name="connsiteX5" fmla="*/ 9865 w 115456"/>
                <a:gd name="connsiteY5" fmla="*/ 5054 h 175355"/>
                <a:gd name="connsiteX6" fmla="*/ 14653 w 115456"/>
                <a:gd name="connsiteY6" fmla="*/ 32449 h 175355"/>
                <a:gd name="connsiteX7" fmla="*/ 10929 w 115456"/>
                <a:gd name="connsiteY7" fmla="*/ 37502 h 175355"/>
                <a:gd name="connsiteX8" fmla="*/ 20504 w 115456"/>
                <a:gd name="connsiteY8" fmla="*/ 79792 h 175355"/>
                <a:gd name="connsiteX9" fmla="*/ 10397 w 115456"/>
                <a:gd name="connsiteY9" fmla="*/ 97878 h 175355"/>
                <a:gd name="connsiteX10" fmla="*/ 25 w 115456"/>
                <a:gd name="connsiteY10" fmla="*/ 124475 h 175355"/>
                <a:gd name="connsiteX11" fmla="*/ 11461 w 115456"/>
                <a:gd name="connsiteY11" fmla="*/ 154530 h 175355"/>
                <a:gd name="connsiteX12" fmla="*/ 10929 w 115456"/>
                <a:gd name="connsiteY12" fmla="*/ 167829 h 175355"/>
                <a:gd name="connsiteX13" fmla="*/ 31409 w 115456"/>
                <a:gd name="connsiteY13" fmla="*/ 175276 h 175355"/>
                <a:gd name="connsiteX14" fmla="*/ 84072 w 115456"/>
                <a:gd name="connsiteY14" fmla="*/ 153998 h 175355"/>
                <a:gd name="connsiteX15" fmla="*/ 115456 w 115456"/>
                <a:gd name="connsiteY15" fmla="*/ 140700 h 175355"/>
                <a:gd name="connsiteX16" fmla="*/ 105616 w 115456"/>
                <a:gd name="connsiteY16" fmla="*/ 109315 h 175355"/>
                <a:gd name="connsiteX17" fmla="*/ 98168 w 115456"/>
                <a:gd name="connsiteY17" fmla="*/ 71813 h 17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456" h="175355">
                  <a:moveTo>
                    <a:pt x="98168" y="71813"/>
                  </a:moveTo>
                  <a:cubicBezTo>
                    <a:pt x="94445" y="62769"/>
                    <a:pt x="96838" y="42822"/>
                    <a:pt x="97636" y="33779"/>
                  </a:cubicBezTo>
                  <a:cubicBezTo>
                    <a:pt x="98168" y="24736"/>
                    <a:pt x="95243" y="19948"/>
                    <a:pt x="90987" y="17554"/>
                  </a:cubicBezTo>
                  <a:cubicBezTo>
                    <a:pt x="88593" y="16224"/>
                    <a:pt x="86732" y="7713"/>
                    <a:pt x="85402" y="0"/>
                  </a:cubicBezTo>
                  <a:cubicBezTo>
                    <a:pt x="80614" y="2128"/>
                    <a:pt x="80348" y="10107"/>
                    <a:pt x="78220" y="6649"/>
                  </a:cubicBezTo>
                  <a:cubicBezTo>
                    <a:pt x="75827" y="2660"/>
                    <a:pt x="13057" y="266"/>
                    <a:pt x="9865" y="5054"/>
                  </a:cubicBezTo>
                  <a:cubicBezTo>
                    <a:pt x="6674" y="9841"/>
                    <a:pt x="15451" y="27661"/>
                    <a:pt x="14653" y="32449"/>
                  </a:cubicBezTo>
                  <a:cubicBezTo>
                    <a:pt x="14121" y="35374"/>
                    <a:pt x="12791" y="37236"/>
                    <a:pt x="10929" y="37502"/>
                  </a:cubicBezTo>
                  <a:cubicBezTo>
                    <a:pt x="17579" y="52397"/>
                    <a:pt x="20504" y="75004"/>
                    <a:pt x="20504" y="79792"/>
                  </a:cubicBezTo>
                  <a:cubicBezTo>
                    <a:pt x="20504" y="85909"/>
                    <a:pt x="9600" y="90697"/>
                    <a:pt x="10397" y="97878"/>
                  </a:cubicBezTo>
                  <a:cubicBezTo>
                    <a:pt x="10929" y="105059"/>
                    <a:pt x="822" y="119688"/>
                    <a:pt x="25" y="124475"/>
                  </a:cubicBezTo>
                  <a:cubicBezTo>
                    <a:pt x="-508" y="129263"/>
                    <a:pt x="7738" y="149743"/>
                    <a:pt x="11461" y="154530"/>
                  </a:cubicBezTo>
                  <a:cubicBezTo>
                    <a:pt x="13323" y="156924"/>
                    <a:pt x="12259" y="162775"/>
                    <a:pt x="10929" y="167829"/>
                  </a:cubicBezTo>
                  <a:cubicBezTo>
                    <a:pt x="21834" y="171020"/>
                    <a:pt x="29015" y="174744"/>
                    <a:pt x="31409" y="175276"/>
                  </a:cubicBezTo>
                  <a:cubicBezTo>
                    <a:pt x="36197" y="176606"/>
                    <a:pt x="70241" y="160913"/>
                    <a:pt x="84072" y="153998"/>
                  </a:cubicBezTo>
                  <a:cubicBezTo>
                    <a:pt x="94977" y="148413"/>
                    <a:pt x="107211" y="145221"/>
                    <a:pt x="115456" y="140700"/>
                  </a:cubicBezTo>
                  <a:cubicBezTo>
                    <a:pt x="110403" y="130859"/>
                    <a:pt x="105616" y="118092"/>
                    <a:pt x="105616" y="109315"/>
                  </a:cubicBezTo>
                  <a:cubicBezTo>
                    <a:pt x="105350" y="95218"/>
                    <a:pt x="101626" y="80856"/>
                    <a:pt x="98168" y="7181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C988141F-3A4E-40A8-90E2-384BB4C5C390}"/>
                </a:ext>
              </a:extLst>
            </p:cNvPr>
            <p:cNvSpPr/>
            <p:nvPr/>
          </p:nvSpPr>
          <p:spPr>
            <a:xfrm>
              <a:off x="5483794" y="4806270"/>
              <a:ext cx="174402" cy="130758"/>
            </a:xfrm>
            <a:custGeom>
              <a:avLst/>
              <a:gdLst>
                <a:gd name="connsiteX0" fmla="*/ 67823 w 202372"/>
                <a:gd name="connsiteY0" fmla="*/ 82186 h 151729"/>
                <a:gd name="connsiteX1" fmla="*/ 80589 w 202372"/>
                <a:gd name="connsiteY1" fmla="*/ 79260 h 151729"/>
                <a:gd name="connsiteX2" fmla="*/ 101070 w 202372"/>
                <a:gd name="connsiteY2" fmla="*/ 75004 h 151729"/>
                <a:gd name="connsiteX3" fmla="*/ 122879 w 202372"/>
                <a:gd name="connsiteY3" fmla="*/ 102134 h 151729"/>
                <a:gd name="connsiteX4" fmla="*/ 126603 w 202372"/>
                <a:gd name="connsiteY4" fmla="*/ 118358 h 151729"/>
                <a:gd name="connsiteX5" fmla="*/ 127401 w 202372"/>
                <a:gd name="connsiteY5" fmla="*/ 120220 h 151729"/>
                <a:gd name="connsiteX6" fmla="*/ 147083 w 202372"/>
                <a:gd name="connsiteY6" fmla="*/ 116762 h 151729"/>
                <a:gd name="connsiteX7" fmla="*/ 154796 w 202372"/>
                <a:gd name="connsiteY7" fmla="*/ 139902 h 151729"/>
                <a:gd name="connsiteX8" fmla="*/ 167829 w 202372"/>
                <a:gd name="connsiteY8" fmla="*/ 149477 h 151729"/>
                <a:gd name="connsiteX9" fmla="*/ 178467 w 202372"/>
                <a:gd name="connsiteY9" fmla="*/ 141232 h 151729"/>
                <a:gd name="connsiteX10" fmla="*/ 183787 w 202372"/>
                <a:gd name="connsiteY10" fmla="*/ 145221 h 151729"/>
                <a:gd name="connsiteX11" fmla="*/ 190968 w 202372"/>
                <a:gd name="connsiteY11" fmla="*/ 136976 h 151729"/>
                <a:gd name="connsiteX12" fmla="*/ 188575 w 202372"/>
                <a:gd name="connsiteY12" fmla="*/ 120752 h 151729"/>
                <a:gd name="connsiteX13" fmla="*/ 201341 w 202372"/>
                <a:gd name="connsiteY13" fmla="*/ 118890 h 151729"/>
                <a:gd name="connsiteX14" fmla="*/ 196554 w 202372"/>
                <a:gd name="connsiteY14" fmla="*/ 101868 h 151729"/>
                <a:gd name="connsiteX15" fmla="*/ 191766 w 202372"/>
                <a:gd name="connsiteY15" fmla="*/ 89101 h 151729"/>
                <a:gd name="connsiteX16" fmla="*/ 191766 w 202372"/>
                <a:gd name="connsiteY16" fmla="*/ 67557 h 151729"/>
                <a:gd name="connsiteX17" fmla="*/ 188042 w 202372"/>
                <a:gd name="connsiteY17" fmla="*/ 63833 h 151729"/>
                <a:gd name="connsiteX18" fmla="*/ 181659 w 202372"/>
                <a:gd name="connsiteY18" fmla="*/ 48673 h 151729"/>
                <a:gd name="connsiteX19" fmla="*/ 181659 w 202372"/>
                <a:gd name="connsiteY19" fmla="*/ 39098 h 151729"/>
                <a:gd name="connsiteX20" fmla="*/ 172084 w 202372"/>
                <a:gd name="connsiteY20" fmla="*/ 26331 h 151729"/>
                <a:gd name="connsiteX21" fmla="*/ 161711 w 202372"/>
                <a:gd name="connsiteY21" fmla="*/ 6383 h 151729"/>
                <a:gd name="connsiteX22" fmla="*/ 142295 w 202372"/>
                <a:gd name="connsiteY22" fmla="*/ 19948 h 151729"/>
                <a:gd name="connsiteX23" fmla="*/ 123943 w 202372"/>
                <a:gd name="connsiteY23" fmla="*/ 18352 h 151729"/>
                <a:gd name="connsiteX24" fmla="*/ 108783 w 202372"/>
                <a:gd name="connsiteY24" fmla="*/ 20746 h 151729"/>
                <a:gd name="connsiteX25" fmla="*/ 100804 w 202372"/>
                <a:gd name="connsiteY25" fmla="*/ 13565 h 151729"/>
                <a:gd name="connsiteX26" fmla="*/ 101070 w 202372"/>
                <a:gd name="connsiteY26" fmla="*/ 9043 h 151729"/>
                <a:gd name="connsiteX27" fmla="*/ 98144 w 202372"/>
                <a:gd name="connsiteY27" fmla="*/ 10107 h 151729"/>
                <a:gd name="connsiteX28" fmla="*/ 58514 w 202372"/>
                <a:gd name="connsiteY28" fmla="*/ 7713 h 151729"/>
                <a:gd name="connsiteX29" fmla="*/ 39098 w 202372"/>
                <a:gd name="connsiteY29" fmla="*/ 0 h 151729"/>
                <a:gd name="connsiteX30" fmla="*/ 32981 w 202372"/>
                <a:gd name="connsiteY30" fmla="*/ 12767 h 151729"/>
                <a:gd name="connsiteX31" fmla="*/ 34842 w 202372"/>
                <a:gd name="connsiteY31" fmla="*/ 25267 h 151729"/>
                <a:gd name="connsiteX32" fmla="*/ 25267 w 202372"/>
                <a:gd name="connsiteY32" fmla="*/ 29523 h 151729"/>
                <a:gd name="connsiteX33" fmla="*/ 2926 w 202372"/>
                <a:gd name="connsiteY33" fmla="*/ 42822 h 151729"/>
                <a:gd name="connsiteX34" fmla="*/ 0 w 202372"/>
                <a:gd name="connsiteY34" fmla="*/ 45747 h 151729"/>
                <a:gd name="connsiteX35" fmla="*/ 19416 w 202372"/>
                <a:gd name="connsiteY35" fmla="*/ 69685 h 151729"/>
                <a:gd name="connsiteX36" fmla="*/ 50003 w 202372"/>
                <a:gd name="connsiteY36" fmla="*/ 103197 h 151729"/>
                <a:gd name="connsiteX37" fmla="*/ 67823 w 202372"/>
                <a:gd name="connsiteY37" fmla="*/ 82186 h 15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2372" h="151729">
                  <a:moveTo>
                    <a:pt x="67823" y="82186"/>
                  </a:moveTo>
                  <a:cubicBezTo>
                    <a:pt x="68355" y="75536"/>
                    <a:pt x="73940" y="77930"/>
                    <a:pt x="80589" y="79260"/>
                  </a:cubicBezTo>
                  <a:cubicBezTo>
                    <a:pt x="87239" y="80324"/>
                    <a:pt x="94952" y="75004"/>
                    <a:pt x="101070" y="75004"/>
                  </a:cubicBezTo>
                  <a:cubicBezTo>
                    <a:pt x="107187" y="75004"/>
                    <a:pt x="122879" y="96016"/>
                    <a:pt x="122879" y="102134"/>
                  </a:cubicBezTo>
                  <a:cubicBezTo>
                    <a:pt x="122879" y="108251"/>
                    <a:pt x="123411" y="113570"/>
                    <a:pt x="126603" y="118358"/>
                  </a:cubicBezTo>
                  <a:cubicBezTo>
                    <a:pt x="127135" y="118890"/>
                    <a:pt x="127135" y="119688"/>
                    <a:pt x="127401" y="120220"/>
                  </a:cubicBezTo>
                  <a:cubicBezTo>
                    <a:pt x="137242" y="118092"/>
                    <a:pt x="145221" y="116762"/>
                    <a:pt x="147083" y="116762"/>
                  </a:cubicBezTo>
                  <a:cubicBezTo>
                    <a:pt x="150009" y="116762"/>
                    <a:pt x="155860" y="131125"/>
                    <a:pt x="154796" y="139902"/>
                  </a:cubicBezTo>
                  <a:cubicBezTo>
                    <a:pt x="153732" y="148945"/>
                    <a:pt x="163573" y="155328"/>
                    <a:pt x="167829" y="149477"/>
                  </a:cubicBezTo>
                  <a:cubicBezTo>
                    <a:pt x="172084" y="143625"/>
                    <a:pt x="177404" y="135912"/>
                    <a:pt x="178467" y="141232"/>
                  </a:cubicBezTo>
                  <a:cubicBezTo>
                    <a:pt x="178733" y="142827"/>
                    <a:pt x="181127" y="144157"/>
                    <a:pt x="183787" y="145221"/>
                  </a:cubicBezTo>
                  <a:cubicBezTo>
                    <a:pt x="185383" y="141764"/>
                    <a:pt x="188575" y="140434"/>
                    <a:pt x="190968" y="136976"/>
                  </a:cubicBezTo>
                  <a:cubicBezTo>
                    <a:pt x="194692" y="132189"/>
                    <a:pt x="185649" y="126603"/>
                    <a:pt x="188575" y="120752"/>
                  </a:cubicBezTo>
                  <a:cubicBezTo>
                    <a:pt x="191500" y="114634"/>
                    <a:pt x="197086" y="123145"/>
                    <a:pt x="201341" y="118890"/>
                  </a:cubicBezTo>
                  <a:cubicBezTo>
                    <a:pt x="205597" y="114634"/>
                    <a:pt x="195224" y="105591"/>
                    <a:pt x="196554" y="101868"/>
                  </a:cubicBezTo>
                  <a:cubicBezTo>
                    <a:pt x="197617" y="98144"/>
                    <a:pt x="197086" y="92293"/>
                    <a:pt x="191766" y="89101"/>
                  </a:cubicBezTo>
                  <a:cubicBezTo>
                    <a:pt x="187245" y="86707"/>
                    <a:pt x="189904" y="76334"/>
                    <a:pt x="191766" y="67557"/>
                  </a:cubicBezTo>
                  <a:cubicBezTo>
                    <a:pt x="190436" y="66493"/>
                    <a:pt x="189106" y="65163"/>
                    <a:pt x="188042" y="63833"/>
                  </a:cubicBezTo>
                  <a:cubicBezTo>
                    <a:pt x="184851" y="59046"/>
                    <a:pt x="187245" y="48673"/>
                    <a:pt x="181659" y="48673"/>
                  </a:cubicBezTo>
                  <a:cubicBezTo>
                    <a:pt x="176074" y="48673"/>
                    <a:pt x="176872" y="40694"/>
                    <a:pt x="181659" y="39098"/>
                  </a:cubicBezTo>
                  <a:cubicBezTo>
                    <a:pt x="186447" y="37502"/>
                    <a:pt x="172084" y="31917"/>
                    <a:pt x="172084" y="26331"/>
                  </a:cubicBezTo>
                  <a:cubicBezTo>
                    <a:pt x="172084" y="20746"/>
                    <a:pt x="164903" y="7181"/>
                    <a:pt x="161711" y="6383"/>
                  </a:cubicBezTo>
                  <a:cubicBezTo>
                    <a:pt x="158520" y="5586"/>
                    <a:pt x="147349" y="19948"/>
                    <a:pt x="142295" y="19948"/>
                  </a:cubicBezTo>
                  <a:cubicBezTo>
                    <a:pt x="137508" y="19948"/>
                    <a:pt x="127135" y="10373"/>
                    <a:pt x="123943" y="18352"/>
                  </a:cubicBezTo>
                  <a:cubicBezTo>
                    <a:pt x="120752" y="26331"/>
                    <a:pt x="113570" y="14363"/>
                    <a:pt x="108783" y="20746"/>
                  </a:cubicBezTo>
                  <a:cubicBezTo>
                    <a:pt x="103995" y="27129"/>
                    <a:pt x="100804" y="13565"/>
                    <a:pt x="100804" y="13565"/>
                  </a:cubicBezTo>
                  <a:cubicBezTo>
                    <a:pt x="100804" y="13565"/>
                    <a:pt x="100804" y="11703"/>
                    <a:pt x="101070" y="9043"/>
                  </a:cubicBezTo>
                  <a:cubicBezTo>
                    <a:pt x="100006" y="9309"/>
                    <a:pt x="99208" y="9841"/>
                    <a:pt x="98144" y="10107"/>
                  </a:cubicBezTo>
                  <a:cubicBezTo>
                    <a:pt x="84313" y="14895"/>
                    <a:pt x="59578" y="11969"/>
                    <a:pt x="58514" y="7713"/>
                  </a:cubicBezTo>
                  <a:cubicBezTo>
                    <a:pt x="57184" y="3458"/>
                    <a:pt x="39098" y="0"/>
                    <a:pt x="39098" y="0"/>
                  </a:cubicBezTo>
                  <a:cubicBezTo>
                    <a:pt x="39098" y="0"/>
                    <a:pt x="39630" y="10373"/>
                    <a:pt x="32981" y="12767"/>
                  </a:cubicBezTo>
                  <a:cubicBezTo>
                    <a:pt x="26331" y="15161"/>
                    <a:pt x="34842" y="22874"/>
                    <a:pt x="34842" y="25267"/>
                  </a:cubicBezTo>
                  <a:cubicBezTo>
                    <a:pt x="34842" y="27661"/>
                    <a:pt x="29523" y="31385"/>
                    <a:pt x="25267" y="29523"/>
                  </a:cubicBezTo>
                  <a:cubicBezTo>
                    <a:pt x="21012" y="27661"/>
                    <a:pt x="9043" y="38566"/>
                    <a:pt x="2926" y="42822"/>
                  </a:cubicBezTo>
                  <a:cubicBezTo>
                    <a:pt x="2128" y="43354"/>
                    <a:pt x="1330" y="44418"/>
                    <a:pt x="0" y="45747"/>
                  </a:cubicBezTo>
                  <a:cubicBezTo>
                    <a:pt x="9309" y="53195"/>
                    <a:pt x="8511" y="61706"/>
                    <a:pt x="19416" y="69685"/>
                  </a:cubicBezTo>
                  <a:cubicBezTo>
                    <a:pt x="29523" y="77132"/>
                    <a:pt x="42290" y="86973"/>
                    <a:pt x="50003" y="103197"/>
                  </a:cubicBezTo>
                  <a:cubicBezTo>
                    <a:pt x="57184" y="96016"/>
                    <a:pt x="67557" y="86707"/>
                    <a:pt x="67823" y="8218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702BA9BD-40B9-4D99-BAC9-38D22E30C5D6}"/>
                </a:ext>
              </a:extLst>
            </p:cNvPr>
            <p:cNvSpPr/>
            <p:nvPr/>
          </p:nvSpPr>
          <p:spPr>
            <a:xfrm>
              <a:off x="5566998" y="4906665"/>
              <a:ext cx="97949" cy="93747"/>
            </a:xfrm>
            <a:custGeom>
              <a:avLst/>
              <a:gdLst>
                <a:gd name="connsiteX0" fmla="*/ 92559 w 113658"/>
                <a:gd name="connsiteY0" fmla="*/ 63302 h 108782"/>
                <a:gd name="connsiteX1" fmla="*/ 83515 w 113658"/>
                <a:gd name="connsiteY1" fmla="*/ 54790 h 108782"/>
                <a:gd name="connsiteX2" fmla="*/ 86441 w 113658"/>
                <a:gd name="connsiteY2" fmla="*/ 35374 h 108782"/>
                <a:gd name="connsiteX3" fmla="*/ 86973 w 113658"/>
                <a:gd name="connsiteY3" fmla="*/ 28459 h 108782"/>
                <a:gd name="connsiteX4" fmla="*/ 81654 w 113658"/>
                <a:gd name="connsiteY4" fmla="*/ 24469 h 108782"/>
                <a:gd name="connsiteX5" fmla="*/ 71015 w 113658"/>
                <a:gd name="connsiteY5" fmla="*/ 32715 h 108782"/>
                <a:gd name="connsiteX6" fmla="*/ 57982 w 113658"/>
                <a:gd name="connsiteY6" fmla="*/ 23139 h 108782"/>
                <a:gd name="connsiteX7" fmla="*/ 50269 w 113658"/>
                <a:gd name="connsiteY7" fmla="*/ 0 h 108782"/>
                <a:gd name="connsiteX8" fmla="*/ 30587 w 113658"/>
                <a:gd name="connsiteY8" fmla="*/ 3458 h 108782"/>
                <a:gd name="connsiteX9" fmla="*/ 27927 w 113658"/>
                <a:gd name="connsiteY9" fmla="*/ 17288 h 108782"/>
                <a:gd name="connsiteX10" fmla="*/ 6117 w 113658"/>
                <a:gd name="connsiteY10" fmla="*/ 35374 h 108782"/>
                <a:gd name="connsiteX11" fmla="*/ 0 w 113658"/>
                <a:gd name="connsiteY11" fmla="*/ 44417 h 108782"/>
                <a:gd name="connsiteX12" fmla="*/ 35374 w 113658"/>
                <a:gd name="connsiteY12" fmla="*/ 68089 h 108782"/>
                <a:gd name="connsiteX13" fmla="*/ 98942 w 113658"/>
                <a:gd name="connsiteY13" fmla="*/ 107719 h 108782"/>
                <a:gd name="connsiteX14" fmla="*/ 105591 w 113658"/>
                <a:gd name="connsiteY14" fmla="*/ 108783 h 108782"/>
                <a:gd name="connsiteX15" fmla="*/ 113570 w 113658"/>
                <a:gd name="connsiteY15" fmla="*/ 83515 h 108782"/>
                <a:gd name="connsiteX16" fmla="*/ 92559 w 113658"/>
                <a:gd name="connsiteY16" fmla="*/ 63302 h 10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58" h="108782">
                  <a:moveTo>
                    <a:pt x="92559" y="63302"/>
                  </a:moveTo>
                  <a:cubicBezTo>
                    <a:pt x="84048" y="57982"/>
                    <a:pt x="79792" y="57982"/>
                    <a:pt x="83515" y="54790"/>
                  </a:cubicBezTo>
                  <a:cubicBezTo>
                    <a:pt x="87239" y="51865"/>
                    <a:pt x="87771" y="45215"/>
                    <a:pt x="86441" y="35374"/>
                  </a:cubicBezTo>
                  <a:cubicBezTo>
                    <a:pt x="86175" y="32183"/>
                    <a:pt x="86441" y="30055"/>
                    <a:pt x="86973" y="28459"/>
                  </a:cubicBezTo>
                  <a:cubicBezTo>
                    <a:pt x="84048" y="27395"/>
                    <a:pt x="81920" y="26065"/>
                    <a:pt x="81654" y="24469"/>
                  </a:cubicBezTo>
                  <a:cubicBezTo>
                    <a:pt x="80590" y="19150"/>
                    <a:pt x="75004" y="26863"/>
                    <a:pt x="71015" y="32715"/>
                  </a:cubicBezTo>
                  <a:cubicBezTo>
                    <a:pt x="66759" y="38566"/>
                    <a:pt x="56652" y="32183"/>
                    <a:pt x="57982" y="23139"/>
                  </a:cubicBezTo>
                  <a:cubicBezTo>
                    <a:pt x="59312" y="14363"/>
                    <a:pt x="53195" y="0"/>
                    <a:pt x="50269" y="0"/>
                  </a:cubicBezTo>
                  <a:cubicBezTo>
                    <a:pt x="48407" y="0"/>
                    <a:pt x="40428" y="1330"/>
                    <a:pt x="30587" y="3458"/>
                  </a:cubicBezTo>
                  <a:cubicBezTo>
                    <a:pt x="31917" y="7713"/>
                    <a:pt x="28991" y="12501"/>
                    <a:pt x="27927" y="17288"/>
                  </a:cubicBezTo>
                  <a:cubicBezTo>
                    <a:pt x="26863" y="22608"/>
                    <a:pt x="12235" y="30587"/>
                    <a:pt x="6117" y="35374"/>
                  </a:cubicBezTo>
                  <a:cubicBezTo>
                    <a:pt x="4522" y="36704"/>
                    <a:pt x="2128" y="40162"/>
                    <a:pt x="0" y="44417"/>
                  </a:cubicBezTo>
                  <a:cubicBezTo>
                    <a:pt x="11437" y="51599"/>
                    <a:pt x="24470" y="59844"/>
                    <a:pt x="35374" y="68089"/>
                  </a:cubicBezTo>
                  <a:cubicBezTo>
                    <a:pt x="55057" y="82983"/>
                    <a:pt x="84845" y="102665"/>
                    <a:pt x="98942" y="107719"/>
                  </a:cubicBezTo>
                  <a:cubicBezTo>
                    <a:pt x="100804" y="108517"/>
                    <a:pt x="102932" y="108783"/>
                    <a:pt x="105591" y="108783"/>
                  </a:cubicBezTo>
                  <a:cubicBezTo>
                    <a:pt x="109049" y="93622"/>
                    <a:pt x="112507" y="91761"/>
                    <a:pt x="113570" y="83515"/>
                  </a:cubicBezTo>
                  <a:cubicBezTo>
                    <a:pt x="114900" y="74738"/>
                    <a:pt x="100804" y="68887"/>
                    <a:pt x="92559" y="6330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55" name="Freeform: Shape 254">
              <a:extLst>
                <a:ext uri="{FF2B5EF4-FFF2-40B4-BE49-F238E27FC236}">
                  <a16:creationId xmlns:a16="http://schemas.microsoft.com/office/drawing/2014/main" id="{7A598487-27CF-4794-A483-9B86E812376D}"/>
                </a:ext>
              </a:extLst>
            </p:cNvPr>
            <p:cNvSpPr/>
            <p:nvPr/>
          </p:nvSpPr>
          <p:spPr>
            <a:xfrm>
              <a:off x="5525969" y="4870907"/>
              <a:ext cx="67685" cy="74265"/>
            </a:xfrm>
            <a:custGeom>
              <a:avLst/>
              <a:gdLst>
                <a:gd name="connsiteX0" fmla="*/ 75536 w 78540"/>
                <a:gd name="connsiteY0" fmla="*/ 59046 h 86175"/>
                <a:gd name="connsiteX1" fmla="*/ 77398 w 78540"/>
                <a:gd name="connsiteY1" fmla="*/ 43353 h 86175"/>
                <a:gd name="connsiteX2" fmla="*/ 73674 w 78540"/>
                <a:gd name="connsiteY2" fmla="*/ 27129 h 86175"/>
                <a:gd name="connsiteX3" fmla="*/ 51865 w 78540"/>
                <a:gd name="connsiteY3" fmla="*/ 0 h 86175"/>
                <a:gd name="connsiteX4" fmla="*/ 31385 w 78540"/>
                <a:gd name="connsiteY4" fmla="*/ 4255 h 86175"/>
                <a:gd name="connsiteX5" fmla="*/ 18618 w 78540"/>
                <a:gd name="connsiteY5" fmla="*/ 7181 h 86175"/>
                <a:gd name="connsiteX6" fmla="*/ 0 w 78540"/>
                <a:gd name="connsiteY6" fmla="*/ 27395 h 86175"/>
                <a:gd name="connsiteX7" fmla="*/ 3990 w 78540"/>
                <a:gd name="connsiteY7" fmla="*/ 37502 h 86175"/>
                <a:gd name="connsiteX8" fmla="*/ 25799 w 78540"/>
                <a:gd name="connsiteY8" fmla="*/ 71547 h 86175"/>
                <a:gd name="connsiteX9" fmla="*/ 47609 w 78540"/>
                <a:gd name="connsiteY9" fmla="*/ 86175 h 86175"/>
                <a:gd name="connsiteX10" fmla="*/ 53726 w 78540"/>
                <a:gd name="connsiteY10" fmla="*/ 77132 h 86175"/>
                <a:gd name="connsiteX11" fmla="*/ 75536 w 78540"/>
                <a:gd name="connsiteY11" fmla="*/ 59046 h 8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540" h="86175">
                  <a:moveTo>
                    <a:pt x="75536" y="59046"/>
                  </a:moveTo>
                  <a:cubicBezTo>
                    <a:pt x="76866" y="53726"/>
                    <a:pt x="80324" y="48141"/>
                    <a:pt x="77398" y="43353"/>
                  </a:cubicBezTo>
                  <a:cubicBezTo>
                    <a:pt x="74472" y="38566"/>
                    <a:pt x="73674" y="32981"/>
                    <a:pt x="73674" y="27129"/>
                  </a:cubicBezTo>
                  <a:cubicBezTo>
                    <a:pt x="73674" y="21012"/>
                    <a:pt x="57982" y="0"/>
                    <a:pt x="51865" y="0"/>
                  </a:cubicBezTo>
                  <a:cubicBezTo>
                    <a:pt x="45747" y="0"/>
                    <a:pt x="38034" y="5319"/>
                    <a:pt x="31385" y="4255"/>
                  </a:cubicBezTo>
                  <a:cubicBezTo>
                    <a:pt x="24735" y="2926"/>
                    <a:pt x="19416" y="532"/>
                    <a:pt x="18618" y="7181"/>
                  </a:cubicBezTo>
                  <a:cubicBezTo>
                    <a:pt x="18086" y="11703"/>
                    <a:pt x="7713" y="21012"/>
                    <a:pt x="0" y="27395"/>
                  </a:cubicBezTo>
                  <a:cubicBezTo>
                    <a:pt x="1596" y="30587"/>
                    <a:pt x="2926" y="33778"/>
                    <a:pt x="3990" y="37502"/>
                  </a:cubicBezTo>
                  <a:cubicBezTo>
                    <a:pt x="10373" y="59578"/>
                    <a:pt x="16490" y="64099"/>
                    <a:pt x="25799" y="71547"/>
                  </a:cubicBezTo>
                  <a:cubicBezTo>
                    <a:pt x="30055" y="75004"/>
                    <a:pt x="38034" y="80058"/>
                    <a:pt x="47609" y="86175"/>
                  </a:cubicBezTo>
                  <a:cubicBezTo>
                    <a:pt x="50003" y="81919"/>
                    <a:pt x="52131" y="78462"/>
                    <a:pt x="53726" y="77132"/>
                  </a:cubicBezTo>
                  <a:cubicBezTo>
                    <a:pt x="59844" y="72344"/>
                    <a:pt x="74472" y="64365"/>
                    <a:pt x="75536" y="5904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57" name="Freeform: Shape 256">
              <a:extLst>
                <a:ext uri="{FF2B5EF4-FFF2-40B4-BE49-F238E27FC236}">
                  <a16:creationId xmlns:a16="http://schemas.microsoft.com/office/drawing/2014/main" id="{DFC596C8-0810-4BBF-8A12-5F750471CF90}"/>
                </a:ext>
              </a:extLst>
            </p:cNvPr>
            <p:cNvSpPr/>
            <p:nvPr/>
          </p:nvSpPr>
          <p:spPr>
            <a:xfrm>
              <a:off x="5438500" y="4445719"/>
              <a:ext cx="283445" cy="311728"/>
            </a:xfrm>
            <a:custGeom>
              <a:avLst/>
              <a:gdLst>
                <a:gd name="connsiteX0" fmla="*/ 24365 w 328903"/>
                <a:gd name="connsiteY0" fmla="*/ 312784 h 361722"/>
                <a:gd name="connsiteX1" fmla="*/ 49100 w 328903"/>
                <a:gd name="connsiteY1" fmla="*/ 312784 h 361722"/>
                <a:gd name="connsiteX2" fmla="*/ 70112 w 328903"/>
                <a:gd name="connsiteY2" fmla="*/ 310922 h 361722"/>
                <a:gd name="connsiteX3" fmla="*/ 85272 w 328903"/>
                <a:gd name="connsiteY3" fmla="*/ 324220 h 361722"/>
                <a:gd name="connsiteX4" fmla="*/ 94848 w 328903"/>
                <a:gd name="connsiteY4" fmla="*/ 324220 h 361722"/>
                <a:gd name="connsiteX5" fmla="*/ 113997 w 328903"/>
                <a:gd name="connsiteY5" fmla="*/ 348956 h 361722"/>
                <a:gd name="connsiteX6" fmla="*/ 126764 w 328903"/>
                <a:gd name="connsiteY6" fmla="*/ 361723 h 361722"/>
                <a:gd name="connsiteX7" fmla="*/ 141393 w 328903"/>
                <a:gd name="connsiteY7" fmla="*/ 352945 h 361722"/>
                <a:gd name="connsiteX8" fmla="*/ 157351 w 328903"/>
                <a:gd name="connsiteY8" fmla="*/ 346828 h 361722"/>
                <a:gd name="connsiteX9" fmla="*/ 171980 w 328903"/>
                <a:gd name="connsiteY9" fmla="*/ 344434 h 361722"/>
                <a:gd name="connsiteX10" fmla="*/ 190331 w 328903"/>
                <a:gd name="connsiteY10" fmla="*/ 345498 h 361722"/>
                <a:gd name="connsiteX11" fmla="*/ 207354 w 328903"/>
                <a:gd name="connsiteY11" fmla="*/ 340711 h 361722"/>
                <a:gd name="connsiteX12" fmla="*/ 313477 w 328903"/>
                <a:gd name="connsiteY12" fmla="*/ 339381 h 361722"/>
                <a:gd name="connsiteX13" fmla="*/ 317201 w 328903"/>
                <a:gd name="connsiteY13" fmla="*/ 316241 h 361722"/>
                <a:gd name="connsiteX14" fmla="*/ 308689 w 328903"/>
                <a:gd name="connsiteY14" fmla="*/ 307730 h 361722"/>
                <a:gd name="connsiteX15" fmla="*/ 283156 w 328903"/>
                <a:gd name="connsiteY15" fmla="*/ 67557 h 361722"/>
                <a:gd name="connsiteX16" fmla="*/ 328903 w 328903"/>
                <a:gd name="connsiteY16" fmla="*/ 67557 h 361722"/>
                <a:gd name="connsiteX17" fmla="*/ 232887 w 328903"/>
                <a:gd name="connsiteY17" fmla="*/ 4787 h 361722"/>
                <a:gd name="connsiteX18" fmla="*/ 227568 w 328903"/>
                <a:gd name="connsiteY18" fmla="*/ 0 h 361722"/>
                <a:gd name="connsiteX19" fmla="*/ 227036 w 328903"/>
                <a:gd name="connsiteY19" fmla="*/ 39098 h 361722"/>
                <a:gd name="connsiteX20" fmla="*/ 135807 w 328903"/>
                <a:gd name="connsiteY20" fmla="*/ 39098 h 361722"/>
                <a:gd name="connsiteX21" fmla="*/ 135807 w 328903"/>
                <a:gd name="connsiteY21" fmla="*/ 111708 h 361722"/>
                <a:gd name="connsiteX22" fmla="*/ 107348 w 328903"/>
                <a:gd name="connsiteY22" fmla="*/ 132188 h 361722"/>
                <a:gd name="connsiteX23" fmla="*/ 107348 w 328903"/>
                <a:gd name="connsiteY23" fmla="*/ 174744 h 361722"/>
                <a:gd name="connsiteX24" fmla="*/ 161 w 328903"/>
                <a:gd name="connsiteY24" fmla="*/ 174744 h 361722"/>
                <a:gd name="connsiteX25" fmla="*/ 15322 w 328903"/>
                <a:gd name="connsiteY25" fmla="*/ 205331 h 361722"/>
                <a:gd name="connsiteX26" fmla="*/ 21439 w 328903"/>
                <a:gd name="connsiteY26" fmla="*/ 249216 h 361722"/>
                <a:gd name="connsiteX27" fmla="*/ 12662 w 328903"/>
                <a:gd name="connsiteY27" fmla="*/ 302677 h 361722"/>
                <a:gd name="connsiteX28" fmla="*/ 8140 w 328903"/>
                <a:gd name="connsiteY28" fmla="*/ 326348 h 361722"/>
                <a:gd name="connsiteX29" fmla="*/ 9470 w 328903"/>
                <a:gd name="connsiteY29" fmla="*/ 326082 h 361722"/>
                <a:gd name="connsiteX30" fmla="*/ 24365 w 328903"/>
                <a:gd name="connsiteY30" fmla="*/ 312784 h 36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8903" h="361722">
                  <a:moveTo>
                    <a:pt x="24365" y="312784"/>
                  </a:moveTo>
                  <a:cubicBezTo>
                    <a:pt x="33940" y="314646"/>
                    <a:pt x="49100" y="312784"/>
                    <a:pt x="49100" y="312784"/>
                  </a:cubicBezTo>
                  <a:cubicBezTo>
                    <a:pt x="49100" y="312784"/>
                    <a:pt x="62399" y="307198"/>
                    <a:pt x="70112" y="310922"/>
                  </a:cubicBezTo>
                  <a:cubicBezTo>
                    <a:pt x="77825" y="314911"/>
                    <a:pt x="85272" y="324220"/>
                    <a:pt x="85272" y="324220"/>
                  </a:cubicBezTo>
                  <a:lnTo>
                    <a:pt x="94848" y="324220"/>
                  </a:lnTo>
                  <a:cubicBezTo>
                    <a:pt x="94848" y="324220"/>
                    <a:pt x="102561" y="345232"/>
                    <a:pt x="113997" y="348956"/>
                  </a:cubicBezTo>
                  <a:cubicBezTo>
                    <a:pt x="120647" y="351084"/>
                    <a:pt x="124636" y="357201"/>
                    <a:pt x="126764" y="361723"/>
                  </a:cubicBezTo>
                  <a:cubicBezTo>
                    <a:pt x="135009" y="361457"/>
                    <a:pt x="141393" y="358797"/>
                    <a:pt x="141393" y="352945"/>
                  </a:cubicBezTo>
                  <a:cubicBezTo>
                    <a:pt x="141393" y="345498"/>
                    <a:pt x="145116" y="335923"/>
                    <a:pt x="157351" y="346828"/>
                  </a:cubicBezTo>
                  <a:cubicBezTo>
                    <a:pt x="169586" y="357733"/>
                    <a:pt x="169586" y="348158"/>
                    <a:pt x="171980" y="344434"/>
                  </a:cubicBezTo>
                  <a:cubicBezTo>
                    <a:pt x="174373" y="340711"/>
                    <a:pt x="182884" y="345498"/>
                    <a:pt x="190331" y="345498"/>
                  </a:cubicBezTo>
                  <a:cubicBezTo>
                    <a:pt x="197513" y="345498"/>
                    <a:pt x="207354" y="340711"/>
                    <a:pt x="207354" y="340711"/>
                  </a:cubicBezTo>
                  <a:cubicBezTo>
                    <a:pt x="207354" y="340711"/>
                    <a:pt x="308423" y="342041"/>
                    <a:pt x="313477" y="339381"/>
                  </a:cubicBezTo>
                  <a:cubicBezTo>
                    <a:pt x="318264" y="336987"/>
                    <a:pt x="317201" y="316241"/>
                    <a:pt x="317201" y="316241"/>
                  </a:cubicBezTo>
                  <a:lnTo>
                    <a:pt x="308689" y="307730"/>
                  </a:lnTo>
                  <a:lnTo>
                    <a:pt x="283156" y="67557"/>
                  </a:lnTo>
                  <a:lnTo>
                    <a:pt x="328903" y="67557"/>
                  </a:lnTo>
                  <a:cubicBezTo>
                    <a:pt x="279964" y="35374"/>
                    <a:pt x="238206" y="7979"/>
                    <a:pt x="232887" y="4787"/>
                  </a:cubicBezTo>
                  <a:cubicBezTo>
                    <a:pt x="229961" y="3192"/>
                    <a:pt x="228366" y="1596"/>
                    <a:pt x="227568" y="0"/>
                  </a:cubicBezTo>
                  <a:cubicBezTo>
                    <a:pt x="228100" y="18884"/>
                    <a:pt x="228366" y="38300"/>
                    <a:pt x="227036" y="39098"/>
                  </a:cubicBezTo>
                  <a:cubicBezTo>
                    <a:pt x="224376" y="40960"/>
                    <a:pt x="135807" y="39098"/>
                    <a:pt x="135807" y="39098"/>
                  </a:cubicBezTo>
                  <a:cubicBezTo>
                    <a:pt x="135807" y="39098"/>
                    <a:pt x="135807" y="105591"/>
                    <a:pt x="135807" y="111708"/>
                  </a:cubicBezTo>
                  <a:cubicBezTo>
                    <a:pt x="135807" y="117826"/>
                    <a:pt x="107348" y="125805"/>
                    <a:pt x="107348" y="132188"/>
                  </a:cubicBezTo>
                  <a:cubicBezTo>
                    <a:pt x="107348" y="138306"/>
                    <a:pt x="107348" y="174744"/>
                    <a:pt x="107348" y="174744"/>
                  </a:cubicBezTo>
                  <a:lnTo>
                    <a:pt x="161" y="174744"/>
                  </a:lnTo>
                  <a:cubicBezTo>
                    <a:pt x="-1435" y="192298"/>
                    <a:pt x="9204" y="198415"/>
                    <a:pt x="15322" y="205331"/>
                  </a:cubicBezTo>
                  <a:cubicBezTo>
                    <a:pt x="23833" y="214906"/>
                    <a:pt x="8938" y="231928"/>
                    <a:pt x="21439" y="249216"/>
                  </a:cubicBezTo>
                  <a:cubicBezTo>
                    <a:pt x="33940" y="266504"/>
                    <a:pt x="18513" y="293102"/>
                    <a:pt x="12662" y="302677"/>
                  </a:cubicBezTo>
                  <a:cubicBezTo>
                    <a:pt x="9470" y="307996"/>
                    <a:pt x="8938" y="317039"/>
                    <a:pt x="8140" y="326348"/>
                  </a:cubicBezTo>
                  <a:cubicBezTo>
                    <a:pt x="8672" y="326348"/>
                    <a:pt x="9204" y="326082"/>
                    <a:pt x="9470" y="326082"/>
                  </a:cubicBezTo>
                  <a:cubicBezTo>
                    <a:pt x="16652" y="324220"/>
                    <a:pt x="14790" y="310656"/>
                    <a:pt x="24365" y="31278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58" name="Freeform: Shape 257">
              <a:extLst>
                <a:ext uri="{FF2B5EF4-FFF2-40B4-BE49-F238E27FC236}">
                  <a16:creationId xmlns:a16="http://schemas.microsoft.com/office/drawing/2014/main" id="{19B22B01-0DFA-4759-A675-63E893240B52}"/>
                </a:ext>
              </a:extLst>
            </p:cNvPr>
            <p:cNvSpPr/>
            <p:nvPr/>
          </p:nvSpPr>
          <p:spPr>
            <a:xfrm>
              <a:off x="5547514" y="4504168"/>
              <a:ext cx="389805" cy="363476"/>
            </a:xfrm>
            <a:custGeom>
              <a:avLst/>
              <a:gdLst>
                <a:gd name="connsiteX0" fmla="*/ 430875 w 452321"/>
                <a:gd name="connsiteY0" fmla="*/ 176074 h 421769"/>
                <a:gd name="connsiteX1" fmla="*/ 417577 w 452321"/>
                <a:gd name="connsiteY1" fmla="*/ 147349 h 421769"/>
                <a:gd name="connsiteX2" fmla="*/ 386990 w 452321"/>
                <a:gd name="connsiteY2" fmla="*/ 137774 h 421769"/>
                <a:gd name="connsiteX3" fmla="*/ 369702 w 452321"/>
                <a:gd name="connsiteY3" fmla="*/ 113038 h 421769"/>
                <a:gd name="connsiteX4" fmla="*/ 202139 w 452321"/>
                <a:gd name="connsiteY4" fmla="*/ 0 h 421769"/>
                <a:gd name="connsiteX5" fmla="*/ 156392 w 452321"/>
                <a:gd name="connsiteY5" fmla="*/ 0 h 421769"/>
                <a:gd name="connsiteX6" fmla="*/ 181925 w 452321"/>
                <a:gd name="connsiteY6" fmla="*/ 240173 h 421769"/>
                <a:gd name="connsiteX7" fmla="*/ 190437 w 452321"/>
                <a:gd name="connsiteY7" fmla="*/ 248684 h 421769"/>
                <a:gd name="connsiteX8" fmla="*/ 186713 w 452321"/>
                <a:gd name="connsiteY8" fmla="*/ 271824 h 421769"/>
                <a:gd name="connsiteX9" fmla="*/ 80590 w 452321"/>
                <a:gd name="connsiteY9" fmla="*/ 273154 h 421769"/>
                <a:gd name="connsiteX10" fmla="*/ 63567 w 452321"/>
                <a:gd name="connsiteY10" fmla="*/ 277941 h 421769"/>
                <a:gd name="connsiteX11" fmla="*/ 45215 w 452321"/>
                <a:gd name="connsiteY11" fmla="*/ 276877 h 421769"/>
                <a:gd name="connsiteX12" fmla="*/ 30587 w 452321"/>
                <a:gd name="connsiteY12" fmla="*/ 279271 h 421769"/>
                <a:gd name="connsiteX13" fmla="*/ 14628 w 452321"/>
                <a:gd name="connsiteY13" fmla="*/ 285389 h 421769"/>
                <a:gd name="connsiteX14" fmla="*/ 0 w 452321"/>
                <a:gd name="connsiteY14" fmla="*/ 294166 h 421769"/>
                <a:gd name="connsiteX15" fmla="*/ 2394 w 452321"/>
                <a:gd name="connsiteY15" fmla="*/ 300549 h 421769"/>
                <a:gd name="connsiteX16" fmla="*/ 7447 w 452321"/>
                <a:gd name="connsiteY16" fmla="*/ 307996 h 421769"/>
                <a:gd name="connsiteX17" fmla="*/ 11437 w 452321"/>
                <a:gd name="connsiteY17" fmla="*/ 324752 h 421769"/>
                <a:gd name="connsiteX18" fmla="*/ 25800 w 452321"/>
                <a:gd name="connsiteY18" fmla="*/ 342307 h 421769"/>
                <a:gd name="connsiteX19" fmla="*/ 25800 w 452321"/>
                <a:gd name="connsiteY19" fmla="*/ 364117 h 421769"/>
                <a:gd name="connsiteX20" fmla="*/ 33779 w 452321"/>
                <a:gd name="connsiteY20" fmla="*/ 371298 h 421769"/>
                <a:gd name="connsiteX21" fmla="*/ 48939 w 452321"/>
                <a:gd name="connsiteY21" fmla="*/ 368904 h 421769"/>
                <a:gd name="connsiteX22" fmla="*/ 67291 w 452321"/>
                <a:gd name="connsiteY22" fmla="*/ 370500 h 421769"/>
                <a:gd name="connsiteX23" fmla="*/ 86707 w 452321"/>
                <a:gd name="connsiteY23" fmla="*/ 356935 h 421769"/>
                <a:gd name="connsiteX24" fmla="*/ 97080 w 452321"/>
                <a:gd name="connsiteY24" fmla="*/ 376883 h 421769"/>
                <a:gd name="connsiteX25" fmla="*/ 106655 w 452321"/>
                <a:gd name="connsiteY25" fmla="*/ 389650 h 421769"/>
                <a:gd name="connsiteX26" fmla="*/ 106655 w 452321"/>
                <a:gd name="connsiteY26" fmla="*/ 399225 h 421769"/>
                <a:gd name="connsiteX27" fmla="*/ 113038 w 452321"/>
                <a:gd name="connsiteY27" fmla="*/ 414385 h 421769"/>
                <a:gd name="connsiteX28" fmla="*/ 125805 w 452321"/>
                <a:gd name="connsiteY28" fmla="*/ 415981 h 421769"/>
                <a:gd name="connsiteX29" fmla="*/ 139370 w 452321"/>
                <a:gd name="connsiteY29" fmla="*/ 419971 h 421769"/>
                <a:gd name="connsiteX30" fmla="*/ 154530 w 452321"/>
                <a:gd name="connsiteY30" fmla="*/ 412789 h 421769"/>
                <a:gd name="connsiteX31" fmla="*/ 168095 w 452321"/>
                <a:gd name="connsiteY31" fmla="*/ 411194 h 421769"/>
                <a:gd name="connsiteX32" fmla="*/ 177670 w 452321"/>
                <a:gd name="connsiteY32" fmla="*/ 414385 h 421769"/>
                <a:gd name="connsiteX33" fmla="*/ 185383 w 452321"/>
                <a:gd name="connsiteY33" fmla="*/ 412789 h 421769"/>
                <a:gd name="connsiteX34" fmla="*/ 192830 w 452321"/>
                <a:gd name="connsiteY34" fmla="*/ 391777 h 421769"/>
                <a:gd name="connsiteX35" fmla="*/ 191234 w 452321"/>
                <a:gd name="connsiteY35" fmla="*/ 374223 h 421769"/>
                <a:gd name="connsiteX36" fmla="*/ 213044 w 452321"/>
                <a:gd name="connsiteY36" fmla="*/ 364648 h 421769"/>
                <a:gd name="connsiteX37" fmla="*/ 221821 w 452321"/>
                <a:gd name="connsiteY37" fmla="*/ 347626 h 421769"/>
                <a:gd name="connsiteX38" fmla="*/ 230598 w 452321"/>
                <a:gd name="connsiteY38" fmla="*/ 327678 h 421769"/>
                <a:gd name="connsiteX39" fmla="*/ 247354 w 452321"/>
                <a:gd name="connsiteY39" fmla="*/ 328476 h 421769"/>
                <a:gd name="connsiteX40" fmla="*/ 259323 w 452321"/>
                <a:gd name="connsiteY40" fmla="*/ 315709 h 421769"/>
                <a:gd name="connsiteX41" fmla="*/ 272090 w 452321"/>
                <a:gd name="connsiteY41" fmla="*/ 309326 h 421769"/>
                <a:gd name="connsiteX42" fmla="*/ 282463 w 452321"/>
                <a:gd name="connsiteY42" fmla="*/ 303741 h 421769"/>
                <a:gd name="connsiteX43" fmla="*/ 305868 w 452321"/>
                <a:gd name="connsiteY43" fmla="*/ 294166 h 421769"/>
                <a:gd name="connsiteX44" fmla="*/ 325816 w 452321"/>
                <a:gd name="connsiteY44" fmla="*/ 285389 h 421769"/>
                <a:gd name="connsiteX45" fmla="*/ 360393 w 452321"/>
                <a:gd name="connsiteY45" fmla="*/ 286984 h 421769"/>
                <a:gd name="connsiteX46" fmla="*/ 382203 w 452321"/>
                <a:gd name="connsiteY46" fmla="*/ 279803 h 421769"/>
                <a:gd name="connsiteX47" fmla="*/ 424758 w 452321"/>
                <a:gd name="connsiteY47" fmla="*/ 275813 h 421769"/>
                <a:gd name="connsiteX48" fmla="*/ 441514 w 452321"/>
                <a:gd name="connsiteY48" fmla="*/ 263845 h 421769"/>
                <a:gd name="connsiteX49" fmla="*/ 450292 w 452321"/>
                <a:gd name="connsiteY49" fmla="*/ 243897 h 421769"/>
                <a:gd name="connsiteX50" fmla="*/ 451887 w 452321"/>
                <a:gd name="connsiteY50" fmla="*/ 171552 h 421769"/>
                <a:gd name="connsiteX51" fmla="*/ 430875 w 452321"/>
                <a:gd name="connsiteY51" fmla="*/ 176074 h 42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52321" h="421769">
                  <a:moveTo>
                    <a:pt x="430875" y="176074"/>
                  </a:moveTo>
                  <a:cubicBezTo>
                    <a:pt x="430875" y="176074"/>
                    <a:pt x="430875" y="155062"/>
                    <a:pt x="417577" y="147349"/>
                  </a:cubicBezTo>
                  <a:cubicBezTo>
                    <a:pt x="404278" y="139636"/>
                    <a:pt x="386990" y="137774"/>
                    <a:pt x="386990" y="137774"/>
                  </a:cubicBezTo>
                  <a:cubicBezTo>
                    <a:pt x="386990" y="137774"/>
                    <a:pt x="377415" y="120486"/>
                    <a:pt x="369702" y="113038"/>
                  </a:cubicBezTo>
                  <a:cubicBezTo>
                    <a:pt x="365180" y="108517"/>
                    <a:pt x="275814" y="48673"/>
                    <a:pt x="202139" y="0"/>
                  </a:cubicBezTo>
                  <a:lnTo>
                    <a:pt x="156392" y="0"/>
                  </a:lnTo>
                  <a:lnTo>
                    <a:pt x="181925" y="240173"/>
                  </a:lnTo>
                  <a:lnTo>
                    <a:pt x="190437" y="248684"/>
                  </a:lnTo>
                  <a:cubicBezTo>
                    <a:pt x="190437" y="248684"/>
                    <a:pt x="191766" y="269430"/>
                    <a:pt x="186713" y="271824"/>
                  </a:cubicBezTo>
                  <a:cubicBezTo>
                    <a:pt x="181925" y="274218"/>
                    <a:pt x="80590" y="273154"/>
                    <a:pt x="80590" y="273154"/>
                  </a:cubicBezTo>
                  <a:cubicBezTo>
                    <a:pt x="80590" y="273154"/>
                    <a:pt x="70749" y="277941"/>
                    <a:pt x="63567" y="277941"/>
                  </a:cubicBezTo>
                  <a:cubicBezTo>
                    <a:pt x="56386" y="277941"/>
                    <a:pt x="47609" y="273154"/>
                    <a:pt x="45215" y="276877"/>
                  </a:cubicBezTo>
                  <a:cubicBezTo>
                    <a:pt x="42822" y="280601"/>
                    <a:pt x="42822" y="290176"/>
                    <a:pt x="30587" y="279271"/>
                  </a:cubicBezTo>
                  <a:cubicBezTo>
                    <a:pt x="18352" y="268366"/>
                    <a:pt x="14628" y="277941"/>
                    <a:pt x="14628" y="285389"/>
                  </a:cubicBezTo>
                  <a:cubicBezTo>
                    <a:pt x="14628" y="291240"/>
                    <a:pt x="8245" y="293900"/>
                    <a:pt x="0" y="294166"/>
                  </a:cubicBezTo>
                  <a:cubicBezTo>
                    <a:pt x="1596" y="297623"/>
                    <a:pt x="2394" y="300549"/>
                    <a:pt x="2394" y="300549"/>
                  </a:cubicBezTo>
                  <a:lnTo>
                    <a:pt x="7447" y="307996"/>
                  </a:lnTo>
                  <a:cubicBezTo>
                    <a:pt x="7447" y="307996"/>
                    <a:pt x="6649" y="319965"/>
                    <a:pt x="11437" y="324752"/>
                  </a:cubicBezTo>
                  <a:cubicBezTo>
                    <a:pt x="16225" y="329540"/>
                    <a:pt x="25001" y="338317"/>
                    <a:pt x="25800" y="342307"/>
                  </a:cubicBezTo>
                  <a:cubicBezTo>
                    <a:pt x="26597" y="346296"/>
                    <a:pt x="25800" y="364117"/>
                    <a:pt x="25800" y="364117"/>
                  </a:cubicBezTo>
                  <a:cubicBezTo>
                    <a:pt x="25800" y="364117"/>
                    <a:pt x="28991" y="377681"/>
                    <a:pt x="33779" y="371298"/>
                  </a:cubicBezTo>
                  <a:cubicBezTo>
                    <a:pt x="38566" y="364914"/>
                    <a:pt x="45747" y="376883"/>
                    <a:pt x="48939" y="368904"/>
                  </a:cubicBezTo>
                  <a:cubicBezTo>
                    <a:pt x="52131" y="360925"/>
                    <a:pt x="62504" y="370500"/>
                    <a:pt x="67291" y="370500"/>
                  </a:cubicBezTo>
                  <a:cubicBezTo>
                    <a:pt x="72079" y="370500"/>
                    <a:pt x="83250" y="356137"/>
                    <a:pt x="86707" y="356935"/>
                  </a:cubicBezTo>
                  <a:cubicBezTo>
                    <a:pt x="89899" y="357733"/>
                    <a:pt x="97080" y="371564"/>
                    <a:pt x="97080" y="376883"/>
                  </a:cubicBezTo>
                  <a:cubicBezTo>
                    <a:pt x="97080" y="382468"/>
                    <a:pt x="111443" y="388054"/>
                    <a:pt x="106655" y="389650"/>
                  </a:cubicBezTo>
                  <a:cubicBezTo>
                    <a:pt x="101868" y="391246"/>
                    <a:pt x="101070" y="399225"/>
                    <a:pt x="106655" y="399225"/>
                  </a:cubicBezTo>
                  <a:cubicBezTo>
                    <a:pt x="112241" y="399225"/>
                    <a:pt x="109847" y="409598"/>
                    <a:pt x="113038" y="414385"/>
                  </a:cubicBezTo>
                  <a:cubicBezTo>
                    <a:pt x="116230" y="419173"/>
                    <a:pt x="122614" y="423162"/>
                    <a:pt x="125805" y="415981"/>
                  </a:cubicBezTo>
                  <a:cubicBezTo>
                    <a:pt x="128997" y="408800"/>
                    <a:pt x="136178" y="415183"/>
                    <a:pt x="139370" y="419971"/>
                  </a:cubicBezTo>
                  <a:cubicBezTo>
                    <a:pt x="142562" y="424758"/>
                    <a:pt x="152934" y="419173"/>
                    <a:pt x="154530" y="412789"/>
                  </a:cubicBezTo>
                  <a:cubicBezTo>
                    <a:pt x="156126" y="406406"/>
                    <a:pt x="168893" y="404012"/>
                    <a:pt x="168095" y="411194"/>
                  </a:cubicBezTo>
                  <a:cubicBezTo>
                    <a:pt x="167297" y="418375"/>
                    <a:pt x="169691" y="419971"/>
                    <a:pt x="177670" y="414385"/>
                  </a:cubicBezTo>
                  <a:cubicBezTo>
                    <a:pt x="180064" y="412523"/>
                    <a:pt x="182723" y="412523"/>
                    <a:pt x="185383" y="412789"/>
                  </a:cubicBezTo>
                  <a:cubicBezTo>
                    <a:pt x="188309" y="403480"/>
                    <a:pt x="191500" y="394703"/>
                    <a:pt x="192830" y="391777"/>
                  </a:cubicBezTo>
                  <a:cubicBezTo>
                    <a:pt x="195224" y="386990"/>
                    <a:pt x="187245" y="375819"/>
                    <a:pt x="191234" y="374223"/>
                  </a:cubicBezTo>
                  <a:cubicBezTo>
                    <a:pt x="195224" y="372628"/>
                    <a:pt x="209055" y="375819"/>
                    <a:pt x="213044" y="364648"/>
                  </a:cubicBezTo>
                  <a:cubicBezTo>
                    <a:pt x="217034" y="353478"/>
                    <a:pt x="221821" y="347626"/>
                    <a:pt x="221821" y="347626"/>
                  </a:cubicBezTo>
                  <a:cubicBezTo>
                    <a:pt x="221821" y="347626"/>
                    <a:pt x="223417" y="323688"/>
                    <a:pt x="230598" y="327678"/>
                  </a:cubicBezTo>
                  <a:cubicBezTo>
                    <a:pt x="237779" y="331668"/>
                    <a:pt x="246557" y="338051"/>
                    <a:pt x="247354" y="328476"/>
                  </a:cubicBezTo>
                  <a:cubicBezTo>
                    <a:pt x="248152" y="318901"/>
                    <a:pt x="256930" y="324487"/>
                    <a:pt x="259323" y="315709"/>
                  </a:cubicBezTo>
                  <a:cubicBezTo>
                    <a:pt x="261717" y="306932"/>
                    <a:pt x="266505" y="307730"/>
                    <a:pt x="272090" y="309326"/>
                  </a:cubicBezTo>
                  <a:cubicBezTo>
                    <a:pt x="277675" y="310922"/>
                    <a:pt x="282463" y="308528"/>
                    <a:pt x="282463" y="303741"/>
                  </a:cubicBezTo>
                  <a:cubicBezTo>
                    <a:pt x="282463" y="298953"/>
                    <a:pt x="295229" y="301347"/>
                    <a:pt x="305868" y="294166"/>
                  </a:cubicBezTo>
                  <a:cubicBezTo>
                    <a:pt x="316241" y="286984"/>
                    <a:pt x="321827" y="281399"/>
                    <a:pt x="325816" y="285389"/>
                  </a:cubicBezTo>
                  <a:cubicBezTo>
                    <a:pt x="329806" y="289378"/>
                    <a:pt x="356403" y="288580"/>
                    <a:pt x="360393" y="286984"/>
                  </a:cubicBezTo>
                  <a:cubicBezTo>
                    <a:pt x="364382" y="285389"/>
                    <a:pt x="372362" y="278207"/>
                    <a:pt x="382203" y="279803"/>
                  </a:cubicBezTo>
                  <a:cubicBezTo>
                    <a:pt x="391778" y="281399"/>
                    <a:pt x="415183" y="275813"/>
                    <a:pt x="424758" y="275813"/>
                  </a:cubicBezTo>
                  <a:cubicBezTo>
                    <a:pt x="434333" y="275813"/>
                    <a:pt x="438323" y="267036"/>
                    <a:pt x="441514" y="263845"/>
                  </a:cubicBezTo>
                  <a:cubicBezTo>
                    <a:pt x="444706" y="260653"/>
                    <a:pt x="447100" y="246291"/>
                    <a:pt x="450292" y="243897"/>
                  </a:cubicBezTo>
                  <a:cubicBezTo>
                    <a:pt x="452951" y="242035"/>
                    <a:pt x="452419" y="191500"/>
                    <a:pt x="451887" y="171552"/>
                  </a:cubicBezTo>
                  <a:cubicBezTo>
                    <a:pt x="444174" y="173148"/>
                    <a:pt x="430875" y="176074"/>
                    <a:pt x="430875" y="17607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26DB2543-725B-4E78-81A7-C27E1A2F48A1}"/>
                </a:ext>
              </a:extLst>
            </p:cNvPr>
            <p:cNvSpPr/>
            <p:nvPr/>
          </p:nvSpPr>
          <p:spPr>
            <a:xfrm>
              <a:off x="5708422" y="4748507"/>
              <a:ext cx="191863" cy="130099"/>
            </a:xfrm>
            <a:custGeom>
              <a:avLst/>
              <a:gdLst>
                <a:gd name="connsiteX0" fmla="*/ 222087 w 222633"/>
                <a:gd name="connsiteY0" fmla="*/ 87240 h 150964"/>
                <a:gd name="connsiteX1" fmla="*/ 210916 w 222633"/>
                <a:gd name="connsiteY1" fmla="*/ 82186 h 150964"/>
                <a:gd name="connsiteX2" fmla="*/ 209054 w 222633"/>
                <a:gd name="connsiteY2" fmla="*/ 67025 h 150964"/>
                <a:gd name="connsiteX3" fmla="*/ 195224 w 222633"/>
                <a:gd name="connsiteY3" fmla="*/ 68887 h 150964"/>
                <a:gd name="connsiteX4" fmla="*/ 184319 w 222633"/>
                <a:gd name="connsiteY4" fmla="*/ 59313 h 150964"/>
                <a:gd name="connsiteX5" fmla="*/ 179531 w 222633"/>
                <a:gd name="connsiteY5" fmla="*/ 48940 h 150964"/>
                <a:gd name="connsiteX6" fmla="*/ 166765 w 222633"/>
                <a:gd name="connsiteY6" fmla="*/ 34577 h 150964"/>
                <a:gd name="connsiteX7" fmla="*/ 157722 w 222633"/>
                <a:gd name="connsiteY7" fmla="*/ 18884 h 150964"/>
                <a:gd name="connsiteX8" fmla="*/ 157456 w 222633"/>
                <a:gd name="connsiteY8" fmla="*/ 4256 h 150964"/>
                <a:gd name="connsiteX9" fmla="*/ 140433 w 222633"/>
                <a:gd name="connsiteY9" fmla="*/ 1330 h 150964"/>
                <a:gd name="connsiteX10" fmla="*/ 120485 w 222633"/>
                <a:gd name="connsiteY10" fmla="*/ 10107 h 150964"/>
                <a:gd name="connsiteX11" fmla="*/ 97080 w 222633"/>
                <a:gd name="connsiteY11" fmla="*/ 19683 h 150964"/>
                <a:gd name="connsiteX12" fmla="*/ 86707 w 222633"/>
                <a:gd name="connsiteY12" fmla="*/ 25268 h 150964"/>
                <a:gd name="connsiteX13" fmla="*/ 73940 w 222633"/>
                <a:gd name="connsiteY13" fmla="*/ 31651 h 150964"/>
                <a:gd name="connsiteX14" fmla="*/ 61971 w 222633"/>
                <a:gd name="connsiteY14" fmla="*/ 44418 h 150964"/>
                <a:gd name="connsiteX15" fmla="*/ 45215 w 222633"/>
                <a:gd name="connsiteY15" fmla="*/ 43620 h 150964"/>
                <a:gd name="connsiteX16" fmla="*/ 36438 w 222633"/>
                <a:gd name="connsiteY16" fmla="*/ 63568 h 150964"/>
                <a:gd name="connsiteX17" fmla="*/ 27661 w 222633"/>
                <a:gd name="connsiteY17" fmla="*/ 80590 h 150964"/>
                <a:gd name="connsiteX18" fmla="*/ 5851 w 222633"/>
                <a:gd name="connsiteY18" fmla="*/ 90165 h 150964"/>
                <a:gd name="connsiteX19" fmla="*/ 7447 w 222633"/>
                <a:gd name="connsiteY19" fmla="*/ 107719 h 150964"/>
                <a:gd name="connsiteX20" fmla="*/ 0 w 222633"/>
                <a:gd name="connsiteY20" fmla="*/ 128731 h 150964"/>
                <a:gd name="connsiteX21" fmla="*/ 13299 w 222633"/>
                <a:gd name="connsiteY21" fmla="*/ 137508 h 150964"/>
                <a:gd name="connsiteX22" fmla="*/ 37502 w 222633"/>
                <a:gd name="connsiteY22" fmla="*/ 148679 h 150964"/>
                <a:gd name="connsiteX23" fmla="*/ 69685 w 222633"/>
                <a:gd name="connsiteY23" fmla="*/ 144690 h 150964"/>
                <a:gd name="connsiteX24" fmla="*/ 78462 w 222633"/>
                <a:gd name="connsiteY24" fmla="*/ 142296 h 150964"/>
                <a:gd name="connsiteX25" fmla="*/ 73674 w 222633"/>
                <a:gd name="connsiteY25" fmla="*/ 114901 h 150964"/>
                <a:gd name="connsiteX26" fmla="*/ 142029 w 222633"/>
                <a:gd name="connsiteY26" fmla="*/ 116497 h 150964"/>
                <a:gd name="connsiteX27" fmla="*/ 152402 w 222633"/>
                <a:gd name="connsiteY27" fmla="*/ 109315 h 150964"/>
                <a:gd name="connsiteX28" fmla="*/ 177404 w 222633"/>
                <a:gd name="connsiteY28" fmla="*/ 112507 h 150964"/>
                <a:gd name="connsiteX29" fmla="*/ 192564 w 222633"/>
                <a:gd name="connsiteY29" fmla="*/ 102134 h 150964"/>
                <a:gd name="connsiteX30" fmla="*/ 215172 w 222633"/>
                <a:gd name="connsiteY30" fmla="*/ 97346 h 150964"/>
                <a:gd name="connsiteX31" fmla="*/ 222353 w 222633"/>
                <a:gd name="connsiteY31" fmla="*/ 86973 h 150964"/>
                <a:gd name="connsiteX32" fmla="*/ 222087 w 222633"/>
                <a:gd name="connsiteY32" fmla="*/ 87240 h 15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633" h="150964">
                  <a:moveTo>
                    <a:pt x="222087" y="87240"/>
                  </a:moveTo>
                  <a:cubicBezTo>
                    <a:pt x="218097" y="83516"/>
                    <a:pt x="212512" y="82186"/>
                    <a:pt x="210916" y="82186"/>
                  </a:cubicBezTo>
                  <a:cubicBezTo>
                    <a:pt x="208523" y="82186"/>
                    <a:pt x="210384" y="68887"/>
                    <a:pt x="209054" y="67025"/>
                  </a:cubicBezTo>
                  <a:cubicBezTo>
                    <a:pt x="207724" y="65164"/>
                    <a:pt x="200011" y="70749"/>
                    <a:pt x="195224" y="68887"/>
                  </a:cubicBezTo>
                  <a:cubicBezTo>
                    <a:pt x="190436" y="67025"/>
                    <a:pt x="188575" y="59313"/>
                    <a:pt x="184319" y="59313"/>
                  </a:cubicBezTo>
                  <a:cubicBezTo>
                    <a:pt x="180063" y="59313"/>
                    <a:pt x="179531" y="54525"/>
                    <a:pt x="179531" y="48940"/>
                  </a:cubicBezTo>
                  <a:cubicBezTo>
                    <a:pt x="179531" y="43620"/>
                    <a:pt x="171818" y="38035"/>
                    <a:pt x="166765" y="34577"/>
                  </a:cubicBezTo>
                  <a:cubicBezTo>
                    <a:pt x="161977" y="30853"/>
                    <a:pt x="160647" y="20746"/>
                    <a:pt x="157722" y="18884"/>
                  </a:cubicBezTo>
                  <a:cubicBezTo>
                    <a:pt x="155860" y="17821"/>
                    <a:pt x="156658" y="10373"/>
                    <a:pt x="157456" y="4256"/>
                  </a:cubicBezTo>
                  <a:cubicBezTo>
                    <a:pt x="150009" y="4256"/>
                    <a:pt x="142561" y="3192"/>
                    <a:pt x="140433" y="1330"/>
                  </a:cubicBezTo>
                  <a:cubicBezTo>
                    <a:pt x="136444" y="-2659"/>
                    <a:pt x="130858" y="2926"/>
                    <a:pt x="120485" y="10107"/>
                  </a:cubicBezTo>
                  <a:cubicBezTo>
                    <a:pt x="110113" y="17289"/>
                    <a:pt x="97080" y="14895"/>
                    <a:pt x="97080" y="19683"/>
                  </a:cubicBezTo>
                  <a:cubicBezTo>
                    <a:pt x="97080" y="24470"/>
                    <a:pt x="92292" y="26864"/>
                    <a:pt x="86707" y="25268"/>
                  </a:cubicBezTo>
                  <a:cubicBezTo>
                    <a:pt x="81122" y="23672"/>
                    <a:pt x="76334" y="22874"/>
                    <a:pt x="73940" y="31651"/>
                  </a:cubicBezTo>
                  <a:cubicBezTo>
                    <a:pt x="71547" y="40428"/>
                    <a:pt x="62769" y="34843"/>
                    <a:pt x="61971" y="44418"/>
                  </a:cubicBezTo>
                  <a:cubicBezTo>
                    <a:pt x="61174" y="53993"/>
                    <a:pt x="52396" y="47610"/>
                    <a:pt x="45215" y="43620"/>
                  </a:cubicBezTo>
                  <a:cubicBezTo>
                    <a:pt x="38034" y="39630"/>
                    <a:pt x="36438" y="63568"/>
                    <a:pt x="36438" y="63568"/>
                  </a:cubicBezTo>
                  <a:cubicBezTo>
                    <a:pt x="36438" y="63568"/>
                    <a:pt x="31651" y="69153"/>
                    <a:pt x="27661" y="80590"/>
                  </a:cubicBezTo>
                  <a:cubicBezTo>
                    <a:pt x="23672" y="91761"/>
                    <a:pt x="10107" y="88569"/>
                    <a:pt x="5851" y="90165"/>
                  </a:cubicBezTo>
                  <a:cubicBezTo>
                    <a:pt x="1862" y="91761"/>
                    <a:pt x="9841" y="102932"/>
                    <a:pt x="7447" y="107719"/>
                  </a:cubicBezTo>
                  <a:cubicBezTo>
                    <a:pt x="6117" y="110645"/>
                    <a:pt x="2660" y="119422"/>
                    <a:pt x="0" y="128731"/>
                  </a:cubicBezTo>
                  <a:cubicBezTo>
                    <a:pt x="5851" y="129795"/>
                    <a:pt x="11437" y="134848"/>
                    <a:pt x="13299" y="137508"/>
                  </a:cubicBezTo>
                  <a:cubicBezTo>
                    <a:pt x="15692" y="141498"/>
                    <a:pt x="30055" y="156658"/>
                    <a:pt x="37502" y="148679"/>
                  </a:cubicBezTo>
                  <a:cubicBezTo>
                    <a:pt x="44683" y="140700"/>
                    <a:pt x="64897" y="139902"/>
                    <a:pt x="69685" y="144690"/>
                  </a:cubicBezTo>
                  <a:cubicBezTo>
                    <a:pt x="74472" y="149477"/>
                    <a:pt x="77664" y="147083"/>
                    <a:pt x="78462" y="142296"/>
                  </a:cubicBezTo>
                  <a:cubicBezTo>
                    <a:pt x="79260" y="137508"/>
                    <a:pt x="70483" y="119688"/>
                    <a:pt x="73674" y="114901"/>
                  </a:cubicBezTo>
                  <a:cubicBezTo>
                    <a:pt x="76866" y="110113"/>
                    <a:pt x="139636" y="112507"/>
                    <a:pt x="142029" y="116497"/>
                  </a:cubicBezTo>
                  <a:cubicBezTo>
                    <a:pt x="144423" y="120486"/>
                    <a:pt x="144423" y="108517"/>
                    <a:pt x="152402" y="109315"/>
                  </a:cubicBezTo>
                  <a:cubicBezTo>
                    <a:pt x="160381" y="110113"/>
                    <a:pt x="172350" y="114103"/>
                    <a:pt x="177404" y="112507"/>
                  </a:cubicBezTo>
                  <a:cubicBezTo>
                    <a:pt x="182191" y="110911"/>
                    <a:pt x="187777" y="102134"/>
                    <a:pt x="192564" y="102134"/>
                  </a:cubicBezTo>
                  <a:cubicBezTo>
                    <a:pt x="197351" y="102134"/>
                    <a:pt x="211714" y="101336"/>
                    <a:pt x="215172" y="97346"/>
                  </a:cubicBezTo>
                  <a:cubicBezTo>
                    <a:pt x="218363" y="93357"/>
                    <a:pt x="223949" y="93357"/>
                    <a:pt x="222353" y="86973"/>
                  </a:cubicBezTo>
                  <a:cubicBezTo>
                    <a:pt x="222087" y="87506"/>
                    <a:pt x="222087" y="87506"/>
                    <a:pt x="222087" y="8724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0D31AC06-67FC-42DD-B1BB-BC0B5F3CC86E}"/>
                </a:ext>
              </a:extLst>
            </p:cNvPr>
            <p:cNvSpPr/>
            <p:nvPr/>
          </p:nvSpPr>
          <p:spPr>
            <a:xfrm>
              <a:off x="5843592" y="4542218"/>
              <a:ext cx="361908" cy="282933"/>
            </a:xfrm>
            <a:custGeom>
              <a:avLst/>
              <a:gdLst>
                <a:gd name="connsiteX0" fmla="*/ 402492 w 419950"/>
                <a:gd name="connsiteY0" fmla="*/ 48141 h 328309"/>
                <a:gd name="connsiteX1" fmla="*/ 400897 w 419950"/>
                <a:gd name="connsiteY1" fmla="*/ 13299 h 328309"/>
                <a:gd name="connsiteX2" fmla="*/ 379353 w 419950"/>
                <a:gd name="connsiteY2" fmla="*/ 25001 h 328309"/>
                <a:gd name="connsiteX3" fmla="*/ 362065 w 419950"/>
                <a:gd name="connsiteY3" fmla="*/ 7713 h 328309"/>
                <a:gd name="connsiteX4" fmla="*/ 321903 w 419950"/>
                <a:gd name="connsiteY4" fmla="*/ 0 h 328309"/>
                <a:gd name="connsiteX5" fmla="*/ 205407 w 419950"/>
                <a:gd name="connsiteY5" fmla="*/ 72610 h 328309"/>
                <a:gd name="connsiteX6" fmla="*/ 155670 w 419950"/>
                <a:gd name="connsiteY6" fmla="*/ 112772 h 328309"/>
                <a:gd name="connsiteX7" fmla="*/ 113646 w 419950"/>
                <a:gd name="connsiteY7" fmla="*/ 126071 h 328309"/>
                <a:gd name="connsiteX8" fmla="*/ 109923 w 419950"/>
                <a:gd name="connsiteY8" fmla="*/ 126869 h 328309"/>
                <a:gd name="connsiteX9" fmla="*/ 108327 w 419950"/>
                <a:gd name="connsiteY9" fmla="*/ 199214 h 328309"/>
                <a:gd name="connsiteX10" fmla="*/ 99550 w 419950"/>
                <a:gd name="connsiteY10" fmla="*/ 219161 h 328309"/>
                <a:gd name="connsiteX11" fmla="*/ 82794 w 419950"/>
                <a:gd name="connsiteY11" fmla="*/ 231130 h 328309"/>
                <a:gd name="connsiteX12" fmla="*/ 40238 w 419950"/>
                <a:gd name="connsiteY12" fmla="*/ 235120 h 328309"/>
                <a:gd name="connsiteX13" fmla="*/ 18428 w 419950"/>
                <a:gd name="connsiteY13" fmla="*/ 242301 h 328309"/>
                <a:gd name="connsiteX14" fmla="*/ 874 w 419950"/>
                <a:gd name="connsiteY14" fmla="*/ 243631 h 328309"/>
                <a:gd name="connsiteX15" fmla="*/ 1140 w 419950"/>
                <a:gd name="connsiteY15" fmla="*/ 258259 h 328309"/>
                <a:gd name="connsiteX16" fmla="*/ 10183 w 419950"/>
                <a:gd name="connsiteY16" fmla="*/ 273952 h 328309"/>
                <a:gd name="connsiteX17" fmla="*/ 22950 w 419950"/>
                <a:gd name="connsiteY17" fmla="*/ 288314 h 328309"/>
                <a:gd name="connsiteX18" fmla="*/ 27737 w 419950"/>
                <a:gd name="connsiteY18" fmla="*/ 298687 h 328309"/>
                <a:gd name="connsiteX19" fmla="*/ 38642 w 419950"/>
                <a:gd name="connsiteY19" fmla="*/ 308262 h 328309"/>
                <a:gd name="connsiteX20" fmla="*/ 52473 w 419950"/>
                <a:gd name="connsiteY20" fmla="*/ 306400 h 328309"/>
                <a:gd name="connsiteX21" fmla="*/ 54335 w 419950"/>
                <a:gd name="connsiteY21" fmla="*/ 321561 h 328309"/>
                <a:gd name="connsiteX22" fmla="*/ 65505 w 419950"/>
                <a:gd name="connsiteY22" fmla="*/ 326614 h 328309"/>
                <a:gd name="connsiteX23" fmla="*/ 75080 w 419950"/>
                <a:gd name="connsiteY23" fmla="*/ 314114 h 328309"/>
                <a:gd name="connsiteX24" fmla="*/ 83858 w 419950"/>
                <a:gd name="connsiteY24" fmla="*/ 326880 h 328309"/>
                <a:gd name="connsiteX25" fmla="*/ 95028 w 419950"/>
                <a:gd name="connsiteY25" fmla="*/ 322093 h 328309"/>
                <a:gd name="connsiteX26" fmla="*/ 106997 w 419950"/>
                <a:gd name="connsiteY26" fmla="*/ 302677 h 328309"/>
                <a:gd name="connsiteX27" fmla="*/ 113380 w 419950"/>
                <a:gd name="connsiteY27" fmla="*/ 280867 h 328309"/>
                <a:gd name="connsiteX28" fmla="*/ 138382 w 419950"/>
                <a:gd name="connsiteY28" fmla="*/ 280867 h 328309"/>
                <a:gd name="connsiteX29" fmla="*/ 154340 w 419950"/>
                <a:gd name="connsiteY29" fmla="*/ 275282 h 328309"/>
                <a:gd name="connsiteX30" fmla="*/ 176150 w 419950"/>
                <a:gd name="connsiteY30" fmla="*/ 281665 h 328309"/>
                <a:gd name="connsiteX31" fmla="*/ 191311 w 419950"/>
                <a:gd name="connsiteY31" fmla="*/ 296028 h 328309"/>
                <a:gd name="connsiteX32" fmla="*/ 213918 w 419950"/>
                <a:gd name="connsiteY32" fmla="*/ 289644 h 328309"/>
                <a:gd name="connsiteX33" fmla="*/ 234930 w 419950"/>
                <a:gd name="connsiteY33" fmla="*/ 300815 h 328309"/>
                <a:gd name="connsiteX34" fmla="*/ 261527 w 419950"/>
                <a:gd name="connsiteY34" fmla="*/ 300815 h 328309"/>
                <a:gd name="connsiteX35" fmla="*/ 281741 w 419950"/>
                <a:gd name="connsiteY35" fmla="*/ 288048 h 328309"/>
                <a:gd name="connsiteX36" fmla="*/ 316318 w 419950"/>
                <a:gd name="connsiteY36" fmla="*/ 288846 h 328309"/>
                <a:gd name="connsiteX37" fmla="*/ 338925 w 419950"/>
                <a:gd name="connsiteY37" fmla="*/ 294432 h 328309"/>
                <a:gd name="connsiteX38" fmla="*/ 358341 w 419950"/>
                <a:gd name="connsiteY38" fmla="*/ 276877 h 328309"/>
                <a:gd name="connsiteX39" fmla="*/ 362331 w 419950"/>
                <a:gd name="connsiteY39" fmla="*/ 276877 h 328309"/>
                <a:gd name="connsiteX40" fmla="*/ 362331 w 419950"/>
                <a:gd name="connsiteY40" fmla="*/ 268100 h 328309"/>
                <a:gd name="connsiteX41" fmla="*/ 367916 w 419950"/>
                <a:gd name="connsiteY41" fmla="*/ 244961 h 328309"/>
                <a:gd name="connsiteX42" fmla="*/ 411270 w 419950"/>
                <a:gd name="connsiteY42" fmla="*/ 190170 h 328309"/>
                <a:gd name="connsiteX43" fmla="*/ 414461 w 419950"/>
                <a:gd name="connsiteY43" fmla="*/ 122613 h 328309"/>
                <a:gd name="connsiteX44" fmla="*/ 419249 w 419950"/>
                <a:gd name="connsiteY44" fmla="*/ 93622 h 328309"/>
                <a:gd name="connsiteX45" fmla="*/ 414461 w 419950"/>
                <a:gd name="connsiteY45" fmla="*/ 72877 h 328309"/>
                <a:gd name="connsiteX46" fmla="*/ 402492 w 419950"/>
                <a:gd name="connsiteY46" fmla="*/ 48141 h 32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9950" h="328309">
                  <a:moveTo>
                    <a:pt x="402492" y="48141"/>
                  </a:moveTo>
                  <a:cubicBezTo>
                    <a:pt x="402492" y="44151"/>
                    <a:pt x="401695" y="26331"/>
                    <a:pt x="400897" y="13299"/>
                  </a:cubicBezTo>
                  <a:lnTo>
                    <a:pt x="379353" y="25001"/>
                  </a:lnTo>
                  <a:cubicBezTo>
                    <a:pt x="379353" y="25001"/>
                    <a:pt x="373502" y="15426"/>
                    <a:pt x="362065" y="7713"/>
                  </a:cubicBezTo>
                  <a:cubicBezTo>
                    <a:pt x="350628" y="0"/>
                    <a:pt x="321903" y="0"/>
                    <a:pt x="321903" y="0"/>
                  </a:cubicBezTo>
                  <a:lnTo>
                    <a:pt x="205407" y="72610"/>
                  </a:lnTo>
                  <a:lnTo>
                    <a:pt x="155670" y="112772"/>
                  </a:lnTo>
                  <a:cubicBezTo>
                    <a:pt x="155670" y="112772"/>
                    <a:pt x="123221" y="124209"/>
                    <a:pt x="113646" y="126071"/>
                  </a:cubicBezTo>
                  <a:cubicBezTo>
                    <a:pt x="112582" y="126337"/>
                    <a:pt x="111253" y="126603"/>
                    <a:pt x="109923" y="126869"/>
                  </a:cubicBezTo>
                  <a:cubicBezTo>
                    <a:pt x="110189" y="146817"/>
                    <a:pt x="110721" y="197086"/>
                    <a:pt x="108327" y="199214"/>
                  </a:cubicBezTo>
                  <a:cubicBezTo>
                    <a:pt x="105135" y="201607"/>
                    <a:pt x="102742" y="216236"/>
                    <a:pt x="99550" y="219161"/>
                  </a:cubicBezTo>
                  <a:cubicBezTo>
                    <a:pt x="96358" y="222353"/>
                    <a:pt x="92369" y="231130"/>
                    <a:pt x="82794" y="231130"/>
                  </a:cubicBezTo>
                  <a:cubicBezTo>
                    <a:pt x="73219" y="231130"/>
                    <a:pt x="49813" y="236716"/>
                    <a:pt x="40238" y="235120"/>
                  </a:cubicBezTo>
                  <a:cubicBezTo>
                    <a:pt x="30663" y="233524"/>
                    <a:pt x="22684" y="240705"/>
                    <a:pt x="18428" y="242301"/>
                  </a:cubicBezTo>
                  <a:cubicBezTo>
                    <a:pt x="16300" y="243099"/>
                    <a:pt x="8587" y="243631"/>
                    <a:pt x="874" y="243631"/>
                  </a:cubicBezTo>
                  <a:cubicBezTo>
                    <a:pt x="76" y="249748"/>
                    <a:pt x="-722" y="257196"/>
                    <a:pt x="1140" y="258259"/>
                  </a:cubicBezTo>
                  <a:cubicBezTo>
                    <a:pt x="4066" y="260121"/>
                    <a:pt x="5396" y="270228"/>
                    <a:pt x="10183" y="273952"/>
                  </a:cubicBezTo>
                  <a:cubicBezTo>
                    <a:pt x="14971" y="277675"/>
                    <a:pt x="22950" y="282995"/>
                    <a:pt x="22950" y="288314"/>
                  </a:cubicBezTo>
                  <a:cubicBezTo>
                    <a:pt x="22950" y="293634"/>
                    <a:pt x="23482" y="298687"/>
                    <a:pt x="27737" y="298687"/>
                  </a:cubicBezTo>
                  <a:cubicBezTo>
                    <a:pt x="31993" y="298687"/>
                    <a:pt x="33855" y="306400"/>
                    <a:pt x="38642" y="308262"/>
                  </a:cubicBezTo>
                  <a:cubicBezTo>
                    <a:pt x="43430" y="310124"/>
                    <a:pt x="51409" y="304539"/>
                    <a:pt x="52473" y="306400"/>
                  </a:cubicBezTo>
                  <a:cubicBezTo>
                    <a:pt x="53537" y="308262"/>
                    <a:pt x="51941" y="321561"/>
                    <a:pt x="54335" y="321561"/>
                  </a:cubicBezTo>
                  <a:cubicBezTo>
                    <a:pt x="55665" y="321561"/>
                    <a:pt x="61250" y="322625"/>
                    <a:pt x="65505" y="326614"/>
                  </a:cubicBezTo>
                  <a:cubicBezTo>
                    <a:pt x="64176" y="320231"/>
                    <a:pt x="67367" y="311720"/>
                    <a:pt x="75080" y="314114"/>
                  </a:cubicBezTo>
                  <a:cubicBezTo>
                    <a:pt x="83060" y="316507"/>
                    <a:pt x="76676" y="323688"/>
                    <a:pt x="83858" y="326880"/>
                  </a:cubicBezTo>
                  <a:cubicBezTo>
                    <a:pt x="91039" y="330072"/>
                    <a:pt x="95028" y="327678"/>
                    <a:pt x="95028" y="322093"/>
                  </a:cubicBezTo>
                  <a:cubicBezTo>
                    <a:pt x="95028" y="316507"/>
                    <a:pt x="104603" y="305337"/>
                    <a:pt x="106997" y="302677"/>
                  </a:cubicBezTo>
                  <a:cubicBezTo>
                    <a:pt x="109391" y="300283"/>
                    <a:pt x="108593" y="285122"/>
                    <a:pt x="113380" y="280867"/>
                  </a:cubicBezTo>
                  <a:cubicBezTo>
                    <a:pt x="118168" y="276877"/>
                    <a:pt x="132530" y="280069"/>
                    <a:pt x="138382" y="280867"/>
                  </a:cubicBezTo>
                  <a:cubicBezTo>
                    <a:pt x="143967" y="281665"/>
                    <a:pt x="147957" y="269696"/>
                    <a:pt x="154340" y="275282"/>
                  </a:cubicBezTo>
                  <a:cubicBezTo>
                    <a:pt x="160724" y="280867"/>
                    <a:pt x="171096" y="276080"/>
                    <a:pt x="176150" y="281665"/>
                  </a:cubicBezTo>
                  <a:cubicBezTo>
                    <a:pt x="180938" y="287250"/>
                    <a:pt x="183331" y="300815"/>
                    <a:pt x="191311" y="296028"/>
                  </a:cubicBezTo>
                  <a:cubicBezTo>
                    <a:pt x="199290" y="291240"/>
                    <a:pt x="208865" y="289644"/>
                    <a:pt x="213918" y="289644"/>
                  </a:cubicBezTo>
                  <a:cubicBezTo>
                    <a:pt x="218705" y="289644"/>
                    <a:pt x="229877" y="299219"/>
                    <a:pt x="234930" y="300815"/>
                  </a:cubicBezTo>
                  <a:cubicBezTo>
                    <a:pt x="239717" y="302411"/>
                    <a:pt x="255942" y="304007"/>
                    <a:pt x="261527" y="300815"/>
                  </a:cubicBezTo>
                  <a:cubicBezTo>
                    <a:pt x="267113" y="297623"/>
                    <a:pt x="274294" y="287250"/>
                    <a:pt x="281741" y="288048"/>
                  </a:cubicBezTo>
                  <a:cubicBezTo>
                    <a:pt x="288922" y="288846"/>
                    <a:pt x="311530" y="286452"/>
                    <a:pt x="316318" y="288846"/>
                  </a:cubicBezTo>
                  <a:cubicBezTo>
                    <a:pt x="321105" y="291240"/>
                    <a:pt x="331478" y="296825"/>
                    <a:pt x="338925" y="294432"/>
                  </a:cubicBezTo>
                  <a:cubicBezTo>
                    <a:pt x="346106" y="292038"/>
                    <a:pt x="352490" y="278473"/>
                    <a:pt x="358341" y="276877"/>
                  </a:cubicBezTo>
                  <a:cubicBezTo>
                    <a:pt x="360203" y="276346"/>
                    <a:pt x="361267" y="276346"/>
                    <a:pt x="362331" y="276877"/>
                  </a:cubicBezTo>
                  <a:cubicBezTo>
                    <a:pt x="362331" y="273686"/>
                    <a:pt x="362331" y="270760"/>
                    <a:pt x="362331" y="268100"/>
                  </a:cubicBezTo>
                  <a:cubicBezTo>
                    <a:pt x="362331" y="253738"/>
                    <a:pt x="365523" y="259323"/>
                    <a:pt x="367916" y="244961"/>
                  </a:cubicBezTo>
                  <a:cubicBezTo>
                    <a:pt x="370310" y="230598"/>
                    <a:pt x="408078" y="192830"/>
                    <a:pt x="411270" y="190170"/>
                  </a:cubicBezTo>
                  <a:cubicBezTo>
                    <a:pt x="414461" y="187777"/>
                    <a:pt x="414461" y="130859"/>
                    <a:pt x="414461" y="122613"/>
                  </a:cubicBezTo>
                  <a:cubicBezTo>
                    <a:pt x="414461" y="114634"/>
                    <a:pt x="416057" y="105059"/>
                    <a:pt x="419249" y="93622"/>
                  </a:cubicBezTo>
                  <a:cubicBezTo>
                    <a:pt x="422440" y="82451"/>
                    <a:pt x="413663" y="83249"/>
                    <a:pt x="414461" y="72877"/>
                  </a:cubicBezTo>
                  <a:cubicBezTo>
                    <a:pt x="414727" y="62769"/>
                    <a:pt x="402492" y="54524"/>
                    <a:pt x="402492" y="4814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61" name="Freeform: Shape 260">
              <a:extLst>
                <a:ext uri="{FF2B5EF4-FFF2-40B4-BE49-F238E27FC236}">
                  <a16:creationId xmlns:a16="http://schemas.microsoft.com/office/drawing/2014/main" id="{9FA874AA-7485-4C6F-99E6-DB1B39330708}"/>
                </a:ext>
              </a:extLst>
            </p:cNvPr>
            <p:cNvSpPr/>
            <p:nvPr/>
          </p:nvSpPr>
          <p:spPr>
            <a:xfrm>
              <a:off x="6155385" y="4542446"/>
              <a:ext cx="234460" cy="388620"/>
            </a:xfrm>
            <a:custGeom>
              <a:avLst/>
              <a:gdLst>
                <a:gd name="connsiteX0" fmla="*/ 271026 w 272062"/>
                <a:gd name="connsiteY0" fmla="*/ 111443 h 450946"/>
                <a:gd name="connsiteX1" fmla="*/ 63567 w 272062"/>
                <a:gd name="connsiteY1" fmla="*/ 0 h 450946"/>
                <a:gd name="connsiteX2" fmla="*/ 39364 w 272062"/>
                <a:gd name="connsiteY2" fmla="*/ 13033 h 450946"/>
                <a:gd name="connsiteX3" fmla="*/ 40960 w 272062"/>
                <a:gd name="connsiteY3" fmla="*/ 47875 h 450946"/>
                <a:gd name="connsiteX4" fmla="*/ 52131 w 272062"/>
                <a:gd name="connsiteY4" fmla="*/ 72877 h 450946"/>
                <a:gd name="connsiteX5" fmla="*/ 56918 w 272062"/>
                <a:gd name="connsiteY5" fmla="*/ 93622 h 450946"/>
                <a:gd name="connsiteX6" fmla="*/ 52131 w 272062"/>
                <a:gd name="connsiteY6" fmla="*/ 122613 h 450946"/>
                <a:gd name="connsiteX7" fmla="*/ 48939 w 272062"/>
                <a:gd name="connsiteY7" fmla="*/ 190170 h 450946"/>
                <a:gd name="connsiteX8" fmla="*/ 5585 w 272062"/>
                <a:gd name="connsiteY8" fmla="*/ 244961 h 450946"/>
                <a:gd name="connsiteX9" fmla="*/ 0 w 272062"/>
                <a:gd name="connsiteY9" fmla="*/ 268100 h 450946"/>
                <a:gd name="connsiteX10" fmla="*/ 0 w 272062"/>
                <a:gd name="connsiteY10" fmla="*/ 276877 h 450946"/>
                <a:gd name="connsiteX11" fmla="*/ 5851 w 272062"/>
                <a:gd name="connsiteY11" fmla="*/ 282463 h 450946"/>
                <a:gd name="connsiteX12" fmla="*/ 17820 w 272062"/>
                <a:gd name="connsiteY12" fmla="*/ 293634 h 450946"/>
                <a:gd name="connsiteX13" fmla="*/ 34842 w 272062"/>
                <a:gd name="connsiteY13" fmla="*/ 319433 h 450946"/>
                <a:gd name="connsiteX14" fmla="*/ 38034 w 272062"/>
                <a:gd name="connsiteY14" fmla="*/ 343637 h 450946"/>
                <a:gd name="connsiteX15" fmla="*/ 49205 w 272062"/>
                <a:gd name="connsiteY15" fmla="*/ 377415 h 450946"/>
                <a:gd name="connsiteX16" fmla="*/ 38034 w 272062"/>
                <a:gd name="connsiteY16" fmla="*/ 381405 h 450946"/>
                <a:gd name="connsiteX17" fmla="*/ 14894 w 272062"/>
                <a:gd name="connsiteY17" fmla="*/ 384596 h 450946"/>
                <a:gd name="connsiteX18" fmla="*/ 21278 w 272062"/>
                <a:gd name="connsiteY18" fmla="*/ 404012 h 450946"/>
                <a:gd name="connsiteX19" fmla="*/ 43885 w 272062"/>
                <a:gd name="connsiteY19" fmla="*/ 427418 h 450946"/>
                <a:gd name="connsiteX20" fmla="*/ 54258 w 272062"/>
                <a:gd name="connsiteY20" fmla="*/ 449760 h 450946"/>
                <a:gd name="connsiteX21" fmla="*/ 69419 w 272062"/>
                <a:gd name="connsiteY21" fmla="*/ 443376 h 450946"/>
                <a:gd name="connsiteX22" fmla="*/ 87239 w 272062"/>
                <a:gd name="connsiteY22" fmla="*/ 443376 h 450946"/>
                <a:gd name="connsiteX23" fmla="*/ 117028 w 272062"/>
                <a:gd name="connsiteY23" fmla="*/ 434599 h 450946"/>
                <a:gd name="connsiteX24" fmla="*/ 141231 w 272062"/>
                <a:gd name="connsiteY24" fmla="*/ 421832 h 450946"/>
                <a:gd name="connsiteX25" fmla="*/ 142827 w 272062"/>
                <a:gd name="connsiteY25" fmla="*/ 407470 h 450946"/>
                <a:gd name="connsiteX26" fmla="*/ 181393 w 272062"/>
                <a:gd name="connsiteY26" fmla="*/ 399491 h 450946"/>
                <a:gd name="connsiteX27" fmla="*/ 207990 w 272062"/>
                <a:gd name="connsiteY27" fmla="*/ 372096 h 450946"/>
                <a:gd name="connsiteX28" fmla="*/ 213576 w 272062"/>
                <a:gd name="connsiteY28" fmla="*/ 359329 h 450946"/>
                <a:gd name="connsiteX29" fmla="*/ 235917 w 272062"/>
                <a:gd name="connsiteY29" fmla="*/ 350552 h 450946"/>
                <a:gd name="connsiteX30" fmla="*/ 240705 w 272062"/>
                <a:gd name="connsiteY30" fmla="*/ 351616 h 450946"/>
                <a:gd name="connsiteX31" fmla="*/ 239907 w 272062"/>
                <a:gd name="connsiteY31" fmla="*/ 350552 h 450946"/>
                <a:gd name="connsiteX32" fmla="*/ 243365 w 272062"/>
                <a:gd name="connsiteY32" fmla="*/ 338849 h 450946"/>
                <a:gd name="connsiteX33" fmla="*/ 230066 w 272062"/>
                <a:gd name="connsiteY33" fmla="*/ 322093 h 450946"/>
                <a:gd name="connsiteX34" fmla="*/ 225013 w 272062"/>
                <a:gd name="connsiteY34" fmla="*/ 301879 h 450946"/>
                <a:gd name="connsiteX35" fmla="*/ 221555 w 272062"/>
                <a:gd name="connsiteY35" fmla="*/ 286719 h 450946"/>
                <a:gd name="connsiteX36" fmla="*/ 223151 w 272062"/>
                <a:gd name="connsiteY36" fmla="*/ 266505 h 450946"/>
                <a:gd name="connsiteX37" fmla="*/ 234854 w 272062"/>
                <a:gd name="connsiteY37" fmla="*/ 246557 h 450946"/>
                <a:gd name="connsiteX38" fmla="*/ 244961 w 272062"/>
                <a:gd name="connsiteY38" fmla="*/ 229800 h 450946"/>
                <a:gd name="connsiteX39" fmla="*/ 268366 w 272062"/>
                <a:gd name="connsiteY39" fmla="*/ 214640 h 450946"/>
                <a:gd name="connsiteX40" fmla="*/ 271824 w 272062"/>
                <a:gd name="connsiteY40" fmla="*/ 186181 h 450946"/>
                <a:gd name="connsiteX41" fmla="*/ 271824 w 272062"/>
                <a:gd name="connsiteY41" fmla="*/ 111443 h 45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72062" h="450946">
                  <a:moveTo>
                    <a:pt x="271026" y="111443"/>
                  </a:moveTo>
                  <a:lnTo>
                    <a:pt x="63567" y="0"/>
                  </a:lnTo>
                  <a:lnTo>
                    <a:pt x="39364" y="13033"/>
                  </a:lnTo>
                  <a:cubicBezTo>
                    <a:pt x="40162" y="26331"/>
                    <a:pt x="40960" y="44152"/>
                    <a:pt x="40960" y="47875"/>
                  </a:cubicBezTo>
                  <a:cubicBezTo>
                    <a:pt x="40960" y="54258"/>
                    <a:pt x="52929" y="62238"/>
                    <a:pt x="52131" y="72877"/>
                  </a:cubicBezTo>
                  <a:cubicBezTo>
                    <a:pt x="51332" y="83250"/>
                    <a:pt x="60110" y="82451"/>
                    <a:pt x="56918" y="93622"/>
                  </a:cubicBezTo>
                  <a:cubicBezTo>
                    <a:pt x="53726" y="104793"/>
                    <a:pt x="52131" y="114634"/>
                    <a:pt x="52131" y="122613"/>
                  </a:cubicBezTo>
                  <a:cubicBezTo>
                    <a:pt x="52131" y="130593"/>
                    <a:pt x="52131" y="187777"/>
                    <a:pt x="48939" y="190170"/>
                  </a:cubicBezTo>
                  <a:cubicBezTo>
                    <a:pt x="45747" y="192564"/>
                    <a:pt x="7979" y="230332"/>
                    <a:pt x="5585" y="244961"/>
                  </a:cubicBezTo>
                  <a:cubicBezTo>
                    <a:pt x="3192" y="259323"/>
                    <a:pt x="0" y="253738"/>
                    <a:pt x="0" y="268100"/>
                  </a:cubicBezTo>
                  <a:cubicBezTo>
                    <a:pt x="0" y="270760"/>
                    <a:pt x="0" y="273686"/>
                    <a:pt x="0" y="276877"/>
                  </a:cubicBezTo>
                  <a:cubicBezTo>
                    <a:pt x="2128" y="277675"/>
                    <a:pt x="2926" y="279803"/>
                    <a:pt x="5851" y="282463"/>
                  </a:cubicBezTo>
                  <a:cubicBezTo>
                    <a:pt x="9841" y="286453"/>
                    <a:pt x="9841" y="293634"/>
                    <a:pt x="17820" y="293634"/>
                  </a:cubicBezTo>
                  <a:cubicBezTo>
                    <a:pt x="25799" y="293634"/>
                    <a:pt x="35374" y="311986"/>
                    <a:pt x="34842" y="319433"/>
                  </a:cubicBezTo>
                  <a:cubicBezTo>
                    <a:pt x="34044" y="326614"/>
                    <a:pt x="38832" y="330604"/>
                    <a:pt x="38034" y="343637"/>
                  </a:cubicBezTo>
                  <a:cubicBezTo>
                    <a:pt x="37236" y="356403"/>
                    <a:pt x="45215" y="375021"/>
                    <a:pt x="49205" y="377415"/>
                  </a:cubicBezTo>
                  <a:cubicBezTo>
                    <a:pt x="53195" y="379809"/>
                    <a:pt x="47609" y="382203"/>
                    <a:pt x="38034" y="381405"/>
                  </a:cubicBezTo>
                  <a:cubicBezTo>
                    <a:pt x="28459" y="380607"/>
                    <a:pt x="14894" y="380607"/>
                    <a:pt x="14894" y="384596"/>
                  </a:cubicBezTo>
                  <a:cubicBezTo>
                    <a:pt x="14894" y="388586"/>
                    <a:pt x="10905" y="394172"/>
                    <a:pt x="21278" y="404012"/>
                  </a:cubicBezTo>
                  <a:cubicBezTo>
                    <a:pt x="31651" y="413587"/>
                    <a:pt x="40428" y="416779"/>
                    <a:pt x="43885" y="427418"/>
                  </a:cubicBezTo>
                  <a:cubicBezTo>
                    <a:pt x="47077" y="437791"/>
                    <a:pt x="51067" y="447366"/>
                    <a:pt x="54258" y="449760"/>
                  </a:cubicBezTo>
                  <a:cubicBezTo>
                    <a:pt x="57450" y="452153"/>
                    <a:pt x="63833" y="451356"/>
                    <a:pt x="69419" y="443376"/>
                  </a:cubicBezTo>
                  <a:cubicBezTo>
                    <a:pt x="75004" y="435397"/>
                    <a:pt x="81388" y="450558"/>
                    <a:pt x="87239" y="443376"/>
                  </a:cubicBezTo>
                  <a:cubicBezTo>
                    <a:pt x="92824" y="436195"/>
                    <a:pt x="112240" y="436993"/>
                    <a:pt x="117028" y="434599"/>
                  </a:cubicBezTo>
                  <a:cubicBezTo>
                    <a:pt x="121815" y="432205"/>
                    <a:pt x="136178" y="425822"/>
                    <a:pt x="141231" y="421832"/>
                  </a:cubicBezTo>
                  <a:cubicBezTo>
                    <a:pt x="146019" y="417843"/>
                    <a:pt x="135646" y="411460"/>
                    <a:pt x="142827" y="407470"/>
                  </a:cubicBezTo>
                  <a:cubicBezTo>
                    <a:pt x="150009" y="403481"/>
                    <a:pt x="172616" y="410662"/>
                    <a:pt x="181393" y="399491"/>
                  </a:cubicBezTo>
                  <a:cubicBezTo>
                    <a:pt x="190170" y="388054"/>
                    <a:pt x="204001" y="376085"/>
                    <a:pt x="207990" y="372096"/>
                  </a:cubicBezTo>
                  <a:cubicBezTo>
                    <a:pt x="211980" y="368106"/>
                    <a:pt x="207990" y="364915"/>
                    <a:pt x="213576" y="359329"/>
                  </a:cubicBezTo>
                  <a:cubicBezTo>
                    <a:pt x="219161" y="353744"/>
                    <a:pt x="230332" y="347360"/>
                    <a:pt x="235917" y="350552"/>
                  </a:cubicBezTo>
                  <a:cubicBezTo>
                    <a:pt x="237247" y="351350"/>
                    <a:pt x="238843" y="351616"/>
                    <a:pt x="240705" y="351616"/>
                  </a:cubicBezTo>
                  <a:cubicBezTo>
                    <a:pt x="240173" y="351084"/>
                    <a:pt x="239907" y="350552"/>
                    <a:pt x="239907" y="350552"/>
                  </a:cubicBezTo>
                  <a:lnTo>
                    <a:pt x="243365" y="338849"/>
                  </a:lnTo>
                  <a:cubicBezTo>
                    <a:pt x="243365" y="338849"/>
                    <a:pt x="230066" y="332200"/>
                    <a:pt x="230066" y="322093"/>
                  </a:cubicBezTo>
                  <a:cubicBezTo>
                    <a:pt x="230066" y="311986"/>
                    <a:pt x="233258" y="301879"/>
                    <a:pt x="225013" y="301879"/>
                  </a:cubicBezTo>
                  <a:cubicBezTo>
                    <a:pt x="216502" y="301879"/>
                    <a:pt x="214906" y="293368"/>
                    <a:pt x="221555" y="286719"/>
                  </a:cubicBezTo>
                  <a:cubicBezTo>
                    <a:pt x="228204" y="280069"/>
                    <a:pt x="211448" y="266505"/>
                    <a:pt x="223151" y="266505"/>
                  </a:cubicBezTo>
                  <a:cubicBezTo>
                    <a:pt x="234854" y="266505"/>
                    <a:pt x="226608" y="248153"/>
                    <a:pt x="234854" y="246557"/>
                  </a:cubicBezTo>
                  <a:cubicBezTo>
                    <a:pt x="243365" y="244961"/>
                    <a:pt x="244961" y="238045"/>
                    <a:pt x="244961" y="229800"/>
                  </a:cubicBezTo>
                  <a:cubicBezTo>
                    <a:pt x="244961" y="221289"/>
                    <a:pt x="263313" y="216502"/>
                    <a:pt x="268366" y="214640"/>
                  </a:cubicBezTo>
                  <a:cubicBezTo>
                    <a:pt x="273420" y="213044"/>
                    <a:pt x="271824" y="186181"/>
                    <a:pt x="271824" y="186181"/>
                  </a:cubicBezTo>
                  <a:lnTo>
                    <a:pt x="271824" y="111443"/>
                  </a:ln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62" name="Freeform: Shape 261">
              <a:extLst>
                <a:ext uri="{FF2B5EF4-FFF2-40B4-BE49-F238E27FC236}">
                  <a16:creationId xmlns:a16="http://schemas.microsoft.com/office/drawing/2014/main" id="{8486074D-3088-4213-AFF4-BF8C14FDCC71}"/>
                </a:ext>
              </a:extLst>
            </p:cNvPr>
            <p:cNvSpPr/>
            <p:nvPr/>
          </p:nvSpPr>
          <p:spPr>
            <a:xfrm>
              <a:off x="6407468" y="4327216"/>
              <a:ext cx="250340" cy="255342"/>
            </a:xfrm>
            <a:custGeom>
              <a:avLst/>
              <a:gdLst>
                <a:gd name="connsiteX0" fmla="*/ 272947 w 290489"/>
                <a:gd name="connsiteY0" fmla="*/ 64099 h 296293"/>
                <a:gd name="connsiteX1" fmla="*/ 253531 w 290489"/>
                <a:gd name="connsiteY1" fmla="*/ 16224 h 296293"/>
                <a:gd name="connsiteX2" fmla="*/ 250605 w 290489"/>
                <a:gd name="connsiteY2" fmla="*/ 20480 h 296293"/>
                <a:gd name="connsiteX3" fmla="*/ 221614 w 290489"/>
                <a:gd name="connsiteY3" fmla="*/ 18884 h 296293"/>
                <a:gd name="connsiteX4" fmla="*/ 187570 w 290489"/>
                <a:gd name="connsiteY4" fmla="*/ 11703 h 296293"/>
                <a:gd name="connsiteX5" fmla="*/ 130917 w 290489"/>
                <a:gd name="connsiteY5" fmla="*/ 21012 h 296293"/>
                <a:gd name="connsiteX6" fmla="*/ 100331 w 290489"/>
                <a:gd name="connsiteY6" fmla="*/ 23938 h 296293"/>
                <a:gd name="connsiteX7" fmla="*/ 50594 w 290489"/>
                <a:gd name="connsiteY7" fmla="*/ 9841 h 296293"/>
                <a:gd name="connsiteX8" fmla="*/ 9634 w 290489"/>
                <a:gd name="connsiteY8" fmla="*/ 0 h 296293"/>
                <a:gd name="connsiteX9" fmla="*/ 7240 w 290489"/>
                <a:gd name="connsiteY9" fmla="*/ 6915 h 296293"/>
                <a:gd name="connsiteX10" fmla="*/ 3783 w 290489"/>
                <a:gd name="connsiteY10" fmla="*/ 40428 h 296293"/>
                <a:gd name="connsiteX11" fmla="*/ 3783 w 290489"/>
                <a:gd name="connsiteY11" fmla="*/ 80590 h 296293"/>
                <a:gd name="connsiteX12" fmla="*/ 3783 w 290489"/>
                <a:gd name="connsiteY12" fmla="*/ 289910 h 296293"/>
                <a:gd name="connsiteX13" fmla="*/ 169483 w 290489"/>
                <a:gd name="connsiteY13" fmla="*/ 289910 h 296293"/>
                <a:gd name="connsiteX14" fmla="*/ 179058 w 290489"/>
                <a:gd name="connsiteY14" fmla="*/ 283527 h 296293"/>
                <a:gd name="connsiteX15" fmla="*/ 191825 w 290489"/>
                <a:gd name="connsiteY15" fmla="*/ 288314 h 296293"/>
                <a:gd name="connsiteX16" fmla="*/ 227200 w 290489"/>
                <a:gd name="connsiteY16" fmla="*/ 288314 h 296293"/>
                <a:gd name="connsiteX17" fmla="*/ 241562 w 290489"/>
                <a:gd name="connsiteY17" fmla="*/ 296293 h 296293"/>
                <a:gd name="connsiteX18" fmla="*/ 257520 w 290489"/>
                <a:gd name="connsiteY18" fmla="*/ 283527 h 296293"/>
                <a:gd name="connsiteX19" fmla="*/ 275075 w 290489"/>
                <a:gd name="connsiteY19" fmla="*/ 264111 h 296293"/>
                <a:gd name="connsiteX20" fmla="*/ 289437 w 290489"/>
                <a:gd name="connsiteY20" fmla="*/ 254536 h 296293"/>
                <a:gd name="connsiteX21" fmla="*/ 290235 w 290489"/>
                <a:gd name="connsiteY21" fmla="*/ 253472 h 296293"/>
                <a:gd name="connsiteX22" fmla="*/ 290235 w 290489"/>
                <a:gd name="connsiteY22" fmla="*/ 242567 h 296293"/>
                <a:gd name="connsiteX23" fmla="*/ 277734 w 290489"/>
                <a:gd name="connsiteY23" fmla="*/ 212512 h 296293"/>
                <a:gd name="connsiteX24" fmla="*/ 248743 w 290489"/>
                <a:gd name="connsiteY24" fmla="*/ 157190 h 296293"/>
                <a:gd name="connsiteX25" fmla="*/ 235977 w 290489"/>
                <a:gd name="connsiteY25" fmla="*/ 129529 h 296293"/>
                <a:gd name="connsiteX26" fmla="*/ 217359 w 290489"/>
                <a:gd name="connsiteY26" fmla="*/ 99474 h 296293"/>
                <a:gd name="connsiteX27" fmla="*/ 204858 w 290489"/>
                <a:gd name="connsiteY27" fmla="*/ 49737 h 296293"/>
                <a:gd name="connsiteX28" fmla="*/ 222944 w 290489"/>
                <a:gd name="connsiteY28" fmla="*/ 84579 h 296293"/>
                <a:gd name="connsiteX29" fmla="*/ 250339 w 290489"/>
                <a:gd name="connsiteY29" fmla="*/ 120220 h 296293"/>
                <a:gd name="connsiteX30" fmla="*/ 266829 w 290489"/>
                <a:gd name="connsiteY30" fmla="*/ 81654 h 296293"/>
                <a:gd name="connsiteX31" fmla="*/ 267361 w 290489"/>
                <a:gd name="connsiteY31" fmla="*/ 82717 h 296293"/>
                <a:gd name="connsiteX32" fmla="*/ 268425 w 290489"/>
                <a:gd name="connsiteY32" fmla="*/ 75270 h 296293"/>
                <a:gd name="connsiteX33" fmla="*/ 272947 w 290489"/>
                <a:gd name="connsiteY33" fmla="*/ 64099 h 29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0489" h="296293">
                  <a:moveTo>
                    <a:pt x="272947" y="64099"/>
                  </a:moveTo>
                  <a:lnTo>
                    <a:pt x="253531" y="16224"/>
                  </a:lnTo>
                  <a:cubicBezTo>
                    <a:pt x="252201" y="18352"/>
                    <a:pt x="251137" y="19948"/>
                    <a:pt x="250605" y="20480"/>
                  </a:cubicBezTo>
                  <a:cubicBezTo>
                    <a:pt x="247413" y="23671"/>
                    <a:pt x="234115" y="15692"/>
                    <a:pt x="221614" y="18884"/>
                  </a:cubicBezTo>
                  <a:cubicBezTo>
                    <a:pt x="209113" y="22076"/>
                    <a:pt x="199538" y="17820"/>
                    <a:pt x="187570" y="11703"/>
                  </a:cubicBezTo>
                  <a:cubicBezTo>
                    <a:pt x="175601" y="5585"/>
                    <a:pt x="136237" y="13299"/>
                    <a:pt x="130917" y="21012"/>
                  </a:cubicBezTo>
                  <a:cubicBezTo>
                    <a:pt x="125598" y="28725"/>
                    <a:pt x="112299" y="28725"/>
                    <a:pt x="100331" y="23938"/>
                  </a:cubicBezTo>
                  <a:cubicBezTo>
                    <a:pt x="88362" y="19150"/>
                    <a:pt x="72669" y="11969"/>
                    <a:pt x="50594" y="9841"/>
                  </a:cubicBezTo>
                  <a:cubicBezTo>
                    <a:pt x="29848" y="7979"/>
                    <a:pt x="13358" y="5053"/>
                    <a:pt x="9634" y="0"/>
                  </a:cubicBezTo>
                  <a:cubicBezTo>
                    <a:pt x="8836" y="2394"/>
                    <a:pt x="8038" y="4522"/>
                    <a:pt x="7240" y="6915"/>
                  </a:cubicBezTo>
                  <a:cubicBezTo>
                    <a:pt x="591" y="25267"/>
                    <a:pt x="12294" y="30321"/>
                    <a:pt x="3783" y="40428"/>
                  </a:cubicBezTo>
                  <a:cubicBezTo>
                    <a:pt x="-4729" y="50535"/>
                    <a:pt x="3783" y="62237"/>
                    <a:pt x="3783" y="80590"/>
                  </a:cubicBezTo>
                  <a:cubicBezTo>
                    <a:pt x="3783" y="93356"/>
                    <a:pt x="3783" y="215438"/>
                    <a:pt x="3783" y="289910"/>
                  </a:cubicBezTo>
                  <a:lnTo>
                    <a:pt x="169483" y="289910"/>
                  </a:lnTo>
                  <a:cubicBezTo>
                    <a:pt x="169483" y="289910"/>
                    <a:pt x="174271" y="286718"/>
                    <a:pt x="179058" y="283527"/>
                  </a:cubicBezTo>
                  <a:cubicBezTo>
                    <a:pt x="183846" y="280335"/>
                    <a:pt x="191825" y="288314"/>
                    <a:pt x="191825" y="288314"/>
                  </a:cubicBezTo>
                  <a:lnTo>
                    <a:pt x="227200" y="288314"/>
                  </a:lnTo>
                  <a:cubicBezTo>
                    <a:pt x="227200" y="288314"/>
                    <a:pt x="233583" y="296293"/>
                    <a:pt x="241562" y="296293"/>
                  </a:cubicBezTo>
                  <a:cubicBezTo>
                    <a:pt x="249541" y="296293"/>
                    <a:pt x="244754" y="283527"/>
                    <a:pt x="257520" y="283527"/>
                  </a:cubicBezTo>
                  <a:cubicBezTo>
                    <a:pt x="270287" y="283527"/>
                    <a:pt x="267096" y="264111"/>
                    <a:pt x="275075" y="264111"/>
                  </a:cubicBezTo>
                  <a:cubicBezTo>
                    <a:pt x="283054" y="264111"/>
                    <a:pt x="281458" y="265707"/>
                    <a:pt x="289437" y="254536"/>
                  </a:cubicBezTo>
                  <a:cubicBezTo>
                    <a:pt x="289703" y="254270"/>
                    <a:pt x="289969" y="253738"/>
                    <a:pt x="290235" y="253472"/>
                  </a:cubicBezTo>
                  <a:cubicBezTo>
                    <a:pt x="289703" y="250014"/>
                    <a:pt x="289437" y="246291"/>
                    <a:pt x="290235" y="242567"/>
                  </a:cubicBezTo>
                  <a:cubicBezTo>
                    <a:pt x="292097" y="229800"/>
                    <a:pt x="283320" y="230598"/>
                    <a:pt x="277734" y="212512"/>
                  </a:cubicBezTo>
                  <a:cubicBezTo>
                    <a:pt x="272149" y="194426"/>
                    <a:pt x="249541" y="167563"/>
                    <a:pt x="248743" y="157190"/>
                  </a:cubicBezTo>
                  <a:cubicBezTo>
                    <a:pt x="247946" y="146817"/>
                    <a:pt x="235444" y="140699"/>
                    <a:pt x="235977" y="129529"/>
                  </a:cubicBezTo>
                  <a:cubicBezTo>
                    <a:pt x="236243" y="118358"/>
                    <a:pt x="229859" y="117028"/>
                    <a:pt x="217359" y="99474"/>
                  </a:cubicBezTo>
                  <a:cubicBezTo>
                    <a:pt x="204858" y="81920"/>
                    <a:pt x="201401" y="50801"/>
                    <a:pt x="204858" y="49737"/>
                  </a:cubicBezTo>
                  <a:cubicBezTo>
                    <a:pt x="208582" y="48673"/>
                    <a:pt x="218954" y="75802"/>
                    <a:pt x="222944" y="84579"/>
                  </a:cubicBezTo>
                  <a:cubicBezTo>
                    <a:pt x="226933" y="93356"/>
                    <a:pt x="240764" y="120220"/>
                    <a:pt x="250339" y="120220"/>
                  </a:cubicBezTo>
                  <a:cubicBezTo>
                    <a:pt x="259914" y="120220"/>
                    <a:pt x="263638" y="79526"/>
                    <a:pt x="266829" y="81654"/>
                  </a:cubicBezTo>
                  <a:cubicBezTo>
                    <a:pt x="267096" y="81920"/>
                    <a:pt x="267361" y="82185"/>
                    <a:pt x="267361" y="82717"/>
                  </a:cubicBezTo>
                  <a:lnTo>
                    <a:pt x="268425" y="75270"/>
                  </a:lnTo>
                  <a:lnTo>
                    <a:pt x="272947" y="64099"/>
                  </a:ln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63" name="Freeform: Shape 262">
              <a:extLst>
                <a:ext uri="{FF2B5EF4-FFF2-40B4-BE49-F238E27FC236}">
                  <a16:creationId xmlns:a16="http://schemas.microsoft.com/office/drawing/2014/main" id="{ED5D06B6-855A-460B-8D33-98902E5EF959}"/>
                </a:ext>
              </a:extLst>
            </p:cNvPr>
            <p:cNvSpPr/>
            <p:nvPr/>
          </p:nvSpPr>
          <p:spPr>
            <a:xfrm>
              <a:off x="6047631" y="5052443"/>
              <a:ext cx="128490" cy="146695"/>
            </a:xfrm>
            <a:custGeom>
              <a:avLst/>
              <a:gdLst>
                <a:gd name="connsiteX0" fmla="*/ 73171 w 149097"/>
                <a:gd name="connsiteY0" fmla="*/ 161977 h 170222"/>
                <a:gd name="connsiteX1" fmla="*/ 76628 w 149097"/>
                <a:gd name="connsiteY1" fmla="*/ 140168 h 170222"/>
                <a:gd name="connsiteX2" fmla="*/ 93385 w 149097"/>
                <a:gd name="connsiteY2" fmla="*/ 128465 h 170222"/>
                <a:gd name="connsiteX3" fmla="*/ 105088 w 149097"/>
                <a:gd name="connsiteY3" fmla="*/ 113304 h 170222"/>
                <a:gd name="connsiteX4" fmla="*/ 120248 w 149097"/>
                <a:gd name="connsiteY4" fmla="*/ 130061 h 170222"/>
                <a:gd name="connsiteX5" fmla="*/ 140462 w 149097"/>
                <a:gd name="connsiteY5" fmla="*/ 133518 h 170222"/>
                <a:gd name="connsiteX6" fmla="*/ 148973 w 149097"/>
                <a:gd name="connsiteY6" fmla="*/ 101602 h 170222"/>
                <a:gd name="connsiteX7" fmla="*/ 142324 w 149097"/>
                <a:gd name="connsiteY7" fmla="*/ 73142 h 170222"/>
                <a:gd name="connsiteX8" fmla="*/ 137270 w 149097"/>
                <a:gd name="connsiteY8" fmla="*/ 51333 h 170222"/>
                <a:gd name="connsiteX9" fmla="*/ 140728 w 149097"/>
                <a:gd name="connsiteY9" fmla="*/ 29523 h 170222"/>
                <a:gd name="connsiteX10" fmla="*/ 113865 w 149097"/>
                <a:gd name="connsiteY10" fmla="*/ 29523 h 170222"/>
                <a:gd name="connsiteX11" fmla="*/ 116791 w 149097"/>
                <a:gd name="connsiteY11" fmla="*/ 1596 h 170222"/>
                <a:gd name="connsiteX12" fmla="*/ 76363 w 149097"/>
                <a:gd name="connsiteY12" fmla="*/ 0 h 170222"/>
                <a:gd name="connsiteX13" fmla="*/ 71309 w 149097"/>
                <a:gd name="connsiteY13" fmla="*/ 1330 h 170222"/>
                <a:gd name="connsiteX14" fmla="*/ 70245 w 149097"/>
                <a:gd name="connsiteY14" fmla="*/ 36438 h 170222"/>
                <a:gd name="connsiteX15" fmla="*/ 33275 w 149097"/>
                <a:gd name="connsiteY15" fmla="*/ 38034 h 170222"/>
                <a:gd name="connsiteX16" fmla="*/ 20774 w 149097"/>
                <a:gd name="connsiteY16" fmla="*/ 39630 h 170222"/>
                <a:gd name="connsiteX17" fmla="*/ 16253 w 149097"/>
                <a:gd name="connsiteY17" fmla="*/ 45481 h 170222"/>
                <a:gd name="connsiteX18" fmla="*/ 26626 w 149097"/>
                <a:gd name="connsiteY18" fmla="*/ 59046 h 170222"/>
                <a:gd name="connsiteX19" fmla="*/ 11731 w 149097"/>
                <a:gd name="connsiteY19" fmla="*/ 70217 h 170222"/>
                <a:gd name="connsiteX20" fmla="*/ 826 w 149097"/>
                <a:gd name="connsiteY20" fmla="*/ 87505 h 170222"/>
                <a:gd name="connsiteX21" fmla="*/ 14125 w 149097"/>
                <a:gd name="connsiteY21" fmla="*/ 111708 h 170222"/>
                <a:gd name="connsiteX22" fmla="*/ 33807 w 149097"/>
                <a:gd name="connsiteY22" fmla="*/ 136710 h 170222"/>
                <a:gd name="connsiteX23" fmla="*/ 60670 w 149097"/>
                <a:gd name="connsiteY23" fmla="*/ 170222 h 170222"/>
                <a:gd name="connsiteX24" fmla="*/ 73171 w 149097"/>
                <a:gd name="connsiteY24" fmla="*/ 161977 h 170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097" h="170222">
                  <a:moveTo>
                    <a:pt x="73171" y="161977"/>
                  </a:moveTo>
                  <a:cubicBezTo>
                    <a:pt x="86736" y="161977"/>
                    <a:pt x="81682" y="153466"/>
                    <a:pt x="76628" y="140168"/>
                  </a:cubicBezTo>
                  <a:cubicBezTo>
                    <a:pt x="71575" y="126603"/>
                    <a:pt x="85140" y="128465"/>
                    <a:pt x="93385" y="128465"/>
                  </a:cubicBezTo>
                  <a:cubicBezTo>
                    <a:pt x="101896" y="128465"/>
                    <a:pt x="98438" y="113304"/>
                    <a:pt x="105088" y="113304"/>
                  </a:cubicBezTo>
                  <a:cubicBezTo>
                    <a:pt x="111737" y="113304"/>
                    <a:pt x="113333" y="131656"/>
                    <a:pt x="120248" y="130061"/>
                  </a:cubicBezTo>
                  <a:cubicBezTo>
                    <a:pt x="126897" y="128465"/>
                    <a:pt x="131951" y="135114"/>
                    <a:pt x="140462" y="133518"/>
                  </a:cubicBezTo>
                  <a:cubicBezTo>
                    <a:pt x="148973" y="131922"/>
                    <a:pt x="148973" y="114900"/>
                    <a:pt x="148973" y="101602"/>
                  </a:cubicBezTo>
                  <a:cubicBezTo>
                    <a:pt x="148973" y="88037"/>
                    <a:pt x="150569" y="78196"/>
                    <a:pt x="142324" y="73142"/>
                  </a:cubicBezTo>
                  <a:cubicBezTo>
                    <a:pt x="133813" y="68089"/>
                    <a:pt x="127163" y="56386"/>
                    <a:pt x="137270" y="51333"/>
                  </a:cubicBezTo>
                  <a:cubicBezTo>
                    <a:pt x="147377" y="46279"/>
                    <a:pt x="148973" y="36172"/>
                    <a:pt x="140728" y="29523"/>
                  </a:cubicBezTo>
                  <a:cubicBezTo>
                    <a:pt x="132217" y="22874"/>
                    <a:pt x="113865" y="36172"/>
                    <a:pt x="113865" y="29523"/>
                  </a:cubicBezTo>
                  <a:cubicBezTo>
                    <a:pt x="113865" y="25800"/>
                    <a:pt x="115461" y="12767"/>
                    <a:pt x="116791" y="1596"/>
                  </a:cubicBezTo>
                  <a:cubicBezTo>
                    <a:pt x="97374" y="1064"/>
                    <a:pt x="76363" y="0"/>
                    <a:pt x="76363" y="0"/>
                  </a:cubicBezTo>
                  <a:lnTo>
                    <a:pt x="71309" y="1330"/>
                  </a:lnTo>
                  <a:cubicBezTo>
                    <a:pt x="72373" y="21012"/>
                    <a:pt x="70245" y="36438"/>
                    <a:pt x="70245" y="36438"/>
                  </a:cubicBezTo>
                  <a:cubicBezTo>
                    <a:pt x="70245" y="36438"/>
                    <a:pt x="39924" y="38034"/>
                    <a:pt x="33275" y="38034"/>
                  </a:cubicBezTo>
                  <a:cubicBezTo>
                    <a:pt x="31945" y="38034"/>
                    <a:pt x="27158" y="38566"/>
                    <a:pt x="20774" y="39630"/>
                  </a:cubicBezTo>
                  <a:cubicBezTo>
                    <a:pt x="19444" y="41758"/>
                    <a:pt x="17583" y="43885"/>
                    <a:pt x="16253" y="45481"/>
                  </a:cubicBezTo>
                  <a:cubicBezTo>
                    <a:pt x="12529" y="49205"/>
                    <a:pt x="24764" y="53993"/>
                    <a:pt x="26626" y="59046"/>
                  </a:cubicBezTo>
                  <a:cubicBezTo>
                    <a:pt x="28753" y="64366"/>
                    <a:pt x="11465" y="62769"/>
                    <a:pt x="11731" y="70217"/>
                  </a:cubicBezTo>
                  <a:cubicBezTo>
                    <a:pt x="12263" y="77930"/>
                    <a:pt x="5614" y="83781"/>
                    <a:pt x="826" y="87505"/>
                  </a:cubicBezTo>
                  <a:cubicBezTo>
                    <a:pt x="-3961" y="91229"/>
                    <a:pt x="13593" y="106389"/>
                    <a:pt x="14125" y="111708"/>
                  </a:cubicBezTo>
                  <a:cubicBezTo>
                    <a:pt x="14391" y="117028"/>
                    <a:pt x="18647" y="121816"/>
                    <a:pt x="33807" y="136710"/>
                  </a:cubicBezTo>
                  <a:cubicBezTo>
                    <a:pt x="48435" y="150807"/>
                    <a:pt x="41520" y="154530"/>
                    <a:pt x="60670" y="170222"/>
                  </a:cubicBezTo>
                  <a:cubicBezTo>
                    <a:pt x="62798" y="165701"/>
                    <a:pt x="66788" y="161977"/>
                    <a:pt x="73171" y="16197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64" name="Freeform: Shape 263">
              <a:extLst>
                <a:ext uri="{FF2B5EF4-FFF2-40B4-BE49-F238E27FC236}">
                  <a16:creationId xmlns:a16="http://schemas.microsoft.com/office/drawing/2014/main" id="{BE2D1D6F-3AA2-45C4-BFA3-5E68A6AE8BB1}"/>
                </a:ext>
              </a:extLst>
            </p:cNvPr>
            <p:cNvSpPr/>
            <p:nvPr/>
          </p:nvSpPr>
          <p:spPr>
            <a:xfrm>
              <a:off x="6059829" y="5053131"/>
              <a:ext cx="49144" cy="33007"/>
            </a:xfrm>
            <a:custGeom>
              <a:avLst/>
              <a:gdLst>
                <a:gd name="connsiteX0" fmla="*/ 55559 w 57025"/>
                <a:gd name="connsiteY0" fmla="*/ 35108 h 38300"/>
                <a:gd name="connsiteX1" fmla="*/ 56623 w 57025"/>
                <a:gd name="connsiteY1" fmla="*/ 0 h 38300"/>
                <a:gd name="connsiteX2" fmla="*/ 49974 w 57025"/>
                <a:gd name="connsiteY2" fmla="*/ 1862 h 38300"/>
                <a:gd name="connsiteX3" fmla="*/ 12471 w 57025"/>
                <a:gd name="connsiteY3" fmla="*/ 1862 h 38300"/>
                <a:gd name="connsiteX4" fmla="*/ 12737 w 57025"/>
                <a:gd name="connsiteY4" fmla="*/ 2660 h 38300"/>
                <a:gd name="connsiteX5" fmla="*/ 6354 w 57025"/>
                <a:gd name="connsiteY5" fmla="*/ 20214 h 38300"/>
                <a:gd name="connsiteX6" fmla="*/ 5024 w 57025"/>
                <a:gd name="connsiteY6" fmla="*/ 31119 h 38300"/>
                <a:gd name="connsiteX7" fmla="*/ 6088 w 57025"/>
                <a:gd name="connsiteY7" fmla="*/ 38300 h 38300"/>
                <a:gd name="connsiteX8" fmla="*/ 18589 w 57025"/>
                <a:gd name="connsiteY8" fmla="*/ 36704 h 38300"/>
                <a:gd name="connsiteX9" fmla="*/ 55559 w 57025"/>
                <a:gd name="connsiteY9" fmla="*/ 35108 h 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25" h="38300">
                  <a:moveTo>
                    <a:pt x="55559" y="35108"/>
                  </a:moveTo>
                  <a:cubicBezTo>
                    <a:pt x="55559" y="35108"/>
                    <a:pt x="57953" y="19682"/>
                    <a:pt x="56623" y="0"/>
                  </a:cubicBezTo>
                  <a:lnTo>
                    <a:pt x="49974" y="1862"/>
                  </a:lnTo>
                  <a:lnTo>
                    <a:pt x="12471" y="1862"/>
                  </a:lnTo>
                  <a:cubicBezTo>
                    <a:pt x="12471" y="2128"/>
                    <a:pt x="12737" y="2394"/>
                    <a:pt x="12737" y="2660"/>
                  </a:cubicBezTo>
                  <a:cubicBezTo>
                    <a:pt x="16727" y="8777"/>
                    <a:pt x="14599" y="17554"/>
                    <a:pt x="6354" y="20214"/>
                  </a:cubicBezTo>
                  <a:cubicBezTo>
                    <a:pt x="-2157" y="23139"/>
                    <a:pt x="-1625" y="30587"/>
                    <a:pt x="5024" y="31119"/>
                  </a:cubicBezTo>
                  <a:cubicBezTo>
                    <a:pt x="9280" y="31385"/>
                    <a:pt x="8216" y="34842"/>
                    <a:pt x="6088" y="38300"/>
                  </a:cubicBezTo>
                  <a:cubicBezTo>
                    <a:pt x="12471" y="37236"/>
                    <a:pt x="17259" y="36704"/>
                    <a:pt x="18589" y="36704"/>
                  </a:cubicBezTo>
                  <a:cubicBezTo>
                    <a:pt x="25504" y="36970"/>
                    <a:pt x="55559" y="35108"/>
                    <a:pt x="55559" y="3510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BBA925B8-98D2-494F-8DF2-5881925180B8}"/>
                </a:ext>
              </a:extLst>
            </p:cNvPr>
            <p:cNvSpPr/>
            <p:nvPr/>
          </p:nvSpPr>
          <p:spPr>
            <a:xfrm>
              <a:off x="6098770" y="5018750"/>
              <a:ext cx="164771" cy="206520"/>
            </a:xfrm>
            <a:custGeom>
              <a:avLst/>
              <a:gdLst>
                <a:gd name="connsiteX0" fmla="*/ 52397 w 191197"/>
                <a:gd name="connsiteY0" fmla="*/ 226343 h 239641"/>
                <a:gd name="connsiteX1" fmla="*/ 70749 w 191197"/>
                <a:gd name="connsiteY1" fmla="*/ 227938 h 239641"/>
                <a:gd name="connsiteX2" fmla="*/ 92559 w 191197"/>
                <a:gd name="connsiteY2" fmla="*/ 229534 h 239641"/>
                <a:gd name="connsiteX3" fmla="*/ 104261 w 191197"/>
                <a:gd name="connsiteY3" fmla="*/ 227938 h 239641"/>
                <a:gd name="connsiteX4" fmla="*/ 121017 w 191197"/>
                <a:gd name="connsiteY4" fmla="*/ 212778 h 239641"/>
                <a:gd name="connsiteX5" fmla="*/ 131125 w 191197"/>
                <a:gd name="connsiteY5" fmla="*/ 192564 h 239641"/>
                <a:gd name="connsiteX6" fmla="*/ 132720 w 191197"/>
                <a:gd name="connsiteY6" fmla="*/ 147349 h 239641"/>
                <a:gd name="connsiteX7" fmla="*/ 156126 w 191197"/>
                <a:gd name="connsiteY7" fmla="*/ 117028 h 239641"/>
                <a:gd name="connsiteX8" fmla="*/ 176340 w 191197"/>
                <a:gd name="connsiteY8" fmla="*/ 59844 h 239641"/>
                <a:gd name="connsiteX9" fmla="*/ 186447 w 191197"/>
                <a:gd name="connsiteY9" fmla="*/ 31385 h 239641"/>
                <a:gd name="connsiteX10" fmla="*/ 190437 w 191197"/>
                <a:gd name="connsiteY10" fmla="*/ 3192 h 239641"/>
                <a:gd name="connsiteX11" fmla="*/ 167031 w 191197"/>
                <a:gd name="connsiteY11" fmla="*/ 0 h 239641"/>
                <a:gd name="connsiteX12" fmla="*/ 155328 w 191197"/>
                <a:gd name="connsiteY12" fmla="*/ 3457 h 239641"/>
                <a:gd name="connsiteX13" fmla="*/ 140168 w 191197"/>
                <a:gd name="connsiteY13" fmla="*/ 6649 h 239641"/>
                <a:gd name="connsiteX14" fmla="*/ 135114 w 191197"/>
                <a:gd name="connsiteY14" fmla="*/ 26863 h 239641"/>
                <a:gd name="connsiteX15" fmla="*/ 126869 w 191197"/>
                <a:gd name="connsiteY15" fmla="*/ 53726 h 239641"/>
                <a:gd name="connsiteX16" fmla="*/ 88303 w 191197"/>
                <a:gd name="connsiteY16" fmla="*/ 40428 h 239641"/>
                <a:gd name="connsiteX17" fmla="*/ 56652 w 191197"/>
                <a:gd name="connsiteY17" fmla="*/ 40428 h 239641"/>
                <a:gd name="connsiteX18" fmla="*/ 53727 w 191197"/>
                <a:gd name="connsiteY18" fmla="*/ 68355 h 239641"/>
                <a:gd name="connsiteX19" fmla="*/ 80590 w 191197"/>
                <a:gd name="connsiteY19" fmla="*/ 68355 h 239641"/>
                <a:gd name="connsiteX20" fmla="*/ 77132 w 191197"/>
                <a:gd name="connsiteY20" fmla="*/ 90165 h 239641"/>
                <a:gd name="connsiteX21" fmla="*/ 82186 w 191197"/>
                <a:gd name="connsiteY21" fmla="*/ 111974 h 239641"/>
                <a:gd name="connsiteX22" fmla="*/ 88835 w 191197"/>
                <a:gd name="connsiteY22" fmla="*/ 140433 h 239641"/>
                <a:gd name="connsiteX23" fmla="*/ 80324 w 191197"/>
                <a:gd name="connsiteY23" fmla="*/ 172350 h 239641"/>
                <a:gd name="connsiteX24" fmla="*/ 60110 w 191197"/>
                <a:gd name="connsiteY24" fmla="*/ 168893 h 239641"/>
                <a:gd name="connsiteX25" fmla="*/ 44949 w 191197"/>
                <a:gd name="connsiteY25" fmla="*/ 152136 h 239641"/>
                <a:gd name="connsiteX26" fmla="*/ 33247 w 191197"/>
                <a:gd name="connsiteY26" fmla="*/ 167297 h 239641"/>
                <a:gd name="connsiteX27" fmla="*/ 16490 w 191197"/>
                <a:gd name="connsiteY27" fmla="*/ 178999 h 239641"/>
                <a:gd name="connsiteX28" fmla="*/ 13033 w 191197"/>
                <a:gd name="connsiteY28" fmla="*/ 200809 h 239641"/>
                <a:gd name="connsiteX29" fmla="*/ 0 w 191197"/>
                <a:gd name="connsiteY29" fmla="*/ 208523 h 239641"/>
                <a:gd name="connsiteX30" fmla="*/ 2926 w 191197"/>
                <a:gd name="connsiteY30" fmla="*/ 210916 h 239641"/>
                <a:gd name="connsiteX31" fmla="*/ 26065 w 191197"/>
                <a:gd name="connsiteY31" fmla="*/ 239641 h 239641"/>
                <a:gd name="connsiteX32" fmla="*/ 52397 w 191197"/>
                <a:gd name="connsiteY32" fmla="*/ 226343 h 23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197" h="239641">
                  <a:moveTo>
                    <a:pt x="52397" y="226343"/>
                  </a:moveTo>
                  <a:cubicBezTo>
                    <a:pt x="57450" y="227938"/>
                    <a:pt x="60908" y="236450"/>
                    <a:pt x="70749" y="227938"/>
                  </a:cubicBezTo>
                  <a:cubicBezTo>
                    <a:pt x="80856" y="219427"/>
                    <a:pt x="92559" y="221289"/>
                    <a:pt x="92559" y="229534"/>
                  </a:cubicBezTo>
                  <a:cubicBezTo>
                    <a:pt x="92559" y="238045"/>
                    <a:pt x="96016" y="236183"/>
                    <a:pt x="104261" y="227938"/>
                  </a:cubicBezTo>
                  <a:cubicBezTo>
                    <a:pt x="112772" y="219427"/>
                    <a:pt x="121017" y="229534"/>
                    <a:pt x="121017" y="212778"/>
                  </a:cubicBezTo>
                  <a:cubicBezTo>
                    <a:pt x="121017" y="196022"/>
                    <a:pt x="131125" y="211182"/>
                    <a:pt x="131125" y="192564"/>
                  </a:cubicBezTo>
                  <a:cubicBezTo>
                    <a:pt x="131125" y="174212"/>
                    <a:pt x="132720" y="155594"/>
                    <a:pt x="132720" y="147349"/>
                  </a:cubicBezTo>
                  <a:cubicBezTo>
                    <a:pt x="132720" y="138838"/>
                    <a:pt x="156126" y="130592"/>
                    <a:pt x="156126" y="117028"/>
                  </a:cubicBezTo>
                  <a:cubicBezTo>
                    <a:pt x="156126" y="103463"/>
                    <a:pt x="176340" y="76600"/>
                    <a:pt x="176340" y="59844"/>
                  </a:cubicBezTo>
                  <a:cubicBezTo>
                    <a:pt x="176340" y="43087"/>
                    <a:pt x="181393" y="39630"/>
                    <a:pt x="186447" y="31385"/>
                  </a:cubicBezTo>
                  <a:cubicBezTo>
                    <a:pt x="189904" y="25533"/>
                    <a:pt x="192564" y="14096"/>
                    <a:pt x="190437" y="3192"/>
                  </a:cubicBezTo>
                  <a:cubicBezTo>
                    <a:pt x="190437" y="3457"/>
                    <a:pt x="167031" y="0"/>
                    <a:pt x="167031" y="0"/>
                  </a:cubicBezTo>
                  <a:lnTo>
                    <a:pt x="155328" y="3457"/>
                  </a:lnTo>
                  <a:lnTo>
                    <a:pt x="140168" y="6649"/>
                  </a:lnTo>
                  <a:cubicBezTo>
                    <a:pt x="140168" y="6649"/>
                    <a:pt x="141763" y="18352"/>
                    <a:pt x="135114" y="26863"/>
                  </a:cubicBezTo>
                  <a:cubicBezTo>
                    <a:pt x="128465" y="35374"/>
                    <a:pt x="126869" y="53726"/>
                    <a:pt x="126869" y="53726"/>
                  </a:cubicBezTo>
                  <a:cubicBezTo>
                    <a:pt x="126869" y="53726"/>
                    <a:pt x="96814" y="38566"/>
                    <a:pt x="88303" y="40428"/>
                  </a:cubicBezTo>
                  <a:cubicBezTo>
                    <a:pt x="84845" y="41226"/>
                    <a:pt x="71015" y="40960"/>
                    <a:pt x="56652" y="40428"/>
                  </a:cubicBezTo>
                  <a:cubicBezTo>
                    <a:pt x="55322" y="51599"/>
                    <a:pt x="53727" y="64631"/>
                    <a:pt x="53727" y="68355"/>
                  </a:cubicBezTo>
                  <a:cubicBezTo>
                    <a:pt x="53727" y="75004"/>
                    <a:pt x="72345" y="61706"/>
                    <a:pt x="80590" y="68355"/>
                  </a:cubicBezTo>
                  <a:cubicBezTo>
                    <a:pt x="89101" y="75004"/>
                    <a:pt x="87239" y="85111"/>
                    <a:pt x="77132" y="90165"/>
                  </a:cubicBezTo>
                  <a:cubicBezTo>
                    <a:pt x="67025" y="95218"/>
                    <a:pt x="73675" y="106921"/>
                    <a:pt x="82186" y="111974"/>
                  </a:cubicBezTo>
                  <a:cubicBezTo>
                    <a:pt x="90697" y="117028"/>
                    <a:pt x="88835" y="127135"/>
                    <a:pt x="88835" y="140433"/>
                  </a:cubicBezTo>
                  <a:cubicBezTo>
                    <a:pt x="88835" y="153732"/>
                    <a:pt x="88835" y="170754"/>
                    <a:pt x="80324" y="172350"/>
                  </a:cubicBezTo>
                  <a:cubicBezTo>
                    <a:pt x="71813" y="173946"/>
                    <a:pt x="66759" y="167297"/>
                    <a:pt x="60110" y="168893"/>
                  </a:cubicBezTo>
                  <a:cubicBezTo>
                    <a:pt x="53461" y="170488"/>
                    <a:pt x="51599" y="152136"/>
                    <a:pt x="44949" y="152136"/>
                  </a:cubicBezTo>
                  <a:cubicBezTo>
                    <a:pt x="38300" y="152136"/>
                    <a:pt x="41758" y="167297"/>
                    <a:pt x="33247" y="167297"/>
                  </a:cubicBezTo>
                  <a:cubicBezTo>
                    <a:pt x="24736" y="167297"/>
                    <a:pt x="11437" y="165701"/>
                    <a:pt x="16490" y="178999"/>
                  </a:cubicBezTo>
                  <a:cubicBezTo>
                    <a:pt x="21544" y="192564"/>
                    <a:pt x="26597" y="200809"/>
                    <a:pt x="13033" y="200809"/>
                  </a:cubicBezTo>
                  <a:cubicBezTo>
                    <a:pt x="6649" y="200809"/>
                    <a:pt x="2660" y="204533"/>
                    <a:pt x="0" y="208523"/>
                  </a:cubicBezTo>
                  <a:cubicBezTo>
                    <a:pt x="798" y="209320"/>
                    <a:pt x="1862" y="210118"/>
                    <a:pt x="2926" y="210916"/>
                  </a:cubicBezTo>
                  <a:cubicBezTo>
                    <a:pt x="14097" y="219693"/>
                    <a:pt x="21278" y="229534"/>
                    <a:pt x="26065" y="239641"/>
                  </a:cubicBezTo>
                  <a:cubicBezTo>
                    <a:pt x="38034" y="232194"/>
                    <a:pt x="49737" y="225279"/>
                    <a:pt x="52397" y="22634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66" name="Freeform: Shape 265">
              <a:extLst>
                <a:ext uri="{FF2B5EF4-FFF2-40B4-BE49-F238E27FC236}">
                  <a16:creationId xmlns:a16="http://schemas.microsoft.com/office/drawing/2014/main" id="{0DE347A7-541F-4383-9F80-946821D2AAC5}"/>
                </a:ext>
              </a:extLst>
            </p:cNvPr>
            <p:cNvSpPr/>
            <p:nvPr/>
          </p:nvSpPr>
          <p:spPr>
            <a:xfrm>
              <a:off x="6342087" y="4544738"/>
              <a:ext cx="383578" cy="477155"/>
            </a:xfrm>
            <a:custGeom>
              <a:avLst/>
              <a:gdLst>
                <a:gd name="connsiteX0" fmla="*/ 351207 w 445095"/>
                <a:gd name="connsiteY0" fmla="*/ 11437 h 553679"/>
                <a:gd name="connsiteX1" fmla="*/ 333654 w 445095"/>
                <a:gd name="connsiteY1" fmla="*/ 30853 h 553679"/>
                <a:gd name="connsiteX2" fmla="*/ 317695 w 445095"/>
                <a:gd name="connsiteY2" fmla="*/ 43620 h 553679"/>
                <a:gd name="connsiteX3" fmla="*/ 303332 w 445095"/>
                <a:gd name="connsiteY3" fmla="*/ 35640 h 553679"/>
                <a:gd name="connsiteX4" fmla="*/ 267692 w 445095"/>
                <a:gd name="connsiteY4" fmla="*/ 35640 h 553679"/>
                <a:gd name="connsiteX5" fmla="*/ 254925 w 445095"/>
                <a:gd name="connsiteY5" fmla="*/ 30853 h 553679"/>
                <a:gd name="connsiteX6" fmla="*/ 245350 w 445095"/>
                <a:gd name="connsiteY6" fmla="*/ 37236 h 553679"/>
                <a:gd name="connsiteX7" fmla="*/ 79650 w 445095"/>
                <a:gd name="connsiteY7" fmla="*/ 37236 h 553679"/>
                <a:gd name="connsiteX8" fmla="*/ 79650 w 445095"/>
                <a:gd name="connsiteY8" fmla="*/ 94420 h 553679"/>
                <a:gd name="connsiteX9" fmla="*/ 54382 w 445095"/>
                <a:gd name="connsiteY9" fmla="*/ 94420 h 553679"/>
                <a:gd name="connsiteX10" fmla="*/ 54382 w 445095"/>
                <a:gd name="connsiteY10" fmla="*/ 183255 h 553679"/>
                <a:gd name="connsiteX11" fmla="*/ 50925 w 445095"/>
                <a:gd name="connsiteY11" fmla="*/ 211714 h 553679"/>
                <a:gd name="connsiteX12" fmla="*/ 27519 w 445095"/>
                <a:gd name="connsiteY12" fmla="*/ 226875 h 553679"/>
                <a:gd name="connsiteX13" fmla="*/ 17412 w 445095"/>
                <a:gd name="connsiteY13" fmla="*/ 243631 h 553679"/>
                <a:gd name="connsiteX14" fmla="*/ 5709 w 445095"/>
                <a:gd name="connsiteY14" fmla="*/ 263579 h 553679"/>
                <a:gd name="connsiteX15" fmla="*/ 4114 w 445095"/>
                <a:gd name="connsiteY15" fmla="*/ 283793 h 553679"/>
                <a:gd name="connsiteX16" fmla="*/ 7571 w 445095"/>
                <a:gd name="connsiteY16" fmla="*/ 298953 h 553679"/>
                <a:gd name="connsiteX17" fmla="*/ 12625 w 445095"/>
                <a:gd name="connsiteY17" fmla="*/ 319167 h 553679"/>
                <a:gd name="connsiteX18" fmla="*/ 25923 w 445095"/>
                <a:gd name="connsiteY18" fmla="*/ 335923 h 553679"/>
                <a:gd name="connsiteX19" fmla="*/ 22466 w 445095"/>
                <a:gd name="connsiteY19" fmla="*/ 347626 h 553679"/>
                <a:gd name="connsiteX20" fmla="*/ 42680 w 445095"/>
                <a:gd name="connsiteY20" fmla="*/ 374490 h 553679"/>
                <a:gd name="connsiteX21" fmla="*/ 44275 w 445095"/>
                <a:gd name="connsiteY21" fmla="*/ 397895 h 553679"/>
                <a:gd name="connsiteX22" fmla="*/ 40818 w 445095"/>
                <a:gd name="connsiteY22" fmla="*/ 408002 h 553679"/>
                <a:gd name="connsiteX23" fmla="*/ 52520 w 445095"/>
                <a:gd name="connsiteY23" fmla="*/ 409598 h 553679"/>
                <a:gd name="connsiteX24" fmla="*/ 55978 w 445095"/>
                <a:gd name="connsiteY24" fmla="*/ 417843 h 553679"/>
                <a:gd name="connsiteX25" fmla="*/ 77788 w 445095"/>
                <a:gd name="connsiteY25" fmla="*/ 427950 h 553679"/>
                <a:gd name="connsiteX26" fmla="*/ 89491 w 445095"/>
                <a:gd name="connsiteY26" fmla="*/ 444706 h 553679"/>
                <a:gd name="connsiteX27" fmla="*/ 106247 w 445095"/>
                <a:gd name="connsiteY27" fmla="*/ 459867 h 553679"/>
                <a:gd name="connsiteX28" fmla="*/ 116354 w 445095"/>
                <a:gd name="connsiteY28" fmla="*/ 478219 h 553679"/>
                <a:gd name="connsiteX29" fmla="*/ 134706 w 445095"/>
                <a:gd name="connsiteY29" fmla="*/ 491783 h 553679"/>
                <a:gd name="connsiteX30" fmla="*/ 141089 w 445095"/>
                <a:gd name="connsiteY30" fmla="*/ 507476 h 553679"/>
                <a:gd name="connsiteX31" fmla="*/ 148271 w 445095"/>
                <a:gd name="connsiteY31" fmla="*/ 514657 h 553679"/>
                <a:gd name="connsiteX32" fmla="*/ 159973 w 445095"/>
                <a:gd name="connsiteY32" fmla="*/ 528221 h 553679"/>
                <a:gd name="connsiteX33" fmla="*/ 176730 w 445095"/>
                <a:gd name="connsiteY33" fmla="*/ 528221 h 553679"/>
                <a:gd name="connsiteX34" fmla="*/ 191890 w 445095"/>
                <a:gd name="connsiteY34" fmla="*/ 529818 h 553679"/>
                <a:gd name="connsiteX35" fmla="*/ 205455 w 445095"/>
                <a:gd name="connsiteY35" fmla="*/ 526360 h 553679"/>
                <a:gd name="connsiteX36" fmla="*/ 236839 w 445095"/>
                <a:gd name="connsiteY36" fmla="*/ 552691 h 553679"/>
                <a:gd name="connsiteX37" fmla="*/ 257053 w 445095"/>
                <a:gd name="connsiteY37" fmla="*/ 546840 h 553679"/>
                <a:gd name="connsiteX38" fmla="*/ 273810 w 445095"/>
                <a:gd name="connsiteY38" fmla="*/ 552957 h 553679"/>
                <a:gd name="connsiteX39" fmla="*/ 293758 w 445095"/>
                <a:gd name="connsiteY39" fmla="*/ 546308 h 553679"/>
                <a:gd name="connsiteX40" fmla="*/ 310514 w 445095"/>
                <a:gd name="connsiteY40" fmla="*/ 544978 h 553679"/>
                <a:gd name="connsiteX41" fmla="*/ 319823 w 445095"/>
                <a:gd name="connsiteY41" fmla="*/ 536201 h 553679"/>
                <a:gd name="connsiteX42" fmla="*/ 323280 w 445095"/>
                <a:gd name="connsiteY42" fmla="*/ 531679 h 553679"/>
                <a:gd name="connsiteX43" fmla="*/ 345090 w 445095"/>
                <a:gd name="connsiteY43" fmla="*/ 517051 h 553679"/>
                <a:gd name="connsiteX44" fmla="*/ 361314 w 445095"/>
                <a:gd name="connsiteY44" fmla="*/ 518912 h 553679"/>
                <a:gd name="connsiteX45" fmla="*/ 367964 w 445095"/>
                <a:gd name="connsiteY45" fmla="*/ 522902 h 553679"/>
                <a:gd name="connsiteX46" fmla="*/ 368496 w 445095"/>
                <a:gd name="connsiteY46" fmla="*/ 498964 h 553679"/>
                <a:gd name="connsiteX47" fmla="*/ 343228 w 445095"/>
                <a:gd name="connsiteY47" fmla="*/ 478751 h 553679"/>
                <a:gd name="connsiteX48" fmla="*/ 319823 w 445095"/>
                <a:gd name="connsiteY48" fmla="*/ 448430 h 553679"/>
                <a:gd name="connsiteX49" fmla="*/ 294556 w 445095"/>
                <a:gd name="connsiteY49" fmla="*/ 435131 h 553679"/>
                <a:gd name="connsiteX50" fmla="*/ 299609 w 445095"/>
                <a:gd name="connsiteY50" fmla="*/ 419971 h 553679"/>
                <a:gd name="connsiteX51" fmla="*/ 321419 w 445095"/>
                <a:gd name="connsiteY51" fmla="*/ 414917 h 553679"/>
                <a:gd name="connsiteX52" fmla="*/ 324876 w 445095"/>
                <a:gd name="connsiteY52" fmla="*/ 384596 h 553679"/>
                <a:gd name="connsiteX53" fmla="*/ 333387 w 445095"/>
                <a:gd name="connsiteY53" fmla="*/ 359329 h 553679"/>
                <a:gd name="connsiteX54" fmla="*/ 345090 w 445095"/>
                <a:gd name="connsiteY54" fmla="*/ 347626 h 553679"/>
                <a:gd name="connsiteX55" fmla="*/ 353601 w 445095"/>
                <a:gd name="connsiteY55" fmla="*/ 320763 h 553679"/>
                <a:gd name="connsiteX56" fmla="*/ 370358 w 445095"/>
                <a:gd name="connsiteY56" fmla="*/ 300549 h 553679"/>
                <a:gd name="connsiteX57" fmla="*/ 382060 w 445095"/>
                <a:gd name="connsiteY57" fmla="*/ 286984 h 553679"/>
                <a:gd name="connsiteX58" fmla="*/ 392167 w 445095"/>
                <a:gd name="connsiteY58" fmla="*/ 255068 h 553679"/>
                <a:gd name="connsiteX59" fmla="*/ 393763 w 445095"/>
                <a:gd name="connsiteY59" fmla="*/ 218098 h 553679"/>
                <a:gd name="connsiteX60" fmla="*/ 403870 w 445095"/>
                <a:gd name="connsiteY60" fmla="*/ 191234 h 553679"/>
                <a:gd name="connsiteX61" fmla="*/ 419030 w 445095"/>
                <a:gd name="connsiteY61" fmla="*/ 176074 h 553679"/>
                <a:gd name="connsiteX62" fmla="*/ 445096 w 445095"/>
                <a:gd name="connsiteY62" fmla="*/ 151870 h 553679"/>
                <a:gd name="connsiteX63" fmla="*/ 428074 w 445095"/>
                <a:gd name="connsiteY63" fmla="*/ 136178 h 553679"/>
                <a:gd name="connsiteX64" fmla="*/ 412115 w 445095"/>
                <a:gd name="connsiteY64" fmla="*/ 93622 h 553679"/>
                <a:gd name="connsiteX65" fmla="*/ 405998 w 445095"/>
                <a:gd name="connsiteY65" fmla="*/ 48673 h 553679"/>
                <a:gd name="connsiteX66" fmla="*/ 382327 w 445095"/>
                <a:gd name="connsiteY66" fmla="*/ 20480 h 553679"/>
                <a:gd name="connsiteX67" fmla="*/ 367166 w 445095"/>
                <a:gd name="connsiteY67" fmla="*/ 0 h 553679"/>
                <a:gd name="connsiteX68" fmla="*/ 366368 w 445095"/>
                <a:gd name="connsiteY68" fmla="*/ 1064 h 553679"/>
                <a:gd name="connsiteX69" fmla="*/ 351207 w 445095"/>
                <a:gd name="connsiteY69" fmla="*/ 11437 h 553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5095" h="553679">
                  <a:moveTo>
                    <a:pt x="351207" y="11437"/>
                  </a:moveTo>
                  <a:cubicBezTo>
                    <a:pt x="343228" y="11437"/>
                    <a:pt x="346420" y="30853"/>
                    <a:pt x="333654" y="30853"/>
                  </a:cubicBezTo>
                  <a:cubicBezTo>
                    <a:pt x="320887" y="30853"/>
                    <a:pt x="325674" y="43620"/>
                    <a:pt x="317695" y="43620"/>
                  </a:cubicBezTo>
                  <a:cubicBezTo>
                    <a:pt x="309716" y="43620"/>
                    <a:pt x="303332" y="35640"/>
                    <a:pt x="303332" y="35640"/>
                  </a:cubicBezTo>
                  <a:lnTo>
                    <a:pt x="267692" y="35640"/>
                  </a:lnTo>
                  <a:cubicBezTo>
                    <a:pt x="267692" y="35640"/>
                    <a:pt x="259713" y="27661"/>
                    <a:pt x="254925" y="30853"/>
                  </a:cubicBezTo>
                  <a:cubicBezTo>
                    <a:pt x="250138" y="34045"/>
                    <a:pt x="245350" y="37236"/>
                    <a:pt x="245350" y="37236"/>
                  </a:cubicBezTo>
                  <a:lnTo>
                    <a:pt x="79650" y="37236"/>
                  </a:lnTo>
                  <a:cubicBezTo>
                    <a:pt x="79650" y="70749"/>
                    <a:pt x="79650" y="94420"/>
                    <a:pt x="79650" y="94420"/>
                  </a:cubicBezTo>
                  <a:lnTo>
                    <a:pt x="54382" y="94420"/>
                  </a:lnTo>
                  <a:lnTo>
                    <a:pt x="54382" y="183255"/>
                  </a:lnTo>
                  <a:cubicBezTo>
                    <a:pt x="54382" y="183255"/>
                    <a:pt x="55978" y="210118"/>
                    <a:pt x="50925" y="211714"/>
                  </a:cubicBezTo>
                  <a:cubicBezTo>
                    <a:pt x="45871" y="213310"/>
                    <a:pt x="27519" y="218364"/>
                    <a:pt x="27519" y="226875"/>
                  </a:cubicBezTo>
                  <a:cubicBezTo>
                    <a:pt x="27519" y="235120"/>
                    <a:pt x="25923" y="242035"/>
                    <a:pt x="17412" y="243631"/>
                  </a:cubicBezTo>
                  <a:cubicBezTo>
                    <a:pt x="9167" y="245227"/>
                    <a:pt x="17412" y="263579"/>
                    <a:pt x="5709" y="263579"/>
                  </a:cubicBezTo>
                  <a:cubicBezTo>
                    <a:pt x="-5994" y="263579"/>
                    <a:pt x="10763" y="277144"/>
                    <a:pt x="4114" y="283793"/>
                  </a:cubicBezTo>
                  <a:cubicBezTo>
                    <a:pt x="-2536" y="290442"/>
                    <a:pt x="-940" y="298953"/>
                    <a:pt x="7571" y="298953"/>
                  </a:cubicBezTo>
                  <a:cubicBezTo>
                    <a:pt x="15816" y="298953"/>
                    <a:pt x="12625" y="309060"/>
                    <a:pt x="12625" y="319167"/>
                  </a:cubicBezTo>
                  <a:cubicBezTo>
                    <a:pt x="12625" y="329274"/>
                    <a:pt x="25923" y="335923"/>
                    <a:pt x="25923" y="335923"/>
                  </a:cubicBezTo>
                  <a:lnTo>
                    <a:pt x="22466" y="347626"/>
                  </a:lnTo>
                  <a:cubicBezTo>
                    <a:pt x="22466" y="347626"/>
                    <a:pt x="40818" y="369436"/>
                    <a:pt x="42680" y="374490"/>
                  </a:cubicBezTo>
                  <a:cubicBezTo>
                    <a:pt x="44275" y="379543"/>
                    <a:pt x="54382" y="392842"/>
                    <a:pt x="44275" y="397895"/>
                  </a:cubicBezTo>
                  <a:cubicBezTo>
                    <a:pt x="34168" y="402948"/>
                    <a:pt x="40818" y="408002"/>
                    <a:pt x="40818" y="408002"/>
                  </a:cubicBezTo>
                  <a:lnTo>
                    <a:pt x="52520" y="409598"/>
                  </a:lnTo>
                  <a:lnTo>
                    <a:pt x="55978" y="417843"/>
                  </a:lnTo>
                  <a:cubicBezTo>
                    <a:pt x="55978" y="417843"/>
                    <a:pt x="69277" y="417843"/>
                    <a:pt x="77788" y="427950"/>
                  </a:cubicBezTo>
                  <a:cubicBezTo>
                    <a:pt x="86299" y="438057"/>
                    <a:pt x="89491" y="439653"/>
                    <a:pt x="89491" y="444706"/>
                  </a:cubicBezTo>
                  <a:cubicBezTo>
                    <a:pt x="89491" y="449760"/>
                    <a:pt x="96140" y="451356"/>
                    <a:pt x="106247" y="459867"/>
                  </a:cubicBezTo>
                  <a:cubicBezTo>
                    <a:pt x="116354" y="468112"/>
                    <a:pt x="116354" y="473165"/>
                    <a:pt x="116354" y="478219"/>
                  </a:cubicBezTo>
                  <a:cubicBezTo>
                    <a:pt x="116354" y="483272"/>
                    <a:pt x="134706" y="491783"/>
                    <a:pt x="134706" y="491783"/>
                  </a:cubicBezTo>
                  <a:lnTo>
                    <a:pt x="141089" y="507476"/>
                  </a:lnTo>
                  <a:cubicBezTo>
                    <a:pt x="144281" y="509072"/>
                    <a:pt x="146675" y="511199"/>
                    <a:pt x="148271" y="514657"/>
                  </a:cubicBezTo>
                  <a:cubicBezTo>
                    <a:pt x="151728" y="523168"/>
                    <a:pt x="159973" y="528221"/>
                    <a:pt x="159973" y="528221"/>
                  </a:cubicBezTo>
                  <a:cubicBezTo>
                    <a:pt x="159973" y="528221"/>
                    <a:pt x="170080" y="534871"/>
                    <a:pt x="176730" y="528221"/>
                  </a:cubicBezTo>
                  <a:cubicBezTo>
                    <a:pt x="183379" y="521572"/>
                    <a:pt x="191890" y="529818"/>
                    <a:pt x="191890" y="529818"/>
                  </a:cubicBezTo>
                  <a:cubicBezTo>
                    <a:pt x="191890" y="529818"/>
                    <a:pt x="200401" y="523168"/>
                    <a:pt x="205455" y="526360"/>
                  </a:cubicBezTo>
                  <a:cubicBezTo>
                    <a:pt x="208912" y="528488"/>
                    <a:pt x="223807" y="540988"/>
                    <a:pt x="236839" y="552691"/>
                  </a:cubicBezTo>
                  <a:cubicBezTo>
                    <a:pt x="238701" y="551893"/>
                    <a:pt x="251468" y="547372"/>
                    <a:pt x="257053" y="546840"/>
                  </a:cubicBezTo>
                  <a:cubicBezTo>
                    <a:pt x="263171" y="546308"/>
                    <a:pt x="271416" y="556415"/>
                    <a:pt x="273810" y="552957"/>
                  </a:cubicBezTo>
                  <a:cubicBezTo>
                    <a:pt x="276203" y="549233"/>
                    <a:pt x="288970" y="543914"/>
                    <a:pt x="293758" y="546308"/>
                  </a:cubicBezTo>
                  <a:cubicBezTo>
                    <a:pt x="298545" y="548702"/>
                    <a:pt x="309982" y="549233"/>
                    <a:pt x="310514" y="544978"/>
                  </a:cubicBezTo>
                  <a:cubicBezTo>
                    <a:pt x="310780" y="542052"/>
                    <a:pt x="316099" y="539127"/>
                    <a:pt x="319823" y="536201"/>
                  </a:cubicBezTo>
                  <a:cubicBezTo>
                    <a:pt x="321419" y="534871"/>
                    <a:pt x="323015" y="533275"/>
                    <a:pt x="323280" y="531679"/>
                  </a:cubicBezTo>
                  <a:cubicBezTo>
                    <a:pt x="324610" y="526892"/>
                    <a:pt x="338973" y="518381"/>
                    <a:pt x="345090" y="517051"/>
                  </a:cubicBezTo>
                  <a:cubicBezTo>
                    <a:pt x="351207" y="515987"/>
                    <a:pt x="358389" y="515189"/>
                    <a:pt x="361314" y="518912"/>
                  </a:cubicBezTo>
                  <a:cubicBezTo>
                    <a:pt x="362644" y="520509"/>
                    <a:pt x="365304" y="521838"/>
                    <a:pt x="367964" y="522902"/>
                  </a:cubicBezTo>
                  <a:cubicBezTo>
                    <a:pt x="370092" y="507476"/>
                    <a:pt x="373549" y="498964"/>
                    <a:pt x="368496" y="498964"/>
                  </a:cubicBezTo>
                  <a:cubicBezTo>
                    <a:pt x="361846" y="498964"/>
                    <a:pt x="348282" y="492315"/>
                    <a:pt x="343228" y="478751"/>
                  </a:cubicBezTo>
                  <a:cubicBezTo>
                    <a:pt x="338175" y="465186"/>
                    <a:pt x="323015" y="456941"/>
                    <a:pt x="319823" y="448430"/>
                  </a:cubicBezTo>
                  <a:cubicBezTo>
                    <a:pt x="316365" y="439919"/>
                    <a:pt x="298013" y="441780"/>
                    <a:pt x="294556" y="435131"/>
                  </a:cubicBezTo>
                  <a:cubicBezTo>
                    <a:pt x="291098" y="428482"/>
                    <a:pt x="299609" y="428482"/>
                    <a:pt x="299609" y="419971"/>
                  </a:cubicBezTo>
                  <a:cubicBezTo>
                    <a:pt x="299609" y="411460"/>
                    <a:pt x="319823" y="416513"/>
                    <a:pt x="321419" y="414917"/>
                  </a:cubicBezTo>
                  <a:cubicBezTo>
                    <a:pt x="323015" y="413321"/>
                    <a:pt x="324876" y="394703"/>
                    <a:pt x="324876" y="384596"/>
                  </a:cubicBezTo>
                  <a:cubicBezTo>
                    <a:pt x="324876" y="374490"/>
                    <a:pt x="338175" y="364382"/>
                    <a:pt x="333387" y="359329"/>
                  </a:cubicBezTo>
                  <a:cubicBezTo>
                    <a:pt x="328334" y="354276"/>
                    <a:pt x="338441" y="352680"/>
                    <a:pt x="345090" y="347626"/>
                  </a:cubicBezTo>
                  <a:cubicBezTo>
                    <a:pt x="351740" y="342573"/>
                    <a:pt x="346686" y="327412"/>
                    <a:pt x="353601" y="320763"/>
                  </a:cubicBezTo>
                  <a:cubicBezTo>
                    <a:pt x="360251" y="314114"/>
                    <a:pt x="365304" y="300549"/>
                    <a:pt x="370358" y="300549"/>
                  </a:cubicBezTo>
                  <a:cubicBezTo>
                    <a:pt x="375411" y="300549"/>
                    <a:pt x="382060" y="293900"/>
                    <a:pt x="382060" y="286984"/>
                  </a:cubicBezTo>
                  <a:cubicBezTo>
                    <a:pt x="382060" y="280335"/>
                    <a:pt x="393763" y="266771"/>
                    <a:pt x="392167" y="255068"/>
                  </a:cubicBezTo>
                  <a:cubicBezTo>
                    <a:pt x="390306" y="243365"/>
                    <a:pt x="385518" y="228205"/>
                    <a:pt x="393763" y="218098"/>
                  </a:cubicBezTo>
                  <a:cubicBezTo>
                    <a:pt x="402275" y="207991"/>
                    <a:pt x="405466" y="199745"/>
                    <a:pt x="403870" y="191234"/>
                  </a:cubicBezTo>
                  <a:cubicBezTo>
                    <a:pt x="402275" y="182723"/>
                    <a:pt x="413977" y="181127"/>
                    <a:pt x="419030" y="176074"/>
                  </a:cubicBezTo>
                  <a:cubicBezTo>
                    <a:pt x="422488" y="172616"/>
                    <a:pt x="435521" y="167297"/>
                    <a:pt x="445096" y="151870"/>
                  </a:cubicBezTo>
                  <a:cubicBezTo>
                    <a:pt x="438978" y="144423"/>
                    <a:pt x="432329" y="138306"/>
                    <a:pt x="428074" y="136178"/>
                  </a:cubicBezTo>
                  <a:cubicBezTo>
                    <a:pt x="418499" y="131656"/>
                    <a:pt x="412115" y="114900"/>
                    <a:pt x="412115" y="93622"/>
                  </a:cubicBezTo>
                  <a:cubicBezTo>
                    <a:pt x="412115" y="72345"/>
                    <a:pt x="406796" y="55588"/>
                    <a:pt x="405998" y="48673"/>
                  </a:cubicBezTo>
                  <a:cubicBezTo>
                    <a:pt x="405200" y="41758"/>
                    <a:pt x="394827" y="27395"/>
                    <a:pt x="382327" y="20480"/>
                  </a:cubicBezTo>
                  <a:cubicBezTo>
                    <a:pt x="373549" y="15692"/>
                    <a:pt x="368496" y="8511"/>
                    <a:pt x="367166" y="0"/>
                  </a:cubicBezTo>
                  <a:cubicBezTo>
                    <a:pt x="366900" y="266"/>
                    <a:pt x="366368" y="798"/>
                    <a:pt x="366368" y="1064"/>
                  </a:cubicBezTo>
                  <a:cubicBezTo>
                    <a:pt x="357591" y="13033"/>
                    <a:pt x="359187" y="11437"/>
                    <a:pt x="351207" y="1143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67" name="Freeform: Shape 266">
              <a:extLst>
                <a:ext uri="{FF2B5EF4-FFF2-40B4-BE49-F238E27FC236}">
                  <a16:creationId xmlns:a16="http://schemas.microsoft.com/office/drawing/2014/main" id="{C1325EAA-9671-4CCF-BE22-BD8585984F32}"/>
                </a:ext>
              </a:extLst>
            </p:cNvPr>
            <p:cNvSpPr/>
            <p:nvPr/>
          </p:nvSpPr>
          <p:spPr>
            <a:xfrm>
              <a:off x="6800476" y="4805124"/>
              <a:ext cx="40545" cy="44237"/>
            </a:xfrm>
            <a:custGeom>
              <a:avLst/>
              <a:gdLst>
                <a:gd name="connsiteX0" fmla="*/ 16656 w 47048"/>
                <a:gd name="connsiteY0" fmla="*/ 5852 h 51332"/>
                <a:gd name="connsiteX1" fmla="*/ 3357 w 47048"/>
                <a:gd name="connsiteY1" fmla="*/ 24736 h 51332"/>
                <a:gd name="connsiteX2" fmla="*/ 2559 w 47048"/>
                <a:gd name="connsiteY2" fmla="*/ 47609 h 51332"/>
                <a:gd name="connsiteX3" fmla="*/ 17719 w 47048"/>
                <a:gd name="connsiteY3" fmla="*/ 46811 h 51332"/>
                <a:gd name="connsiteX4" fmla="*/ 30486 w 47048"/>
                <a:gd name="connsiteY4" fmla="*/ 51333 h 51332"/>
                <a:gd name="connsiteX5" fmla="*/ 41657 w 47048"/>
                <a:gd name="connsiteY5" fmla="*/ 37768 h 51332"/>
                <a:gd name="connsiteX6" fmla="*/ 27028 w 47048"/>
                <a:gd name="connsiteY6" fmla="*/ 31651 h 51332"/>
                <a:gd name="connsiteX7" fmla="*/ 42720 w 47048"/>
                <a:gd name="connsiteY7" fmla="*/ 19150 h 51332"/>
                <a:gd name="connsiteX8" fmla="*/ 40327 w 47048"/>
                <a:gd name="connsiteY8" fmla="*/ 3192 h 51332"/>
                <a:gd name="connsiteX9" fmla="*/ 36869 w 47048"/>
                <a:gd name="connsiteY9" fmla="*/ 0 h 51332"/>
                <a:gd name="connsiteX10" fmla="*/ 29422 w 47048"/>
                <a:gd name="connsiteY10" fmla="*/ 5054 h 51332"/>
                <a:gd name="connsiteX11" fmla="*/ 16656 w 47048"/>
                <a:gd name="connsiteY11" fmla="*/ 5852 h 5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48" h="51332">
                  <a:moveTo>
                    <a:pt x="16656" y="5852"/>
                  </a:moveTo>
                  <a:cubicBezTo>
                    <a:pt x="15060" y="8511"/>
                    <a:pt x="8677" y="18884"/>
                    <a:pt x="3357" y="24736"/>
                  </a:cubicBezTo>
                  <a:cubicBezTo>
                    <a:pt x="-2495" y="31385"/>
                    <a:pt x="697" y="44152"/>
                    <a:pt x="2559" y="47609"/>
                  </a:cubicBezTo>
                  <a:cubicBezTo>
                    <a:pt x="4154" y="51067"/>
                    <a:pt x="12666" y="50003"/>
                    <a:pt x="17719" y="46811"/>
                  </a:cubicBezTo>
                  <a:cubicBezTo>
                    <a:pt x="21709" y="44152"/>
                    <a:pt x="24635" y="45747"/>
                    <a:pt x="30486" y="51333"/>
                  </a:cubicBezTo>
                  <a:cubicBezTo>
                    <a:pt x="33678" y="46811"/>
                    <a:pt x="37933" y="42024"/>
                    <a:pt x="41657" y="37768"/>
                  </a:cubicBezTo>
                  <a:cubicBezTo>
                    <a:pt x="35008" y="33779"/>
                    <a:pt x="28624" y="33247"/>
                    <a:pt x="27028" y="31651"/>
                  </a:cubicBezTo>
                  <a:cubicBezTo>
                    <a:pt x="24369" y="28991"/>
                    <a:pt x="35008" y="20746"/>
                    <a:pt x="42720" y="19150"/>
                  </a:cubicBezTo>
                  <a:cubicBezTo>
                    <a:pt x="50434" y="17554"/>
                    <a:pt x="46710" y="8777"/>
                    <a:pt x="40327" y="3192"/>
                  </a:cubicBezTo>
                  <a:cubicBezTo>
                    <a:pt x="39263" y="2128"/>
                    <a:pt x="37933" y="1064"/>
                    <a:pt x="36869" y="0"/>
                  </a:cubicBezTo>
                  <a:cubicBezTo>
                    <a:pt x="33146" y="2128"/>
                    <a:pt x="30486" y="3990"/>
                    <a:pt x="29422" y="5054"/>
                  </a:cubicBezTo>
                  <a:cubicBezTo>
                    <a:pt x="27826" y="7447"/>
                    <a:pt x="23305" y="6649"/>
                    <a:pt x="16656" y="585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23ED84CC-4D84-4109-BBB9-1A1CEDB3944E}"/>
                </a:ext>
              </a:extLst>
            </p:cNvPr>
            <p:cNvSpPr/>
            <p:nvPr/>
          </p:nvSpPr>
          <p:spPr>
            <a:xfrm>
              <a:off x="6676939" y="4675390"/>
              <a:ext cx="155997" cy="134979"/>
            </a:xfrm>
            <a:custGeom>
              <a:avLst/>
              <a:gdLst>
                <a:gd name="connsiteX0" fmla="*/ 29943 w 181015"/>
                <a:gd name="connsiteY0" fmla="*/ 25001 h 156626"/>
                <a:gd name="connsiteX1" fmla="*/ 14783 w 181015"/>
                <a:gd name="connsiteY1" fmla="*/ 40162 h 156626"/>
                <a:gd name="connsiteX2" fmla="*/ 4676 w 181015"/>
                <a:gd name="connsiteY2" fmla="*/ 67025 h 156626"/>
                <a:gd name="connsiteX3" fmla="*/ 3080 w 181015"/>
                <a:gd name="connsiteY3" fmla="*/ 103729 h 156626"/>
                <a:gd name="connsiteX4" fmla="*/ 25688 w 181015"/>
                <a:gd name="connsiteY4" fmla="*/ 104793 h 156626"/>
                <a:gd name="connsiteX5" fmla="*/ 34199 w 181015"/>
                <a:gd name="connsiteY5" fmla="*/ 96282 h 156626"/>
                <a:gd name="connsiteX6" fmla="*/ 46966 w 181015"/>
                <a:gd name="connsiteY6" fmla="*/ 92824 h 156626"/>
                <a:gd name="connsiteX7" fmla="*/ 63988 w 181015"/>
                <a:gd name="connsiteY7" fmla="*/ 99474 h 156626"/>
                <a:gd name="connsiteX8" fmla="*/ 75956 w 181015"/>
                <a:gd name="connsiteY8" fmla="*/ 99474 h 156626"/>
                <a:gd name="connsiteX9" fmla="*/ 103086 w 181015"/>
                <a:gd name="connsiteY9" fmla="*/ 99474 h 156626"/>
                <a:gd name="connsiteX10" fmla="*/ 160801 w 181015"/>
                <a:gd name="connsiteY10" fmla="*/ 155328 h 156626"/>
                <a:gd name="connsiteX11" fmla="*/ 160536 w 181015"/>
                <a:gd name="connsiteY11" fmla="*/ 155860 h 156626"/>
                <a:gd name="connsiteX12" fmla="*/ 173568 w 181015"/>
                <a:gd name="connsiteY12" fmla="*/ 154796 h 156626"/>
                <a:gd name="connsiteX13" fmla="*/ 181016 w 181015"/>
                <a:gd name="connsiteY13" fmla="*/ 149743 h 156626"/>
                <a:gd name="connsiteX14" fmla="*/ 152025 w 181015"/>
                <a:gd name="connsiteY14" fmla="*/ 117294 h 156626"/>
                <a:gd name="connsiteX15" fmla="*/ 108937 w 181015"/>
                <a:gd name="connsiteY15" fmla="*/ 87505 h 156626"/>
                <a:gd name="connsiteX16" fmla="*/ 91649 w 181015"/>
                <a:gd name="connsiteY16" fmla="*/ 70217 h 156626"/>
                <a:gd name="connsiteX17" fmla="*/ 71435 w 181015"/>
                <a:gd name="connsiteY17" fmla="*/ 30321 h 156626"/>
                <a:gd name="connsiteX18" fmla="*/ 56275 w 181015"/>
                <a:gd name="connsiteY18" fmla="*/ 0 h 156626"/>
                <a:gd name="connsiteX19" fmla="*/ 29943 w 181015"/>
                <a:gd name="connsiteY19" fmla="*/ 25001 h 15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1015" h="156626">
                  <a:moveTo>
                    <a:pt x="29943" y="25001"/>
                  </a:moveTo>
                  <a:cubicBezTo>
                    <a:pt x="24890" y="30055"/>
                    <a:pt x="13187" y="31651"/>
                    <a:pt x="14783" y="40162"/>
                  </a:cubicBezTo>
                  <a:cubicBezTo>
                    <a:pt x="16379" y="48673"/>
                    <a:pt x="13187" y="56918"/>
                    <a:pt x="4676" y="67025"/>
                  </a:cubicBezTo>
                  <a:cubicBezTo>
                    <a:pt x="-3569" y="77132"/>
                    <a:pt x="1218" y="92027"/>
                    <a:pt x="3080" y="103729"/>
                  </a:cubicBezTo>
                  <a:cubicBezTo>
                    <a:pt x="13187" y="102931"/>
                    <a:pt x="23826" y="102931"/>
                    <a:pt x="25688" y="104793"/>
                  </a:cubicBezTo>
                  <a:cubicBezTo>
                    <a:pt x="29943" y="109049"/>
                    <a:pt x="31539" y="104793"/>
                    <a:pt x="34199" y="96282"/>
                  </a:cubicBezTo>
                  <a:cubicBezTo>
                    <a:pt x="36859" y="87771"/>
                    <a:pt x="41912" y="88569"/>
                    <a:pt x="46966" y="92824"/>
                  </a:cubicBezTo>
                  <a:cubicBezTo>
                    <a:pt x="52019" y="97080"/>
                    <a:pt x="55477" y="103729"/>
                    <a:pt x="63988" y="99474"/>
                  </a:cubicBezTo>
                  <a:cubicBezTo>
                    <a:pt x="72499" y="95218"/>
                    <a:pt x="71701" y="97878"/>
                    <a:pt x="75956" y="99474"/>
                  </a:cubicBezTo>
                  <a:cubicBezTo>
                    <a:pt x="80212" y="101070"/>
                    <a:pt x="97234" y="98676"/>
                    <a:pt x="103086" y="99474"/>
                  </a:cubicBezTo>
                  <a:cubicBezTo>
                    <a:pt x="108937" y="100272"/>
                    <a:pt x="160801" y="155328"/>
                    <a:pt x="160801" y="155328"/>
                  </a:cubicBezTo>
                  <a:cubicBezTo>
                    <a:pt x="160801" y="155328"/>
                    <a:pt x="160801" y="155594"/>
                    <a:pt x="160536" y="155860"/>
                  </a:cubicBezTo>
                  <a:cubicBezTo>
                    <a:pt x="166919" y="156658"/>
                    <a:pt x="171440" y="157456"/>
                    <a:pt x="173568" y="154796"/>
                  </a:cubicBezTo>
                  <a:cubicBezTo>
                    <a:pt x="174366" y="153732"/>
                    <a:pt x="177292" y="151604"/>
                    <a:pt x="181016" y="149743"/>
                  </a:cubicBezTo>
                  <a:cubicBezTo>
                    <a:pt x="174366" y="143625"/>
                    <a:pt x="164791" y="133252"/>
                    <a:pt x="152025" y="117294"/>
                  </a:cubicBezTo>
                  <a:cubicBezTo>
                    <a:pt x="136864" y="97878"/>
                    <a:pt x="118778" y="87505"/>
                    <a:pt x="108937" y="87505"/>
                  </a:cubicBezTo>
                  <a:cubicBezTo>
                    <a:pt x="99362" y="87505"/>
                    <a:pt x="97766" y="71015"/>
                    <a:pt x="91649" y="70217"/>
                  </a:cubicBezTo>
                  <a:cubicBezTo>
                    <a:pt x="85532" y="69419"/>
                    <a:pt x="71967" y="45747"/>
                    <a:pt x="71435" y="30321"/>
                  </a:cubicBezTo>
                  <a:cubicBezTo>
                    <a:pt x="71169" y="21810"/>
                    <a:pt x="63988" y="9841"/>
                    <a:pt x="56275" y="0"/>
                  </a:cubicBezTo>
                  <a:cubicBezTo>
                    <a:pt x="46433" y="16224"/>
                    <a:pt x="33401" y="21544"/>
                    <a:pt x="29943" y="2500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69" name="Freeform: Shape 268">
              <a:extLst>
                <a:ext uri="{FF2B5EF4-FFF2-40B4-BE49-F238E27FC236}">
                  <a16:creationId xmlns:a16="http://schemas.microsoft.com/office/drawing/2014/main" id="{A1D1811F-4D22-4D31-B009-557273D4CBC5}"/>
                </a:ext>
              </a:extLst>
            </p:cNvPr>
            <p:cNvSpPr/>
            <p:nvPr/>
          </p:nvSpPr>
          <p:spPr>
            <a:xfrm>
              <a:off x="6594761" y="4753161"/>
              <a:ext cx="347779" cy="270681"/>
            </a:xfrm>
            <a:custGeom>
              <a:avLst/>
              <a:gdLst>
                <a:gd name="connsiteX0" fmla="*/ 26094 w 403555"/>
                <a:gd name="connsiteY0" fmla="*/ 206847 h 314092"/>
                <a:gd name="connsiteX1" fmla="*/ 49499 w 403555"/>
                <a:gd name="connsiteY1" fmla="*/ 237167 h 314092"/>
                <a:gd name="connsiteX2" fmla="*/ 74767 w 403555"/>
                <a:gd name="connsiteY2" fmla="*/ 257381 h 314092"/>
                <a:gd name="connsiteX3" fmla="*/ 74235 w 403555"/>
                <a:gd name="connsiteY3" fmla="*/ 281319 h 314092"/>
                <a:gd name="connsiteX4" fmla="*/ 83012 w 403555"/>
                <a:gd name="connsiteY4" fmla="*/ 285042 h 314092"/>
                <a:gd name="connsiteX5" fmla="*/ 110673 w 403555"/>
                <a:gd name="connsiteY5" fmla="*/ 290362 h 314092"/>
                <a:gd name="connsiteX6" fmla="*/ 142058 w 403555"/>
                <a:gd name="connsiteY6" fmla="*/ 308448 h 314092"/>
                <a:gd name="connsiteX7" fmla="*/ 173443 w 403555"/>
                <a:gd name="connsiteY7" fmla="*/ 313767 h 314092"/>
                <a:gd name="connsiteX8" fmla="*/ 191529 w 403555"/>
                <a:gd name="connsiteY8" fmla="*/ 299405 h 314092"/>
                <a:gd name="connsiteX9" fmla="*/ 214934 w 403555"/>
                <a:gd name="connsiteY9" fmla="*/ 294618 h 314092"/>
                <a:gd name="connsiteX10" fmla="*/ 228233 w 403555"/>
                <a:gd name="connsiteY10" fmla="*/ 299937 h 314092"/>
                <a:gd name="connsiteX11" fmla="*/ 241797 w 403555"/>
                <a:gd name="connsiteY11" fmla="*/ 296213 h 314092"/>
                <a:gd name="connsiteX12" fmla="*/ 263873 w 403555"/>
                <a:gd name="connsiteY12" fmla="*/ 292756 h 314092"/>
                <a:gd name="connsiteX13" fmla="*/ 299513 w 403555"/>
                <a:gd name="connsiteY13" fmla="*/ 274138 h 314092"/>
                <a:gd name="connsiteX14" fmla="*/ 329568 w 403555"/>
                <a:gd name="connsiteY14" fmla="*/ 268818 h 314092"/>
                <a:gd name="connsiteX15" fmla="*/ 401913 w 403555"/>
                <a:gd name="connsiteY15" fmla="*/ 196474 h 314092"/>
                <a:gd name="connsiteX16" fmla="*/ 392338 w 403555"/>
                <a:gd name="connsiteY16" fmla="*/ 190356 h 314092"/>
                <a:gd name="connsiteX17" fmla="*/ 355102 w 403555"/>
                <a:gd name="connsiteY17" fmla="*/ 181845 h 314092"/>
                <a:gd name="connsiteX18" fmla="*/ 300311 w 403555"/>
                <a:gd name="connsiteY18" fmla="*/ 162695 h 314092"/>
                <a:gd name="connsiteX19" fmla="*/ 282225 w 403555"/>
                <a:gd name="connsiteY19" fmla="*/ 146471 h 314092"/>
                <a:gd name="connsiteX20" fmla="*/ 265469 w 403555"/>
                <a:gd name="connsiteY20" fmla="*/ 121735 h 314092"/>
                <a:gd name="connsiteX21" fmla="*/ 269725 w 403555"/>
                <a:gd name="connsiteY21" fmla="*/ 111628 h 314092"/>
                <a:gd name="connsiteX22" fmla="*/ 256958 w 403555"/>
                <a:gd name="connsiteY22" fmla="*/ 107107 h 314092"/>
                <a:gd name="connsiteX23" fmla="*/ 241797 w 403555"/>
                <a:gd name="connsiteY23" fmla="*/ 107905 h 314092"/>
                <a:gd name="connsiteX24" fmla="*/ 242596 w 403555"/>
                <a:gd name="connsiteY24" fmla="*/ 85031 h 314092"/>
                <a:gd name="connsiteX25" fmla="*/ 256160 w 403555"/>
                <a:gd name="connsiteY25" fmla="*/ 65615 h 314092"/>
                <a:gd name="connsiteX26" fmla="*/ 198444 w 403555"/>
                <a:gd name="connsiteY26" fmla="*/ 9761 h 314092"/>
                <a:gd name="connsiteX27" fmla="*/ 171315 w 403555"/>
                <a:gd name="connsiteY27" fmla="*/ 9761 h 314092"/>
                <a:gd name="connsiteX28" fmla="*/ 159346 w 403555"/>
                <a:gd name="connsiteY28" fmla="*/ 9761 h 314092"/>
                <a:gd name="connsiteX29" fmla="*/ 142324 w 403555"/>
                <a:gd name="connsiteY29" fmla="*/ 3112 h 314092"/>
                <a:gd name="connsiteX30" fmla="*/ 129557 w 403555"/>
                <a:gd name="connsiteY30" fmla="*/ 6569 h 314092"/>
                <a:gd name="connsiteX31" fmla="*/ 121046 w 403555"/>
                <a:gd name="connsiteY31" fmla="*/ 15080 h 314092"/>
                <a:gd name="connsiteX32" fmla="*/ 98439 w 403555"/>
                <a:gd name="connsiteY32" fmla="*/ 14016 h 314092"/>
                <a:gd name="connsiteX33" fmla="*/ 88331 w 403555"/>
                <a:gd name="connsiteY33" fmla="*/ 46199 h 314092"/>
                <a:gd name="connsiteX34" fmla="*/ 76628 w 403555"/>
                <a:gd name="connsiteY34" fmla="*/ 59764 h 314092"/>
                <a:gd name="connsiteX35" fmla="*/ 59873 w 403555"/>
                <a:gd name="connsiteY35" fmla="*/ 79978 h 314092"/>
                <a:gd name="connsiteX36" fmla="*/ 51361 w 403555"/>
                <a:gd name="connsiteY36" fmla="*/ 106841 h 314092"/>
                <a:gd name="connsiteX37" fmla="*/ 39658 w 403555"/>
                <a:gd name="connsiteY37" fmla="*/ 118544 h 314092"/>
                <a:gd name="connsiteX38" fmla="*/ 31147 w 403555"/>
                <a:gd name="connsiteY38" fmla="*/ 143811 h 314092"/>
                <a:gd name="connsiteX39" fmla="*/ 27690 w 403555"/>
                <a:gd name="connsiteY39" fmla="*/ 174132 h 314092"/>
                <a:gd name="connsiteX40" fmla="*/ 5880 w 403555"/>
                <a:gd name="connsiteY40" fmla="*/ 179185 h 314092"/>
                <a:gd name="connsiteX41" fmla="*/ 826 w 403555"/>
                <a:gd name="connsiteY41" fmla="*/ 194346 h 314092"/>
                <a:gd name="connsiteX42" fmla="*/ 26094 w 403555"/>
                <a:gd name="connsiteY42" fmla="*/ 206847 h 31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03555" h="314092">
                  <a:moveTo>
                    <a:pt x="26094" y="206847"/>
                  </a:moveTo>
                  <a:cubicBezTo>
                    <a:pt x="29286" y="215358"/>
                    <a:pt x="44446" y="223603"/>
                    <a:pt x="49499" y="237167"/>
                  </a:cubicBezTo>
                  <a:cubicBezTo>
                    <a:pt x="54553" y="250732"/>
                    <a:pt x="67852" y="257381"/>
                    <a:pt x="74767" y="257381"/>
                  </a:cubicBezTo>
                  <a:cubicBezTo>
                    <a:pt x="79821" y="257381"/>
                    <a:pt x="76363" y="265892"/>
                    <a:pt x="74235" y="281319"/>
                  </a:cubicBezTo>
                  <a:cubicBezTo>
                    <a:pt x="77426" y="282649"/>
                    <a:pt x="80884" y="283712"/>
                    <a:pt x="83012" y="285042"/>
                  </a:cubicBezTo>
                  <a:cubicBezTo>
                    <a:pt x="87267" y="287436"/>
                    <a:pt x="104822" y="285042"/>
                    <a:pt x="110673" y="290362"/>
                  </a:cubicBezTo>
                  <a:cubicBezTo>
                    <a:pt x="116790" y="295681"/>
                    <a:pt x="135940" y="308448"/>
                    <a:pt x="142058" y="308448"/>
                  </a:cubicBezTo>
                  <a:cubicBezTo>
                    <a:pt x="148175" y="308448"/>
                    <a:pt x="169719" y="311374"/>
                    <a:pt x="173443" y="313767"/>
                  </a:cubicBezTo>
                  <a:cubicBezTo>
                    <a:pt x="177166" y="316161"/>
                    <a:pt x="181954" y="304724"/>
                    <a:pt x="191529" y="299405"/>
                  </a:cubicBezTo>
                  <a:cubicBezTo>
                    <a:pt x="201104" y="294085"/>
                    <a:pt x="213339" y="290362"/>
                    <a:pt x="214934" y="294618"/>
                  </a:cubicBezTo>
                  <a:cubicBezTo>
                    <a:pt x="216796" y="298873"/>
                    <a:pt x="223446" y="302331"/>
                    <a:pt x="228233" y="299937"/>
                  </a:cubicBezTo>
                  <a:cubicBezTo>
                    <a:pt x="230095" y="298873"/>
                    <a:pt x="235680" y="297543"/>
                    <a:pt x="241797" y="296213"/>
                  </a:cubicBezTo>
                  <a:cubicBezTo>
                    <a:pt x="250575" y="294085"/>
                    <a:pt x="260947" y="292490"/>
                    <a:pt x="263873" y="292756"/>
                  </a:cubicBezTo>
                  <a:cubicBezTo>
                    <a:pt x="268661" y="293288"/>
                    <a:pt x="281960" y="274138"/>
                    <a:pt x="299513" y="274138"/>
                  </a:cubicBezTo>
                  <a:cubicBezTo>
                    <a:pt x="317068" y="274138"/>
                    <a:pt x="321855" y="277063"/>
                    <a:pt x="329568" y="268818"/>
                  </a:cubicBezTo>
                  <a:cubicBezTo>
                    <a:pt x="337548" y="260307"/>
                    <a:pt x="396328" y="200729"/>
                    <a:pt x="401913" y="196474"/>
                  </a:cubicBezTo>
                  <a:cubicBezTo>
                    <a:pt x="407232" y="192218"/>
                    <a:pt x="398455" y="190356"/>
                    <a:pt x="392338" y="190356"/>
                  </a:cubicBezTo>
                  <a:cubicBezTo>
                    <a:pt x="386221" y="190356"/>
                    <a:pt x="374252" y="189824"/>
                    <a:pt x="355102" y="181845"/>
                  </a:cubicBezTo>
                  <a:cubicBezTo>
                    <a:pt x="335952" y="174132"/>
                    <a:pt x="305631" y="163759"/>
                    <a:pt x="300311" y="162695"/>
                  </a:cubicBezTo>
                  <a:cubicBezTo>
                    <a:pt x="294992" y="161365"/>
                    <a:pt x="287013" y="148864"/>
                    <a:pt x="282225" y="146471"/>
                  </a:cubicBezTo>
                  <a:cubicBezTo>
                    <a:pt x="277438" y="144077"/>
                    <a:pt x="267863" y="127321"/>
                    <a:pt x="265469" y="121735"/>
                  </a:cubicBezTo>
                  <a:cubicBezTo>
                    <a:pt x="264671" y="119873"/>
                    <a:pt x="266533" y="115884"/>
                    <a:pt x="269725" y="111628"/>
                  </a:cubicBezTo>
                  <a:cubicBezTo>
                    <a:pt x="263873" y="106043"/>
                    <a:pt x="260947" y="104447"/>
                    <a:pt x="256958" y="107107"/>
                  </a:cubicBezTo>
                  <a:cubicBezTo>
                    <a:pt x="251905" y="110564"/>
                    <a:pt x="243394" y="111362"/>
                    <a:pt x="241797" y="107905"/>
                  </a:cubicBezTo>
                  <a:cubicBezTo>
                    <a:pt x="240201" y="104447"/>
                    <a:pt x="236744" y="91680"/>
                    <a:pt x="242596" y="85031"/>
                  </a:cubicBezTo>
                  <a:cubicBezTo>
                    <a:pt x="248447" y="78116"/>
                    <a:pt x="256160" y="65615"/>
                    <a:pt x="256160" y="65615"/>
                  </a:cubicBezTo>
                  <a:cubicBezTo>
                    <a:pt x="256160" y="65615"/>
                    <a:pt x="204561" y="10559"/>
                    <a:pt x="198444" y="9761"/>
                  </a:cubicBezTo>
                  <a:cubicBezTo>
                    <a:pt x="192593" y="8963"/>
                    <a:pt x="175571" y="11357"/>
                    <a:pt x="171315" y="9761"/>
                  </a:cubicBezTo>
                  <a:cubicBezTo>
                    <a:pt x="167059" y="8165"/>
                    <a:pt x="167857" y="5505"/>
                    <a:pt x="159346" y="9761"/>
                  </a:cubicBezTo>
                  <a:cubicBezTo>
                    <a:pt x="150835" y="14016"/>
                    <a:pt x="147377" y="7101"/>
                    <a:pt x="142324" y="3112"/>
                  </a:cubicBezTo>
                  <a:cubicBezTo>
                    <a:pt x="137270" y="-1144"/>
                    <a:pt x="132217" y="-1942"/>
                    <a:pt x="129557" y="6569"/>
                  </a:cubicBezTo>
                  <a:cubicBezTo>
                    <a:pt x="127163" y="15080"/>
                    <a:pt x="125301" y="19336"/>
                    <a:pt x="121046" y="15080"/>
                  </a:cubicBezTo>
                  <a:cubicBezTo>
                    <a:pt x="118918" y="12953"/>
                    <a:pt x="108545" y="13218"/>
                    <a:pt x="98439" y="14016"/>
                  </a:cubicBezTo>
                  <a:cubicBezTo>
                    <a:pt x="100034" y="25985"/>
                    <a:pt x="88331" y="39284"/>
                    <a:pt x="88331" y="46199"/>
                  </a:cubicBezTo>
                  <a:cubicBezTo>
                    <a:pt x="88331" y="52848"/>
                    <a:pt x="81682" y="59764"/>
                    <a:pt x="76628" y="59764"/>
                  </a:cubicBezTo>
                  <a:cubicBezTo>
                    <a:pt x="71575" y="59764"/>
                    <a:pt x="66522" y="73328"/>
                    <a:pt x="59873" y="79978"/>
                  </a:cubicBezTo>
                  <a:cubicBezTo>
                    <a:pt x="53223" y="86627"/>
                    <a:pt x="58276" y="101787"/>
                    <a:pt x="51361" y="106841"/>
                  </a:cubicBezTo>
                  <a:cubicBezTo>
                    <a:pt x="44712" y="111894"/>
                    <a:pt x="34605" y="113490"/>
                    <a:pt x="39658" y="118544"/>
                  </a:cubicBezTo>
                  <a:cubicBezTo>
                    <a:pt x="44712" y="123597"/>
                    <a:pt x="31147" y="133704"/>
                    <a:pt x="31147" y="143811"/>
                  </a:cubicBezTo>
                  <a:cubicBezTo>
                    <a:pt x="31147" y="153918"/>
                    <a:pt x="29551" y="172270"/>
                    <a:pt x="27690" y="174132"/>
                  </a:cubicBezTo>
                  <a:cubicBezTo>
                    <a:pt x="26094" y="175728"/>
                    <a:pt x="5880" y="170674"/>
                    <a:pt x="5880" y="179185"/>
                  </a:cubicBezTo>
                  <a:cubicBezTo>
                    <a:pt x="5880" y="187696"/>
                    <a:pt x="-2631" y="187696"/>
                    <a:pt x="826" y="194346"/>
                  </a:cubicBezTo>
                  <a:cubicBezTo>
                    <a:pt x="4284" y="200197"/>
                    <a:pt x="22902" y="198601"/>
                    <a:pt x="26094" y="20684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70" name="Freeform: Shape 269">
              <a:extLst>
                <a:ext uri="{FF2B5EF4-FFF2-40B4-BE49-F238E27FC236}">
                  <a16:creationId xmlns:a16="http://schemas.microsoft.com/office/drawing/2014/main" id="{EF70B82F-BE80-4875-906D-6199F26DE3EC}"/>
                </a:ext>
              </a:extLst>
            </p:cNvPr>
            <p:cNvSpPr/>
            <p:nvPr/>
          </p:nvSpPr>
          <p:spPr>
            <a:xfrm>
              <a:off x="6647962" y="4250178"/>
              <a:ext cx="32304" cy="42885"/>
            </a:xfrm>
            <a:custGeom>
              <a:avLst/>
              <a:gdLst>
                <a:gd name="connsiteX0" fmla="*/ 33778 w 37485"/>
                <a:gd name="connsiteY0" fmla="*/ 21304 h 49763"/>
                <a:gd name="connsiteX1" fmla="*/ 20480 w 37485"/>
                <a:gd name="connsiteY1" fmla="*/ 26 h 49763"/>
                <a:gd name="connsiteX2" fmla="*/ 20214 w 37485"/>
                <a:gd name="connsiteY2" fmla="*/ 3484 h 49763"/>
                <a:gd name="connsiteX3" fmla="*/ 0 w 37485"/>
                <a:gd name="connsiteY3" fmla="*/ 44178 h 49763"/>
                <a:gd name="connsiteX4" fmla="*/ 12767 w 37485"/>
                <a:gd name="connsiteY4" fmla="*/ 49763 h 49763"/>
                <a:gd name="connsiteX5" fmla="*/ 33778 w 37485"/>
                <a:gd name="connsiteY5" fmla="*/ 21304 h 4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 h="49763">
                  <a:moveTo>
                    <a:pt x="33778" y="21304"/>
                  </a:moveTo>
                  <a:cubicBezTo>
                    <a:pt x="38832" y="16783"/>
                    <a:pt x="42024" y="-772"/>
                    <a:pt x="20480" y="26"/>
                  </a:cubicBezTo>
                  <a:cubicBezTo>
                    <a:pt x="20214" y="1090"/>
                    <a:pt x="20214" y="2420"/>
                    <a:pt x="20214" y="3484"/>
                  </a:cubicBezTo>
                  <a:cubicBezTo>
                    <a:pt x="20214" y="11729"/>
                    <a:pt x="7181" y="28752"/>
                    <a:pt x="0" y="44178"/>
                  </a:cubicBezTo>
                  <a:lnTo>
                    <a:pt x="12767" y="49763"/>
                  </a:lnTo>
                  <a:cubicBezTo>
                    <a:pt x="19682" y="38061"/>
                    <a:pt x="29789" y="25028"/>
                    <a:pt x="33778" y="2130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71" name="Freeform: Shape 270">
              <a:extLst>
                <a:ext uri="{FF2B5EF4-FFF2-40B4-BE49-F238E27FC236}">
                  <a16:creationId xmlns:a16="http://schemas.microsoft.com/office/drawing/2014/main" id="{F76AFAF4-CA6C-4F32-B828-7B024A3BB327}"/>
                </a:ext>
              </a:extLst>
            </p:cNvPr>
            <p:cNvSpPr/>
            <p:nvPr/>
          </p:nvSpPr>
          <p:spPr>
            <a:xfrm>
              <a:off x="6659194" y="4184646"/>
              <a:ext cx="161136" cy="128358"/>
            </a:xfrm>
            <a:custGeom>
              <a:avLst/>
              <a:gdLst>
                <a:gd name="connsiteX0" fmla="*/ 20746 w 186978"/>
                <a:gd name="connsiteY0" fmla="*/ 97346 h 148944"/>
                <a:gd name="connsiteX1" fmla="*/ 0 w 186978"/>
                <a:gd name="connsiteY1" fmla="*/ 126071 h 148944"/>
                <a:gd name="connsiteX2" fmla="*/ 1330 w 186978"/>
                <a:gd name="connsiteY2" fmla="*/ 126603 h 148944"/>
                <a:gd name="connsiteX3" fmla="*/ 3458 w 186978"/>
                <a:gd name="connsiteY3" fmla="*/ 136178 h 148944"/>
                <a:gd name="connsiteX4" fmla="*/ 28193 w 186978"/>
                <a:gd name="connsiteY4" fmla="*/ 148945 h 148944"/>
                <a:gd name="connsiteX5" fmla="*/ 53993 w 186978"/>
                <a:gd name="connsiteY5" fmla="*/ 135114 h 148944"/>
                <a:gd name="connsiteX6" fmla="*/ 147349 w 186978"/>
                <a:gd name="connsiteY6" fmla="*/ 87771 h 148944"/>
                <a:gd name="connsiteX7" fmla="*/ 153732 w 186978"/>
                <a:gd name="connsiteY7" fmla="*/ 71813 h 148944"/>
                <a:gd name="connsiteX8" fmla="*/ 155860 w 186978"/>
                <a:gd name="connsiteY8" fmla="*/ 50269 h 148944"/>
                <a:gd name="connsiteX9" fmla="*/ 153732 w 186978"/>
                <a:gd name="connsiteY9" fmla="*/ 27661 h 148944"/>
                <a:gd name="connsiteX10" fmla="*/ 171020 w 186978"/>
                <a:gd name="connsiteY10" fmla="*/ 14894 h 148944"/>
                <a:gd name="connsiteX11" fmla="*/ 186979 w 186978"/>
                <a:gd name="connsiteY11" fmla="*/ 3192 h 148944"/>
                <a:gd name="connsiteX12" fmla="*/ 176340 w 186978"/>
                <a:gd name="connsiteY12" fmla="*/ 0 h 148944"/>
                <a:gd name="connsiteX13" fmla="*/ 146285 w 186978"/>
                <a:gd name="connsiteY13" fmla="*/ 4255 h 148944"/>
                <a:gd name="connsiteX14" fmla="*/ 109847 w 186978"/>
                <a:gd name="connsiteY14" fmla="*/ 14894 h 148944"/>
                <a:gd name="connsiteX15" fmla="*/ 78728 w 186978"/>
                <a:gd name="connsiteY15" fmla="*/ 13831 h 148944"/>
                <a:gd name="connsiteX16" fmla="*/ 61440 w 186978"/>
                <a:gd name="connsiteY16" fmla="*/ 17022 h 148944"/>
                <a:gd name="connsiteX17" fmla="*/ 36704 w 186978"/>
                <a:gd name="connsiteY17" fmla="*/ 17022 h 148944"/>
                <a:gd name="connsiteX18" fmla="*/ 26065 w 186978"/>
                <a:gd name="connsiteY18" fmla="*/ 23406 h 148944"/>
                <a:gd name="connsiteX19" fmla="*/ 10107 w 186978"/>
                <a:gd name="connsiteY19" fmla="*/ 42290 h 148944"/>
                <a:gd name="connsiteX20" fmla="*/ 9841 w 186978"/>
                <a:gd name="connsiteY20" fmla="*/ 56120 h 148944"/>
                <a:gd name="connsiteX21" fmla="*/ 7714 w 186978"/>
                <a:gd name="connsiteY21" fmla="*/ 76068 h 148944"/>
                <a:gd name="connsiteX22" fmla="*/ 20746 w 186978"/>
                <a:gd name="connsiteY22" fmla="*/ 97346 h 14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6978" h="148944">
                  <a:moveTo>
                    <a:pt x="20746" y="97346"/>
                  </a:moveTo>
                  <a:cubicBezTo>
                    <a:pt x="16756" y="100804"/>
                    <a:pt x="6649" y="114102"/>
                    <a:pt x="0" y="126071"/>
                  </a:cubicBezTo>
                  <a:lnTo>
                    <a:pt x="1330" y="126603"/>
                  </a:lnTo>
                  <a:lnTo>
                    <a:pt x="3458" y="136178"/>
                  </a:lnTo>
                  <a:lnTo>
                    <a:pt x="28193" y="148945"/>
                  </a:lnTo>
                  <a:cubicBezTo>
                    <a:pt x="28193" y="148945"/>
                    <a:pt x="46545" y="136178"/>
                    <a:pt x="53993" y="135114"/>
                  </a:cubicBezTo>
                  <a:cubicBezTo>
                    <a:pt x="61440" y="134050"/>
                    <a:pt x="147349" y="87771"/>
                    <a:pt x="147349" y="87771"/>
                  </a:cubicBezTo>
                  <a:cubicBezTo>
                    <a:pt x="147349" y="87771"/>
                    <a:pt x="154796" y="76068"/>
                    <a:pt x="153732" y="71813"/>
                  </a:cubicBezTo>
                  <a:cubicBezTo>
                    <a:pt x="152669" y="67557"/>
                    <a:pt x="151604" y="55588"/>
                    <a:pt x="155860" y="50269"/>
                  </a:cubicBezTo>
                  <a:cubicBezTo>
                    <a:pt x="160115" y="44949"/>
                    <a:pt x="150541" y="36172"/>
                    <a:pt x="153732" y="27661"/>
                  </a:cubicBezTo>
                  <a:cubicBezTo>
                    <a:pt x="156924" y="19150"/>
                    <a:pt x="171020" y="14894"/>
                    <a:pt x="171020" y="14894"/>
                  </a:cubicBezTo>
                  <a:lnTo>
                    <a:pt x="186979" y="3192"/>
                  </a:lnTo>
                  <a:lnTo>
                    <a:pt x="176340" y="0"/>
                  </a:lnTo>
                  <a:cubicBezTo>
                    <a:pt x="176340" y="0"/>
                    <a:pt x="162509" y="5319"/>
                    <a:pt x="146285" y="4255"/>
                  </a:cubicBezTo>
                  <a:cubicBezTo>
                    <a:pt x="130327" y="3192"/>
                    <a:pt x="126869" y="14894"/>
                    <a:pt x="109847" y="14894"/>
                  </a:cubicBezTo>
                  <a:cubicBezTo>
                    <a:pt x="92559" y="14894"/>
                    <a:pt x="82983" y="19150"/>
                    <a:pt x="78728" y="13831"/>
                  </a:cubicBezTo>
                  <a:cubicBezTo>
                    <a:pt x="74472" y="8511"/>
                    <a:pt x="73409" y="11703"/>
                    <a:pt x="61440" y="17022"/>
                  </a:cubicBezTo>
                  <a:cubicBezTo>
                    <a:pt x="49737" y="22342"/>
                    <a:pt x="42024" y="21278"/>
                    <a:pt x="36704" y="17022"/>
                  </a:cubicBezTo>
                  <a:cubicBezTo>
                    <a:pt x="31385" y="12767"/>
                    <a:pt x="27129" y="18086"/>
                    <a:pt x="26065" y="23406"/>
                  </a:cubicBezTo>
                  <a:cubicBezTo>
                    <a:pt x="25002" y="28459"/>
                    <a:pt x="26597" y="39896"/>
                    <a:pt x="10107" y="42290"/>
                  </a:cubicBezTo>
                  <a:cubicBezTo>
                    <a:pt x="9043" y="47343"/>
                    <a:pt x="6916" y="52397"/>
                    <a:pt x="9841" y="56120"/>
                  </a:cubicBezTo>
                  <a:cubicBezTo>
                    <a:pt x="14097" y="61440"/>
                    <a:pt x="9043" y="67557"/>
                    <a:pt x="7714" y="76068"/>
                  </a:cubicBezTo>
                  <a:cubicBezTo>
                    <a:pt x="28991" y="75270"/>
                    <a:pt x="25799" y="92824"/>
                    <a:pt x="20746" y="9734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72" name="Freeform: Shape 271">
              <a:extLst>
                <a:ext uri="{FF2B5EF4-FFF2-40B4-BE49-F238E27FC236}">
                  <a16:creationId xmlns:a16="http://schemas.microsoft.com/office/drawing/2014/main" id="{A0A7F1D8-BC0D-471A-9ED4-2EDCAACDF0B4}"/>
                </a:ext>
              </a:extLst>
            </p:cNvPr>
            <p:cNvSpPr/>
            <p:nvPr/>
          </p:nvSpPr>
          <p:spPr>
            <a:xfrm>
              <a:off x="8771100" y="4155995"/>
              <a:ext cx="82613" cy="108574"/>
            </a:xfrm>
            <a:custGeom>
              <a:avLst/>
              <a:gdLst>
                <a:gd name="connsiteX0" fmla="*/ 20278 w 95862"/>
                <a:gd name="connsiteY0" fmla="*/ 10639 h 125987"/>
                <a:gd name="connsiteX1" fmla="*/ 4320 w 95862"/>
                <a:gd name="connsiteY1" fmla="*/ 22608 h 125987"/>
                <a:gd name="connsiteX2" fmla="*/ 12831 w 95862"/>
                <a:gd name="connsiteY2" fmla="*/ 36970 h 125987"/>
                <a:gd name="connsiteX3" fmla="*/ 11235 w 95862"/>
                <a:gd name="connsiteY3" fmla="*/ 48673 h 125987"/>
                <a:gd name="connsiteX4" fmla="*/ 9906 w 95862"/>
                <a:gd name="connsiteY4" fmla="*/ 73674 h 125987"/>
                <a:gd name="connsiteX5" fmla="*/ 1128 w 95862"/>
                <a:gd name="connsiteY5" fmla="*/ 106655 h 125987"/>
                <a:gd name="connsiteX6" fmla="*/ 5118 w 95862"/>
                <a:gd name="connsiteY6" fmla="*/ 124741 h 125987"/>
                <a:gd name="connsiteX7" fmla="*/ 56983 w 95862"/>
                <a:gd name="connsiteY7" fmla="*/ 107985 h 125987"/>
                <a:gd name="connsiteX8" fmla="*/ 83580 w 95862"/>
                <a:gd name="connsiteY8" fmla="*/ 96814 h 125987"/>
                <a:gd name="connsiteX9" fmla="*/ 94751 w 95862"/>
                <a:gd name="connsiteY9" fmla="*/ 85111 h 125987"/>
                <a:gd name="connsiteX10" fmla="*/ 87569 w 95862"/>
                <a:gd name="connsiteY10" fmla="*/ 45747 h 125987"/>
                <a:gd name="connsiteX11" fmla="*/ 59376 w 95862"/>
                <a:gd name="connsiteY11" fmla="*/ 0 h 125987"/>
                <a:gd name="connsiteX12" fmla="*/ 45014 w 95862"/>
                <a:gd name="connsiteY12" fmla="*/ 5319 h 125987"/>
                <a:gd name="connsiteX13" fmla="*/ 20278 w 95862"/>
                <a:gd name="connsiteY13" fmla="*/ 10639 h 12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862" h="125987">
                  <a:moveTo>
                    <a:pt x="20278" y="10639"/>
                  </a:moveTo>
                  <a:cubicBezTo>
                    <a:pt x="17885" y="13033"/>
                    <a:pt x="10437" y="17554"/>
                    <a:pt x="4320" y="22608"/>
                  </a:cubicBezTo>
                  <a:cubicBezTo>
                    <a:pt x="7511" y="27661"/>
                    <a:pt x="6714" y="36438"/>
                    <a:pt x="12831" y="36970"/>
                  </a:cubicBezTo>
                  <a:cubicBezTo>
                    <a:pt x="21342" y="37768"/>
                    <a:pt x="20544" y="50535"/>
                    <a:pt x="11235" y="48673"/>
                  </a:cubicBezTo>
                  <a:cubicBezTo>
                    <a:pt x="1926" y="46545"/>
                    <a:pt x="1926" y="61174"/>
                    <a:pt x="9906" y="73674"/>
                  </a:cubicBezTo>
                  <a:cubicBezTo>
                    <a:pt x="17885" y="86175"/>
                    <a:pt x="-5255" y="100272"/>
                    <a:pt x="1128" y="106655"/>
                  </a:cubicBezTo>
                  <a:cubicBezTo>
                    <a:pt x="7511" y="113038"/>
                    <a:pt x="2458" y="120752"/>
                    <a:pt x="5118" y="124741"/>
                  </a:cubicBezTo>
                  <a:cubicBezTo>
                    <a:pt x="8044" y="128731"/>
                    <a:pt x="42088" y="123145"/>
                    <a:pt x="56983" y="107985"/>
                  </a:cubicBezTo>
                  <a:cubicBezTo>
                    <a:pt x="71877" y="92824"/>
                    <a:pt x="75867" y="94686"/>
                    <a:pt x="83580" y="96814"/>
                  </a:cubicBezTo>
                  <a:cubicBezTo>
                    <a:pt x="91293" y="98942"/>
                    <a:pt x="98740" y="91229"/>
                    <a:pt x="94751" y="85111"/>
                  </a:cubicBezTo>
                  <a:cubicBezTo>
                    <a:pt x="90761" y="78994"/>
                    <a:pt x="86240" y="64099"/>
                    <a:pt x="87569" y="45747"/>
                  </a:cubicBezTo>
                  <a:cubicBezTo>
                    <a:pt x="88367" y="35108"/>
                    <a:pt x="73739" y="15692"/>
                    <a:pt x="59376" y="0"/>
                  </a:cubicBezTo>
                  <a:cubicBezTo>
                    <a:pt x="54855" y="3458"/>
                    <a:pt x="50865" y="5319"/>
                    <a:pt x="45014" y="5319"/>
                  </a:cubicBezTo>
                  <a:cubicBezTo>
                    <a:pt x="35439" y="5319"/>
                    <a:pt x="24800" y="6383"/>
                    <a:pt x="20278" y="10639"/>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20847747-ECFF-45F1-8B44-0143661E3303}"/>
                </a:ext>
              </a:extLst>
            </p:cNvPr>
            <p:cNvSpPr/>
            <p:nvPr/>
          </p:nvSpPr>
          <p:spPr>
            <a:xfrm>
              <a:off x="7892294" y="4475338"/>
              <a:ext cx="97934" cy="131517"/>
            </a:xfrm>
            <a:custGeom>
              <a:avLst/>
              <a:gdLst>
                <a:gd name="connsiteX0" fmla="*/ 113641 w 113640"/>
                <a:gd name="connsiteY0" fmla="*/ 126544 h 152609"/>
                <a:gd name="connsiteX1" fmla="*/ 102737 w 113640"/>
                <a:gd name="connsiteY1" fmla="*/ 74147 h 152609"/>
                <a:gd name="connsiteX2" fmla="*/ 83320 w 113640"/>
                <a:gd name="connsiteY2" fmla="*/ 95159 h 152609"/>
                <a:gd name="connsiteX3" fmla="*/ 84916 w 113640"/>
                <a:gd name="connsiteY3" fmla="*/ 65902 h 152609"/>
                <a:gd name="connsiteX4" fmla="*/ 105928 w 113640"/>
                <a:gd name="connsiteY4" fmla="*/ 38241 h 152609"/>
                <a:gd name="connsiteX5" fmla="*/ 86512 w 113640"/>
                <a:gd name="connsiteY5" fmla="*/ 31858 h 152609"/>
                <a:gd name="connsiteX6" fmla="*/ 55660 w 113640"/>
                <a:gd name="connsiteY6" fmla="*/ 33454 h 152609"/>
                <a:gd name="connsiteX7" fmla="*/ 42626 w 113640"/>
                <a:gd name="connsiteY7" fmla="*/ 20421 h 152609"/>
                <a:gd name="connsiteX8" fmla="*/ 24806 w 113640"/>
                <a:gd name="connsiteY8" fmla="*/ 5792 h 152609"/>
                <a:gd name="connsiteX9" fmla="*/ 1933 w 113640"/>
                <a:gd name="connsiteY9" fmla="*/ 5792 h 152609"/>
                <a:gd name="connsiteX10" fmla="*/ 19753 w 113640"/>
                <a:gd name="connsiteY10" fmla="*/ 28666 h 152609"/>
                <a:gd name="connsiteX11" fmla="*/ 5125 w 113640"/>
                <a:gd name="connsiteY11" fmla="*/ 40103 h 152609"/>
                <a:gd name="connsiteX12" fmla="*/ 11508 w 113640"/>
                <a:gd name="connsiteY12" fmla="*/ 80797 h 152609"/>
                <a:gd name="connsiteX13" fmla="*/ 21083 w 113640"/>
                <a:gd name="connsiteY13" fmla="*/ 130534 h 152609"/>
                <a:gd name="connsiteX14" fmla="*/ 39169 w 113640"/>
                <a:gd name="connsiteY14" fmla="*/ 125480 h 152609"/>
                <a:gd name="connsiteX15" fmla="*/ 60979 w 113640"/>
                <a:gd name="connsiteY15" fmla="*/ 115107 h 152609"/>
                <a:gd name="connsiteX16" fmla="*/ 77469 w 113640"/>
                <a:gd name="connsiteY16" fmla="*/ 101808 h 152609"/>
                <a:gd name="connsiteX17" fmla="*/ 91831 w 113640"/>
                <a:gd name="connsiteY17" fmla="*/ 138779 h 152609"/>
                <a:gd name="connsiteX18" fmla="*/ 96087 w 113640"/>
                <a:gd name="connsiteY18" fmla="*/ 152609 h 152609"/>
                <a:gd name="connsiteX19" fmla="*/ 105928 w 113640"/>
                <a:gd name="connsiteY19" fmla="*/ 144630 h 152609"/>
                <a:gd name="connsiteX20" fmla="*/ 113641 w 113640"/>
                <a:gd name="connsiteY20" fmla="*/ 126544 h 15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640" h="152609">
                  <a:moveTo>
                    <a:pt x="113641" y="126544"/>
                  </a:moveTo>
                  <a:cubicBezTo>
                    <a:pt x="108854" y="99947"/>
                    <a:pt x="106194" y="74147"/>
                    <a:pt x="102737" y="74147"/>
                  </a:cubicBezTo>
                  <a:cubicBezTo>
                    <a:pt x="97949" y="74147"/>
                    <a:pt x="91300" y="97021"/>
                    <a:pt x="83320" y="95159"/>
                  </a:cubicBezTo>
                  <a:cubicBezTo>
                    <a:pt x="75075" y="93563"/>
                    <a:pt x="75075" y="65902"/>
                    <a:pt x="84916" y="65902"/>
                  </a:cubicBezTo>
                  <a:cubicBezTo>
                    <a:pt x="94757" y="65902"/>
                    <a:pt x="105928" y="44624"/>
                    <a:pt x="105928" y="38241"/>
                  </a:cubicBezTo>
                  <a:cubicBezTo>
                    <a:pt x="105928" y="31858"/>
                    <a:pt x="96087" y="31858"/>
                    <a:pt x="86512" y="31858"/>
                  </a:cubicBezTo>
                  <a:cubicBezTo>
                    <a:pt x="76671" y="31858"/>
                    <a:pt x="55660" y="33454"/>
                    <a:pt x="55660" y="33454"/>
                  </a:cubicBezTo>
                  <a:cubicBezTo>
                    <a:pt x="55660" y="33454"/>
                    <a:pt x="42626" y="28666"/>
                    <a:pt x="42626" y="20421"/>
                  </a:cubicBezTo>
                  <a:cubicBezTo>
                    <a:pt x="42626" y="12442"/>
                    <a:pt x="37839" y="5792"/>
                    <a:pt x="24806" y="5792"/>
                  </a:cubicBezTo>
                  <a:cubicBezTo>
                    <a:pt x="11774" y="5792"/>
                    <a:pt x="11774" y="-7240"/>
                    <a:pt x="1933" y="5792"/>
                  </a:cubicBezTo>
                  <a:cubicBezTo>
                    <a:pt x="-7908" y="18825"/>
                    <a:pt x="23210" y="18825"/>
                    <a:pt x="19753" y="28666"/>
                  </a:cubicBezTo>
                  <a:cubicBezTo>
                    <a:pt x="16561" y="38507"/>
                    <a:pt x="6720" y="31858"/>
                    <a:pt x="5125" y="40103"/>
                  </a:cubicBezTo>
                  <a:cubicBezTo>
                    <a:pt x="3529" y="48082"/>
                    <a:pt x="6720" y="69360"/>
                    <a:pt x="11508" y="80797"/>
                  </a:cubicBezTo>
                  <a:cubicBezTo>
                    <a:pt x="15231" y="89574"/>
                    <a:pt x="20817" y="111915"/>
                    <a:pt x="21083" y="130534"/>
                  </a:cubicBezTo>
                  <a:cubicBezTo>
                    <a:pt x="28796" y="128938"/>
                    <a:pt x="32254" y="125480"/>
                    <a:pt x="39169" y="125480"/>
                  </a:cubicBezTo>
                  <a:cubicBezTo>
                    <a:pt x="47946" y="125480"/>
                    <a:pt x="60181" y="124416"/>
                    <a:pt x="60979" y="115107"/>
                  </a:cubicBezTo>
                  <a:cubicBezTo>
                    <a:pt x="61776" y="105798"/>
                    <a:pt x="71883" y="99149"/>
                    <a:pt x="77469" y="101808"/>
                  </a:cubicBezTo>
                  <a:cubicBezTo>
                    <a:pt x="83054" y="104734"/>
                    <a:pt x="91566" y="127076"/>
                    <a:pt x="91831" y="138779"/>
                  </a:cubicBezTo>
                  <a:cubicBezTo>
                    <a:pt x="91831" y="142502"/>
                    <a:pt x="93693" y="147290"/>
                    <a:pt x="96087" y="152609"/>
                  </a:cubicBezTo>
                  <a:cubicBezTo>
                    <a:pt x="100609" y="148088"/>
                    <a:pt x="105928" y="144630"/>
                    <a:pt x="105928" y="144630"/>
                  </a:cubicBezTo>
                  <a:cubicBezTo>
                    <a:pt x="105928" y="144630"/>
                    <a:pt x="109120" y="132129"/>
                    <a:pt x="113641" y="12654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74" name="Freeform: Shape 273">
              <a:extLst>
                <a:ext uri="{FF2B5EF4-FFF2-40B4-BE49-F238E27FC236}">
                  <a16:creationId xmlns:a16="http://schemas.microsoft.com/office/drawing/2014/main" id="{A6A280D5-382D-4753-9F97-A87143C7667C}"/>
                </a:ext>
              </a:extLst>
            </p:cNvPr>
            <p:cNvSpPr/>
            <p:nvPr/>
          </p:nvSpPr>
          <p:spPr>
            <a:xfrm>
              <a:off x="7436681" y="4234843"/>
              <a:ext cx="650275" cy="685689"/>
            </a:xfrm>
            <a:custGeom>
              <a:avLst/>
              <a:gdLst>
                <a:gd name="connsiteX0" fmla="*/ 540190 w 754564"/>
                <a:gd name="connsiteY0" fmla="*/ 359595 h 795657"/>
                <a:gd name="connsiteX1" fmla="*/ 533807 w 754564"/>
                <a:gd name="connsiteY1" fmla="*/ 318901 h 795657"/>
                <a:gd name="connsiteX2" fmla="*/ 548436 w 754564"/>
                <a:gd name="connsiteY2" fmla="*/ 307464 h 795657"/>
                <a:gd name="connsiteX3" fmla="*/ 530615 w 754564"/>
                <a:gd name="connsiteY3" fmla="*/ 284591 h 795657"/>
                <a:gd name="connsiteX4" fmla="*/ 553489 w 754564"/>
                <a:gd name="connsiteY4" fmla="*/ 284591 h 795657"/>
                <a:gd name="connsiteX5" fmla="*/ 571309 w 754564"/>
                <a:gd name="connsiteY5" fmla="*/ 299219 h 795657"/>
                <a:gd name="connsiteX6" fmla="*/ 584342 w 754564"/>
                <a:gd name="connsiteY6" fmla="*/ 312252 h 795657"/>
                <a:gd name="connsiteX7" fmla="*/ 615195 w 754564"/>
                <a:gd name="connsiteY7" fmla="*/ 310656 h 795657"/>
                <a:gd name="connsiteX8" fmla="*/ 634611 w 754564"/>
                <a:gd name="connsiteY8" fmla="*/ 317039 h 795657"/>
                <a:gd name="connsiteX9" fmla="*/ 613599 w 754564"/>
                <a:gd name="connsiteY9" fmla="*/ 344700 h 795657"/>
                <a:gd name="connsiteX10" fmla="*/ 612003 w 754564"/>
                <a:gd name="connsiteY10" fmla="*/ 373957 h 795657"/>
                <a:gd name="connsiteX11" fmla="*/ 631419 w 754564"/>
                <a:gd name="connsiteY11" fmla="*/ 352945 h 795657"/>
                <a:gd name="connsiteX12" fmla="*/ 642324 w 754564"/>
                <a:gd name="connsiteY12" fmla="*/ 405342 h 795657"/>
                <a:gd name="connsiteX13" fmla="*/ 646313 w 754564"/>
                <a:gd name="connsiteY13" fmla="*/ 402682 h 795657"/>
                <a:gd name="connsiteX14" fmla="*/ 653761 w 754564"/>
                <a:gd name="connsiteY14" fmla="*/ 373691 h 795657"/>
                <a:gd name="connsiteX15" fmla="*/ 659080 w 754564"/>
                <a:gd name="connsiteY15" fmla="*/ 346828 h 795657"/>
                <a:gd name="connsiteX16" fmla="*/ 680624 w 754564"/>
                <a:gd name="connsiteY16" fmla="*/ 347892 h 795657"/>
                <a:gd name="connsiteX17" fmla="*/ 690199 w 754564"/>
                <a:gd name="connsiteY17" fmla="*/ 314646 h 795657"/>
                <a:gd name="connsiteX18" fmla="*/ 697646 w 754564"/>
                <a:gd name="connsiteY18" fmla="*/ 281399 h 795657"/>
                <a:gd name="connsiteX19" fmla="*/ 715999 w 754564"/>
                <a:gd name="connsiteY19" fmla="*/ 259855 h 795657"/>
                <a:gd name="connsiteX20" fmla="*/ 738606 w 754564"/>
                <a:gd name="connsiteY20" fmla="*/ 250280 h 795657"/>
                <a:gd name="connsiteX21" fmla="*/ 750309 w 754564"/>
                <a:gd name="connsiteY21" fmla="*/ 250280 h 795657"/>
                <a:gd name="connsiteX22" fmla="*/ 748181 w 754564"/>
                <a:gd name="connsiteY22" fmla="*/ 232194 h 795657"/>
                <a:gd name="connsiteX23" fmla="*/ 754565 w 754564"/>
                <a:gd name="connsiteY23" fmla="*/ 219427 h 795657"/>
                <a:gd name="connsiteX24" fmla="*/ 738606 w 754564"/>
                <a:gd name="connsiteY24" fmla="*/ 210916 h 795657"/>
                <a:gd name="connsiteX25" fmla="*/ 727967 w 754564"/>
                <a:gd name="connsiteY25" fmla="*/ 192830 h 795657"/>
                <a:gd name="connsiteX26" fmla="*/ 714136 w 754564"/>
                <a:gd name="connsiteY26" fmla="*/ 194958 h 795657"/>
                <a:gd name="connsiteX27" fmla="*/ 681954 w 754564"/>
                <a:gd name="connsiteY27" fmla="*/ 196022 h 795657"/>
                <a:gd name="connsiteX28" fmla="*/ 658282 w 754564"/>
                <a:gd name="connsiteY28" fmla="*/ 210916 h 795657"/>
                <a:gd name="connsiteX29" fmla="*/ 647643 w 754564"/>
                <a:gd name="connsiteY29" fmla="*/ 221555 h 795657"/>
                <a:gd name="connsiteX30" fmla="*/ 634877 w 754564"/>
                <a:gd name="connsiteY30" fmla="*/ 233258 h 795657"/>
                <a:gd name="connsiteX31" fmla="*/ 620780 w 754564"/>
                <a:gd name="connsiteY31" fmla="*/ 238577 h 795657"/>
                <a:gd name="connsiteX32" fmla="*/ 623972 w 754564"/>
                <a:gd name="connsiteY32" fmla="*/ 262249 h 795657"/>
                <a:gd name="connsiteX33" fmla="*/ 597108 w 754564"/>
                <a:gd name="connsiteY33" fmla="*/ 265441 h 795657"/>
                <a:gd name="connsiteX34" fmla="*/ 571309 w 754564"/>
                <a:gd name="connsiteY34" fmla="*/ 263313 h 795657"/>
                <a:gd name="connsiteX35" fmla="*/ 553223 w 754564"/>
                <a:gd name="connsiteY35" fmla="*/ 259057 h 795657"/>
                <a:gd name="connsiteX36" fmla="*/ 544712 w 754564"/>
                <a:gd name="connsiteY36" fmla="*/ 240705 h 795657"/>
                <a:gd name="connsiteX37" fmla="*/ 536201 w 754564"/>
                <a:gd name="connsiteY37" fmla="*/ 226875 h 795657"/>
                <a:gd name="connsiteX38" fmla="*/ 525562 w 754564"/>
                <a:gd name="connsiteY38" fmla="*/ 239641 h 795657"/>
                <a:gd name="connsiteX39" fmla="*/ 524498 w 754564"/>
                <a:gd name="connsiteY39" fmla="*/ 267568 h 795657"/>
                <a:gd name="connsiteX40" fmla="*/ 477155 w 754564"/>
                <a:gd name="connsiteY40" fmla="*/ 271824 h 795657"/>
                <a:gd name="connsiteX41" fmla="*/ 441781 w 754564"/>
                <a:gd name="connsiteY41" fmla="*/ 257727 h 795657"/>
                <a:gd name="connsiteX42" fmla="*/ 426620 w 754564"/>
                <a:gd name="connsiteY42" fmla="*/ 242833 h 795657"/>
                <a:gd name="connsiteX43" fmla="*/ 400821 w 754564"/>
                <a:gd name="connsiteY43" fmla="*/ 247088 h 795657"/>
                <a:gd name="connsiteX44" fmla="*/ 378213 w 754564"/>
                <a:gd name="connsiteY44" fmla="*/ 234322 h 795657"/>
                <a:gd name="connsiteX45" fmla="*/ 357733 w 754564"/>
                <a:gd name="connsiteY45" fmla="*/ 223683 h 795657"/>
                <a:gd name="connsiteX46" fmla="*/ 336190 w 754564"/>
                <a:gd name="connsiteY46" fmla="*/ 213044 h 795657"/>
                <a:gd name="connsiteX47" fmla="*/ 322359 w 754564"/>
                <a:gd name="connsiteY47" fmla="*/ 202405 h 795657"/>
                <a:gd name="connsiteX48" fmla="*/ 326614 w 754564"/>
                <a:gd name="connsiteY48" fmla="*/ 181925 h 795657"/>
                <a:gd name="connsiteX49" fmla="*/ 339381 w 754564"/>
                <a:gd name="connsiteY49" fmla="*/ 164637 h 795657"/>
                <a:gd name="connsiteX50" fmla="*/ 327679 w 754564"/>
                <a:gd name="connsiteY50" fmla="*/ 152934 h 795657"/>
                <a:gd name="connsiteX51" fmla="*/ 311720 w 754564"/>
                <a:gd name="connsiteY51" fmla="*/ 139104 h 795657"/>
                <a:gd name="connsiteX52" fmla="*/ 289113 w 754564"/>
                <a:gd name="connsiteY52" fmla="*/ 123145 h 795657"/>
                <a:gd name="connsiteX53" fmla="*/ 279537 w 754564"/>
                <a:gd name="connsiteY53" fmla="*/ 101601 h 795657"/>
                <a:gd name="connsiteX54" fmla="*/ 285920 w 754564"/>
                <a:gd name="connsiteY54" fmla="*/ 89899 h 795657"/>
                <a:gd name="connsiteX55" fmla="*/ 301879 w 754564"/>
                <a:gd name="connsiteY55" fmla="*/ 80324 h 795657"/>
                <a:gd name="connsiteX56" fmla="*/ 286985 w 754564"/>
                <a:gd name="connsiteY56" fmla="*/ 56652 h 795657"/>
                <a:gd name="connsiteX57" fmla="*/ 285920 w 754564"/>
                <a:gd name="connsiteY57" fmla="*/ 30853 h 795657"/>
                <a:gd name="connsiteX58" fmla="*/ 269962 w 754564"/>
                <a:gd name="connsiteY58" fmla="*/ 12767 h 795657"/>
                <a:gd name="connsiteX59" fmla="*/ 259323 w 754564"/>
                <a:gd name="connsiteY59" fmla="*/ 0 h 795657"/>
                <a:gd name="connsiteX60" fmla="*/ 248684 w 754564"/>
                <a:gd name="connsiteY60" fmla="*/ 1064 h 795657"/>
                <a:gd name="connsiteX61" fmla="*/ 238045 w 754564"/>
                <a:gd name="connsiteY61" fmla="*/ 20480 h 795657"/>
                <a:gd name="connsiteX62" fmla="*/ 211183 w 754564"/>
                <a:gd name="connsiteY62" fmla="*/ 31119 h 795657"/>
                <a:gd name="connsiteX63" fmla="*/ 170489 w 754564"/>
                <a:gd name="connsiteY63" fmla="*/ 23671 h 795657"/>
                <a:gd name="connsiteX64" fmla="*/ 156392 w 754564"/>
                <a:gd name="connsiteY64" fmla="*/ 38566 h 795657"/>
                <a:gd name="connsiteX65" fmla="*/ 160648 w 754564"/>
                <a:gd name="connsiteY65" fmla="*/ 64365 h 795657"/>
                <a:gd name="connsiteX66" fmla="*/ 176606 w 754564"/>
                <a:gd name="connsiteY66" fmla="*/ 90165 h 795657"/>
                <a:gd name="connsiteX67" fmla="*/ 189373 w 754564"/>
                <a:gd name="connsiteY67" fmla="*/ 101867 h 795657"/>
                <a:gd name="connsiteX68" fmla="*/ 175542 w 754564"/>
                <a:gd name="connsiteY68" fmla="*/ 122347 h 795657"/>
                <a:gd name="connsiteX69" fmla="*/ 170222 w 754564"/>
                <a:gd name="connsiteY69" fmla="*/ 142827 h 795657"/>
                <a:gd name="connsiteX70" fmla="*/ 157456 w 754564"/>
                <a:gd name="connsiteY70" fmla="*/ 157722 h 795657"/>
                <a:gd name="connsiteX71" fmla="*/ 141498 w 754564"/>
                <a:gd name="connsiteY71" fmla="*/ 170488 h 795657"/>
                <a:gd name="connsiteX72" fmla="*/ 130859 w 754564"/>
                <a:gd name="connsiteY72" fmla="*/ 199479 h 795657"/>
                <a:gd name="connsiteX73" fmla="*/ 108251 w 754564"/>
                <a:gd name="connsiteY73" fmla="*/ 213576 h 795657"/>
                <a:gd name="connsiteX74" fmla="*/ 93357 w 754564"/>
                <a:gd name="connsiteY74" fmla="*/ 233790 h 795657"/>
                <a:gd name="connsiteX75" fmla="*/ 75005 w 754564"/>
                <a:gd name="connsiteY75" fmla="*/ 234854 h 795657"/>
                <a:gd name="connsiteX76" fmla="*/ 54524 w 754564"/>
                <a:gd name="connsiteY76" fmla="*/ 232726 h 795657"/>
                <a:gd name="connsiteX77" fmla="*/ 34045 w 754564"/>
                <a:gd name="connsiteY77" fmla="*/ 258525 h 795657"/>
                <a:gd name="connsiteX78" fmla="*/ 51333 w 754564"/>
                <a:gd name="connsiteY78" fmla="*/ 277941 h 795657"/>
                <a:gd name="connsiteX79" fmla="*/ 63036 w 754564"/>
                <a:gd name="connsiteY79" fmla="*/ 305868 h 795657"/>
                <a:gd name="connsiteX80" fmla="*/ 72611 w 754564"/>
                <a:gd name="connsiteY80" fmla="*/ 330604 h 795657"/>
                <a:gd name="connsiteX81" fmla="*/ 52131 w 754564"/>
                <a:gd name="connsiteY81" fmla="*/ 335923 h 795657"/>
                <a:gd name="connsiteX82" fmla="*/ 26332 w 754564"/>
                <a:gd name="connsiteY82" fmla="*/ 336987 h 795657"/>
                <a:gd name="connsiteX83" fmla="*/ 1596 w 754564"/>
                <a:gd name="connsiteY83" fmla="*/ 354275 h 795657"/>
                <a:gd name="connsiteX84" fmla="*/ 0 w 754564"/>
                <a:gd name="connsiteY84" fmla="*/ 356137 h 795657"/>
                <a:gd name="connsiteX85" fmla="*/ 25002 w 754564"/>
                <a:gd name="connsiteY85" fmla="*/ 379277 h 795657"/>
                <a:gd name="connsiteX86" fmla="*/ 54791 w 754564"/>
                <a:gd name="connsiteY86" fmla="*/ 380873 h 795657"/>
                <a:gd name="connsiteX87" fmla="*/ 17023 w 754564"/>
                <a:gd name="connsiteY87" fmla="*/ 393639 h 795657"/>
                <a:gd name="connsiteX88" fmla="*/ 74739 w 754564"/>
                <a:gd name="connsiteY88" fmla="*/ 440716 h 795657"/>
                <a:gd name="connsiteX89" fmla="*/ 103197 w 754564"/>
                <a:gd name="connsiteY89" fmla="*/ 412523 h 795657"/>
                <a:gd name="connsiteX90" fmla="*/ 111708 w 754564"/>
                <a:gd name="connsiteY90" fmla="*/ 398427 h 795657"/>
                <a:gd name="connsiteX91" fmla="*/ 118624 w 754564"/>
                <a:gd name="connsiteY91" fmla="*/ 426620 h 795657"/>
                <a:gd name="connsiteX92" fmla="*/ 118624 w 754564"/>
                <a:gd name="connsiteY92" fmla="*/ 451621 h 795657"/>
                <a:gd name="connsiteX93" fmla="*/ 123943 w 754564"/>
                <a:gd name="connsiteY93" fmla="*/ 497369 h 795657"/>
                <a:gd name="connsiteX94" fmla="*/ 136444 w 754564"/>
                <a:gd name="connsiteY94" fmla="*/ 546308 h 795657"/>
                <a:gd name="connsiteX95" fmla="*/ 161711 w 754564"/>
                <a:gd name="connsiteY95" fmla="*/ 618918 h 795657"/>
                <a:gd name="connsiteX96" fmla="*/ 188309 w 754564"/>
                <a:gd name="connsiteY96" fmla="*/ 689135 h 795657"/>
                <a:gd name="connsiteX97" fmla="*/ 214108 w 754564"/>
                <a:gd name="connsiteY97" fmla="*/ 746319 h 795657"/>
                <a:gd name="connsiteX98" fmla="*/ 240705 w 754564"/>
                <a:gd name="connsiteY98" fmla="*/ 794460 h 795657"/>
                <a:gd name="connsiteX99" fmla="*/ 265973 w 754564"/>
                <a:gd name="connsiteY99" fmla="*/ 777704 h 795657"/>
                <a:gd name="connsiteX100" fmla="*/ 291240 w 754564"/>
                <a:gd name="connsiteY100" fmla="*/ 752436 h 795657"/>
                <a:gd name="connsiteX101" fmla="*/ 301613 w 754564"/>
                <a:gd name="connsiteY101" fmla="*/ 733818 h 795657"/>
                <a:gd name="connsiteX102" fmla="*/ 308794 w 754564"/>
                <a:gd name="connsiteY102" fmla="*/ 714668 h 795657"/>
                <a:gd name="connsiteX103" fmla="*/ 316774 w 754564"/>
                <a:gd name="connsiteY103" fmla="*/ 680092 h 795657"/>
                <a:gd name="connsiteX104" fmla="*/ 320763 w 754564"/>
                <a:gd name="connsiteY104" fmla="*/ 635940 h 795657"/>
                <a:gd name="connsiteX105" fmla="*/ 322891 w 754564"/>
                <a:gd name="connsiteY105" fmla="*/ 601896 h 795657"/>
                <a:gd name="connsiteX106" fmla="*/ 332998 w 754564"/>
                <a:gd name="connsiteY106" fmla="*/ 579554 h 795657"/>
                <a:gd name="connsiteX107" fmla="*/ 359861 w 754564"/>
                <a:gd name="connsiteY107" fmla="*/ 560936 h 795657"/>
                <a:gd name="connsiteX108" fmla="*/ 401353 w 754564"/>
                <a:gd name="connsiteY108" fmla="*/ 527956 h 795657"/>
                <a:gd name="connsiteX109" fmla="*/ 445238 w 754564"/>
                <a:gd name="connsiteY109" fmla="*/ 483804 h 795657"/>
                <a:gd name="connsiteX110" fmla="*/ 486730 w 754564"/>
                <a:gd name="connsiteY110" fmla="*/ 455345 h 795657"/>
                <a:gd name="connsiteX111" fmla="*/ 495241 w 754564"/>
                <a:gd name="connsiteY111" fmla="*/ 427152 h 795657"/>
                <a:gd name="connsiteX112" fmla="*/ 543914 w 754564"/>
                <a:gd name="connsiteY112" fmla="*/ 410662 h 795657"/>
                <a:gd name="connsiteX113" fmla="*/ 550563 w 754564"/>
                <a:gd name="connsiteY113" fmla="*/ 410130 h 795657"/>
                <a:gd name="connsiteX114" fmla="*/ 540190 w 754564"/>
                <a:gd name="connsiteY114" fmla="*/ 359595 h 79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754564" h="795657">
                  <a:moveTo>
                    <a:pt x="540190" y="359595"/>
                  </a:moveTo>
                  <a:cubicBezTo>
                    <a:pt x="535403" y="348158"/>
                    <a:pt x="531945" y="327146"/>
                    <a:pt x="533807" y="318901"/>
                  </a:cubicBezTo>
                  <a:cubicBezTo>
                    <a:pt x="535403" y="310656"/>
                    <a:pt x="545244" y="317305"/>
                    <a:pt x="548436" y="307464"/>
                  </a:cubicBezTo>
                  <a:cubicBezTo>
                    <a:pt x="551627" y="297623"/>
                    <a:pt x="520774" y="297623"/>
                    <a:pt x="530615" y="284591"/>
                  </a:cubicBezTo>
                  <a:cubicBezTo>
                    <a:pt x="540457" y="271558"/>
                    <a:pt x="540457" y="284591"/>
                    <a:pt x="553489" y="284591"/>
                  </a:cubicBezTo>
                  <a:cubicBezTo>
                    <a:pt x="566521" y="284591"/>
                    <a:pt x="571309" y="291240"/>
                    <a:pt x="571309" y="299219"/>
                  </a:cubicBezTo>
                  <a:cubicBezTo>
                    <a:pt x="571309" y="307464"/>
                    <a:pt x="584342" y="312252"/>
                    <a:pt x="584342" y="312252"/>
                  </a:cubicBezTo>
                  <a:cubicBezTo>
                    <a:pt x="584342" y="312252"/>
                    <a:pt x="605620" y="310656"/>
                    <a:pt x="615195" y="310656"/>
                  </a:cubicBezTo>
                  <a:cubicBezTo>
                    <a:pt x="625035" y="310656"/>
                    <a:pt x="634611" y="310656"/>
                    <a:pt x="634611" y="317039"/>
                  </a:cubicBezTo>
                  <a:cubicBezTo>
                    <a:pt x="634611" y="323688"/>
                    <a:pt x="623174" y="344700"/>
                    <a:pt x="613599" y="344700"/>
                  </a:cubicBezTo>
                  <a:cubicBezTo>
                    <a:pt x="604024" y="344700"/>
                    <a:pt x="603758" y="372362"/>
                    <a:pt x="612003" y="373957"/>
                  </a:cubicBezTo>
                  <a:cubicBezTo>
                    <a:pt x="619982" y="375553"/>
                    <a:pt x="626632" y="352945"/>
                    <a:pt x="631419" y="352945"/>
                  </a:cubicBezTo>
                  <a:cubicBezTo>
                    <a:pt x="634877" y="352945"/>
                    <a:pt x="637537" y="378745"/>
                    <a:pt x="642324" y="405342"/>
                  </a:cubicBezTo>
                  <a:cubicBezTo>
                    <a:pt x="643653" y="403746"/>
                    <a:pt x="644983" y="402682"/>
                    <a:pt x="646313" y="402682"/>
                  </a:cubicBezTo>
                  <a:cubicBezTo>
                    <a:pt x="652697" y="402682"/>
                    <a:pt x="649505" y="380075"/>
                    <a:pt x="653761" y="373691"/>
                  </a:cubicBezTo>
                  <a:cubicBezTo>
                    <a:pt x="658016" y="367308"/>
                    <a:pt x="655888" y="346828"/>
                    <a:pt x="659080" y="346828"/>
                  </a:cubicBezTo>
                  <a:cubicBezTo>
                    <a:pt x="662272" y="346828"/>
                    <a:pt x="681688" y="353212"/>
                    <a:pt x="680624" y="347892"/>
                  </a:cubicBezTo>
                  <a:cubicBezTo>
                    <a:pt x="679560" y="342573"/>
                    <a:pt x="692327" y="324220"/>
                    <a:pt x="690199" y="314646"/>
                  </a:cubicBezTo>
                  <a:cubicBezTo>
                    <a:pt x="688071" y="305070"/>
                    <a:pt x="697646" y="293102"/>
                    <a:pt x="697646" y="281399"/>
                  </a:cubicBezTo>
                  <a:cubicBezTo>
                    <a:pt x="697646" y="269696"/>
                    <a:pt x="708285" y="266504"/>
                    <a:pt x="715999" y="259855"/>
                  </a:cubicBezTo>
                  <a:cubicBezTo>
                    <a:pt x="723445" y="253472"/>
                    <a:pt x="736212" y="244961"/>
                    <a:pt x="738606" y="250280"/>
                  </a:cubicBezTo>
                  <a:cubicBezTo>
                    <a:pt x="740733" y="255600"/>
                    <a:pt x="756958" y="259855"/>
                    <a:pt x="750309" y="250280"/>
                  </a:cubicBezTo>
                  <a:cubicBezTo>
                    <a:pt x="743926" y="240705"/>
                    <a:pt x="743926" y="234322"/>
                    <a:pt x="748181" y="232194"/>
                  </a:cubicBezTo>
                  <a:cubicBezTo>
                    <a:pt x="752437" y="230066"/>
                    <a:pt x="754565" y="219427"/>
                    <a:pt x="754565" y="219427"/>
                  </a:cubicBezTo>
                  <a:cubicBezTo>
                    <a:pt x="754565" y="219427"/>
                    <a:pt x="740733" y="217299"/>
                    <a:pt x="738606" y="210916"/>
                  </a:cubicBezTo>
                  <a:cubicBezTo>
                    <a:pt x="736478" y="204533"/>
                    <a:pt x="727967" y="198150"/>
                    <a:pt x="727967" y="192830"/>
                  </a:cubicBezTo>
                  <a:cubicBezTo>
                    <a:pt x="727967" y="187511"/>
                    <a:pt x="720520" y="189638"/>
                    <a:pt x="714136" y="194958"/>
                  </a:cubicBezTo>
                  <a:cubicBezTo>
                    <a:pt x="707753" y="200277"/>
                    <a:pt x="695784" y="188574"/>
                    <a:pt x="681954" y="196022"/>
                  </a:cubicBezTo>
                  <a:cubicBezTo>
                    <a:pt x="668123" y="203469"/>
                    <a:pt x="664931" y="211980"/>
                    <a:pt x="658282" y="210916"/>
                  </a:cubicBezTo>
                  <a:cubicBezTo>
                    <a:pt x="651899" y="209852"/>
                    <a:pt x="652963" y="216236"/>
                    <a:pt x="647643" y="221555"/>
                  </a:cubicBezTo>
                  <a:cubicBezTo>
                    <a:pt x="642324" y="226875"/>
                    <a:pt x="638068" y="233258"/>
                    <a:pt x="634877" y="233258"/>
                  </a:cubicBezTo>
                  <a:cubicBezTo>
                    <a:pt x="631685" y="233258"/>
                    <a:pt x="620780" y="238577"/>
                    <a:pt x="620780" y="238577"/>
                  </a:cubicBezTo>
                  <a:cubicBezTo>
                    <a:pt x="620780" y="238577"/>
                    <a:pt x="628228" y="254536"/>
                    <a:pt x="623972" y="262249"/>
                  </a:cubicBezTo>
                  <a:cubicBezTo>
                    <a:pt x="619716" y="269696"/>
                    <a:pt x="608811" y="262249"/>
                    <a:pt x="597108" y="265441"/>
                  </a:cubicBezTo>
                  <a:cubicBezTo>
                    <a:pt x="585406" y="268632"/>
                    <a:pt x="579820" y="261185"/>
                    <a:pt x="571309" y="263313"/>
                  </a:cubicBezTo>
                  <a:cubicBezTo>
                    <a:pt x="562798" y="265441"/>
                    <a:pt x="557479" y="257993"/>
                    <a:pt x="553223" y="259057"/>
                  </a:cubicBezTo>
                  <a:cubicBezTo>
                    <a:pt x="548968" y="260121"/>
                    <a:pt x="542584" y="249482"/>
                    <a:pt x="544712" y="240705"/>
                  </a:cubicBezTo>
                  <a:cubicBezTo>
                    <a:pt x="546840" y="232194"/>
                    <a:pt x="540457" y="220491"/>
                    <a:pt x="536201" y="226875"/>
                  </a:cubicBezTo>
                  <a:cubicBezTo>
                    <a:pt x="531945" y="233258"/>
                    <a:pt x="525562" y="230066"/>
                    <a:pt x="525562" y="239641"/>
                  </a:cubicBezTo>
                  <a:cubicBezTo>
                    <a:pt x="525562" y="249216"/>
                    <a:pt x="530881" y="261185"/>
                    <a:pt x="524498" y="267568"/>
                  </a:cubicBezTo>
                  <a:cubicBezTo>
                    <a:pt x="518115" y="273952"/>
                    <a:pt x="483804" y="277143"/>
                    <a:pt x="477155" y="271824"/>
                  </a:cubicBezTo>
                  <a:cubicBezTo>
                    <a:pt x="470771" y="266504"/>
                    <a:pt x="442844" y="263313"/>
                    <a:pt x="441781" y="257727"/>
                  </a:cubicBezTo>
                  <a:cubicBezTo>
                    <a:pt x="440717" y="252142"/>
                    <a:pt x="432205" y="242833"/>
                    <a:pt x="426620" y="242833"/>
                  </a:cubicBezTo>
                  <a:cubicBezTo>
                    <a:pt x="421035" y="242833"/>
                    <a:pt x="405076" y="250280"/>
                    <a:pt x="400821" y="247088"/>
                  </a:cubicBezTo>
                  <a:cubicBezTo>
                    <a:pt x="396565" y="243897"/>
                    <a:pt x="385926" y="235386"/>
                    <a:pt x="378213" y="234322"/>
                  </a:cubicBezTo>
                  <a:cubicBezTo>
                    <a:pt x="370766" y="233258"/>
                    <a:pt x="358797" y="227938"/>
                    <a:pt x="357733" y="223683"/>
                  </a:cubicBezTo>
                  <a:cubicBezTo>
                    <a:pt x="356669" y="219427"/>
                    <a:pt x="339381" y="217299"/>
                    <a:pt x="336190" y="213044"/>
                  </a:cubicBezTo>
                  <a:cubicBezTo>
                    <a:pt x="332998" y="208788"/>
                    <a:pt x="322359" y="207725"/>
                    <a:pt x="322359" y="202405"/>
                  </a:cubicBezTo>
                  <a:cubicBezTo>
                    <a:pt x="322359" y="197086"/>
                    <a:pt x="326614" y="188574"/>
                    <a:pt x="326614" y="181925"/>
                  </a:cubicBezTo>
                  <a:cubicBezTo>
                    <a:pt x="326614" y="175542"/>
                    <a:pt x="339381" y="169158"/>
                    <a:pt x="339381" y="164637"/>
                  </a:cubicBezTo>
                  <a:cubicBezTo>
                    <a:pt x="339381" y="160381"/>
                    <a:pt x="327679" y="152934"/>
                    <a:pt x="327679" y="152934"/>
                  </a:cubicBezTo>
                  <a:cubicBezTo>
                    <a:pt x="327679" y="152934"/>
                    <a:pt x="320231" y="139104"/>
                    <a:pt x="311720" y="139104"/>
                  </a:cubicBezTo>
                  <a:cubicBezTo>
                    <a:pt x="303209" y="139104"/>
                    <a:pt x="296559" y="124209"/>
                    <a:pt x="289113" y="123145"/>
                  </a:cubicBezTo>
                  <a:cubicBezTo>
                    <a:pt x="281665" y="122081"/>
                    <a:pt x="283793" y="107187"/>
                    <a:pt x="279537" y="101601"/>
                  </a:cubicBezTo>
                  <a:cubicBezTo>
                    <a:pt x="275282" y="96282"/>
                    <a:pt x="278474" y="83249"/>
                    <a:pt x="285920" y="89899"/>
                  </a:cubicBezTo>
                  <a:cubicBezTo>
                    <a:pt x="293368" y="96282"/>
                    <a:pt x="307464" y="89899"/>
                    <a:pt x="301879" y="80324"/>
                  </a:cubicBezTo>
                  <a:cubicBezTo>
                    <a:pt x="296294" y="70749"/>
                    <a:pt x="286985" y="62237"/>
                    <a:pt x="286985" y="56652"/>
                  </a:cubicBezTo>
                  <a:cubicBezTo>
                    <a:pt x="286985" y="51067"/>
                    <a:pt x="293368" y="35108"/>
                    <a:pt x="285920" y="30853"/>
                  </a:cubicBezTo>
                  <a:cubicBezTo>
                    <a:pt x="278474" y="26597"/>
                    <a:pt x="272090" y="20214"/>
                    <a:pt x="269962" y="12767"/>
                  </a:cubicBezTo>
                  <a:cubicBezTo>
                    <a:pt x="267835" y="5319"/>
                    <a:pt x="259323" y="0"/>
                    <a:pt x="259323" y="0"/>
                  </a:cubicBezTo>
                  <a:lnTo>
                    <a:pt x="248684" y="1064"/>
                  </a:lnTo>
                  <a:cubicBezTo>
                    <a:pt x="248684" y="1064"/>
                    <a:pt x="242301" y="18352"/>
                    <a:pt x="238045" y="20480"/>
                  </a:cubicBezTo>
                  <a:cubicBezTo>
                    <a:pt x="233790" y="22608"/>
                    <a:pt x="218630" y="25799"/>
                    <a:pt x="211183" y="31119"/>
                  </a:cubicBezTo>
                  <a:cubicBezTo>
                    <a:pt x="203735" y="36438"/>
                    <a:pt x="182191" y="23671"/>
                    <a:pt x="170489" y="23671"/>
                  </a:cubicBezTo>
                  <a:cubicBezTo>
                    <a:pt x="158786" y="23671"/>
                    <a:pt x="151073" y="35374"/>
                    <a:pt x="156392" y="38566"/>
                  </a:cubicBezTo>
                  <a:cubicBezTo>
                    <a:pt x="161711" y="41758"/>
                    <a:pt x="160648" y="64365"/>
                    <a:pt x="160648" y="64365"/>
                  </a:cubicBezTo>
                  <a:cubicBezTo>
                    <a:pt x="160648" y="64365"/>
                    <a:pt x="167031" y="92292"/>
                    <a:pt x="176606" y="90165"/>
                  </a:cubicBezTo>
                  <a:cubicBezTo>
                    <a:pt x="186181" y="88037"/>
                    <a:pt x="198150" y="99740"/>
                    <a:pt x="189373" y="101867"/>
                  </a:cubicBezTo>
                  <a:cubicBezTo>
                    <a:pt x="180861" y="103995"/>
                    <a:pt x="176606" y="113570"/>
                    <a:pt x="175542" y="122347"/>
                  </a:cubicBezTo>
                  <a:cubicBezTo>
                    <a:pt x="174478" y="130858"/>
                    <a:pt x="176606" y="141763"/>
                    <a:pt x="170222" y="142827"/>
                  </a:cubicBezTo>
                  <a:cubicBezTo>
                    <a:pt x="163839" y="143891"/>
                    <a:pt x="157456" y="146019"/>
                    <a:pt x="157456" y="157722"/>
                  </a:cubicBezTo>
                  <a:cubicBezTo>
                    <a:pt x="157456" y="169424"/>
                    <a:pt x="143625" y="166233"/>
                    <a:pt x="141498" y="170488"/>
                  </a:cubicBezTo>
                  <a:cubicBezTo>
                    <a:pt x="139370" y="174744"/>
                    <a:pt x="134051" y="196288"/>
                    <a:pt x="130859" y="199479"/>
                  </a:cubicBezTo>
                  <a:cubicBezTo>
                    <a:pt x="127667" y="202671"/>
                    <a:pt x="109315" y="203735"/>
                    <a:pt x="108251" y="213576"/>
                  </a:cubicBezTo>
                  <a:cubicBezTo>
                    <a:pt x="107187" y="223151"/>
                    <a:pt x="98676" y="235120"/>
                    <a:pt x="93357" y="233790"/>
                  </a:cubicBezTo>
                  <a:cubicBezTo>
                    <a:pt x="88037" y="232726"/>
                    <a:pt x="78196" y="228470"/>
                    <a:pt x="75005" y="234854"/>
                  </a:cubicBezTo>
                  <a:cubicBezTo>
                    <a:pt x="71813" y="241237"/>
                    <a:pt x="57982" y="229534"/>
                    <a:pt x="54524" y="232726"/>
                  </a:cubicBezTo>
                  <a:cubicBezTo>
                    <a:pt x="51333" y="235918"/>
                    <a:pt x="34045" y="250014"/>
                    <a:pt x="34045" y="258525"/>
                  </a:cubicBezTo>
                  <a:cubicBezTo>
                    <a:pt x="34045" y="267036"/>
                    <a:pt x="52397" y="267036"/>
                    <a:pt x="51333" y="277941"/>
                  </a:cubicBezTo>
                  <a:cubicBezTo>
                    <a:pt x="50269" y="288580"/>
                    <a:pt x="57717" y="300549"/>
                    <a:pt x="63036" y="305868"/>
                  </a:cubicBezTo>
                  <a:cubicBezTo>
                    <a:pt x="68355" y="311188"/>
                    <a:pt x="76866" y="324220"/>
                    <a:pt x="72611" y="330604"/>
                  </a:cubicBezTo>
                  <a:cubicBezTo>
                    <a:pt x="68355" y="336987"/>
                    <a:pt x="61972" y="338051"/>
                    <a:pt x="52131" y="335923"/>
                  </a:cubicBezTo>
                  <a:cubicBezTo>
                    <a:pt x="42556" y="333796"/>
                    <a:pt x="43620" y="340179"/>
                    <a:pt x="26332" y="336987"/>
                  </a:cubicBezTo>
                  <a:cubicBezTo>
                    <a:pt x="9043" y="333796"/>
                    <a:pt x="7979" y="346562"/>
                    <a:pt x="1596" y="354275"/>
                  </a:cubicBezTo>
                  <a:cubicBezTo>
                    <a:pt x="1064" y="354807"/>
                    <a:pt x="532" y="355339"/>
                    <a:pt x="0" y="356137"/>
                  </a:cubicBezTo>
                  <a:cubicBezTo>
                    <a:pt x="7979" y="362521"/>
                    <a:pt x="11437" y="373957"/>
                    <a:pt x="25002" y="379277"/>
                  </a:cubicBezTo>
                  <a:cubicBezTo>
                    <a:pt x="40694" y="385394"/>
                    <a:pt x="54791" y="369170"/>
                    <a:pt x="54791" y="380873"/>
                  </a:cubicBezTo>
                  <a:cubicBezTo>
                    <a:pt x="54791" y="392575"/>
                    <a:pt x="17821" y="390182"/>
                    <a:pt x="17023" y="393639"/>
                  </a:cubicBezTo>
                  <a:cubicBezTo>
                    <a:pt x="16225" y="397363"/>
                    <a:pt x="55057" y="444174"/>
                    <a:pt x="74739" y="440716"/>
                  </a:cubicBezTo>
                  <a:cubicBezTo>
                    <a:pt x="94420" y="436993"/>
                    <a:pt x="108783" y="415715"/>
                    <a:pt x="103197" y="412523"/>
                  </a:cubicBezTo>
                  <a:cubicBezTo>
                    <a:pt x="97612" y="409332"/>
                    <a:pt x="106389" y="396033"/>
                    <a:pt x="111708" y="398427"/>
                  </a:cubicBezTo>
                  <a:cubicBezTo>
                    <a:pt x="117028" y="400821"/>
                    <a:pt x="112507" y="421567"/>
                    <a:pt x="118624" y="426620"/>
                  </a:cubicBezTo>
                  <a:cubicBezTo>
                    <a:pt x="124741" y="431407"/>
                    <a:pt x="122614" y="440185"/>
                    <a:pt x="118624" y="451621"/>
                  </a:cubicBezTo>
                  <a:cubicBezTo>
                    <a:pt x="114634" y="462792"/>
                    <a:pt x="122614" y="484868"/>
                    <a:pt x="123943" y="497369"/>
                  </a:cubicBezTo>
                  <a:cubicBezTo>
                    <a:pt x="125273" y="509869"/>
                    <a:pt x="133519" y="527956"/>
                    <a:pt x="136444" y="546308"/>
                  </a:cubicBezTo>
                  <a:cubicBezTo>
                    <a:pt x="139370" y="564926"/>
                    <a:pt x="150807" y="598438"/>
                    <a:pt x="161711" y="618918"/>
                  </a:cubicBezTo>
                  <a:cubicBezTo>
                    <a:pt x="172617" y="639398"/>
                    <a:pt x="180861" y="679560"/>
                    <a:pt x="188309" y="689135"/>
                  </a:cubicBezTo>
                  <a:cubicBezTo>
                    <a:pt x="195490" y="698710"/>
                    <a:pt x="214108" y="727967"/>
                    <a:pt x="214108" y="746319"/>
                  </a:cubicBezTo>
                  <a:cubicBezTo>
                    <a:pt x="214108" y="764405"/>
                    <a:pt x="233790" y="789673"/>
                    <a:pt x="240705" y="794460"/>
                  </a:cubicBezTo>
                  <a:cubicBezTo>
                    <a:pt x="247621" y="799248"/>
                    <a:pt x="262515" y="788875"/>
                    <a:pt x="265973" y="777704"/>
                  </a:cubicBezTo>
                  <a:cubicBezTo>
                    <a:pt x="269697" y="766533"/>
                    <a:pt x="290176" y="762011"/>
                    <a:pt x="291240" y="752436"/>
                  </a:cubicBezTo>
                  <a:cubicBezTo>
                    <a:pt x="292570" y="742861"/>
                    <a:pt x="294432" y="735148"/>
                    <a:pt x="301613" y="733818"/>
                  </a:cubicBezTo>
                  <a:cubicBezTo>
                    <a:pt x="308794" y="732754"/>
                    <a:pt x="308794" y="725041"/>
                    <a:pt x="308794" y="714668"/>
                  </a:cubicBezTo>
                  <a:cubicBezTo>
                    <a:pt x="308794" y="704295"/>
                    <a:pt x="309592" y="689401"/>
                    <a:pt x="316774" y="680092"/>
                  </a:cubicBezTo>
                  <a:cubicBezTo>
                    <a:pt x="323955" y="670783"/>
                    <a:pt x="325285" y="646047"/>
                    <a:pt x="320763" y="635940"/>
                  </a:cubicBezTo>
                  <a:cubicBezTo>
                    <a:pt x="316242" y="625833"/>
                    <a:pt x="318635" y="611737"/>
                    <a:pt x="322891" y="601896"/>
                  </a:cubicBezTo>
                  <a:cubicBezTo>
                    <a:pt x="326881" y="591789"/>
                    <a:pt x="325285" y="580086"/>
                    <a:pt x="332998" y="579554"/>
                  </a:cubicBezTo>
                  <a:cubicBezTo>
                    <a:pt x="340711" y="578756"/>
                    <a:pt x="351882" y="571841"/>
                    <a:pt x="359861" y="560936"/>
                  </a:cubicBezTo>
                  <a:cubicBezTo>
                    <a:pt x="367840" y="550031"/>
                    <a:pt x="392309" y="535137"/>
                    <a:pt x="401353" y="527956"/>
                  </a:cubicBezTo>
                  <a:cubicBezTo>
                    <a:pt x="410130" y="520774"/>
                    <a:pt x="436993" y="497103"/>
                    <a:pt x="445238" y="483804"/>
                  </a:cubicBezTo>
                  <a:cubicBezTo>
                    <a:pt x="453218" y="470505"/>
                    <a:pt x="476091" y="466250"/>
                    <a:pt x="486730" y="455345"/>
                  </a:cubicBezTo>
                  <a:cubicBezTo>
                    <a:pt x="497103" y="444440"/>
                    <a:pt x="493113" y="438855"/>
                    <a:pt x="495241" y="427152"/>
                  </a:cubicBezTo>
                  <a:cubicBezTo>
                    <a:pt x="497369" y="415449"/>
                    <a:pt x="530881" y="410662"/>
                    <a:pt x="543914" y="410662"/>
                  </a:cubicBezTo>
                  <a:cubicBezTo>
                    <a:pt x="546574" y="410662"/>
                    <a:pt x="548701" y="410396"/>
                    <a:pt x="550563" y="410130"/>
                  </a:cubicBezTo>
                  <a:cubicBezTo>
                    <a:pt x="549499" y="390714"/>
                    <a:pt x="543914" y="368638"/>
                    <a:pt x="540190" y="35959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AD999055-B7A0-401D-B94B-D0033FD74610}"/>
                </a:ext>
              </a:extLst>
            </p:cNvPr>
            <p:cNvSpPr/>
            <p:nvPr/>
          </p:nvSpPr>
          <p:spPr>
            <a:xfrm>
              <a:off x="7887083" y="3755593"/>
              <a:ext cx="735140" cy="313429"/>
            </a:xfrm>
            <a:custGeom>
              <a:avLst/>
              <a:gdLst>
                <a:gd name="connsiteX0" fmla="*/ 817600 w 853039"/>
                <a:gd name="connsiteY0" fmla="*/ 152365 h 363696"/>
                <a:gd name="connsiteX1" fmla="*/ 791268 w 853039"/>
                <a:gd name="connsiteY1" fmla="*/ 155822 h 363696"/>
                <a:gd name="connsiteX2" fmla="*/ 764937 w 853039"/>
                <a:gd name="connsiteY2" fmla="*/ 152365 h 363696"/>
                <a:gd name="connsiteX3" fmla="*/ 737010 w 853039"/>
                <a:gd name="connsiteY3" fmla="*/ 150503 h 363696"/>
                <a:gd name="connsiteX4" fmla="*/ 740468 w 853039"/>
                <a:gd name="connsiteY4" fmla="*/ 136406 h 363696"/>
                <a:gd name="connsiteX5" fmla="*/ 742330 w 853039"/>
                <a:gd name="connsiteY5" fmla="*/ 122310 h 363696"/>
                <a:gd name="connsiteX6" fmla="*/ 764139 w 853039"/>
                <a:gd name="connsiteY6" fmla="*/ 78956 h 363696"/>
                <a:gd name="connsiteX7" fmla="*/ 744457 w 853039"/>
                <a:gd name="connsiteY7" fmla="*/ 77094 h 363696"/>
                <a:gd name="connsiteX8" fmla="*/ 721052 w 853039"/>
                <a:gd name="connsiteY8" fmla="*/ 72307 h 363696"/>
                <a:gd name="connsiteX9" fmla="*/ 687273 w 853039"/>
                <a:gd name="connsiteY9" fmla="*/ 70711 h 363696"/>
                <a:gd name="connsiteX10" fmla="*/ 665729 w 853039"/>
                <a:gd name="connsiteY10" fmla="*/ 85073 h 363696"/>
                <a:gd name="connsiteX11" fmla="*/ 643920 w 853039"/>
                <a:gd name="connsiteY11" fmla="*/ 93053 h 363696"/>
                <a:gd name="connsiteX12" fmla="*/ 608545 w 853039"/>
                <a:gd name="connsiteY12" fmla="*/ 101830 h 363696"/>
                <a:gd name="connsiteX13" fmla="*/ 572373 w 853039"/>
                <a:gd name="connsiteY13" fmla="*/ 101830 h 363696"/>
                <a:gd name="connsiteX14" fmla="*/ 537797 w 853039"/>
                <a:gd name="connsiteY14" fmla="*/ 95446 h 363696"/>
                <a:gd name="connsiteX15" fmla="*/ 523434 w 853039"/>
                <a:gd name="connsiteY15" fmla="*/ 80286 h 363696"/>
                <a:gd name="connsiteX16" fmla="*/ 500826 w 853039"/>
                <a:gd name="connsiteY16" fmla="*/ 69913 h 363696"/>
                <a:gd name="connsiteX17" fmla="*/ 480080 w 853039"/>
                <a:gd name="connsiteY17" fmla="*/ 64328 h 363696"/>
                <a:gd name="connsiteX18" fmla="*/ 455079 w 853039"/>
                <a:gd name="connsiteY18" fmla="*/ 58742 h 363696"/>
                <a:gd name="connsiteX19" fmla="*/ 430078 w 853039"/>
                <a:gd name="connsiteY19" fmla="*/ 61934 h 363696"/>
                <a:gd name="connsiteX20" fmla="*/ 410928 w 853039"/>
                <a:gd name="connsiteY20" fmla="*/ 71509 h 363696"/>
                <a:gd name="connsiteX21" fmla="*/ 386724 w 853039"/>
                <a:gd name="connsiteY21" fmla="*/ 64328 h 363696"/>
                <a:gd name="connsiteX22" fmla="*/ 369968 w 853039"/>
                <a:gd name="connsiteY22" fmla="*/ 51561 h 363696"/>
                <a:gd name="connsiteX23" fmla="*/ 366776 w 853039"/>
                <a:gd name="connsiteY23" fmla="*/ 28155 h 363696"/>
                <a:gd name="connsiteX24" fmla="*/ 340179 w 853039"/>
                <a:gd name="connsiteY24" fmla="*/ 20176 h 363696"/>
                <a:gd name="connsiteX25" fmla="*/ 320231 w 853039"/>
                <a:gd name="connsiteY25" fmla="*/ 12197 h 363696"/>
                <a:gd name="connsiteX26" fmla="*/ 303475 w 853039"/>
                <a:gd name="connsiteY26" fmla="*/ 8208 h 363696"/>
                <a:gd name="connsiteX27" fmla="*/ 283527 w 853039"/>
                <a:gd name="connsiteY27" fmla="*/ 228 h 363696"/>
                <a:gd name="connsiteX28" fmla="*/ 273952 w 853039"/>
                <a:gd name="connsiteY28" fmla="*/ 9005 h 363696"/>
                <a:gd name="connsiteX29" fmla="*/ 259589 w 853039"/>
                <a:gd name="connsiteY29" fmla="*/ 18580 h 363696"/>
                <a:gd name="connsiteX30" fmla="*/ 248419 w 853039"/>
                <a:gd name="connsiteY30" fmla="*/ 32145 h 363696"/>
                <a:gd name="connsiteX31" fmla="*/ 257993 w 853039"/>
                <a:gd name="connsiteY31" fmla="*/ 54753 h 363696"/>
                <a:gd name="connsiteX32" fmla="*/ 257196 w 853039"/>
                <a:gd name="connsiteY32" fmla="*/ 70711 h 363696"/>
                <a:gd name="connsiteX33" fmla="*/ 234588 w 853039"/>
                <a:gd name="connsiteY33" fmla="*/ 81882 h 363696"/>
                <a:gd name="connsiteX34" fmla="*/ 215438 w 853039"/>
                <a:gd name="connsiteY34" fmla="*/ 76296 h 363696"/>
                <a:gd name="connsiteX35" fmla="*/ 193628 w 853039"/>
                <a:gd name="connsiteY35" fmla="*/ 77892 h 363696"/>
                <a:gd name="connsiteX36" fmla="*/ 171020 w 853039"/>
                <a:gd name="connsiteY36" fmla="*/ 69115 h 363696"/>
                <a:gd name="connsiteX37" fmla="*/ 162243 w 853039"/>
                <a:gd name="connsiteY37" fmla="*/ 53955 h 363696"/>
                <a:gd name="connsiteX38" fmla="*/ 124475 w 853039"/>
                <a:gd name="connsiteY38" fmla="*/ 47571 h 363696"/>
                <a:gd name="connsiteX39" fmla="*/ 105325 w 853039"/>
                <a:gd name="connsiteY39" fmla="*/ 50763 h 363696"/>
                <a:gd name="connsiteX40" fmla="*/ 86707 w 853039"/>
                <a:gd name="connsiteY40" fmla="*/ 58742 h 363696"/>
                <a:gd name="connsiteX41" fmla="*/ 69153 w 853039"/>
                <a:gd name="connsiteY41" fmla="*/ 70711 h 363696"/>
                <a:gd name="connsiteX42" fmla="*/ 48141 w 853039"/>
                <a:gd name="connsiteY42" fmla="*/ 82680 h 363696"/>
                <a:gd name="connsiteX43" fmla="*/ 23140 w 853039"/>
                <a:gd name="connsiteY43" fmla="*/ 93851 h 363696"/>
                <a:gd name="connsiteX44" fmla="*/ 4788 w 853039"/>
                <a:gd name="connsiteY44" fmla="*/ 101032 h 363696"/>
                <a:gd name="connsiteX45" fmla="*/ 0 w 853039"/>
                <a:gd name="connsiteY45" fmla="*/ 102628 h 363696"/>
                <a:gd name="connsiteX46" fmla="*/ 798 w 853039"/>
                <a:gd name="connsiteY46" fmla="*/ 105819 h 363696"/>
                <a:gd name="connsiteX47" fmla="*/ 20214 w 853039"/>
                <a:gd name="connsiteY47" fmla="*/ 130821 h 363696"/>
                <a:gd name="connsiteX48" fmla="*/ 44684 w 853039"/>
                <a:gd name="connsiteY48" fmla="*/ 144119 h 363696"/>
                <a:gd name="connsiteX49" fmla="*/ 68089 w 853039"/>
                <a:gd name="connsiteY49" fmla="*/ 163003 h 363696"/>
                <a:gd name="connsiteX50" fmla="*/ 82451 w 853039"/>
                <a:gd name="connsiteY50" fmla="*/ 183483 h 363696"/>
                <a:gd name="connsiteX51" fmla="*/ 80856 w 853039"/>
                <a:gd name="connsiteY51" fmla="*/ 210878 h 363696"/>
                <a:gd name="connsiteX52" fmla="*/ 74739 w 853039"/>
                <a:gd name="connsiteY52" fmla="*/ 233220 h 363696"/>
                <a:gd name="connsiteX53" fmla="*/ 135912 w 853039"/>
                <a:gd name="connsiteY53" fmla="*/ 248115 h 363696"/>
                <a:gd name="connsiteX54" fmla="*/ 156392 w 853039"/>
                <a:gd name="connsiteY54" fmla="*/ 260349 h 363696"/>
                <a:gd name="connsiteX55" fmla="*/ 173946 w 853039"/>
                <a:gd name="connsiteY55" fmla="*/ 272584 h 363696"/>
                <a:gd name="connsiteX56" fmla="*/ 194958 w 853039"/>
                <a:gd name="connsiteY56" fmla="*/ 295458 h 363696"/>
                <a:gd name="connsiteX57" fmla="*/ 210651 w 853039"/>
                <a:gd name="connsiteY57" fmla="*/ 323385 h 363696"/>
                <a:gd name="connsiteX58" fmla="*/ 245759 w 853039"/>
                <a:gd name="connsiteY58" fmla="*/ 326843 h 363696"/>
                <a:gd name="connsiteX59" fmla="*/ 310656 w 853039"/>
                <a:gd name="connsiteY59" fmla="*/ 328704 h 363696"/>
                <a:gd name="connsiteX60" fmla="*/ 359595 w 853039"/>
                <a:gd name="connsiteY60" fmla="*/ 339077 h 363696"/>
                <a:gd name="connsiteX61" fmla="*/ 389384 w 853039"/>
                <a:gd name="connsiteY61" fmla="*/ 345993 h 363696"/>
                <a:gd name="connsiteX62" fmla="*/ 417311 w 853039"/>
                <a:gd name="connsiteY62" fmla="*/ 352908 h 363696"/>
                <a:gd name="connsiteX63" fmla="*/ 438323 w 853039"/>
                <a:gd name="connsiteY63" fmla="*/ 363547 h 363696"/>
                <a:gd name="connsiteX64" fmla="*/ 485666 w 853039"/>
                <a:gd name="connsiteY64" fmla="*/ 339077 h 363696"/>
                <a:gd name="connsiteX65" fmla="*/ 546840 w 853039"/>
                <a:gd name="connsiteY65" fmla="*/ 337482 h 363696"/>
                <a:gd name="connsiteX66" fmla="*/ 595778 w 853039"/>
                <a:gd name="connsiteY66" fmla="*/ 316470 h 363696"/>
                <a:gd name="connsiteX67" fmla="*/ 629025 w 853039"/>
                <a:gd name="connsiteY67" fmla="*/ 290138 h 363696"/>
                <a:gd name="connsiteX68" fmla="*/ 622110 w 853039"/>
                <a:gd name="connsiteY68" fmla="*/ 258488 h 363696"/>
                <a:gd name="connsiteX69" fmla="*/ 648441 w 853039"/>
                <a:gd name="connsiteY69" fmla="*/ 251572 h 363696"/>
                <a:gd name="connsiteX70" fmla="*/ 692061 w 853039"/>
                <a:gd name="connsiteY70" fmla="*/ 248115 h 363696"/>
                <a:gd name="connsiteX71" fmla="*/ 732222 w 853039"/>
                <a:gd name="connsiteY71" fmla="*/ 235880 h 363696"/>
                <a:gd name="connsiteX72" fmla="*/ 756692 w 853039"/>
                <a:gd name="connsiteY72" fmla="*/ 213006 h 363696"/>
                <a:gd name="connsiteX73" fmla="*/ 789938 w 853039"/>
                <a:gd name="connsiteY73" fmla="*/ 198910 h 363696"/>
                <a:gd name="connsiteX74" fmla="*/ 825047 w 853039"/>
                <a:gd name="connsiteY74" fmla="*/ 191994 h 363696"/>
                <a:gd name="connsiteX75" fmla="*/ 852974 w 853039"/>
                <a:gd name="connsiteY75" fmla="*/ 188537 h 363696"/>
                <a:gd name="connsiteX76" fmla="*/ 817600 w 853039"/>
                <a:gd name="connsiteY76" fmla="*/ 152365 h 36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53039" h="363696">
                  <a:moveTo>
                    <a:pt x="817600" y="152365"/>
                  </a:moveTo>
                  <a:cubicBezTo>
                    <a:pt x="808823" y="141992"/>
                    <a:pt x="794992" y="147045"/>
                    <a:pt x="791268" y="155822"/>
                  </a:cubicBezTo>
                  <a:cubicBezTo>
                    <a:pt x="787811" y="164599"/>
                    <a:pt x="780629" y="152365"/>
                    <a:pt x="764937" y="152365"/>
                  </a:cubicBezTo>
                  <a:cubicBezTo>
                    <a:pt x="749245" y="152365"/>
                    <a:pt x="747383" y="161142"/>
                    <a:pt x="737010" y="150503"/>
                  </a:cubicBezTo>
                  <a:cubicBezTo>
                    <a:pt x="726637" y="139864"/>
                    <a:pt x="740468" y="136406"/>
                    <a:pt x="740468" y="136406"/>
                  </a:cubicBezTo>
                  <a:lnTo>
                    <a:pt x="742330" y="122310"/>
                  </a:lnTo>
                  <a:lnTo>
                    <a:pt x="764139" y="78956"/>
                  </a:lnTo>
                  <a:cubicBezTo>
                    <a:pt x="758022" y="76562"/>
                    <a:pt x="748713" y="75499"/>
                    <a:pt x="744457" y="77094"/>
                  </a:cubicBezTo>
                  <a:cubicBezTo>
                    <a:pt x="738074" y="79488"/>
                    <a:pt x="722648" y="77892"/>
                    <a:pt x="721052" y="72307"/>
                  </a:cubicBezTo>
                  <a:cubicBezTo>
                    <a:pt x="719456" y="66721"/>
                    <a:pt x="693656" y="65923"/>
                    <a:pt x="687273" y="70711"/>
                  </a:cubicBezTo>
                  <a:cubicBezTo>
                    <a:pt x="680890" y="75499"/>
                    <a:pt x="666261" y="79488"/>
                    <a:pt x="665729" y="85073"/>
                  </a:cubicBezTo>
                  <a:cubicBezTo>
                    <a:pt x="664931" y="90659"/>
                    <a:pt x="649771" y="89063"/>
                    <a:pt x="643920" y="93053"/>
                  </a:cubicBezTo>
                  <a:cubicBezTo>
                    <a:pt x="638334" y="97042"/>
                    <a:pt x="609343" y="98638"/>
                    <a:pt x="608545" y="101830"/>
                  </a:cubicBezTo>
                  <a:cubicBezTo>
                    <a:pt x="607747" y="105021"/>
                    <a:pt x="577160" y="105819"/>
                    <a:pt x="572373" y="101830"/>
                  </a:cubicBezTo>
                  <a:cubicBezTo>
                    <a:pt x="567586" y="97840"/>
                    <a:pt x="540988" y="101830"/>
                    <a:pt x="537797" y="95446"/>
                  </a:cubicBezTo>
                  <a:cubicBezTo>
                    <a:pt x="534605" y="89063"/>
                    <a:pt x="523434" y="85871"/>
                    <a:pt x="523434" y="80286"/>
                  </a:cubicBezTo>
                  <a:cubicBezTo>
                    <a:pt x="523434" y="74701"/>
                    <a:pt x="503486" y="74701"/>
                    <a:pt x="500826" y="69913"/>
                  </a:cubicBezTo>
                  <a:cubicBezTo>
                    <a:pt x="498433" y="65126"/>
                    <a:pt x="482475" y="62732"/>
                    <a:pt x="480080" y="64328"/>
                  </a:cubicBezTo>
                  <a:cubicBezTo>
                    <a:pt x="477687" y="65923"/>
                    <a:pt x="459867" y="59540"/>
                    <a:pt x="455079" y="58742"/>
                  </a:cubicBezTo>
                  <a:cubicBezTo>
                    <a:pt x="450292" y="57944"/>
                    <a:pt x="435131" y="61934"/>
                    <a:pt x="430078" y="61934"/>
                  </a:cubicBezTo>
                  <a:cubicBezTo>
                    <a:pt x="425290" y="61934"/>
                    <a:pt x="416513" y="70711"/>
                    <a:pt x="410928" y="71509"/>
                  </a:cubicBezTo>
                  <a:cubicBezTo>
                    <a:pt x="405342" y="72307"/>
                    <a:pt x="389916" y="61934"/>
                    <a:pt x="386724" y="64328"/>
                  </a:cubicBezTo>
                  <a:cubicBezTo>
                    <a:pt x="383533" y="66721"/>
                    <a:pt x="373958" y="56348"/>
                    <a:pt x="369968" y="51561"/>
                  </a:cubicBezTo>
                  <a:cubicBezTo>
                    <a:pt x="365978" y="46774"/>
                    <a:pt x="369968" y="32943"/>
                    <a:pt x="366776" y="28155"/>
                  </a:cubicBezTo>
                  <a:cubicBezTo>
                    <a:pt x="363585" y="23368"/>
                    <a:pt x="345764" y="23368"/>
                    <a:pt x="340179" y="20176"/>
                  </a:cubicBezTo>
                  <a:cubicBezTo>
                    <a:pt x="334594" y="16985"/>
                    <a:pt x="325816" y="12197"/>
                    <a:pt x="320231" y="12197"/>
                  </a:cubicBezTo>
                  <a:cubicBezTo>
                    <a:pt x="314646" y="12197"/>
                    <a:pt x="305868" y="10601"/>
                    <a:pt x="303475" y="8208"/>
                  </a:cubicBezTo>
                  <a:cubicBezTo>
                    <a:pt x="301081" y="5814"/>
                    <a:pt x="289113" y="1824"/>
                    <a:pt x="283527" y="228"/>
                  </a:cubicBezTo>
                  <a:cubicBezTo>
                    <a:pt x="277941" y="-1368"/>
                    <a:pt x="277144" y="5814"/>
                    <a:pt x="273952" y="9005"/>
                  </a:cubicBezTo>
                  <a:cubicBezTo>
                    <a:pt x="270760" y="12197"/>
                    <a:pt x="261186" y="12995"/>
                    <a:pt x="259589" y="18580"/>
                  </a:cubicBezTo>
                  <a:cubicBezTo>
                    <a:pt x="257993" y="24166"/>
                    <a:pt x="246823" y="25762"/>
                    <a:pt x="248419" y="32145"/>
                  </a:cubicBezTo>
                  <a:cubicBezTo>
                    <a:pt x="250014" y="38528"/>
                    <a:pt x="254004" y="51561"/>
                    <a:pt x="257993" y="54753"/>
                  </a:cubicBezTo>
                  <a:cubicBezTo>
                    <a:pt x="261983" y="57944"/>
                    <a:pt x="259589" y="67519"/>
                    <a:pt x="257196" y="70711"/>
                  </a:cubicBezTo>
                  <a:cubicBezTo>
                    <a:pt x="254802" y="73903"/>
                    <a:pt x="237780" y="76296"/>
                    <a:pt x="234588" y="81882"/>
                  </a:cubicBezTo>
                  <a:cubicBezTo>
                    <a:pt x="231396" y="87467"/>
                    <a:pt x="223417" y="81084"/>
                    <a:pt x="215438" y="76296"/>
                  </a:cubicBezTo>
                  <a:cubicBezTo>
                    <a:pt x="207459" y="71509"/>
                    <a:pt x="197618" y="74701"/>
                    <a:pt x="193628" y="77892"/>
                  </a:cubicBezTo>
                  <a:cubicBezTo>
                    <a:pt x="189639" y="81084"/>
                    <a:pt x="175276" y="69913"/>
                    <a:pt x="171020" y="69115"/>
                  </a:cubicBezTo>
                  <a:cubicBezTo>
                    <a:pt x="167031" y="68317"/>
                    <a:pt x="166233" y="53157"/>
                    <a:pt x="162243" y="53955"/>
                  </a:cubicBezTo>
                  <a:cubicBezTo>
                    <a:pt x="158254" y="54753"/>
                    <a:pt x="130061" y="49167"/>
                    <a:pt x="124475" y="47571"/>
                  </a:cubicBezTo>
                  <a:cubicBezTo>
                    <a:pt x="118890" y="45975"/>
                    <a:pt x="106655" y="46774"/>
                    <a:pt x="105325" y="50763"/>
                  </a:cubicBezTo>
                  <a:cubicBezTo>
                    <a:pt x="103729" y="54753"/>
                    <a:pt x="89367" y="53955"/>
                    <a:pt x="86707" y="58742"/>
                  </a:cubicBezTo>
                  <a:cubicBezTo>
                    <a:pt x="84314" y="63530"/>
                    <a:pt x="73142" y="65923"/>
                    <a:pt x="69153" y="70711"/>
                  </a:cubicBezTo>
                  <a:cubicBezTo>
                    <a:pt x="65163" y="75499"/>
                    <a:pt x="51333" y="75499"/>
                    <a:pt x="48141" y="82680"/>
                  </a:cubicBezTo>
                  <a:cubicBezTo>
                    <a:pt x="44950" y="89861"/>
                    <a:pt x="28193" y="93053"/>
                    <a:pt x="23140" y="93851"/>
                  </a:cubicBezTo>
                  <a:cubicBezTo>
                    <a:pt x="18352" y="94649"/>
                    <a:pt x="5586" y="97042"/>
                    <a:pt x="4788" y="101032"/>
                  </a:cubicBezTo>
                  <a:cubicBezTo>
                    <a:pt x="4522" y="102894"/>
                    <a:pt x="2394" y="102894"/>
                    <a:pt x="0" y="102628"/>
                  </a:cubicBezTo>
                  <a:cubicBezTo>
                    <a:pt x="266" y="103692"/>
                    <a:pt x="798" y="104756"/>
                    <a:pt x="798" y="105819"/>
                  </a:cubicBezTo>
                  <a:cubicBezTo>
                    <a:pt x="4256" y="124171"/>
                    <a:pt x="11969" y="123640"/>
                    <a:pt x="20214" y="130821"/>
                  </a:cubicBezTo>
                  <a:cubicBezTo>
                    <a:pt x="28460" y="138002"/>
                    <a:pt x="35641" y="143587"/>
                    <a:pt x="44684" y="144119"/>
                  </a:cubicBezTo>
                  <a:cubicBezTo>
                    <a:pt x="53461" y="144651"/>
                    <a:pt x="67026" y="155290"/>
                    <a:pt x="68089" y="163003"/>
                  </a:cubicBezTo>
                  <a:cubicBezTo>
                    <a:pt x="69153" y="170717"/>
                    <a:pt x="77664" y="179760"/>
                    <a:pt x="82451" y="183483"/>
                  </a:cubicBezTo>
                  <a:cubicBezTo>
                    <a:pt x="87505" y="187473"/>
                    <a:pt x="80856" y="200772"/>
                    <a:pt x="80856" y="210878"/>
                  </a:cubicBezTo>
                  <a:cubicBezTo>
                    <a:pt x="80856" y="220719"/>
                    <a:pt x="68621" y="223113"/>
                    <a:pt x="74739" y="233220"/>
                  </a:cubicBezTo>
                  <a:cubicBezTo>
                    <a:pt x="80856" y="243327"/>
                    <a:pt x="123677" y="248115"/>
                    <a:pt x="135912" y="248115"/>
                  </a:cubicBezTo>
                  <a:cubicBezTo>
                    <a:pt x="148147" y="248115"/>
                    <a:pt x="152669" y="259817"/>
                    <a:pt x="156392" y="260349"/>
                  </a:cubicBezTo>
                  <a:cubicBezTo>
                    <a:pt x="164106" y="261679"/>
                    <a:pt x="165169" y="270722"/>
                    <a:pt x="173946" y="272584"/>
                  </a:cubicBezTo>
                  <a:cubicBezTo>
                    <a:pt x="182724" y="274446"/>
                    <a:pt x="191500" y="279500"/>
                    <a:pt x="194958" y="295458"/>
                  </a:cubicBezTo>
                  <a:cubicBezTo>
                    <a:pt x="198416" y="311150"/>
                    <a:pt x="209055" y="316470"/>
                    <a:pt x="210651" y="323385"/>
                  </a:cubicBezTo>
                  <a:cubicBezTo>
                    <a:pt x="212512" y="330300"/>
                    <a:pt x="231662" y="324981"/>
                    <a:pt x="245759" y="326843"/>
                  </a:cubicBezTo>
                  <a:cubicBezTo>
                    <a:pt x="259856" y="328704"/>
                    <a:pt x="300017" y="326843"/>
                    <a:pt x="310656" y="328704"/>
                  </a:cubicBezTo>
                  <a:cubicBezTo>
                    <a:pt x="321029" y="330566"/>
                    <a:pt x="345764" y="328704"/>
                    <a:pt x="359595" y="339077"/>
                  </a:cubicBezTo>
                  <a:cubicBezTo>
                    <a:pt x="373691" y="349716"/>
                    <a:pt x="380607" y="340939"/>
                    <a:pt x="389384" y="345993"/>
                  </a:cubicBezTo>
                  <a:cubicBezTo>
                    <a:pt x="398161" y="351312"/>
                    <a:pt x="405076" y="354770"/>
                    <a:pt x="417311" y="352908"/>
                  </a:cubicBezTo>
                  <a:cubicBezTo>
                    <a:pt x="429546" y="351046"/>
                    <a:pt x="429546" y="361685"/>
                    <a:pt x="438323" y="363547"/>
                  </a:cubicBezTo>
                  <a:cubicBezTo>
                    <a:pt x="447100" y="365409"/>
                    <a:pt x="462792" y="349450"/>
                    <a:pt x="485666" y="339077"/>
                  </a:cubicBezTo>
                  <a:cubicBezTo>
                    <a:pt x="508274" y="328704"/>
                    <a:pt x="534605" y="335620"/>
                    <a:pt x="546840" y="337482"/>
                  </a:cubicBezTo>
                  <a:cubicBezTo>
                    <a:pt x="559075" y="339077"/>
                    <a:pt x="581948" y="332162"/>
                    <a:pt x="595778" y="316470"/>
                  </a:cubicBezTo>
                  <a:cubicBezTo>
                    <a:pt x="609875" y="300777"/>
                    <a:pt x="627430" y="304235"/>
                    <a:pt x="629025" y="290138"/>
                  </a:cubicBezTo>
                  <a:cubicBezTo>
                    <a:pt x="630887" y="276042"/>
                    <a:pt x="614929" y="270988"/>
                    <a:pt x="622110" y="258488"/>
                  </a:cubicBezTo>
                  <a:cubicBezTo>
                    <a:pt x="629025" y="246253"/>
                    <a:pt x="641260" y="248115"/>
                    <a:pt x="648441" y="251572"/>
                  </a:cubicBezTo>
                  <a:cubicBezTo>
                    <a:pt x="655357" y="255030"/>
                    <a:pt x="674773" y="260349"/>
                    <a:pt x="692061" y="248115"/>
                  </a:cubicBezTo>
                  <a:cubicBezTo>
                    <a:pt x="709615" y="235880"/>
                    <a:pt x="716530" y="237742"/>
                    <a:pt x="732222" y="235880"/>
                  </a:cubicBezTo>
                  <a:cubicBezTo>
                    <a:pt x="747915" y="234018"/>
                    <a:pt x="746319" y="223645"/>
                    <a:pt x="756692" y="213006"/>
                  </a:cubicBezTo>
                  <a:cubicBezTo>
                    <a:pt x="767331" y="202633"/>
                    <a:pt x="779299" y="198910"/>
                    <a:pt x="789938" y="198910"/>
                  </a:cubicBezTo>
                  <a:cubicBezTo>
                    <a:pt x="800312" y="198910"/>
                    <a:pt x="814408" y="188537"/>
                    <a:pt x="825047" y="191994"/>
                  </a:cubicBezTo>
                  <a:cubicBezTo>
                    <a:pt x="835686" y="195452"/>
                    <a:pt x="851378" y="197314"/>
                    <a:pt x="852974" y="188537"/>
                  </a:cubicBezTo>
                  <a:cubicBezTo>
                    <a:pt x="854570" y="180292"/>
                    <a:pt x="826377" y="162738"/>
                    <a:pt x="817600" y="15236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76" name="Freeform: Shape 275">
              <a:extLst>
                <a:ext uri="{FF2B5EF4-FFF2-40B4-BE49-F238E27FC236}">
                  <a16:creationId xmlns:a16="http://schemas.microsoft.com/office/drawing/2014/main" id="{F6290393-4584-401A-90A2-34DBBDE6C664}"/>
                </a:ext>
              </a:extLst>
            </p:cNvPr>
            <p:cNvSpPr/>
            <p:nvPr/>
          </p:nvSpPr>
          <p:spPr>
            <a:xfrm>
              <a:off x="6646129" y="4308958"/>
              <a:ext cx="12148" cy="32240"/>
            </a:xfrm>
            <a:custGeom>
              <a:avLst/>
              <a:gdLst>
                <a:gd name="connsiteX0" fmla="*/ 5586 w 14096"/>
                <a:gd name="connsiteY0" fmla="*/ 441 h 37410"/>
                <a:gd name="connsiteX1" fmla="*/ 0 w 14096"/>
                <a:gd name="connsiteY1" fmla="*/ 20123 h 37410"/>
                <a:gd name="connsiteX2" fmla="*/ 10107 w 14096"/>
                <a:gd name="connsiteY2" fmla="*/ 37411 h 37410"/>
                <a:gd name="connsiteX3" fmla="*/ 13032 w 14096"/>
                <a:gd name="connsiteY3" fmla="*/ 5494 h 37410"/>
                <a:gd name="connsiteX4" fmla="*/ 14097 w 14096"/>
                <a:gd name="connsiteY4" fmla="*/ 175 h 37410"/>
                <a:gd name="connsiteX5" fmla="*/ 5586 w 14096"/>
                <a:gd name="connsiteY5" fmla="*/ 441 h 3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6" h="37410">
                  <a:moveTo>
                    <a:pt x="5586" y="441"/>
                  </a:moveTo>
                  <a:cubicBezTo>
                    <a:pt x="1596" y="2036"/>
                    <a:pt x="0" y="17729"/>
                    <a:pt x="0" y="20123"/>
                  </a:cubicBezTo>
                  <a:cubicBezTo>
                    <a:pt x="0" y="21984"/>
                    <a:pt x="2660" y="29698"/>
                    <a:pt x="10107" y="37411"/>
                  </a:cubicBezTo>
                  <a:cubicBezTo>
                    <a:pt x="11703" y="25442"/>
                    <a:pt x="11969" y="10016"/>
                    <a:pt x="13032" y="5494"/>
                  </a:cubicBezTo>
                  <a:cubicBezTo>
                    <a:pt x="13299" y="4430"/>
                    <a:pt x="13565" y="2568"/>
                    <a:pt x="14097" y="175"/>
                  </a:cubicBezTo>
                  <a:cubicBezTo>
                    <a:pt x="9841" y="-91"/>
                    <a:pt x="6649" y="-91"/>
                    <a:pt x="5586" y="44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97666B95-8C61-4B43-8C2F-DE7785F9AE35}"/>
                </a:ext>
              </a:extLst>
            </p:cNvPr>
            <p:cNvSpPr/>
            <p:nvPr/>
          </p:nvSpPr>
          <p:spPr>
            <a:xfrm>
              <a:off x="6625500" y="4288479"/>
              <a:ext cx="34152" cy="98103"/>
            </a:xfrm>
            <a:custGeom>
              <a:avLst/>
              <a:gdLst>
                <a:gd name="connsiteX0" fmla="*/ 18884 w 39629"/>
                <a:gd name="connsiteY0" fmla="*/ 112240 h 113836"/>
                <a:gd name="connsiteX1" fmla="*/ 21544 w 39629"/>
                <a:gd name="connsiteY1" fmla="*/ 113836 h 113836"/>
                <a:gd name="connsiteX2" fmla="*/ 30321 w 39629"/>
                <a:gd name="connsiteY2" fmla="*/ 74472 h 113836"/>
                <a:gd name="connsiteX3" fmla="*/ 33778 w 39629"/>
                <a:gd name="connsiteY3" fmla="*/ 61174 h 113836"/>
                <a:gd name="connsiteX4" fmla="*/ 23671 w 39629"/>
                <a:gd name="connsiteY4" fmla="*/ 43885 h 113836"/>
                <a:gd name="connsiteX5" fmla="*/ 29257 w 39629"/>
                <a:gd name="connsiteY5" fmla="*/ 24204 h 113836"/>
                <a:gd name="connsiteX6" fmla="*/ 37502 w 39629"/>
                <a:gd name="connsiteY6" fmla="*/ 23938 h 113836"/>
                <a:gd name="connsiteX7" fmla="*/ 39630 w 39629"/>
                <a:gd name="connsiteY7" fmla="*/ 5851 h 113836"/>
                <a:gd name="connsiteX8" fmla="*/ 25799 w 39629"/>
                <a:gd name="connsiteY8" fmla="*/ 0 h 113836"/>
                <a:gd name="connsiteX9" fmla="*/ 21544 w 39629"/>
                <a:gd name="connsiteY9" fmla="*/ 12767 h 113836"/>
                <a:gd name="connsiteX10" fmla="*/ 0 w 39629"/>
                <a:gd name="connsiteY10" fmla="*/ 61174 h 113836"/>
                <a:gd name="connsiteX11" fmla="*/ 19416 w 39629"/>
                <a:gd name="connsiteY11" fmla="*/ 109049 h 113836"/>
                <a:gd name="connsiteX12" fmla="*/ 18884 w 39629"/>
                <a:gd name="connsiteY12" fmla="*/ 112240 h 11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29" h="113836">
                  <a:moveTo>
                    <a:pt x="18884" y="112240"/>
                  </a:moveTo>
                  <a:cubicBezTo>
                    <a:pt x="19682" y="112772"/>
                    <a:pt x="20746" y="113304"/>
                    <a:pt x="21544" y="113836"/>
                  </a:cubicBezTo>
                  <a:cubicBezTo>
                    <a:pt x="23938" y="97612"/>
                    <a:pt x="27395" y="78196"/>
                    <a:pt x="30321" y="74472"/>
                  </a:cubicBezTo>
                  <a:cubicBezTo>
                    <a:pt x="31917" y="72345"/>
                    <a:pt x="32980" y="67291"/>
                    <a:pt x="33778" y="61174"/>
                  </a:cubicBezTo>
                  <a:cubicBezTo>
                    <a:pt x="26331" y="53461"/>
                    <a:pt x="23671" y="45747"/>
                    <a:pt x="23671" y="43885"/>
                  </a:cubicBezTo>
                  <a:cubicBezTo>
                    <a:pt x="23671" y="41492"/>
                    <a:pt x="25267" y="25799"/>
                    <a:pt x="29257" y="24204"/>
                  </a:cubicBezTo>
                  <a:cubicBezTo>
                    <a:pt x="30321" y="23672"/>
                    <a:pt x="33513" y="23672"/>
                    <a:pt x="37502" y="23938"/>
                  </a:cubicBezTo>
                  <a:cubicBezTo>
                    <a:pt x="38300" y="19150"/>
                    <a:pt x="39098" y="12235"/>
                    <a:pt x="39630" y="5851"/>
                  </a:cubicBezTo>
                  <a:lnTo>
                    <a:pt x="25799" y="0"/>
                  </a:lnTo>
                  <a:cubicBezTo>
                    <a:pt x="23671" y="4522"/>
                    <a:pt x="22076" y="8777"/>
                    <a:pt x="21544" y="12767"/>
                  </a:cubicBezTo>
                  <a:cubicBezTo>
                    <a:pt x="19150" y="27395"/>
                    <a:pt x="6383" y="51333"/>
                    <a:pt x="0" y="61174"/>
                  </a:cubicBezTo>
                  <a:lnTo>
                    <a:pt x="19416" y="109049"/>
                  </a:lnTo>
                  <a:lnTo>
                    <a:pt x="18884" y="112240"/>
                  </a:ln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78" name="Freeform: Shape 277">
              <a:extLst>
                <a:ext uri="{FF2B5EF4-FFF2-40B4-BE49-F238E27FC236}">
                  <a16:creationId xmlns:a16="http://schemas.microsoft.com/office/drawing/2014/main" id="{893CA7D6-3EB0-48CE-8389-0B302FB658CD}"/>
                </a:ext>
              </a:extLst>
            </p:cNvPr>
            <p:cNvSpPr/>
            <p:nvPr/>
          </p:nvSpPr>
          <p:spPr>
            <a:xfrm>
              <a:off x="6644066" y="4287104"/>
              <a:ext cx="99019" cy="108481"/>
            </a:xfrm>
            <a:custGeom>
              <a:avLst/>
              <a:gdLst>
                <a:gd name="connsiteX0" fmla="*/ 106389 w 114899"/>
                <a:gd name="connsiteY0" fmla="*/ 0 h 125879"/>
                <a:gd name="connsiteX1" fmla="*/ 71546 w 114899"/>
                <a:gd name="connsiteY1" fmla="*/ 16490 h 125879"/>
                <a:gd name="connsiteX2" fmla="*/ 45747 w 114899"/>
                <a:gd name="connsiteY2" fmla="*/ 30321 h 125879"/>
                <a:gd name="connsiteX3" fmla="*/ 21012 w 114899"/>
                <a:gd name="connsiteY3" fmla="*/ 17554 h 125879"/>
                <a:gd name="connsiteX4" fmla="*/ 18884 w 114899"/>
                <a:gd name="connsiteY4" fmla="*/ 7979 h 125879"/>
                <a:gd name="connsiteX5" fmla="*/ 15160 w 114899"/>
                <a:gd name="connsiteY5" fmla="*/ 31119 h 125879"/>
                <a:gd name="connsiteX6" fmla="*/ 8777 w 114899"/>
                <a:gd name="connsiteY6" fmla="*/ 76068 h 125879"/>
                <a:gd name="connsiteX7" fmla="*/ 0 w 114899"/>
                <a:gd name="connsiteY7" fmla="*/ 115432 h 125879"/>
                <a:gd name="connsiteX8" fmla="*/ 24203 w 114899"/>
                <a:gd name="connsiteY8" fmla="*/ 125805 h 125879"/>
                <a:gd name="connsiteX9" fmla="*/ 45747 w 114899"/>
                <a:gd name="connsiteY9" fmla="*/ 109847 h 125879"/>
                <a:gd name="connsiteX10" fmla="*/ 63035 w 114899"/>
                <a:gd name="connsiteY10" fmla="*/ 102399 h 125879"/>
                <a:gd name="connsiteX11" fmla="*/ 78994 w 114899"/>
                <a:gd name="connsiteY11" fmla="*/ 89633 h 125879"/>
                <a:gd name="connsiteX12" fmla="*/ 58514 w 114899"/>
                <a:gd name="connsiteY12" fmla="*/ 65961 h 125879"/>
                <a:gd name="connsiteX13" fmla="*/ 85377 w 114899"/>
                <a:gd name="connsiteY13" fmla="*/ 48673 h 125879"/>
                <a:gd name="connsiteX14" fmla="*/ 113304 w 114899"/>
                <a:gd name="connsiteY14" fmla="*/ 40162 h 125879"/>
                <a:gd name="connsiteX15" fmla="*/ 114900 w 114899"/>
                <a:gd name="connsiteY15" fmla="*/ 40162 h 125879"/>
                <a:gd name="connsiteX16" fmla="*/ 108516 w 114899"/>
                <a:gd name="connsiteY16" fmla="*/ 13565 h 125879"/>
                <a:gd name="connsiteX17" fmla="*/ 106389 w 114899"/>
                <a:gd name="connsiteY17" fmla="*/ 0 h 12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899" h="125879">
                  <a:moveTo>
                    <a:pt x="106389" y="0"/>
                  </a:moveTo>
                  <a:cubicBezTo>
                    <a:pt x="89366" y="8777"/>
                    <a:pt x="74472" y="15958"/>
                    <a:pt x="71546" y="16490"/>
                  </a:cubicBezTo>
                  <a:cubicBezTo>
                    <a:pt x="64099" y="17554"/>
                    <a:pt x="45747" y="30321"/>
                    <a:pt x="45747" y="30321"/>
                  </a:cubicBezTo>
                  <a:lnTo>
                    <a:pt x="21012" y="17554"/>
                  </a:lnTo>
                  <a:lnTo>
                    <a:pt x="18884" y="7979"/>
                  </a:lnTo>
                  <a:cubicBezTo>
                    <a:pt x="17288" y="17022"/>
                    <a:pt x="15958" y="27661"/>
                    <a:pt x="15160" y="31119"/>
                  </a:cubicBezTo>
                  <a:cubicBezTo>
                    <a:pt x="13564" y="37502"/>
                    <a:pt x="13564" y="69685"/>
                    <a:pt x="8777" y="76068"/>
                  </a:cubicBezTo>
                  <a:cubicBezTo>
                    <a:pt x="5851" y="80058"/>
                    <a:pt x="2393" y="99208"/>
                    <a:pt x="0" y="115432"/>
                  </a:cubicBezTo>
                  <a:cubicBezTo>
                    <a:pt x="8777" y="120220"/>
                    <a:pt x="19150" y="125273"/>
                    <a:pt x="24203" y="125805"/>
                  </a:cubicBezTo>
                  <a:cubicBezTo>
                    <a:pt x="33778" y="126869"/>
                    <a:pt x="45747" y="116230"/>
                    <a:pt x="45747" y="109847"/>
                  </a:cubicBezTo>
                  <a:cubicBezTo>
                    <a:pt x="45747" y="103463"/>
                    <a:pt x="54258" y="102399"/>
                    <a:pt x="63035" y="102399"/>
                  </a:cubicBezTo>
                  <a:cubicBezTo>
                    <a:pt x="71546" y="102399"/>
                    <a:pt x="72610" y="92824"/>
                    <a:pt x="78994" y="89633"/>
                  </a:cubicBezTo>
                  <a:cubicBezTo>
                    <a:pt x="85377" y="86441"/>
                    <a:pt x="65163" y="68089"/>
                    <a:pt x="58514" y="65961"/>
                  </a:cubicBezTo>
                  <a:cubicBezTo>
                    <a:pt x="52130" y="63833"/>
                    <a:pt x="63833" y="50003"/>
                    <a:pt x="85377" y="48673"/>
                  </a:cubicBezTo>
                  <a:cubicBezTo>
                    <a:pt x="106921" y="47609"/>
                    <a:pt x="101335" y="40162"/>
                    <a:pt x="113304" y="40162"/>
                  </a:cubicBezTo>
                  <a:cubicBezTo>
                    <a:pt x="113836" y="40162"/>
                    <a:pt x="114368" y="40162"/>
                    <a:pt x="114900" y="40162"/>
                  </a:cubicBezTo>
                  <a:cubicBezTo>
                    <a:pt x="112772" y="30853"/>
                    <a:pt x="110112" y="19416"/>
                    <a:pt x="108516" y="13565"/>
                  </a:cubicBezTo>
                  <a:cubicBezTo>
                    <a:pt x="107453" y="9575"/>
                    <a:pt x="106655" y="4787"/>
                    <a:pt x="106389" y="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A07FDCFE-08B8-4D8A-8416-4C5D2E2CF5F8}"/>
                </a:ext>
              </a:extLst>
            </p:cNvPr>
            <p:cNvSpPr/>
            <p:nvPr/>
          </p:nvSpPr>
          <p:spPr>
            <a:xfrm>
              <a:off x="7462530" y="4021353"/>
              <a:ext cx="255396" cy="107191"/>
            </a:xfrm>
            <a:custGeom>
              <a:avLst/>
              <a:gdLst>
                <a:gd name="connsiteX0" fmla="*/ 274013 w 296355"/>
                <a:gd name="connsiteY0" fmla="*/ 22717 h 124382"/>
                <a:gd name="connsiteX1" fmla="*/ 248214 w 296355"/>
                <a:gd name="connsiteY1" fmla="*/ 15535 h 124382"/>
                <a:gd name="connsiteX2" fmla="*/ 178263 w 296355"/>
                <a:gd name="connsiteY2" fmla="*/ 11546 h 124382"/>
                <a:gd name="connsiteX3" fmla="*/ 142091 w 296355"/>
                <a:gd name="connsiteY3" fmla="*/ 1173 h 124382"/>
                <a:gd name="connsiteX4" fmla="*/ 113898 w 296355"/>
                <a:gd name="connsiteY4" fmla="*/ 12344 h 124382"/>
                <a:gd name="connsiteX5" fmla="*/ 89694 w 296355"/>
                <a:gd name="connsiteY5" fmla="*/ 16334 h 124382"/>
                <a:gd name="connsiteX6" fmla="*/ 52724 w 296355"/>
                <a:gd name="connsiteY6" fmla="*/ 17131 h 124382"/>
                <a:gd name="connsiteX7" fmla="*/ 35702 w 296355"/>
                <a:gd name="connsiteY7" fmla="*/ 35483 h 124382"/>
                <a:gd name="connsiteX8" fmla="*/ 27457 w 296355"/>
                <a:gd name="connsiteY8" fmla="*/ 50644 h 124382"/>
                <a:gd name="connsiteX9" fmla="*/ 37564 w 296355"/>
                <a:gd name="connsiteY9" fmla="*/ 59687 h 124382"/>
                <a:gd name="connsiteX10" fmla="*/ 59107 w 296355"/>
                <a:gd name="connsiteY10" fmla="*/ 58623 h 124382"/>
                <a:gd name="connsiteX11" fmla="*/ 96609 w 296355"/>
                <a:gd name="connsiteY11" fmla="*/ 75911 h 124382"/>
                <a:gd name="connsiteX12" fmla="*/ 84907 w 296355"/>
                <a:gd name="connsiteY12" fmla="*/ 89742 h 124382"/>
                <a:gd name="connsiteX13" fmla="*/ 59107 w 296355"/>
                <a:gd name="connsiteY13" fmla="*/ 93997 h 124382"/>
                <a:gd name="connsiteX14" fmla="*/ 19477 w 296355"/>
                <a:gd name="connsiteY14" fmla="*/ 99317 h 124382"/>
                <a:gd name="connsiteX15" fmla="*/ 61 w 296355"/>
                <a:gd name="connsiteY15" fmla="*/ 115275 h 124382"/>
                <a:gd name="connsiteX16" fmla="*/ 38627 w 296355"/>
                <a:gd name="connsiteY16" fmla="*/ 118467 h 124382"/>
                <a:gd name="connsiteX17" fmla="*/ 63363 w 296355"/>
                <a:gd name="connsiteY17" fmla="*/ 119531 h 124382"/>
                <a:gd name="connsiteX18" fmla="*/ 85971 w 296355"/>
                <a:gd name="connsiteY18" fmla="*/ 123786 h 124382"/>
                <a:gd name="connsiteX19" fmla="*/ 121345 w 296355"/>
                <a:gd name="connsiteY19" fmla="*/ 121659 h 124382"/>
                <a:gd name="connsiteX20" fmla="*/ 125866 w 296355"/>
                <a:gd name="connsiteY20" fmla="*/ 108094 h 124382"/>
                <a:gd name="connsiteX21" fmla="*/ 137835 w 296355"/>
                <a:gd name="connsiteY21" fmla="*/ 100913 h 124382"/>
                <a:gd name="connsiteX22" fmla="*/ 152995 w 296355"/>
                <a:gd name="connsiteY22" fmla="*/ 91338 h 124382"/>
                <a:gd name="connsiteX23" fmla="*/ 169220 w 296355"/>
                <a:gd name="connsiteY23" fmla="*/ 86018 h 124382"/>
                <a:gd name="connsiteX24" fmla="*/ 185976 w 296355"/>
                <a:gd name="connsiteY24" fmla="*/ 91338 h 124382"/>
                <a:gd name="connsiteX25" fmla="*/ 202200 w 296355"/>
                <a:gd name="connsiteY25" fmla="*/ 80433 h 124382"/>
                <a:gd name="connsiteX26" fmla="*/ 226936 w 296355"/>
                <a:gd name="connsiteY26" fmla="*/ 73252 h 124382"/>
                <a:gd name="connsiteX27" fmla="*/ 248746 w 296355"/>
                <a:gd name="connsiteY27" fmla="*/ 61283 h 124382"/>
                <a:gd name="connsiteX28" fmla="*/ 269758 w 296355"/>
                <a:gd name="connsiteY28" fmla="*/ 49314 h 124382"/>
                <a:gd name="connsiteX29" fmla="*/ 293961 w 296355"/>
                <a:gd name="connsiteY29" fmla="*/ 37345 h 124382"/>
                <a:gd name="connsiteX30" fmla="*/ 296355 w 296355"/>
                <a:gd name="connsiteY30" fmla="*/ 31494 h 124382"/>
                <a:gd name="connsiteX31" fmla="*/ 274013 w 296355"/>
                <a:gd name="connsiteY31" fmla="*/ 22717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6355" h="124382">
                  <a:moveTo>
                    <a:pt x="274013" y="22717"/>
                  </a:moveTo>
                  <a:cubicBezTo>
                    <a:pt x="263640" y="10748"/>
                    <a:pt x="260449" y="18727"/>
                    <a:pt x="248214" y="15535"/>
                  </a:cubicBezTo>
                  <a:cubicBezTo>
                    <a:pt x="236245" y="12344"/>
                    <a:pt x="188104" y="7556"/>
                    <a:pt x="178263" y="11546"/>
                  </a:cubicBezTo>
                  <a:cubicBezTo>
                    <a:pt x="168688" y="15535"/>
                    <a:pt x="148474" y="4365"/>
                    <a:pt x="142091" y="1173"/>
                  </a:cubicBezTo>
                  <a:cubicBezTo>
                    <a:pt x="135707" y="-2019"/>
                    <a:pt x="114696" y="1173"/>
                    <a:pt x="113898" y="12344"/>
                  </a:cubicBezTo>
                  <a:cubicBezTo>
                    <a:pt x="113100" y="23515"/>
                    <a:pt x="104322" y="23515"/>
                    <a:pt x="89694" y="16334"/>
                  </a:cubicBezTo>
                  <a:cubicBezTo>
                    <a:pt x="75332" y="9152"/>
                    <a:pt x="53522" y="9152"/>
                    <a:pt x="52724" y="17131"/>
                  </a:cubicBezTo>
                  <a:cubicBezTo>
                    <a:pt x="51926" y="25111"/>
                    <a:pt x="41553" y="33090"/>
                    <a:pt x="35702" y="35483"/>
                  </a:cubicBezTo>
                  <a:cubicBezTo>
                    <a:pt x="33574" y="36281"/>
                    <a:pt x="30383" y="42931"/>
                    <a:pt x="27457" y="50644"/>
                  </a:cubicBezTo>
                  <a:cubicBezTo>
                    <a:pt x="31978" y="52240"/>
                    <a:pt x="34638" y="56229"/>
                    <a:pt x="37564" y="59687"/>
                  </a:cubicBezTo>
                  <a:cubicBezTo>
                    <a:pt x="42883" y="66070"/>
                    <a:pt x="56980" y="65006"/>
                    <a:pt x="59107" y="58623"/>
                  </a:cubicBezTo>
                  <a:cubicBezTo>
                    <a:pt x="61235" y="52240"/>
                    <a:pt x="83843" y="65006"/>
                    <a:pt x="96609" y="75911"/>
                  </a:cubicBezTo>
                  <a:cubicBezTo>
                    <a:pt x="109376" y="86550"/>
                    <a:pt x="90226" y="79103"/>
                    <a:pt x="84907" y="89742"/>
                  </a:cubicBezTo>
                  <a:cubicBezTo>
                    <a:pt x="79587" y="100381"/>
                    <a:pt x="63363" y="89742"/>
                    <a:pt x="59107" y="93997"/>
                  </a:cubicBezTo>
                  <a:cubicBezTo>
                    <a:pt x="54852" y="98253"/>
                    <a:pt x="26925" y="100381"/>
                    <a:pt x="19477" y="99317"/>
                  </a:cubicBezTo>
                  <a:cubicBezTo>
                    <a:pt x="12030" y="98253"/>
                    <a:pt x="-1002" y="109956"/>
                    <a:pt x="61" y="115275"/>
                  </a:cubicBezTo>
                  <a:cubicBezTo>
                    <a:pt x="1126" y="120595"/>
                    <a:pt x="29053" y="112084"/>
                    <a:pt x="38627" y="118467"/>
                  </a:cubicBezTo>
                  <a:cubicBezTo>
                    <a:pt x="48203" y="124850"/>
                    <a:pt x="58043" y="112084"/>
                    <a:pt x="63363" y="119531"/>
                  </a:cubicBezTo>
                  <a:cubicBezTo>
                    <a:pt x="68682" y="126978"/>
                    <a:pt x="80651" y="121659"/>
                    <a:pt x="85971" y="123786"/>
                  </a:cubicBezTo>
                  <a:cubicBezTo>
                    <a:pt x="91290" y="125914"/>
                    <a:pt x="121079" y="121659"/>
                    <a:pt x="121345" y="121659"/>
                  </a:cubicBezTo>
                  <a:cubicBezTo>
                    <a:pt x="124537" y="117935"/>
                    <a:pt x="125866" y="112615"/>
                    <a:pt x="125866" y="108094"/>
                  </a:cubicBezTo>
                  <a:cubicBezTo>
                    <a:pt x="125866" y="100913"/>
                    <a:pt x="131984" y="102775"/>
                    <a:pt x="137835" y="100913"/>
                  </a:cubicBezTo>
                  <a:cubicBezTo>
                    <a:pt x="143953" y="99051"/>
                    <a:pt x="148208" y="91338"/>
                    <a:pt x="152995" y="91338"/>
                  </a:cubicBezTo>
                  <a:cubicBezTo>
                    <a:pt x="157783" y="91338"/>
                    <a:pt x="164432" y="84157"/>
                    <a:pt x="169220" y="86018"/>
                  </a:cubicBezTo>
                  <a:cubicBezTo>
                    <a:pt x="174008" y="87880"/>
                    <a:pt x="180125" y="96391"/>
                    <a:pt x="185976" y="91338"/>
                  </a:cubicBezTo>
                  <a:cubicBezTo>
                    <a:pt x="192093" y="86550"/>
                    <a:pt x="193689" y="90806"/>
                    <a:pt x="202200" y="80433"/>
                  </a:cubicBezTo>
                  <a:cubicBezTo>
                    <a:pt x="210711" y="70060"/>
                    <a:pt x="216031" y="71922"/>
                    <a:pt x="226936" y="73252"/>
                  </a:cubicBezTo>
                  <a:cubicBezTo>
                    <a:pt x="239437" y="74581"/>
                    <a:pt x="245022" y="68464"/>
                    <a:pt x="248746" y="61283"/>
                  </a:cubicBezTo>
                  <a:cubicBezTo>
                    <a:pt x="252470" y="54101"/>
                    <a:pt x="263109" y="54101"/>
                    <a:pt x="269758" y="49314"/>
                  </a:cubicBezTo>
                  <a:cubicBezTo>
                    <a:pt x="276407" y="44527"/>
                    <a:pt x="289706" y="38941"/>
                    <a:pt x="293961" y="37345"/>
                  </a:cubicBezTo>
                  <a:cubicBezTo>
                    <a:pt x="296089" y="36547"/>
                    <a:pt x="296355" y="34420"/>
                    <a:pt x="296355" y="31494"/>
                  </a:cubicBezTo>
                  <a:cubicBezTo>
                    <a:pt x="287046" y="23781"/>
                    <a:pt x="282524" y="32824"/>
                    <a:pt x="274013" y="2271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27BB9080-E1F0-4C5F-8B55-31542F4063B4}"/>
                </a:ext>
              </a:extLst>
            </p:cNvPr>
            <p:cNvSpPr/>
            <p:nvPr/>
          </p:nvSpPr>
          <p:spPr>
            <a:xfrm>
              <a:off x="6760964" y="4007272"/>
              <a:ext cx="159621" cy="70948"/>
            </a:xfrm>
            <a:custGeom>
              <a:avLst/>
              <a:gdLst>
                <a:gd name="connsiteX0" fmla="*/ 74206 w 185221"/>
                <a:gd name="connsiteY0" fmla="*/ 64855 h 82326"/>
                <a:gd name="connsiteX1" fmla="*/ 93356 w 185221"/>
                <a:gd name="connsiteY1" fmla="*/ 80015 h 82326"/>
                <a:gd name="connsiteX2" fmla="*/ 94686 w 185221"/>
                <a:gd name="connsiteY2" fmla="*/ 81877 h 82326"/>
                <a:gd name="connsiteX3" fmla="*/ 122081 w 185221"/>
                <a:gd name="connsiteY3" fmla="*/ 76291 h 82326"/>
                <a:gd name="connsiteX4" fmla="*/ 146285 w 185221"/>
                <a:gd name="connsiteY4" fmla="*/ 78685 h 82326"/>
                <a:gd name="connsiteX5" fmla="*/ 144955 w 185221"/>
                <a:gd name="connsiteY5" fmla="*/ 72834 h 82326"/>
                <a:gd name="connsiteX6" fmla="*/ 163307 w 185221"/>
                <a:gd name="connsiteY6" fmla="*/ 78419 h 82326"/>
                <a:gd name="connsiteX7" fmla="*/ 184318 w 185221"/>
                <a:gd name="connsiteY7" fmla="*/ 80015 h 82326"/>
                <a:gd name="connsiteX8" fmla="*/ 175542 w 185221"/>
                <a:gd name="connsiteY8" fmla="*/ 68046 h 82326"/>
                <a:gd name="connsiteX9" fmla="*/ 180861 w 185221"/>
                <a:gd name="connsiteY9" fmla="*/ 58205 h 82326"/>
                <a:gd name="connsiteX10" fmla="*/ 164105 w 185221"/>
                <a:gd name="connsiteY10" fmla="*/ 49694 h 82326"/>
                <a:gd name="connsiteX11" fmla="*/ 155594 w 185221"/>
                <a:gd name="connsiteY11" fmla="*/ 32938 h 82326"/>
                <a:gd name="connsiteX12" fmla="*/ 146019 w 185221"/>
                <a:gd name="connsiteY12" fmla="*/ 29214 h 82326"/>
                <a:gd name="connsiteX13" fmla="*/ 118358 w 185221"/>
                <a:gd name="connsiteY13" fmla="*/ 32938 h 82326"/>
                <a:gd name="connsiteX14" fmla="*/ 101601 w 185221"/>
                <a:gd name="connsiteY14" fmla="*/ 24427 h 82326"/>
                <a:gd name="connsiteX15" fmla="*/ 84845 w 185221"/>
                <a:gd name="connsiteY15" fmla="*/ 13522 h 82326"/>
                <a:gd name="connsiteX16" fmla="*/ 42556 w 185221"/>
                <a:gd name="connsiteY16" fmla="*/ 9798 h 82326"/>
                <a:gd name="connsiteX17" fmla="*/ 10106 w 185221"/>
                <a:gd name="connsiteY17" fmla="*/ 223 h 82326"/>
                <a:gd name="connsiteX18" fmla="*/ 0 w 185221"/>
                <a:gd name="connsiteY18" fmla="*/ 5011 h 82326"/>
                <a:gd name="connsiteX19" fmla="*/ 42023 w 185221"/>
                <a:gd name="connsiteY19" fmla="*/ 28416 h 82326"/>
                <a:gd name="connsiteX20" fmla="*/ 52396 w 185221"/>
                <a:gd name="connsiteY20" fmla="*/ 56610 h 82326"/>
                <a:gd name="connsiteX21" fmla="*/ 46013 w 185221"/>
                <a:gd name="connsiteY21" fmla="*/ 65919 h 82326"/>
                <a:gd name="connsiteX22" fmla="*/ 74206 w 185221"/>
                <a:gd name="connsiteY22" fmla="*/ 64855 h 8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221" h="82326">
                  <a:moveTo>
                    <a:pt x="74206" y="64855"/>
                  </a:moveTo>
                  <a:cubicBezTo>
                    <a:pt x="82983" y="60865"/>
                    <a:pt x="86175" y="70440"/>
                    <a:pt x="93356" y="80015"/>
                  </a:cubicBezTo>
                  <a:cubicBezTo>
                    <a:pt x="93888" y="80547"/>
                    <a:pt x="94154" y="81079"/>
                    <a:pt x="94686" y="81877"/>
                  </a:cubicBezTo>
                  <a:cubicBezTo>
                    <a:pt x="104527" y="80281"/>
                    <a:pt x="112240" y="77355"/>
                    <a:pt x="122081" y="76291"/>
                  </a:cubicBezTo>
                  <a:cubicBezTo>
                    <a:pt x="129262" y="75494"/>
                    <a:pt x="138838" y="77089"/>
                    <a:pt x="146285" y="78685"/>
                  </a:cubicBezTo>
                  <a:cubicBezTo>
                    <a:pt x="144955" y="76291"/>
                    <a:pt x="144157" y="74164"/>
                    <a:pt x="144955" y="72834"/>
                  </a:cubicBezTo>
                  <a:cubicBezTo>
                    <a:pt x="147349" y="68046"/>
                    <a:pt x="159317" y="74430"/>
                    <a:pt x="163307" y="78419"/>
                  </a:cubicBezTo>
                  <a:cubicBezTo>
                    <a:pt x="167296" y="82409"/>
                    <a:pt x="180063" y="84005"/>
                    <a:pt x="184318" y="80015"/>
                  </a:cubicBezTo>
                  <a:cubicBezTo>
                    <a:pt x="188308" y="76026"/>
                    <a:pt x="177935" y="72036"/>
                    <a:pt x="175542" y="68046"/>
                  </a:cubicBezTo>
                  <a:cubicBezTo>
                    <a:pt x="174212" y="65919"/>
                    <a:pt x="177404" y="61929"/>
                    <a:pt x="180861" y="58205"/>
                  </a:cubicBezTo>
                  <a:cubicBezTo>
                    <a:pt x="173946" y="54216"/>
                    <a:pt x="166765" y="48630"/>
                    <a:pt x="164105" y="49694"/>
                  </a:cubicBezTo>
                  <a:cubicBezTo>
                    <a:pt x="160381" y="51024"/>
                    <a:pt x="160381" y="32938"/>
                    <a:pt x="155594" y="32938"/>
                  </a:cubicBezTo>
                  <a:cubicBezTo>
                    <a:pt x="150806" y="32938"/>
                    <a:pt x="150806" y="29214"/>
                    <a:pt x="146019" y="29214"/>
                  </a:cubicBezTo>
                  <a:cubicBezTo>
                    <a:pt x="141231" y="29214"/>
                    <a:pt x="123145" y="29214"/>
                    <a:pt x="118358" y="32938"/>
                  </a:cubicBezTo>
                  <a:cubicBezTo>
                    <a:pt x="113570" y="36662"/>
                    <a:pt x="107453" y="24427"/>
                    <a:pt x="101601" y="24427"/>
                  </a:cubicBezTo>
                  <a:cubicBezTo>
                    <a:pt x="95484" y="24427"/>
                    <a:pt x="88303" y="18310"/>
                    <a:pt x="84845" y="13522"/>
                  </a:cubicBezTo>
                  <a:cubicBezTo>
                    <a:pt x="81122" y="8735"/>
                    <a:pt x="51067" y="15916"/>
                    <a:pt x="42556" y="9798"/>
                  </a:cubicBezTo>
                  <a:cubicBezTo>
                    <a:pt x="34044" y="3681"/>
                    <a:pt x="18352" y="-1106"/>
                    <a:pt x="10106" y="223"/>
                  </a:cubicBezTo>
                  <a:cubicBezTo>
                    <a:pt x="7979" y="489"/>
                    <a:pt x="4255" y="2351"/>
                    <a:pt x="0" y="5011"/>
                  </a:cubicBezTo>
                  <a:cubicBezTo>
                    <a:pt x="15958" y="14320"/>
                    <a:pt x="38832" y="11926"/>
                    <a:pt x="42023" y="28416"/>
                  </a:cubicBezTo>
                  <a:cubicBezTo>
                    <a:pt x="45747" y="47566"/>
                    <a:pt x="56386" y="40119"/>
                    <a:pt x="52396" y="56610"/>
                  </a:cubicBezTo>
                  <a:cubicBezTo>
                    <a:pt x="51598" y="59801"/>
                    <a:pt x="49205" y="62993"/>
                    <a:pt x="46013" y="65919"/>
                  </a:cubicBezTo>
                  <a:cubicBezTo>
                    <a:pt x="58248" y="66450"/>
                    <a:pt x="69950" y="66450"/>
                    <a:pt x="74206" y="6485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0DB28854-68B9-411B-98C8-7664327DCA7C}"/>
                </a:ext>
              </a:extLst>
            </p:cNvPr>
            <p:cNvSpPr/>
            <p:nvPr/>
          </p:nvSpPr>
          <p:spPr>
            <a:xfrm>
              <a:off x="6439379" y="4050098"/>
              <a:ext cx="436114" cy="171450"/>
            </a:xfrm>
            <a:custGeom>
              <a:avLst/>
              <a:gdLst>
                <a:gd name="connsiteX0" fmla="*/ 493645 w 506057"/>
                <a:gd name="connsiteY0" fmla="*/ 138040 h 198947"/>
                <a:gd name="connsiteX1" fmla="*/ 493645 w 506057"/>
                <a:gd name="connsiteY1" fmla="*/ 109049 h 198947"/>
                <a:gd name="connsiteX2" fmla="*/ 492581 w 506057"/>
                <a:gd name="connsiteY2" fmla="*/ 86441 h 198947"/>
                <a:gd name="connsiteX3" fmla="*/ 499762 w 506057"/>
                <a:gd name="connsiteY3" fmla="*/ 72345 h 198947"/>
                <a:gd name="connsiteX4" fmla="*/ 494709 w 506057"/>
                <a:gd name="connsiteY4" fmla="*/ 62238 h 198947"/>
                <a:gd name="connsiteX5" fmla="*/ 473697 w 506057"/>
                <a:gd name="connsiteY5" fmla="*/ 53461 h 198947"/>
                <a:gd name="connsiteX6" fmla="*/ 466516 w 506057"/>
                <a:gd name="connsiteY6" fmla="*/ 30321 h 198947"/>
                <a:gd name="connsiteX7" fmla="*/ 447366 w 506057"/>
                <a:gd name="connsiteY7" fmla="*/ 15160 h 198947"/>
                <a:gd name="connsiteX8" fmla="*/ 418907 w 506057"/>
                <a:gd name="connsiteY8" fmla="*/ 15958 h 198947"/>
                <a:gd name="connsiteX9" fmla="*/ 368638 w 506057"/>
                <a:gd name="connsiteY9" fmla="*/ 32715 h 198947"/>
                <a:gd name="connsiteX10" fmla="*/ 321295 w 506057"/>
                <a:gd name="connsiteY10" fmla="*/ 34044 h 198947"/>
                <a:gd name="connsiteX11" fmla="*/ 289112 w 506057"/>
                <a:gd name="connsiteY11" fmla="*/ 23672 h 198947"/>
                <a:gd name="connsiteX12" fmla="*/ 264908 w 506057"/>
                <a:gd name="connsiteY12" fmla="*/ 12767 h 198947"/>
                <a:gd name="connsiteX13" fmla="*/ 224215 w 506057"/>
                <a:gd name="connsiteY13" fmla="*/ 1862 h 198947"/>
                <a:gd name="connsiteX14" fmla="*/ 141763 w 506057"/>
                <a:gd name="connsiteY14" fmla="*/ 27129 h 198947"/>
                <a:gd name="connsiteX15" fmla="*/ 82185 w 506057"/>
                <a:gd name="connsiteY15" fmla="*/ 30321 h 198947"/>
                <a:gd name="connsiteX16" fmla="*/ 68621 w 506057"/>
                <a:gd name="connsiteY16" fmla="*/ 51067 h 198947"/>
                <a:gd name="connsiteX17" fmla="*/ 11437 w 506057"/>
                <a:gd name="connsiteY17" fmla="*/ 55854 h 198947"/>
                <a:gd name="connsiteX18" fmla="*/ 5851 w 506057"/>
                <a:gd name="connsiteY18" fmla="*/ 75802 h 198947"/>
                <a:gd name="connsiteX19" fmla="*/ 17022 w 506057"/>
                <a:gd name="connsiteY19" fmla="*/ 83515 h 198947"/>
                <a:gd name="connsiteX20" fmla="*/ 19416 w 506057"/>
                <a:gd name="connsiteY20" fmla="*/ 103729 h 198947"/>
                <a:gd name="connsiteX21" fmla="*/ 20214 w 506057"/>
                <a:gd name="connsiteY21" fmla="*/ 122613 h 198947"/>
                <a:gd name="connsiteX22" fmla="*/ 20214 w 506057"/>
                <a:gd name="connsiteY22" fmla="*/ 137508 h 198947"/>
                <a:gd name="connsiteX23" fmla="*/ 33778 w 506057"/>
                <a:gd name="connsiteY23" fmla="*/ 151604 h 198947"/>
                <a:gd name="connsiteX24" fmla="*/ 51332 w 506057"/>
                <a:gd name="connsiteY24" fmla="*/ 162509 h 198947"/>
                <a:gd name="connsiteX25" fmla="*/ 64897 w 506057"/>
                <a:gd name="connsiteY25" fmla="*/ 166499 h 198947"/>
                <a:gd name="connsiteX26" fmla="*/ 81653 w 506057"/>
                <a:gd name="connsiteY26" fmla="*/ 183787 h 198947"/>
                <a:gd name="connsiteX27" fmla="*/ 116496 w 506057"/>
                <a:gd name="connsiteY27" fmla="*/ 177404 h 198947"/>
                <a:gd name="connsiteX28" fmla="*/ 138572 w 506057"/>
                <a:gd name="connsiteY28" fmla="*/ 167297 h 198947"/>
                <a:gd name="connsiteX29" fmla="*/ 175542 w 506057"/>
                <a:gd name="connsiteY29" fmla="*/ 188841 h 198947"/>
                <a:gd name="connsiteX30" fmla="*/ 203735 w 506057"/>
                <a:gd name="connsiteY30" fmla="*/ 184053 h 198947"/>
                <a:gd name="connsiteX31" fmla="*/ 229002 w 506057"/>
                <a:gd name="connsiteY31" fmla="*/ 168095 h 198947"/>
                <a:gd name="connsiteX32" fmla="*/ 250014 w 506057"/>
                <a:gd name="connsiteY32" fmla="*/ 173414 h 198947"/>
                <a:gd name="connsiteX33" fmla="*/ 271026 w 506057"/>
                <a:gd name="connsiteY33" fmla="*/ 167829 h 198947"/>
                <a:gd name="connsiteX34" fmla="*/ 263845 w 506057"/>
                <a:gd name="connsiteY34" fmla="*/ 189638 h 198947"/>
                <a:gd name="connsiteX35" fmla="*/ 264376 w 506057"/>
                <a:gd name="connsiteY35" fmla="*/ 198947 h 198947"/>
                <a:gd name="connsiteX36" fmla="*/ 280335 w 506057"/>
                <a:gd name="connsiteY36" fmla="*/ 180063 h 198947"/>
                <a:gd name="connsiteX37" fmla="*/ 290974 w 506057"/>
                <a:gd name="connsiteY37" fmla="*/ 173680 h 198947"/>
                <a:gd name="connsiteX38" fmla="*/ 315709 w 506057"/>
                <a:gd name="connsiteY38" fmla="*/ 173680 h 198947"/>
                <a:gd name="connsiteX39" fmla="*/ 332997 w 506057"/>
                <a:gd name="connsiteY39" fmla="*/ 170489 h 198947"/>
                <a:gd name="connsiteX40" fmla="*/ 364116 w 506057"/>
                <a:gd name="connsiteY40" fmla="*/ 171552 h 198947"/>
                <a:gd name="connsiteX41" fmla="*/ 400554 w 506057"/>
                <a:gd name="connsiteY41" fmla="*/ 160913 h 198947"/>
                <a:gd name="connsiteX42" fmla="*/ 430609 w 506057"/>
                <a:gd name="connsiteY42" fmla="*/ 156658 h 198947"/>
                <a:gd name="connsiteX43" fmla="*/ 440716 w 506057"/>
                <a:gd name="connsiteY43" fmla="*/ 159850 h 198947"/>
                <a:gd name="connsiteX44" fmla="*/ 452951 w 506057"/>
                <a:gd name="connsiteY44" fmla="*/ 150541 h 198947"/>
                <a:gd name="connsiteX45" fmla="*/ 477154 w 506057"/>
                <a:gd name="connsiteY45" fmla="*/ 155328 h 198947"/>
                <a:gd name="connsiteX46" fmla="*/ 505880 w 506057"/>
                <a:gd name="connsiteY46" fmla="*/ 159850 h 198947"/>
                <a:gd name="connsiteX47" fmla="*/ 493645 w 506057"/>
                <a:gd name="connsiteY47" fmla="*/ 138040 h 198947"/>
                <a:gd name="connsiteX48" fmla="*/ 40960 w 506057"/>
                <a:gd name="connsiteY48" fmla="*/ 34311 h 198947"/>
                <a:gd name="connsiteX49" fmla="*/ 77398 w 506057"/>
                <a:gd name="connsiteY49" fmla="*/ 30587 h 198947"/>
                <a:gd name="connsiteX50" fmla="*/ 56918 w 506057"/>
                <a:gd name="connsiteY50" fmla="*/ 14097 h 198947"/>
                <a:gd name="connsiteX51" fmla="*/ 50269 w 506057"/>
                <a:gd name="connsiteY51" fmla="*/ 0 h 198947"/>
                <a:gd name="connsiteX52" fmla="*/ 39364 w 506057"/>
                <a:gd name="connsiteY52" fmla="*/ 2128 h 198947"/>
                <a:gd name="connsiteX53" fmla="*/ 11703 w 506057"/>
                <a:gd name="connsiteY53" fmla="*/ 2128 h 198947"/>
                <a:gd name="connsiteX54" fmla="*/ 14096 w 506057"/>
                <a:gd name="connsiteY54" fmla="*/ 20214 h 198947"/>
                <a:gd name="connsiteX55" fmla="*/ 6383 w 506057"/>
                <a:gd name="connsiteY55" fmla="*/ 32981 h 198947"/>
                <a:gd name="connsiteX56" fmla="*/ 0 w 506057"/>
                <a:gd name="connsiteY56" fmla="*/ 42290 h 198947"/>
                <a:gd name="connsiteX57" fmla="*/ 15692 w 506057"/>
                <a:gd name="connsiteY57" fmla="*/ 50003 h 198947"/>
                <a:gd name="connsiteX58" fmla="*/ 40960 w 506057"/>
                <a:gd name="connsiteY58" fmla="*/ 34311 h 19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6057" h="198947">
                  <a:moveTo>
                    <a:pt x="493645" y="138040"/>
                  </a:moveTo>
                  <a:cubicBezTo>
                    <a:pt x="489389" y="136976"/>
                    <a:pt x="495772" y="113304"/>
                    <a:pt x="493645" y="109049"/>
                  </a:cubicBezTo>
                  <a:cubicBezTo>
                    <a:pt x="491517" y="104793"/>
                    <a:pt x="486198" y="86441"/>
                    <a:pt x="492581" y="86441"/>
                  </a:cubicBezTo>
                  <a:cubicBezTo>
                    <a:pt x="498432" y="86441"/>
                    <a:pt x="492049" y="73142"/>
                    <a:pt x="499762" y="72345"/>
                  </a:cubicBezTo>
                  <a:cubicBezTo>
                    <a:pt x="498167" y="67823"/>
                    <a:pt x="496304" y="63568"/>
                    <a:pt x="494709" y="62238"/>
                  </a:cubicBezTo>
                  <a:cubicBezTo>
                    <a:pt x="490719" y="59046"/>
                    <a:pt x="478751" y="65429"/>
                    <a:pt x="473697" y="53461"/>
                  </a:cubicBezTo>
                  <a:cubicBezTo>
                    <a:pt x="468910" y="41492"/>
                    <a:pt x="473697" y="39896"/>
                    <a:pt x="466516" y="30321"/>
                  </a:cubicBezTo>
                  <a:cubicBezTo>
                    <a:pt x="459334" y="20746"/>
                    <a:pt x="456143" y="11171"/>
                    <a:pt x="447366" y="15160"/>
                  </a:cubicBezTo>
                  <a:cubicBezTo>
                    <a:pt x="443376" y="17022"/>
                    <a:pt x="431407" y="17022"/>
                    <a:pt x="418907" y="15958"/>
                  </a:cubicBezTo>
                  <a:cubicBezTo>
                    <a:pt x="405874" y="27927"/>
                    <a:pt x="377149" y="35906"/>
                    <a:pt x="368638" y="32715"/>
                  </a:cubicBezTo>
                  <a:cubicBezTo>
                    <a:pt x="357733" y="28725"/>
                    <a:pt x="336987" y="34044"/>
                    <a:pt x="321295" y="34044"/>
                  </a:cubicBezTo>
                  <a:cubicBezTo>
                    <a:pt x="305602" y="34044"/>
                    <a:pt x="301347" y="22874"/>
                    <a:pt x="289112" y="23672"/>
                  </a:cubicBezTo>
                  <a:cubicBezTo>
                    <a:pt x="277143" y="24470"/>
                    <a:pt x="277143" y="12767"/>
                    <a:pt x="264908" y="12767"/>
                  </a:cubicBezTo>
                  <a:cubicBezTo>
                    <a:pt x="252939" y="12767"/>
                    <a:pt x="262249" y="6649"/>
                    <a:pt x="224215" y="1862"/>
                  </a:cubicBezTo>
                  <a:cubicBezTo>
                    <a:pt x="186446" y="-2926"/>
                    <a:pt x="153998" y="16756"/>
                    <a:pt x="141763" y="27129"/>
                  </a:cubicBezTo>
                  <a:cubicBezTo>
                    <a:pt x="129794" y="37502"/>
                    <a:pt x="86441" y="27395"/>
                    <a:pt x="82185" y="30321"/>
                  </a:cubicBezTo>
                  <a:cubicBezTo>
                    <a:pt x="78196" y="32981"/>
                    <a:pt x="82983" y="45481"/>
                    <a:pt x="68621" y="51067"/>
                  </a:cubicBezTo>
                  <a:cubicBezTo>
                    <a:pt x="53992" y="56652"/>
                    <a:pt x="22341" y="51067"/>
                    <a:pt x="11437" y="55854"/>
                  </a:cubicBezTo>
                  <a:cubicBezTo>
                    <a:pt x="532" y="60642"/>
                    <a:pt x="-3458" y="76866"/>
                    <a:pt x="5851" y="75802"/>
                  </a:cubicBezTo>
                  <a:cubicBezTo>
                    <a:pt x="15160" y="75004"/>
                    <a:pt x="19948" y="79526"/>
                    <a:pt x="17022" y="83515"/>
                  </a:cubicBezTo>
                  <a:cubicBezTo>
                    <a:pt x="14096" y="87505"/>
                    <a:pt x="24735" y="98676"/>
                    <a:pt x="19416" y="103729"/>
                  </a:cubicBezTo>
                  <a:cubicBezTo>
                    <a:pt x="14096" y="108517"/>
                    <a:pt x="13830" y="117826"/>
                    <a:pt x="20214" y="122613"/>
                  </a:cubicBezTo>
                  <a:cubicBezTo>
                    <a:pt x="26597" y="127401"/>
                    <a:pt x="27927" y="136178"/>
                    <a:pt x="20214" y="137508"/>
                  </a:cubicBezTo>
                  <a:cubicBezTo>
                    <a:pt x="12501" y="138572"/>
                    <a:pt x="33512" y="147615"/>
                    <a:pt x="33778" y="151604"/>
                  </a:cubicBezTo>
                  <a:cubicBezTo>
                    <a:pt x="34310" y="155594"/>
                    <a:pt x="51332" y="157722"/>
                    <a:pt x="51332" y="162509"/>
                  </a:cubicBezTo>
                  <a:cubicBezTo>
                    <a:pt x="51332" y="167297"/>
                    <a:pt x="56652" y="168893"/>
                    <a:pt x="64897" y="166499"/>
                  </a:cubicBezTo>
                  <a:cubicBezTo>
                    <a:pt x="73408" y="164105"/>
                    <a:pt x="76600" y="175808"/>
                    <a:pt x="81653" y="183787"/>
                  </a:cubicBezTo>
                  <a:cubicBezTo>
                    <a:pt x="86973" y="191766"/>
                    <a:pt x="116496" y="186181"/>
                    <a:pt x="116496" y="177404"/>
                  </a:cubicBezTo>
                  <a:cubicBezTo>
                    <a:pt x="116496" y="168627"/>
                    <a:pt x="125273" y="166233"/>
                    <a:pt x="138572" y="167297"/>
                  </a:cubicBezTo>
                  <a:cubicBezTo>
                    <a:pt x="151870" y="168361"/>
                    <a:pt x="169158" y="186447"/>
                    <a:pt x="175542" y="188841"/>
                  </a:cubicBezTo>
                  <a:cubicBezTo>
                    <a:pt x="181925" y="191234"/>
                    <a:pt x="195224" y="184053"/>
                    <a:pt x="203735" y="184053"/>
                  </a:cubicBezTo>
                  <a:cubicBezTo>
                    <a:pt x="212246" y="184053"/>
                    <a:pt x="224215" y="170754"/>
                    <a:pt x="229002" y="168095"/>
                  </a:cubicBezTo>
                  <a:cubicBezTo>
                    <a:pt x="233790" y="165169"/>
                    <a:pt x="242301" y="177404"/>
                    <a:pt x="250014" y="173414"/>
                  </a:cubicBezTo>
                  <a:cubicBezTo>
                    <a:pt x="257727" y="169425"/>
                    <a:pt x="265973" y="164903"/>
                    <a:pt x="271026" y="167829"/>
                  </a:cubicBezTo>
                  <a:cubicBezTo>
                    <a:pt x="275813" y="170489"/>
                    <a:pt x="259323" y="182989"/>
                    <a:pt x="263845" y="189638"/>
                  </a:cubicBezTo>
                  <a:cubicBezTo>
                    <a:pt x="265706" y="192298"/>
                    <a:pt x="265174" y="195490"/>
                    <a:pt x="264376" y="198947"/>
                  </a:cubicBezTo>
                  <a:cubicBezTo>
                    <a:pt x="281133" y="196554"/>
                    <a:pt x="279537" y="185117"/>
                    <a:pt x="280335" y="180063"/>
                  </a:cubicBezTo>
                  <a:cubicBezTo>
                    <a:pt x="281399" y="174744"/>
                    <a:pt x="285654" y="169425"/>
                    <a:pt x="290974" y="173680"/>
                  </a:cubicBezTo>
                  <a:cubicBezTo>
                    <a:pt x="296293" y="177936"/>
                    <a:pt x="303740" y="179000"/>
                    <a:pt x="315709" y="173680"/>
                  </a:cubicBezTo>
                  <a:cubicBezTo>
                    <a:pt x="327412" y="168361"/>
                    <a:pt x="328476" y="165169"/>
                    <a:pt x="332997" y="170489"/>
                  </a:cubicBezTo>
                  <a:cubicBezTo>
                    <a:pt x="337253" y="175808"/>
                    <a:pt x="346828" y="171552"/>
                    <a:pt x="364116" y="171552"/>
                  </a:cubicBezTo>
                  <a:cubicBezTo>
                    <a:pt x="381404" y="171552"/>
                    <a:pt x="384596" y="159850"/>
                    <a:pt x="400554" y="160913"/>
                  </a:cubicBezTo>
                  <a:cubicBezTo>
                    <a:pt x="416779" y="161977"/>
                    <a:pt x="430609" y="156658"/>
                    <a:pt x="430609" y="156658"/>
                  </a:cubicBezTo>
                  <a:lnTo>
                    <a:pt x="440716" y="159850"/>
                  </a:lnTo>
                  <a:cubicBezTo>
                    <a:pt x="444972" y="155860"/>
                    <a:pt x="444706" y="151604"/>
                    <a:pt x="452951" y="150541"/>
                  </a:cubicBezTo>
                  <a:cubicBezTo>
                    <a:pt x="465717" y="148945"/>
                    <a:pt x="470505" y="158520"/>
                    <a:pt x="477154" y="155328"/>
                  </a:cubicBezTo>
                  <a:cubicBezTo>
                    <a:pt x="483538" y="152136"/>
                    <a:pt x="504018" y="173946"/>
                    <a:pt x="505880" y="159850"/>
                  </a:cubicBezTo>
                  <a:cubicBezTo>
                    <a:pt x="507476" y="156126"/>
                    <a:pt x="497900" y="139104"/>
                    <a:pt x="493645" y="138040"/>
                  </a:cubicBezTo>
                  <a:close/>
                  <a:moveTo>
                    <a:pt x="40960" y="34311"/>
                  </a:moveTo>
                  <a:cubicBezTo>
                    <a:pt x="50535" y="30587"/>
                    <a:pt x="72344" y="35640"/>
                    <a:pt x="77398" y="30587"/>
                  </a:cubicBezTo>
                  <a:cubicBezTo>
                    <a:pt x="82717" y="25799"/>
                    <a:pt x="63567" y="19682"/>
                    <a:pt x="56918" y="14097"/>
                  </a:cubicBezTo>
                  <a:cubicBezTo>
                    <a:pt x="52928" y="10905"/>
                    <a:pt x="51598" y="4787"/>
                    <a:pt x="50269" y="0"/>
                  </a:cubicBezTo>
                  <a:cubicBezTo>
                    <a:pt x="47077" y="2128"/>
                    <a:pt x="42822" y="3990"/>
                    <a:pt x="39364" y="2128"/>
                  </a:cubicBezTo>
                  <a:cubicBezTo>
                    <a:pt x="32183" y="-1596"/>
                    <a:pt x="14628" y="798"/>
                    <a:pt x="11703" y="2128"/>
                  </a:cubicBezTo>
                  <a:cubicBezTo>
                    <a:pt x="8777" y="3458"/>
                    <a:pt x="14096" y="13565"/>
                    <a:pt x="14096" y="20214"/>
                  </a:cubicBezTo>
                  <a:cubicBezTo>
                    <a:pt x="14096" y="26863"/>
                    <a:pt x="6383" y="28725"/>
                    <a:pt x="6383" y="32981"/>
                  </a:cubicBezTo>
                  <a:cubicBezTo>
                    <a:pt x="6383" y="36172"/>
                    <a:pt x="3457" y="38566"/>
                    <a:pt x="0" y="42290"/>
                  </a:cubicBezTo>
                  <a:cubicBezTo>
                    <a:pt x="5319" y="46279"/>
                    <a:pt x="10373" y="50003"/>
                    <a:pt x="15692" y="50003"/>
                  </a:cubicBezTo>
                  <a:cubicBezTo>
                    <a:pt x="27129" y="50003"/>
                    <a:pt x="31385" y="38034"/>
                    <a:pt x="40960" y="3431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D8B775F5-9460-43A7-88DC-91548A003ECA}"/>
                </a:ext>
              </a:extLst>
            </p:cNvPr>
            <p:cNvSpPr/>
            <p:nvPr/>
          </p:nvSpPr>
          <p:spPr>
            <a:xfrm>
              <a:off x="7664977" y="4223823"/>
              <a:ext cx="53586" cy="51133"/>
            </a:xfrm>
            <a:custGeom>
              <a:avLst/>
              <a:gdLst>
                <a:gd name="connsiteX0" fmla="*/ 30853 w 62180"/>
                <a:gd name="connsiteY0" fmla="*/ 21 h 59333"/>
                <a:gd name="connsiteX1" fmla="*/ 0 w 62180"/>
                <a:gd name="connsiteY1" fmla="*/ 17575 h 59333"/>
                <a:gd name="connsiteX2" fmla="*/ 4521 w 62180"/>
                <a:gd name="connsiteY2" fmla="*/ 25289 h 59333"/>
                <a:gd name="connsiteX3" fmla="*/ 20480 w 62180"/>
                <a:gd name="connsiteY3" fmla="*/ 43375 h 59333"/>
                <a:gd name="connsiteX4" fmla="*/ 23139 w 62180"/>
                <a:gd name="connsiteY4" fmla="*/ 59333 h 59333"/>
                <a:gd name="connsiteX5" fmla="*/ 34843 w 62180"/>
                <a:gd name="connsiteY5" fmla="*/ 58269 h 59333"/>
                <a:gd name="connsiteX6" fmla="*/ 61972 w 62180"/>
                <a:gd name="connsiteY6" fmla="*/ 25821 h 59333"/>
                <a:gd name="connsiteX7" fmla="*/ 30853 w 62180"/>
                <a:gd name="connsiteY7" fmla="*/ 21 h 5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80" h="59333">
                  <a:moveTo>
                    <a:pt x="30853" y="21"/>
                  </a:moveTo>
                  <a:cubicBezTo>
                    <a:pt x="21278" y="-511"/>
                    <a:pt x="2660" y="9064"/>
                    <a:pt x="0" y="17575"/>
                  </a:cubicBezTo>
                  <a:cubicBezTo>
                    <a:pt x="1862" y="19703"/>
                    <a:pt x="3723" y="22363"/>
                    <a:pt x="4521" y="25289"/>
                  </a:cubicBezTo>
                  <a:cubicBezTo>
                    <a:pt x="6649" y="32736"/>
                    <a:pt x="13032" y="39119"/>
                    <a:pt x="20480" y="43375"/>
                  </a:cubicBezTo>
                  <a:cubicBezTo>
                    <a:pt x="25001" y="46035"/>
                    <a:pt x="24469" y="53216"/>
                    <a:pt x="23139" y="59333"/>
                  </a:cubicBezTo>
                  <a:cubicBezTo>
                    <a:pt x="27395" y="59067"/>
                    <a:pt x="31650" y="58801"/>
                    <a:pt x="34843" y="58269"/>
                  </a:cubicBezTo>
                  <a:cubicBezTo>
                    <a:pt x="42556" y="56407"/>
                    <a:pt x="59578" y="32470"/>
                    <a:pt x="61972" y="25821"/>
                  </a:cubicBezTo>
                  <a:cubicBezTo>
                    <a:pt x="64631" y="19437"/>
                    <a:pt x="41226" y="553"/>
                    <a:pt x="30853" y="2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C62AB66A-741E-4F09-93C9-C33AE12A7D7A}"/>
                </a:ext>
              </a:extLst>
            </p:cNvPr>
            <p:cNvSpPr/>
            <p:nvPr/>
          </p:nvSpPr>
          <p:spPr>
            <a:xfrm>
              <a:off x="8722103" y="4028552"/>
              <a:ext cx="160906" cy="149463"/>
            </a:xfrm>
            <a:custGeom>
              <a:avLst/>
              <a:gdLst>
                <a:gd name="connsiteX0" fmla="*/ 179531 w 186712"/>
                <a:gd name="connsiteY0" fmla="*/ 8777 h 173433"/>
                <a:gd name="connsiteX1" fmla="*/ 156658 w 186712"/>
                <a:gd name="connsiteY1" fmla="*/ 0 h 173433"/>
                <a:gd name="connsiteX2" fmla="*/ 140965 w 186712"/>
                <a:gd name="connsiteY2" fmla="*/ 21012 h 173433"/>
                <a:gd name="connsiteX3" fmla="*/ 121816 w 186712"/>
                <a:gd name="connsiteY3" fmla="*/ 34842 h 173433"/>
                <a:gd name="connsiteX4" fmla="*/ 111177 w 186712"/>
                <a:gd name="connsiteY4" fmla="*/ 45481 h 173433"/>
                <a:gd name="connsiteX5" fmla="*/ 93622 w 186712"/>
                <a:gd name="connsiteY5" fmla="*/ 50801 h 173433"/>
                <a:gd name="connsiteX6" fmla="*/ 76068 w 186712"/>
                <a:gd name="connsiteY6" fmla="*/ 43885 h 173433"/>
                <a:gd name="connsiteX7" fmla="*/ 58514 w 186712"/>
                <a:gd name="connsiteY7" fmla="*/ 63035 h 173433"/>
                <a:gd name="connsiteX8" fmla="*/ 7714 w 186712"/>
                <a:gd name="connsiteY8" fmla="*/ 90962 h 173433"/>
                <a:gd name="connsiteX9" fmla="*/ 0 w 186712"/>
                <a:gd name="connsiteY9" fmla="*/ 102931 h 173433"/>
                <a:gd name="connsiteX10" fmla="*/ 31119 w 186712"/>
                <a:gd name="connsiteY10" fmla="*/ 118092 h 173433"/>
                <a:gd name="connsiteX11" fmla="*/ 15160 w 186712"/>
                <a:gd name="connsiteY11" fmla="*/ 147349 h 173433"/>
                <a:gd name="connsiteX12" fmla="*/ 19948 w 186712"/>
                <a:gd name="connsiteY12" fmla="*/ 163839 h 173433"/>
                <a:gd name="connsiteX13" fmla="*/ 33513 w 186712"/>
                <a:gd name="connsiteY13" fmla="*/ 170754 h 173433"/>
                <a:gd name="connsiteX14" fmla="*/ 54524 w 186712"/>
                <a:gd name="connsiteY14" fmla="*/ 166765 h 173433"/>
                <a:gd name="connsiteX15" fmla="*/ 60908 w 186712"/>
                <a:gd name="connsiteY15" fmla="*/ 170488 h 173433"/>
                <a:gd name="connsiteX16" fmla="*/ 76866 w 186712"/>
                <a:gd name="connsiteY16" fmla="*/ 158520 h 173433"/>
                <a:gd name="connsiteX17" fmla="*/ 101601 w 186712"/>
                <a:gd name="connsiteY17" fmla="*/ 153200 h 173433"/>
                <a:gd name="connsiteX18" fmla="*/ 115964 w 186712"/>
                <a:gd name="connsiteY18" fmla="*/ 147881 h 173433"/>
                <a:gd name="connsiteX19" fmla="*/ 91761 w 186712"/>
                <a:gd name="connsiteY19" fmla="*/ 125273 h 173433"/>
                <a:gd name="connsiteX20" fmla="*/ 99474 w 186712"/>
                <a:gd name="connsiteY20" fmla="*/ 101070 h 173433"/>
                <a:gd name="connsiteX21" fmla="*/ 146817 w 186712"/>
                <a:gd name="connsiteY21" fmla="*/ 72079 h 173433"/>
                <a:gd name="connsiteX22" fmla="*/ 156392 w 186712"/>
                <a:gd name="connsiteY22" fmla="*/ 39098 h 173433"/>
                <a:gd name="connsiteX23" fmla="*/ 186713 w 186712"/>
                <a:gd name="connsiteY23" fmla="*/ 9841 h 173433"/>
                <a:gd name="connsiteX24" fmla="*/ 179531 w 186712"/>
                <a:gd name="connsiteY24" fmla="*/ 8777 h 17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712" h="173433">
                  <a:moveTo>
                    <a:pt x="179531" y="8777"/>
                  </a:moveTo>
                  <a:cubicBezTo>
                    <a:pt x="168893" y="12235"/>
                    <a:pt x="165435" y="0"/>
                    <a:pt x="156658" y="0"/>
                  </a:cubicBezTo>
                  <a:cubicBezTo>
                    <a:pt x="147881" y="0"/>
                    <a:pt x="149743" y="21012"/>
                    <a:pt x="140965" y="21012"/>
                  </a:cubicBezTo>
                  <a:cubicBezTo>
                    <a:pt x="132188" y="21012"/>
                    <a:pt x="133784" y="33247"/>
                    <a:pt x="121816" y="34842"/>
                  </a:cubicBezTo>
                  <a:cubicBezTo>
                    <a:pt x="109581" y="36704"/>
                    <a:pt x="106123" y="36704"/>
                    <a:pt x="111177" y="45481"/>
                  </a:cubicBezTo>
                  <a:cubicBezTo>
                    <a:pt x="116496" y="54258"/>
                    <a:pt x="104261" y="50801"/>
                    <a:pt x="93622" y="50801"/>
                  </a:cubicBezTo>
                  <a:cubicBezTo>
                    <a:pt x="83250" y="50801"/>
                    <a:pt x="83250" y="43885"/>
                    <a:pt x="76068" y="43885"/>
                  </a:cubicBezTo>
                  <a:cubicBezTo>
                    <a:pt x="69153" y="43885"/>
                    <a:pt x="63833" y="56120"/>
                    <a:pt x="58514" y="63035"/>
                  </a:cubicBezTo>
                  <a:cubicBezTo>
                    <a:pt x="53195" y="70217"/>
                    <a:pt x="18352" y="85909"/>
                    <a:pt x="7714" y="90962"/>
                  </a:cubicBezTo>
                  <a:cubicBezTo>
                    <a:pt x="4788" y="92558"/>
                    <a:pt x="2128" y="97080"/>
                    <a:pt x="0" y="102931"/>
                  </a:cubicBezTo>
                  <a:cubicBezTo>
                    <a:pt x="12501" y="103995"/>
                    <a:pt x="25534" y="111177"/>
                    <a:pt x="31119" y="118092"/>
                  </a:cubicBezTo>
                  <a:cubicBezTo>
                    <a:pt x="38832" y="127667"/>
                    <a:pt x="22342" y="138572"/>
                    <a:pt x="15160" y="147349"/>
                  </a:cubicBezTo>
                  <a:cubicBezTo>
                    <a:pt x="7979" y="156126"/>
                    <a:pt x="19682" y="156658"/>
                    <a:pt x="19948" y="163839"/>
                  </a:cubicBezTo>
                  <a:cubicBezTo>
                    <a:pt x="20480" y="171020"/>
                    <a:pt x="30055" y="177138"/>
                    <a:pt x="33513" y="170754"/>
                  </a:cubicBezTo>
                  <a:cubicBezTo>
                    <a:pt x="37236" y="164371"/>
                    <a:pt x="43087" y="166765"/>
                    <a:pt x="54524" y="166765"/>
                  </a:cubicBezTo>
                  <a:cubicBezTo>
                    <a:pt x="57716" y="166765"/>
                    <a:pt x="59578" y="168361"/>
                    <a:pt x="60908" y="170488"/>
                  </a:cubicBezTo>
                  <a:cubicBezTo>
                    <a:pt x="67291" y="165435"/>
                    <a:pt x="74472" y="160913"/>
                    <a:pt x="76866" y="158520"/>
                  </a:cubicBezTo>
                  <a:cubicBezTo>
                    <a:pt x="81122" y="154264"/>
                    <a:pt x="91761" y="153200"/>
                    <a:pt x="101601" y="153200"/>
                  </a:cubicBezTo>
                  <a:cubicBezTo>
                    <a:pt x="107453" y="153200"/>
                    <a:pt x="111443" y="151338"/>
                    <a:pt x="115964" y="147881"/>
                  </a:cubicBezTo>
                  <a:cubicBezTo>
                    <a:pt x="105591" y="136710"/>
                    <a:pt x="95750" y="127667"/>
                    <a:pt x="91761" y="125273"/>
                  </a:cubicBezTo>
                  <a:cubicBezTo>
                    <a:pt x="82451" y="119688"/>
                    <a:pt x="88037" y="103995"/>
                    <a:pt x="99474" y="101070"/>
                  </a:cubicBezTo>
                  <a:cubicBezTo>
                    <a:pt x="110645" y="98410"/>
                    <a:pt x="138306" y="76866"/>
                    <a:pt x="146817" y="72079"/>
                  </a:cubicBezTo>
                  <a:cubicBezTo>
                    <a:pt x="155328" y="67291"/>
                    <a:pt x="149743" y="51599"/>
                    <a:pt x="156392" y="39098"/>
                  </a:cubicBezTo>
                  <a:cubicBezTo>
                    <a:pt x="159850" y="32715"/>
                    <a:pt x="173148" y="20214"/>
                    <a:pt x="186713" y="9841"/>
                  </a:cubicBezTo>
                  <a:cubicBezTo>
                    <a:pt x="184319" y="8777"/>
                    <a:pt x="181659" y="8245"/>
                    <a:pt x="179531" y="877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84" name="Freeform: Shape 283">
              <a:extLst>
                <a:ext uri="{FF2B5EF4-FFF2-40B4-BE49-F238E27FC236}">
                  <a16:creationId xmlns:a16="http://schemas.microsoft.com/office/drawing/2014/main" id="{200C115A-6D12-4D99-8D72-5461792FB80A}"/>
                </a:ext>
              </a:extLst>
            </p:cNvPr>
            <p:cNvSpPr/>
            <p:nvPr/>
          </p:nvSpPr>
          <p:spPr>
            <a:xfrm>
              <a:off x="7714487" y="4371566"/>
              <a:ext cx="176908" cy="99846"/>
            </a:xfrm>
            <a:custGeom>
              <a:avLst/>
              <a:gdLst>
                <a:gd name="connsiteX0" fmla="*/ 204533 w 205280"/>
                <a:gd name="connsiteY0" fmla="*/ 75140 h 115859"/>
                <a:gd name="connsiteX1" fmla="*/ 198415 w 205280"/>
                <a:gd name="connsiteY1" fmla="*/ 75140 h 115859"/>
                <a:gd name="connsiteX2" fmla="*/ 162775 w 205280"/>
                <a:gd name="connsiteY2" fmla="*/ 68490 h 115859"/>
                <a:gd name="connsiteX3" fmla="*/ 110379 w 205280"/>
                <a:gd name="connsiteY3" fmla="*/ 47479 h 115859"/>
                <a:gd name="connsiteX4" fmla="*/ 55056 w 205280"/>
                <a:gd name="connsiteY4" fmla="*/ 7051 h 115859"/>
                <a:gd name="connsiteX5" fmla="*/ 33247 w 205280"/>
                <a:gd name="connsiteY5" fmla="*/ 2795 h 115859"/>
                <a:gd name="connsiteX6" fmla="*/ 16490 w 205280"/>
                <a:gd name="connsiteY6" fmla="*/ 7849 h 115859"/>
                <a:gd name="connsiteX7" fmla="*/ 4255 w 205280"/>
                <a:gd name="connsiteY7" fmla="*/ 23275 h 115859"/>
                <a:gd name="connsiteX8" fmla="*/ 0 w 205280"/>
                <a:gd name="connsiteY8" fmla="*/ 43755 h 115859"/>
                <a:gd name="connsiteX9" fmla="*/ 13830 w 205280"/>
                <a:gd name="connsiteY9" fmla="*/ 54394 h 115859"/>
                <a:gd name="connsiteX10" fmla="*/ 35374 w 205280"/>
                <a:gd name="connsiteY10" fmla="*/ 65033 h 115859"/>
                <a:gd name="connsiteX11" fmla="*/ 55854 w 205280"/>
                <a:gd name="connsiteY11" fmla="*/ 75672 h 115859"/>
                <a:gd name="connsiteX12" fmla="*/ 78462 w 205280"/>
                <a:gd name="connsiteY12" fmla="*/ 88438 h 115859"/>
                <a:gd name="connsiteX13" fmla="*/ 104261 w 205280"/>
                <a:gd name="connsiteY13" fmla="*/ 84183 h 115859"/>
                <a:gd name="connsiteX14" fmla="*/ 119421 w 205280"/>
                <a:gd name="connsiteY14" fmla="*/ 99077 h 115859"/>
                <a:gd name="connsiteX15" fmla="*/ 154796 w 205280"/>
                <a:gd name="connsiteY15" fmla="*/ 113174 h 115859"/>
                <a:gd name="connsiteX16" fmla="*/ 202139 w 205280"/>
                <a:gd name="connsiteY16" fmla="*/ 108918 h 115859"/>
                <a:gd name="connsiteX17" fmla="*/ 203203 w 205280"/>
                <a:gd name="connsiteY17" fmla="*/ 80991 h 115859"/>
                <a:gd name="connsiteX18" fmla="*/ 204533 w 205280"/>
                <a:gd name="connsiteY18" fmla="*/ 75140 h 11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280" h="115859">
                  <a:moveTo>
                    <a:pt x="204533" y="75140"/>
                  </a:moveTo>
                  <a:cubicBezTo>
                    <a:pt x="202671" y="75140"/>
                    <a:pt x="200543" y="74874"/>
                    <a:pt x="198415" y="75140"/>
                  </a:cubicBezTo>
                  <a:cubicBezTo>
                    <a:pt x="182723" y="75672"/>
                    <a:pt x="173148" y="67959"/>
                    <a:pt x="162775" y="68490"/>
                  </a:cubicBezTo>
                  <a:cubicBezTo>
                    <a:pt x="152402" y="69022"/>
                    <a:pt x="123145" y="57586"/>
                    <a:pt x="110379" y="47479"/>
                  </a:cubicBezTo>
                  <a:cubicBezTo>
                    <a:pt x="97877" y="37106"/>
                    <a:pt x="63301" y="15562"/>
                    <a:pt x="55056" y="7051"/>
                  </a:cubicBezTo>
                  <a:cubicBezTo>
                    <a:pt x="46545" y="-1460"/>
                    <a:pt x="34576" y="-1460"/>
                    <a:pt x="33247" y="2795"/>
                  </a:cubicBezTo>
                  <a:cubicBezTo>
                    <a:pt x="32182" y="6785"/>
                    <a:pt x="25799" y="7051"/>
                    <a:pt x="16490" y="7849"/>
                  </a:cubicBezTo>
                  <a:cubicBezTo>
                    <a:pt x="14096" y="12104"/>
                    <a:pt x="4255" y="17690"/>
                    <a:pt x="4255" y="23275"/>
                  </a:cubicBezTo>
                  <a:cubicBezTo>
                    <a:pt x="4255" y="29659"/>
                    <a:pt x="0" y="38170"/>
                    <a:pt x="0" y="43755"/>
                  </a:cubicBezTo>
                  <a:cubicBezTo>
                    <a:pt x="0" y="49340"/>
                    <a:pt x="10639" y="50138"/>
                    <a:pt x="13830" y="54394"/>
                  </a:cubicBezTo>
                  <a:cubicBezTo>
                    <a:pt x="17022" y="58649"/>
                    <a:pt x="34310" y="60777"/>
                    <a:pt x="35374" y="65033"/>
                  </a:cubicBezTo>
                  <a:cubicBezTo>
                    <a:pt x="36438" y="69288"/>
                    <a:pt x="48141" y="74608"/>
                    <a:pt x="55854" y="75672"/>
                  </a:cubicBezTo>
                  <a:cubicBezTo>
                    <a:pt x="63301" y="76736"/>
                    <a:pt x="74206" y="85247"/>
                    <a:pt x="78462" y="88438"/>
                  </a:cubicBezTo>
                  <a:cubicBezTo>
                    <a:pt x="82717" y="91630"/>
                    <a:pt x="98942" y="84183"/>
                    <a:pt x="104261" y="84183"/>
                  </a:cubicBezTo>
                  <a:cubicBezTo>
                    <a:pt x="109581" y="84183"/>
                    <a:pt x="118358" y="93758"/>
                    <a:pt x="119421" y="99077"/>
                  </a:cubicBezTo>
                  <a:cubicBezTo>
                    <a:pt x="120485" y="104397"/>
                    <a:pt x="148412" y="107588"/>
                    <a:pt x="154796" y="113174"/>
                  </a:cubicBezTo>
                  <a:cubicBezTo>
                    <a:pt x="161179" y="118493"/>
                    <a:pt x="195490" y="115302"/>
                    <a:pt x="202139" y="108918"/>
                  </a:cubicBezTo>
                  <a:cubicBezTo>
                    <a:pt x="208522" y="102535"/>
                    <a:pt x="203203" y="90566"/>
                    <a:pt x="203203" y="80991"/>
                  </a:cubicBezTo>
                  <a:cubicBezTo>
                    <a:pt x="202671" y="78066"/>
                    <a:pt x="203469" y="76470"/>
                    <a:pt x="204533" y="7514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1A1D8CD7-C37D-472A-ABC4-802DFDE97787}"/>
                </a:ext>
              </a:extLst>
            </p:cNvPr>
            <p:cNvSpPr/>
            <p:nvPr/>
          </p:nvSpPr>
          <p:spPr>
            <a:xfrm>
              <a:off x="7974872" y="4420074"/>
              <a:ext cx="199872" cy="438719"/>
            </a:xfrm>
            <a:custGeom>
              <a:avLst/>
              <a:gdLst>
                <a:gd name="connsiteX0" fmla="*/ 188042 w 231927"/>
                <a:gd name="connsiteY0" fmla="*/ 463825 h 509079"/>
                <a:gd name="connsiteX1" fmla="*/ 179531 w 231927"/>
                <a:gd name="connsiteY1" fmla="*/ 443345 h 509079"/>
                <a:gd name="connsiteX2" fmla="*/ 168893 w 231927"/>
                <a:gd name="connsiteY2" fmla="*/ 410098 h 509079"/>
                <a:gd name="connsiteX3" fmla="*/ 159318 w 231927"/>
                <a:gd name="connsiteY3" fmla="*/ 381107 h 509079"/>
                <a:gd name="connsiteX4" fmla="*/ 163573 w 231927"/>
                <a:gd name="connsiteY4" fmla="*/ 361691 h 509079"/>
                <a:gd name="connsiteX5" fmla="*/ 164637 w 231927"/>
                <a:gd name="connsiteY5" fmla="*/ 348925 h 509079"/>
                <a:gd name="connsiteX6" fmla="*/ 159318 w 231927"/>
                <a:gd name="connsiteY6" fmla="*/ 330572 h 509079"/>
                <a:gd name="connsiteX7" fmla="*/ 138838 w 231927"/>
                <a:gd name="connsiteY7" fmla="*/ 305837 h 509079"/>
                <a:gd name="connsiteX8" fmla="*/ 144157 w 231927"/>
                <a:gd name="connsiteY8" fmla="*/ 263015 h 509079"/>
                <a:gd name="connsiteX9" fmla="*/ 159052 w 231927"/>
                <a:gd name="connsiteY9" fmla="*/ 254504 h 509079"/>
                <a:gd name="connsiteX10" fmla="*/ 179531 w 231927"/>
                <a:gd name="connsiteY10" fmla="*/ 248121 h 509079"/>
                <a:gd name="connsiteX11" fmla="*/ 204267 w 231927"/>
                <a:gd name="connsiteY11" fmla="*/ 234290 h 509079"/>
                <a:gd name="connsiteX12" fmla="*/ 218097 w 231927"/>
                <a:gd name="connsiteY12" fmla="*/ 222588 h 509079"/>
                <a:gd name="connsiteX13" fmla="*/ 231928 w 231927"/>
                <a:gd name="connsiteY13" fmla="*/ 199980 h 509079"/>
                <a:gd name="connsiteX14" fmla="*/ 220225 w 231927"/>
                <a:gd name="connsiteY14" fmla="*/ 202640 h 509079"/>
                <a:gd name="connsiteX15" fmla="*/ 203469 w 231927"/>
                <a:gd name="connsiteY15" fmla="*/ 193596 h 509079"/>
                <a:gd name="connsiteX16" fmla="*/ 188309 w 231927"/>
                <a:gd name="connsiteY16" fmla="*/ 186415 h 509079"/>
                <a:gd name="connsiteX17" fmla="*/ 188309 w 231927"/>
                <a:gd name="connsiteY17" fmla="*/ 168329 h 509079"/>
                <a:gd name="connsiteX18" fmla="*/ 177936 w 231927"/>
                <a:gd name="connsiteY18" fmla="*/ 156360 h 509079"/>
                <a:gd name="connsiteX19" fmla="*/ 169424 w 231927"/>
                <a:gd name="connsiteY19" fmla="*/ 134019 h 509079"/>
                <a:gd name="connsiteX20" fmla="*/ 144689 w 231927"/>
                <a:gd name="connsiteY20" fmla="*/ 129231 h 509079"/>
                <a:gd name="connsiteX21" fmla="*/ 139902 w 231927"/>
                <a:gd name="connsiteY21" fmla="*/ 115932 h 509079"/>
                <a:gd name="connsiteX22" fmla="*/ 162243 w 231927"/>
                <a:gd name="connsiteY22" fmla="*/ 77898 h 509079"/>
                <a:gd name="connsiteX23" fmla="*/ 168893 w 231927"/>
                <a:gd name="connsiteY23" fmla="*/ 38003 h 509079"/>
                <a:gd name="connsiteX24" fmla="*/ 157988 w 231927"/>
                <a:gd name="connsiteY24" fmla="*/ 24704 h 509079"/>
                <a:gd name="connsiteX25" fmla="*/ 151871 w 231927"/>
                <a:gd name="connsiteY25" fmla="*/ 9543 h 509079"/>
                <a:gd name="connsiteX26" fmla="*/ 133784 w 231927"/>
                <a:gd name="connsiteY26" fmla="*/ 1830 h 509079"/>
                <a:gd name="connsiteX27" fmla="*/ 129263 w 231927"/>
                <a:gd name="connsiteY27" fmla="*/ 4490 h 509079"/>
                <a:gd name="connsiteX28" fmla="*/ 123412 w 231927"/>
                <a:gd name="connsiteY28" fmla="*/ 17523 h 509079"/>
                <a:gd name="connsiteX29" fmla="*/ 125539 w 231927"/>
                <a:gd name="connsiteY29" fmla="*/ 35609 h 509079"/>
                <a:gd name="connsiteX30" fmla="*/ 113836 w 231927"/>
                <a:gd name="connsiteY30" fmla="*/ 35609 h 509079"/>
                <a:gd name="connsiteX31" fmla="*/ 91229 w 231927"/>
                <a:gd name="connsiteY31" fmla="*/ 45184 h 509079"/>
                <a:gd name="connsiteX32" fmla="*/ 72877 w 231927"/>
                <a:gd name="connsiteY32" fmla="*/ 66728 h 509079"/>
                <a:gd name="connsiteX33" fmla="*/ 65429 w 231927"/>
                <a:gd name="connsiteY33" fmla="*/ 99974 h 509079"/>
                <a:gd name="connsiteX34" fmla="*/ 55854 w 231927"/>
                <a:gd name="connsiteY34" fmla="*/ 133221 h 509079"/>
                <a:gd name="connsiteX35" fmla="*/ 34311 w 231927"/>
                <a:gd name="connsiteY35" fmla="*/ 132157 h 509079"/>
                <a:gd name="connsiteX36" fmla="*/ 28991 w 231927"/>
                <a:gd name="connsiteY36" fmla="*/ 159020 h 509079"/>
                <a:gd name="connsiteX37" fmla="*/ 21544 w 231927"/>
                <a:gd name="connsiteY37" fmla="*/ 188011 h 509079"/>
                <a:gd name="connsiteX38" fmla="*/ 9841 w 231927"/>
                <a:gd name="connsiteY38" fmla="*/ 208491 h 509079"/>
                <a:gd name="connsiteX39" fmla="*/ 0 w 231927"/>
                <a:gd name="connsiteY39" fmla="*/ 216470 h 509079"/>
                <a:gd name="connsiteX40" fmla="*/ 25534 w 231927"/>
                <a:gd name="connsiteY40" fmla="*/ 243333 h 509079"/>
                <a:gd name="connsiteX41" fmla="*/ 56386 w 231927"/>
                <a:gd name="connsiteY41" fmla="*/ 298390 h 509079"/>
                <a:gd name="connsiteX42" fmla="*/ 52396 w 231927"/>
                <a:gd name="connsiteY42" fmla="*/ 342275 h 509079"/>
                <a:gd name="connsiteX43" fmla="*/ 63568 w 231927"/>
                <a:gd name="connsiteY43" fmla="*/ 357170 h 509079"/>
                <a:gd name="connsiteX44" fmla="*/ 90165 w 231927"/>
                <a:gd name="connsiteY44" fmla="*/ 353978 h 509079"/>
                <a:gd name="connsiteX45" fmla="*/ 113038 w 231927"/>
                <a:gd name="connsiteY45" fmla="*/ 326583 h 509079"/>
                <a:gd name="connsiteX46" fmla="*/ 127135 w 231927"/>
                <a:gd name="connsiteY46" fmla="*/ 337488 h 509079"/>
                <a:gd name="connsiteX47" fmla="*/ 138040 w 231927"/>
                <a:gd name="connsiteY47" fmla="*/ 367543 h 509079"/>
                <a:gd name="connsiteX48" fmla="*/ 152136 w 231927"/>
                <a:gd name="connsiteY48" fmla="*/ 426322 h 509079"/>
                <a:gd name="connsiteX49" fmla="*/ 162509 w 231927"/>
                <a:gd name="connsiteY49" fmla="*/ 469410 h 509079"/>
                <a:gd name="connsiteX50" fmla="*/ 166233 w 231927"/>
                <a:gd name="connsiteY50" fmla="*/ 501593 h 509079"/>
                <a:gd name="connsiteX51" fmla="*/ 164637 w 231927"/>
                <a:gd name="connsiteY51" fmla="*/ 509040 h 509079"/>
                <a:gd name="connsiteX52" fmla="*/ 188042 w 231927"/>
                <a:gd name="connsiteY52" fmla="*/ 463825 h 50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1927" h="509079">
                  <a:moveTo>
                    <a:pt x="188042" y="463825"/>
                  </a:moveTo>
                  <a:cubicBezTo>
                    <a:pt x="188042" y="453186"/>
                    <a:pt x="179531" y="452122"/>
                    <a:pt x="179531" y="443345"/>
                  </a:cubicBezTo>
                  <a:cubicBezTo>
                    <a:pt x="179531" y="434833"/>
                    <a:pt x="179531" y="419673"/>
                    <a:pt x="168893" y="410098"/>
                  </a:cubicBezTo>
                  <a:cubicBezTo>
                    <a:pt x="158254" y="400523"/>
                    <a:pt x="152934" y="386427"/>
                    <a:pt x="159318" y="381107"/>
                  </a:cubicBezTo>
                  <a:cubicBezTo>
                    <a:pt x="165701" y="375788"/>
                    <a:pt x="160382" y="360627"/>
                    <a:pt x="163573" y="361691"/>
                  </a:cubicBezTo>
                  <a:cubicBezTo>
                    <a:pt x="166765" y="362755"/>
                    <a:pt x="171020" y="352116"/>
                    <a:pt x="164637" y="348925"/>
                  </a:cubicBezTo>
                  <a:cubicBezTo>
                    <a:pt x="158254" y="345733"/>
                    <a:pt x="164637" y="332966"/>
                    <a:pt x="159318" y="330572"/>
                  </a:cubicBezTo>
                  <a:cubicBezTo>
                    <a:pt x="153998" y="328179"/>
                    <a:pt x="138838" y="311156"/>
                    <a:pt x="138838" y="305837"/>
                  </a:cubicBezTo>
                  <a:cubicBezTo>
                    <a:pt x="138838" y="300517"/>
                    <a:pt x="143093" y="270463"/>
                    <a:pt x="144157" y="263015"/>
                  </a:cubicBezTo>
                  <a:cubicBezTo>
                    <a:pt x="145221" y="255568"/>
                    <a:pt x="155860" y="254504"/>
                    <a:pt x="159052" y="254504"/>
                  </a:cubicBezTo>
                  <a:cubicBezTo>
                    <a:pt x="162243" y="254504"/>
                    <a:pt x="175276" y="255568"/>
                    <a:pt x="179531" y="248121"/>
                  </a:cubicBezTo>
                  <a:cubicBezTo>
                    <a:pt x="183787" y="240674"/>
                    <a:pt x="202139" y="239610"/>
                    <a:pt x="204267" y="234290"/>
                  </a:cubicBezTo>
                  <a:cubicBezTo>
                    <a:pt x="206395" y="228971"/>
                    <a:pt x="218097" y="228971"/>
                    <a:pt x="218097" y="222588"/>
                  </a:cubicBezTo>
                  <a:cubicBezTo>
                    <a:pt x="218097" y="216204"/>
                    <a:pt x="231928" y="199980"/>
                    <a:pt x="231928" y="199980"/>
                  </a:cubicBezTo>
                  <a:cubicBezTo>
                    <a:pt x="230864" y="197320"/>
                    <a:pt x="227406" y="199714"/>
                    <a:pt x="220225" y="202640"/>
                  </a:cubicBezTo>
                  <a:cubicBezTo>
                    <a:pt x="208257" y="207427"/>
                    <a:pt x="202139" y="200778"/>
                    <a:pt x="203469" y="193596"/>
                  </a:cubicBezTo>
                  <a:cubicBezTo>
                    <a:pt x="204799" y="186415"/>
                    <a:pt x="194958" y="186415"/>
                    <a:pt x="188309" y="186415"/>
                  </a:cubicBezTo>
                  <a:cubicBezTo>
                    <a:pt x="181659" y="186415"/>
                    <a:pt x="185915" y="175510"/>
                    <a:pt x="188309" y="168329"/>
                  </a:cubicBezTo>
                  <a:cubicBezTo>
                    <a:pt x="190702" y="161148"/>
                    <a:pt x="185915" y="156892"/>
                    <a:pt x="177936" y="156360"/>
                  </a:cubicBezTo>
                  <a:cubicBezTo>
                    <a:pt x="169957" y="155828"/>
                    <a:pt x="166499" y="138806"/>
                    <a:pt x="169424" y="134019"/>
                  </a:cubicBezTo>
                  <a:cubicBezTo>
                    <a:pt x="172350" y="129231"/>
                    <a:pt x="153200" y="124976"/>
                    <a:pt x="144689" y="129231"/>
                  </a:cubicBezTo>
                  <a:cubicBezTo>
                    <a:pt x="136178" y="133487"/>
                    <a:pt x="142295" y="122050"/>
                    <a:pt x="139902" y="115932"/>
                  </a:cubicBezTo>
                  <a:cubicBezTo>
                    <a:pt x="137508" y="109815"/>
                    <a:pt x="150806" y="89335"/>
                    <a:pt x="162243" y="77898"/>
                  </a:cubicBezTo>
                  <a:cubicBezTo>
                    <a:pt x="173680" y="66462"/>
                    <a:pt x="168893" y="51301"/>
                    <a:pt x="168893" y="38003"/>
                  </a:cubicBezTo>
                  <a:cubicBezTo>
                    <a:pt x="168893" y="24704"/>
                    <a:pt x="163573" y="24704"/>
                    <a:pt x="157988" y="24704"/>
                  </a:cubicBezTo>
                  <a:cubicBezTo>
                    <a:pt x="152669" y="24704"/>
                    <a:pt x="151871" y="16991"/>
                    <a:pt x="151871" y="9543"/>
                  </a:cubicBezTo>
                  <a:cubicBezTo>
                    <a:pt x="151871" y="2362"/>
                    <a:pt x="140434" y="-2957"/>
                    <a:pt x="133784" y="1830"/>
                  </a:cubicBezTo>
                  <a:cubicBezTo>
                    <a:pt x="132986" y="2628"/>
                    <a:pt x="131125" y="3426"/>
                    <a:pt x="129263" y="4490"/>
                  </a:cubicBezTo>
                  <a:cubicBezTo>
                    <a:pt x="129795" y="4490"/>
                    <a:pt x="127667" y="15395"/>
                    <a:pt x="123412" y="17523"/>
                  </a:cubicBezTo>
                  <a:cubicBezTo>
                    <a:pt x="119156" y="19650"/>
                    <a:pt x="119156" y="26034"/>
                    <a:pt x="125539" y="35609"/>
                  </a:cubicBezTo>
                  <a:cubicBezTo>
                    <a:pt x="131923" y="45184"/>
                    <a:pt x="115964" y="40928"/>
                    <a:pt x="113836" y="35609"/>
                  </a:cubicBezTo>
                  <a:cubicBezTo>
                    <a:pt x="111708" y="30289"/>
                    <a:pt x="98676" y="38800"/>
                    <a:pt x="91229" y="45184"/>
                  </a:cubicBezTo>
                  <a:cubicBezTo>
                    <a:pt x="83781" y="51567"/>
                    <a:pt x="72877" y="54759"/>
                    <a:pt x="72877" y="66728"/>
                  </a:cubicBezTo>
                  <a:cubicBezTo>
                    <a:pt x="72877" y="78430"/>
                    <a:pt x="63302" y="90399"/>
                    <a:pt x="65429" y="99974"/>
                  </a:cubicBezTo>
                  <a:cubicBezTo>
                    <a:pt x="67557" y="109549"/>
                    <a:pt x="54791" y="127901"/>
                    <a:pt x="55854" y="133221"/>
                  </a:cubicBezTo>
                  <a:cubicBezTo>
                    <a:pt x="56919" y="138540"/>
                    <a:pt x="37502" y="132157"/>
                    <a:pt x="34311" y="132157"/>
                  </a:cubicBezTo>
                  <a:cubicBezTo>
                    <a:pt x="31119" y="132157"/>
                    <a:pt x="33247" y="152371"/>
                    <a:pt x="28991" y="159020"/>
                  </a:cubicBezTo>
                  <a:cubicBezTo>
                    <a:pt x="24736" y="165669"/>
                    <a:pt x="27927" y="188011"/>
                    <a:pt x="21544" y="188011"/>
                  </a:cubicBezTo>
                  <a:cubicBezTo>
                    <a:pt x="15160" y="188011"/>
                    <a:pt x="9841" y="208491"/>
                    <a:pt x="9841" y="208491"/>
                  </a:cubicBezTo>
                  <a:cubicBezTo>
                    <a:pt x="9841" y="208491"/>
                    <a:pt x="4521" y="211949"/>
                    <a:pt x="0" y="216470"/>
                  </a:cubicBezTo>
                  <a:cubicBezTo>
                    <a:pt x="5319" y="227109"/>
                    <a:pt x="14895" y="239078"/>
                    <a:pt x="25534" y="243333"/>
                  </a:cubicBezTo>
                  <a:cubicBezTo>
                    <a:pt x="41226" y="249717"/>
                    <a:pt x="51599" y="281367"/>
                    <a:pt x="56386" y="298390"/>
                  </a:cubicBezTo>
                  <a:cubicBezTo>
                    <a:pt x="61174" y="315146"/>
                    <a:pt x="57982" y="332434"/>
                    <a:pt x="52396" y="342275"/>
                  </a:cubicBezTo>
                  <a:cubicBezTo>
                    <a:pt x="46811" y="351850"/>
                    <a:pt x="54524" y="352382"/>
                    <a:pt x="63568" y="357170"/>
                  </a:cubicBezTo>
                  <a:cubicBezTo>
                    <a:pt x="72877" y="361957"/>
                    <a:pt x="83250" y="363553"/>
                    <a:pt x="90165" y="353978"/>
                  </a:cubicBezTo>
                  <a:cubicBezTo>
                    <a:pt x="97080" y="344403"/>
                    <a:pt x="111177" y="337488"/>
                    <a:pt x="113038" y="326583"/>
                  </a:cubicBezTo>
                  <a:cubicBezTo>
                    <a:pt x="115166" y="315678"/>
                    <a:pt x="121549" y="331902"/>
                    <a:pt x="127135" y="337488"/>
                  </a:cubicBezTo>
                  <a:cubicBezTo>
                    <a:pt x="132721" y="343073"/>
                    <a:pt x="136710" y="353978"/>
                    <a:pt x="138040" y="367543"/>
                  </a:cubicBezTo>
                  <a:cubicBezTo>
                    <a:pt x="139370" y="381107"/>
                    <a:pt x="140434" y="415418"/>
                    <a:pt x="152136" y="426322"/>
                  </a:cubicBezTo>
                  <a:cubicBezTo>
                    <a:pt x="163839" y="437227"/>
                    <a:pt x="165701" y="460899"/>
                    <a:pt x="162509" y="469410"/>
                  </a:cubicBezTo>
                  <a:cubicBezTo>
                    <a:pt x="159318" y="477921"/>
                    <a:pt x="168627" y="492284"/>
                    <a:pt x="166233" y="501593"/>
                  </a:cubicBezTo>
                  <a:cubicBezTo>
                    <a:pt x="165701" y="503455"/>
                    <a:pt x="165169" y="506114"/>
                    <a:pt x="164637" y="509040"/>
                  </a:cubicBezTo>
                  <a:cubicBezTo>
                    <a:pt x="175010" y="510636"/>
                    <a:pt x="188042" y="463825"/>
                    <a:pt x="188042" y="46382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331A8CEF-2EAF-4029-9743-571E9C75F33B}"/>
                </a:ext>
              </a:extLst>
            </p:cNvPr>
            <p:cNvSpPr/>
            <p:nvPr/>
          </p:nvSpPr>
          <p:spPr>
            <a:xfrm>
              <a:off x="7907025" y="4426642"/>
              <a:ext cx="68290" cy="37880"/>
            </a:xfrm>
            <a:custGeom>
              <a:avLst/>
              <a:gdLst>
                <a:gd name="connsiteX0" fmla="*/ 78994 w 79242"/>
                <a:gd name="connsiteY0" fmla="*/ 14423 h 43955"/>
                <a:gd name="connsiteX1" fmla="*/ 47609 w 79242"/>
                <a:gd name="connsiteY1" fmla="*/ 5912 h 43955"/>
                <a:gd name="connsiteX2" fmla="*/ 25267 w 79242"/>
                <a:gd name="connsiteY2" fmla="*/ 2188 h 43955"/>
                <a:gd name="connsiteX3" fmla="*/ 6117 w 79242"/>
                <a:gd name="connsiteY3" fmla="*/ 18945 h 43955"/>
                <a:gd name="connsiteX4" fmla="*/ 0 w 79242"/>
                <a:gd name="connsiteY4" fmla="*/ 30381 h 43955"/>
                <a:gd name="connsiteX5" fmla="*/ 7181 w 79242"/>
                <a:gd name="connsiteY5" fmla="*/ 36765 h 43955"/>
                <a:gd name="connsiteX6" fmla="*/ 25267 w 79242"/>
                <a:gd name="connsiteY6" fmla="*/ 41020 h 43955"/>
                <a:gd name="connsiteX7" fmla="*/ 51067 w 79242"/>
                <a:gd name="connsiteY7" fmla="*/ 43148 h 43955"/>
                <a:gd name="connsiteX8" fmla="*/ 77929 w 79242"/>
                <a:gd name="connsiteY8" fmla="*/ 39956 h 43955"/>
                <a:gd name="connsiteX9" fmla="*/ 74738 w 79242"/>
                <a:gd name="connsiteY9" fmla="*/ 16285 h 43955"/>
                <a:gd name="connsiteX10" fmla="*/ 78994 w 79242"/>
                <a:gd name="connsiteY10" fmla="*/ 14423 h 4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242" h="43955">
                  <a:moveTo>
                    <a:pt x="78994" y="14423"/>
                  </a:moveTo>
                  <a:cubicBezTo>
                    <a:pt x="62769" y="-471"/>
                    <a:pt x="58514" y="11497"/>
                    <a:pt x="47609" y="5912"/>
                  </a:cubicBezTo>
                  <a:cubicBezTo>
                    <a:pt x="36172" y="-205"/>
                    <a:pt x="30852" y="-1801"/>
                    <a:pt x="25267" y="2188"/>
                  </a:cubicBezTo>
                  <a:cubicBezTo>
                    <a:pt x="19948" y="6444"/>
                    <a:pt x="11436" y="5912"/>
                    <a:pt x="6117" y="18945"/>
                  </a:cubicBezTo>
                  <a:cubicBezTo>
                    <a:pt x="4255" y="23200"/>
                    <a:pt x="2127" y="27456"/>
                    <a:pt x="0" y="30381"/>
                  </a:cubicBezTo>
                  <a:cubicBezTo>
                    <a:pt x="1862" y="34371"/>
                    <a:pt x="4787" y="37297"/>
                    <a:pt x="7181" y="36765"/>
                  </a:cubicBezTo>
                  <a:cubicBezTo>
                    <a:pt x="11436" y="35701"/>
                    <a:pt x="16756" y="43148"/>
                    <a:pt x="25267" y="41020"/>
                  </a:cubicBezTo>
                  <a:cubicBezTo>
                    <a:pt x="33778" y="38893"/>
                    <a:pt x="39363" y="46340"/>
                    <a:pt x="51067" y="43148"/>
                  </a:cubicBezTo>
                  <a:cubicBezTo>
                    <a:pt x="62769" y="39956"/>
                    <a:pt x="73674" y="47404"/>
                    <a:pt x="77929" y="39956"/>
                  </a:cubicBezTo>
                  <a:cubicBezTo>
                    <a:pt x="82185" y="32509"/>
                    <a:pt x="74738" y="16285"/>
                    <a:pt x="74738" y="16285"/>
                  </a:cubicBezTo>
                  <a:cubicBezTo>
                    <a:pt x="74738" y="16285"/>
                    <a:pt x="76600" y="15487"/>
                    <a:pt x="78994" y="1442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87" name="Freeform: Shape 286">
              <a:extLst>
                <a:ext uri="{FF2B5EF4-FFF2-40B4-BE49-F238E27FC236}">
                  <a16:creationId xmlns:a16="http://schemas.microsoft.com/office/drawing/2014/main" id="{E2689054-D748-428E-9DA9-A476DB60D887}"/>
                </a:ext>
              </a:extLst>
            </p:cNvPr>
            <p:cNvSpPr/>
            <p:nvPr/>
          </p:nvSpPr>
          <p:spPr>
            <a:xfrm>
              <a:off x="8200417" y="4550383"/>
              <a:ext cx="168309" cy="355730"/>
            </a:xfrm>
            <a:custGeom>
              <a:avLst/>
              <a:gdLst>
                <a:gd name="connsiteX0" fmla="*/ 148412 w 195302"/>
                <a:gd name="connsiteY0" fmla="*/ 48772 h 412781"/>
                <a:gd name="connsiteX1" fmla="*/ 121549 w 195302"/>
                <a:gd name="connsiteY1" fmla="*/ 28292 h 412781"/>
                <a:gd name="connsiteX2" fmla="*/ 114102 w 195302"/>
                <a:gd name="connsiteY2" fmla="*/ 12334 h 412781"/>
                <a:gd name="connsiteX3" fmla="*/ 91494 w 195302"/>
                <a:gd name="connsiteY3" fmla="*/ 631 h 412781"/>
                <a:gd name="connsiteX4" fmla="*/ 69950 w 195302"/>
                <a:gd name="connsiteY4" fmla="*/ 14462 h 412781"/>
                <a:gd name="connsiteX5" fmla="*/ 51598 w 195302"/>
                <a:gd name="connsiteY5" fmla="*/ 17654 h 412781"/>
                <a:gd name="connsiteX6" fmla="*/ 27927 w 195302"/>
                <a:gd name="connsiteY6" fmla="*/ 17654 h 412781"/>
                <a:gd name="connsiteX7" fmla="*/ 7447 w 195302"/>
                <a:gd name="connsiteY7" fmla="*/ 19781 h 412781"/>
                <a:gd name="connsiteX8" fmla="*/ 0 w 195302"/>
                <a:gd name="connsiteY8" fmla="*/ 25633 h 412781"/>
                <a:gd name="connsiteX9" fmla="*/ 9841 w 195302"/>
                <a:gd name="connsiteY9" fmla="*/ 39995 h 412781"/>
                <a:gd name="connsiteX10" fmla="*/ 23671 w 195302"/>
                <a:gd name="connsiteY10" fmla="*/ 60741 h 412781"/>
                <a:gd name="connsiteX11" fmla="*/ 46013 w 195302"/>
                <a:gd name="connsiteY11" fmla="*/ 72710 h 412781"/>
                <a:gd name="connsiteX12" fmla="*/ 64897 w 195302"/>
                <a:gd name="connsiteY12" fmla="*/ 77763 h 412781"/>
                <a:gd name="connsiteX13" fmla="*/ 73408 w 195302"/>
                <a:gd name="connsiteY13" fmla="*/ 98509 h 412781"/>
                <a:gd name="connsiteX14" fmla="*/ 52662 w 195302"/>
                <a:gd name="connsiteY14" fmla="*/ 110478 h 412781"/>
                <a:gd name="connsiteX15" fmla="*/ 81919 w 195302"/>
                <a:gd name="connsiteY15" fmla="*/ 136277 h 412781"/>
                <a:gd name="connsiteX16" fmla="*/ 95750 w 195302"/>
                <a:gd name="connsiteY16" fmla="*/ 160481 h 412781"/>
                <a:gd name="connsiteX17" fmla="*/ 118092 w 195302"/>
                <a:gd name="connsiteY17" fmla="*/ 189738 h 412781"/>
                <a:gd name="connsiteX18" fmla="*/ 140433 w 195302"/>
                <a:gd name="connsiteY18" fmla="*/ 210484 h 412781"/>
                <a:gd name="connsiteX19" fmla="*/ 145487 w 195302"/>
                <a:gd name="connsiteY19" fmla="*/ 238145 h 412781"/>
                <a:gd name="connsiteX20" fmla="*/ 153998 w 195302"/>
                <a:gd name="connsiteY20" fmla="*/ 282828 h 412781"/>
                <a:gd name="connsiteX21" fmla="*/ 135114 w 195302"/>
                <a:gd name="connsiteY21" fmla="*/ 313947 h 412781"/>
                <a:gd name="connsiteX22" fmla="*/ 110910 w 195302"/>
                <a:gd name="connsiteY22" fmla="*/ 329373 h 412781"/>
                <a:gd name="connsiteX23" fmla="*/ 110910 w 195302"/>
                <a:gd name="connsiteY23" fmla="*/ 353577 h 412781"/>
                <a:gd name="connsiteX24" fmla="*/ 79792 w 195302"/>
                <a:gd name="connsiteY24" fmla="*/ 353577 h 412781"/>
                <a:gd name="connsiteX25" fmla="*/ 63035 w 195302"/>
                <a:gd name="connsiteY25" fmla="*/ 366876 h 412781"/>
                <a:gd name="connsiteX26" fmla="*/ 75004 w 195302"/>
                <a:gd name="connsiteY26" fmla="*/ 375919 h 412781"/>
                <a:gd name="connsiteX27" fmla="*/ 67291 w 195302"/>
                <a:gd name="connsiteY27" fmla="*/ 399590 h 412781"/>
                <a:gd name="connsiteX28" fmla="*/ 80855 w 195302"/>
                <a:gd name="connsiteY28" fmla="*/ 410495 h 412781"/>
                <a:gd name="connsiteX29" fmla="*/ 105325 w 195302"/>
                <a:gd name="connsiteY29" fmla="*/ 391611 h 412781"/>
                <a:gd name="connsiteX30" fmla="*/ 111708 w 195302"/>
                <a:gd name="connsiteY30" fmla="*/ 381238 h 412781"/>
                <a:gd name="connsiteX31" fmla="*/ 118890 w 195302"/>
                <a:gd name="connsiteY31" fmla="*/ 366876 h 412781"/>
                <a:gd name="connsiteX32" fmla="*/ 135646 w 195302"/>
                <a:gd name="connsiteY32" fmla="*/ 364216 h 412781"/>
                <a:gd name="connsiteX33" fmla="*/ 172616 w 195302"/>
                <a:gd name="connsiteY33" fmla="*/ 346396 h 412781"/>
                <a:gd name="connsiteX34" fmla="*/ 193894 w 195302"/>
                <a:gd name="connsiteY34" fmla="*/ 310223 h 412781"/>
                <a:gd name="connsiteX35" fmla="*/ 187511 w 195302"/>
                <a:gd name="connsiteY35" fmla="*/ 247188 h 412781"/>
                <a:gd name="connsiteX36" fmla="*/ 161711 w 195302"/>
                <a:gd name="connsiteY36" fmla="*/ 204632 h 412781"/>
                <a:gd name="connsiteX37" fmla="*/ 117825 w 195302"/>
                <a:gd name="connsiteY37" fmla="*/ 167662 h 412781"/>
                <a:gd name="connsiteX38" fmla="*/ 105857 w 195302"/>
                <a:gd name="connsiteY38" fmla="*/ 146650 h 412781"/>
                <a:gd name="connsiteX39" fmla="*/ 98942 w 195302"/>
                <a:gd name="connsiteY39" fmla="*/ 109680 h 412781"/>
                <a:gd name="connsiteX40" fmla="*/ 118092 w 195302"/>
                <a:gd name="connsiteY40" fmla="*/ 86009 h 412781"/>
                <a:gd name="connsiteX41" fmla="*/ 128464 w 195302"/>
                <a:gd name="connsiteY41" fmla="*/ 70050 h 412781"/>
                <a:gd name="connsiteX42" fmla="*/ 149742 w 195302"/>
                <a:gd name="connsiteY42" fmla="*/ 55954 h 412781"/>
                <a:gd name="connsiteX43" fmla="*/ 152136 w 195302"/>
                <a:gd name="connsiteY43" fmla="*/ 54092 h 412781"/>
                <a:gd name="connsiteX44" fmla="*/ 148412 w 195302"/>
                <a:gd name="connsiteY44" fmla="*/ 48772 h 41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5302" h="412781">
                  <a:moveTo>
                    <a:pt x="148412" y="48772"/>
                  </a:moveTo>
                  <a:cubicBezTo>
                    <a:pt x="140965" y="47708"/>
                    <a:pt x="121549" y="33878"/>
                    <a:pt x="121549" y="28292"/>
                  </a:cubicBezTo>
                  <a:cubicBezTo>
                    <a:pt x="121549" y="22973"/>
                    <a:pt x="131124" y="14462"/>
                    <a:pt x="114102" y="12334"/>
                  </a:cubicBezTo>
                  <a:cubicBezTo>
                    <a:pt x="97080" y="10206"/>
                    <a:pt x="94686" y="3823"/>
                    <a:pt x="91494" y="631"/>
                  </a:cubicBezTo>
                  <a:cubicBezTo>
                    <a:pt x="88303" y="-2560"/>
                    <a:pt x="74206" y="7015"/>
                    <a:pt x="69950" y="14462"/>
                  </a:cubicBezTo>
                  <a:cubicBezTo>
                    <a:pt x="65695" y="21909"/>
                    <a:pt x="61439" y="12334"/>
                    <a:pt x="51598" y="17654"/>
                  </a:cubicBezTo>
                  <a:cubicBezTo>
                    <a:pt x="42023" y="22973"/>
                    <a:pt x="32182" y="10206"/>
                    <a:pt x="27927" y="17654"/>
                  </a:cubicBezTo>
                  <a:cubicBezTo>
                    <a:pt x="23671" y="25101"/>
                    <a:pt x="13032" y="13398"/>
                    <a:pt x="7447" y="19781"/>
                  </a:cubicBezTo>
                  <a:cubicBezTo>
                    <a:pt x="5319" y="22175"/>
                    <a:pt x="2660" y="24303"/>
                    <a:pt x="0" y="25633"/>
                  </a:cubicBezTo>
                  <a:cubicBezTo>
                    <a:pt x="4787" y="30952"/>
                    <a:pt x="9841" y="36006"/>
                    <a:pt x="9841" y="39995"/>
                  </a:cubicBezTo>
                  <a:cubicBezTo>
                    <a:pt x="9841" y="46911"/>
                    <a:pt x="23671" y="51964"/>
                    <a:pt x="23671" y="60741"/>
                  </a:cubicBezTo>
                  <a:cubicBezTo>
                    <a:pt x="23671" y="69252"/>
                    <a:pt x="40960" y="76168"/>
                    <a:pt x="46013" y="72710"/>
                  </a:cubicBezTo>
                  <a:cubicBezTo>
                    <a:pt x="51067" y="69252"/>
                    <a:pt x="63301" y="65795"/>
                    <a:pt x="64897" y="77763"/>
                  </a:cubicBezTo>
                  <a:cubicBezTo>
                    <a:pt x="66493" y="89732"/>
                    <a:pt x="73408" y="89732"/>
                    <a:pt x="73408" y="98509"/>
                  </a:cubicBezTo>
                  <a:cubicBezTo>
                    <a:pt x="73408" y="107020"/>
                    <a:pt x="56120" y="101967"/>
                    <a:pt x="52662" y="110478"/>
                  </a:cubicBezTo>
                  <a:cubicBezTo>
                    <a:pt x="49205" y="118989"/>
                    <a:pt x="81919" y="129362"/>
                    <a:pt x="81919" y="136277"/>
                  </a:cubicBezTo>
                  <a:cubicBezTo>
                    <a:pt x="81919" y="143193"/>
                    <a:pt x="92292" y="151704"/>
                    <a:pt x="95750" y="160481"/>
                  </a:cubicBezTo>
                  <a:cubicBezTo>
                    <a:pt x="99207" y="168992"/>
                    <a:pt x="114634" y="179365"/>
                    <a:pt x="118092" y="189738"/>
                  </a:cubicBezTo>
                  <a:cubicBezTo>
                    <a:pt x="121549" y="200111"/>
                    <a:pt x="135380" y="205164"/>
                    <a:pt x="140433" y="210484"/>
                  </a:cubicBezTo>
                  <a:cubicBezTo>
                    <a:pt x="145487" y="215537"/>
                    <a:pt x="147349" y="227772"/>
                    <a:pt x="145487" y="238145"/>
                  </a:cubicBezTo>
                  <a:cubicBezTo>
                    <a:pt x="143891" y="248518"/>
                    <a:pt x="143891" y="267402"/>
                    <a:pt x="153998" y="282828"/>
                  </a:cubicBezTo>
                  <a:cubicBezTo>
                    <a:pt x="164370" y="298254"/>
                    <a:pt x="142029" y="305170"/>
                    <a:pt x="135114" y="313947"/>
                  </a:cubicBezTo>
                  <a:cubicBezTo>
                    <a:pt x="128199" y="322458"/>
                    <a:pt x="131656" y="334693"/>
                    <a:pt x="110910" y="329373"/>
                  </a:cubicBezTo>
                  <a:cubicBezTo>
                    <a:pt x="90164" y="324320"/>
                    <a:pt x="114368" y="346662"/>
                    <a:pt x="110910" y="353577"/>
                  </a:cubicBezTo>
                  <a:cubicBezTo>
                    <a:pt x="107453" y="360492"/>
                    <a:pt x="79792" y="346662"/>
                    <a:pt x="79792" y="353577"/>
                  </a:cubicBezTo>
                  <a:cubicBezTo>
                    <a:pt x="79792" y="357832"/>
                    <a:pt x="70483" y="363152"/>
                    <a:pt x="63035" y="366876"/>
                  </a:cubicBezTo>
                  <a:cubicBezTo>
                    <a:pt x="65961" y="370865"/>
                    <a:pt x="70216" y="372993"/>
                    <a:pt x="75004" y="375919"/>
                  </a:cubicBezTo>
                  <a:cubicBezTo>
                    <a:pt x="81387" y="379908"/>
                    <a:pt x="67025" y="386823"/>
                    <a:pt x="67291" y="399590"/>
                  </a:cubicBezTo>
                  <a:cubicBezTo>
                    <a:pt x="67823" y="412357"/>
                    <a:pt x="77398" y="415549"/>
                    <a:pt x="80855" y="410495"/>
                  </a:cubicBezTo>
                  <a:cubicBezTo>
                    <a:pt x="84579" y="405176"/>
                    <a:pt x="99473" y="393739"/>
                    <a:pt x="105325" y="391611"/>
                  </a:cubicBezTo>
                  <a:cubicBezTo>
                    <a:pt x="111442" y="389483"/>
                    <a:pt x="105325" y="380706"/>
                    <a:pt x="111708" y="381238"/>
                  </a:cubicBezTo>
                  <a:cubicBezTo>
                    <a:pt x="118092" y="381504"/>
                    <a:pt x="116230" y="371929"/>
                    <a:pt x="118890" y="366876"/>
                  </a:cubicBezTo>
                  <a:cubicBezTo>
                    <a:pt x="121815" y="361556"/>
                    <a:pt x="126071" y="363684"/>
                    <a:pt x="135646" y="364216"/>
                  </a:cubicBezTo>
                  <a:cubicBezTo>
                    <a:pt x="145221" y="364482"/>
                    <a:pt x="158785" y="355439"/>
                    <a:pt x="172616" y="346396"/>
                  </a:cubicBezTo>
                  <a:cubicBezTo>
                    <a:pt x="186181" y="337619"/>
                    <a:pt x="188574" y="335491"/>
                    <a:pt x="193894" y="310223"/>
                  </a:cubicBezTo>
                  <a:cubicBezTo>
                    <a:pt x="199213" y="284956"/>
                    <a:pt x="187776" y="254901"/>
                    <a:pt x="187511" y="247188"/>
                  </a:cubicBezTo>
                  <a:cubicBezTo>
                    <a:pt x="186978" y="239475"/>
                    <a:pt x="168626" y="204100"/>
                    <a:pt x="161711" y="204632"/>
                  </a:cubicBezTo>
                  <a:cubicBezTo>
                    <a:pt x="154796" y="205164"/>
                    <a:pt x="123677" y="172981"/>
                    <a:pt x="117825" y="167662"/>
                  </a:cubicBezTo>
                  <a:cubicBezTo>
                    <a:pt x="112240" y="162343"/>
                    <a:pt x="113836" y="153566"/>
                    <a:pt x="105857" y="146650"/>
                  </a:cubicBezTo>
                  <a:cubicBezTo>
                    <a:pt x="97877" y="139735"/>
                    <a:pt x="97080" y="122181"/>
                    <a:pt x="98942" y="109680"/>
                  </a:cubicBezTo>
                  <a:cubicBezTo>
                    <a:pt x="101070" y="97179"/>
                    <a:pt x="118623" y="94520"/>
                    <a:pt x="118092" y="86009"/>
                  </a:cubicBezTo>
                  <a:cubicBezTo>
                    <a:pt x="117825" y="77497"/>
                    <a:pt x="119688" y="70316"/>
                    <a:pt x="128464" y="70050"/>
                  </a:cubicBezTo>
                  <a:cubicBezTo>
                    <a:pt x="137241" y="69518"/>
                    <a:pt x="145752" y="62337"/>
                    <a:pt x="149742" y="55954"/>
                  </a:cubicBezTo>
                  <a:cubicBezTo>
                    <a:pt x="150274" y="54890"/>
                    <a:pt x="151072" y="54358"/>
                    <a:pt x="152136" y="54092"/>
                  </a:cubicBezTo>
                  <a:cubicBezTo>
                    <a:pt x="151604" y="50634"/>
                    <a:pt x="149742" y="49038"/>
                    <a:pt x="148412" y="4877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88" name="Freeform: Shape 287">
              <a:extLst>
                <a:ext uri="{FF2B5EF4-FFF2-40B4-BE49-F238E27FC236}">
                  <a16:creationId xmlns:a16="http://schemas.microsoft.com/office/drawing/2014/main" id="{977E4534-A542-45FC-B93A-D1F086A7F4EE}"/>
                </a:ext>
              </a:extLst>
            </p:cNvPr>
            <p:cNvSpPr/>
            <p:nvPr/>
          </p:nvSpPr>
          <p:spPr>
            <a:xfrm>
              <a:off x="8205378" y="4764553"/>
              <a:ext cx="130998" cy="101770"/>
            </a:xfrm>
            <a:custGeom>
              <a:avLst/>
              <a:gdLst>
                <a:gd name="connsiteX0" fmla="*/ 75098 w 152007"/>
                <a:gd name="connsiteY0" fmla="*/ 104527 h 118091"/>
                <a:gd name="connsiteX1" fmla="*/ 106217 w 152007"/>
                <a:gd name="connsiteY1" fmla="*/ 104527 h 118091"/>
                <a:gd name="connsiteX2" fmla="*/ 106217 w 152007"/>
                <a:gd name="connsiteY2" fmla="*/ 80324 h 118091"/>
                <a:gd name="connsiteX3" fmla="*/ 130421 w 152007"/>
                <a:gd name="connsiteY3" fmla="*/ 64897 h 118091"/>
                <a:gd name="connsiteX4" fmla="*/ 149304 w 152007"/>
                <a:gd name="connsiteY4" fmla="*/ 33778 h 118091"/>
                <a:gd name="connsiteX5" fmla="*/ 139995 w 152007"/>
                <a:gd name="connsiteY5" fmla="*/ 0 h 118091"/>
                <a:gd name="connsiteX6" fmla="*/ 120580 w 152007"/>
                <a:gd name="connsiteY6" fmla="*/ 3724 h 118091"/>
                <a:gd name="connsiteX7" fmla="*/ 101962 w 152007"/>
                <a:gd name="connsiteY7" fmla="*/ 9575 h 118091"/>
                <a:gd name="connsiteX8" fmla="*/ 93716 w 152007"/>
                <a:gd name="connsiteY8" fmla="*/ 16490 h 118091"/>
                <a:gd name="connsiteX9" fmla="*/ 78556 w 152007"/>
                <a:gd name="connsiteY9" fmla="*/ 6117 h 118091"/>
                <a:gd name="connsiteX10" fmla="*/ 41320 w 152007"/>
                <a:gd name="connsiteY10" fmla="*/ 5054 h 118091"/>
                <a:gd name="connsiteX11" fmla="*/ 4349 w 152007"/>
                <a:gd name="connsiteY11" fmla="*/ 23672 h 118091"/>
                <a:gd name="connsiteX12" fmla="*/ 5414 w 152007"/>
                <a:gd name="connsiteY12" fmla="*/ 48141 h 118091"/>
                <a:gd name="connsiteX13" fmla="*/ 8872 w 152007"/>
                <a:gd name="connsiteY13" fmla="*/ 69153 h 118091"/>
                <a:gd name="connsiteX14" fmla="*/ 8605 w 152007"/>
                <a:gd name="connsiteY14" fmla="*/ 69951 h 118091"/>
                <a:gd name="connsiteX15" fmla="*/ 16053 w 152007"/>
                <a:gd name="connsiteY15" fmla="*/ 94420 h 118091"/>
                <a:gd name="connsiteX16" fmla="*/ 32809 w 152007"/>
                <a:gd name="connsiteY16" fmla="*/ 97346 h 118091"/>
                <a:gd name="connsiteX17" fmla="*/ 34139 w 152007"/>
                <a:gd name="connsiteY17" fmla="*/ 111708 h 118091"/>
                <a:gd name="connsiteX18" fmla="*/ 55949 w 152007"/>
                <a:gd name="connsiteY18" fmla="*/ 113836 h 118091"/>
                <a:gd name="connsiteX19" fmla="*/ 58342 w 152007"/>
                <a:gd name="connsiteY19" fmla="*/ 118092 h 118091"/>
                <a:gd name="connsiteX20" fmla="*/ 75098 w 152007"/>
                <a:gd name="connsiteY20" fmla="*/ 104527 h 11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007" h="118091">
                  <a:moveTo>
                    <a:pt x="75098" y="104527"/>
                  </a:moveTo>
                  <a:cubicBezTo>
                    <a:pt x="75098" y="97612"/>
                    <a:pt x="102759" y="111443"/>
                    <a:pt x="106217" y="104527"/>
                  </a:cubicBezTo>
                  <a:cubicBezTo>
                    <a:pt x="109675" y="97612"/>
                    <a:pt x="85471" y="75270"/>
                    <a:pt x="106217" y="80324"/>
                  </a:cubicBezTo>
                  <a:cubicBezTo>
                    <a:pt x="126963" y="85377"/>
                    <a:pt x="123505" y="73408"/>
                    <a:pt x="130421" y="64897"/>
                  </a:cubicBezTo>
                  <a:cubicBezTo>
                    <a:pt x="137336" y="56386"/>
                    <a:pt x="159678" y="49471"/>
                    <a:pt x="149304" y="33778"/>
                  </a:cubicBezTo>
                  <a:cubicBezTo>
                    <a:pt x="141858" y="22874"/>
                    <a:pt x="139995" y="10107"/>
                    <a:pt x="139995" y="0"/>
                  </a:cubicBezTo>
                  <a:cubicBezTo>
                    <a:pt x="133346" y="5319"/>
                    <a:pt x="125367" y="5585"/>
                    <a:pt x="120580" y="3724"/>
                  </a:cubicBezTo>
                  <a:cubicBezTo>
                    <a:pt x="114728" y="1330"/>
                    <a:pt x="101962" y="266"/>
                    <a:pt x="101962" y="9575"/>
                  </a:cubicBezTo>
                  <a:cubicBezTo>
                    <a:pt x="101962" y="18884"/>
                    <a:pt x="92653" y="21012"/>
                    <a:pt x="93716" y="16490"/>
                  </a:cubicBezTo>
                  <a:cubicBezTo>
                    <a:pt x="94780" y="11969"/>
                    <a:pt x="84407" y="13033"/>
                    <a:pt x="78556" y="6117"/>
                  </a:cubicBezTo>
                  <a:cubicBezTo>
                    <a:pt x="72705" y="-798"/>
                    <a:pt x="51959" y="8511"/>
                    <a:pt x="41320" y="5054"/>
                  </a:cubicBezTo>
                  <a:cubicBezTo>
                    <a:pt x="30947" y="1596"/>
                    <a:pt x="14723" y="10905"/>
                    <a:pt x="4349" y="23672"/>
                  </a:cubicBezTo>
                  <a:cubicBezTo>
                    <a:pt x="-6023" y="36438"/>
                    <a:pt x="5414" y="36438"/>
                    <a:pt x="5414" y="48141"/>
                  </a:cubicBezTo>
                  <a:cubicBezTo>
                    <a:pt x="5414" y="59844"/>
                    <a:pt x="12329" y="59844"/>
                    <a:pt x="8872" y="69153"/>
                  </a:cubicBezTo>
                  <a:cubicBezTo>
                    <a:pt x="8872" y="69419"/>
                    <a:pt x="8605" y="69685"/>
                    <a:pt x="8605" y="69951"/>
                  </a:cubicBezTo>
                  <a:cubicBezTo>
                    <a:pt x="18712" y="74472"/>
                    <a:pt x="14723" y="87239"/>
                    <a:pt x="16053" y="94420"/>
                  </a:cubicBezTo>
                  <a:cubicBezTo>
                    <a:pt x="17382" y="102134"/>
                    <a:pt x="27223" y="97612"/>
                    <a:pt x="32809" y="97346"/>
                  </a:cubicBezTo>
                  <a:cubicBezTo>
                    <a:pt x="38394" y="96814"/>
                    <a:pt x="29085" y="106123"/>
                    <a:pt x="34139" y="111708"/>
                  </a:cubicBezTo>
                  <a:cubicBezTo>
                    <a:pt x="38926" y="117294"/>
                    <a:pt x="53023" y="106921"/>
                    <a:pt x="55949" y="113836"/>
                  </a:cubicBezTo>
                  <a:cubicBezTo>
                    <a:pt x="56747" y="115432"/>
                    <a:pt x="57544" y="116762"/>
                    <a:pt x="58342" y="118092"/>
                  </a:cubicBezTo>
                  <a:cubicBezTo>
                    <a:pt x="65789" y="114102"/>
                    <a:pt x="75098" y="108783"/>
                    <a:pt x="75098" y="10452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FA9F5D4C-2AEF-4C40-8B2F-B0F413B7DAA2}"/>
                </a:ext>
              </a:extLst>
            </p:cNvPr>
            <p:cNvSpPr/>
            <p:nvPr/>
          </p:nvSpPr>
          <p:spPr>
            <a:xfrm>
              <a:off x="8154803" y="4572473"/>
              <a:ext cx="172977" cy="208948"/>
            </a:xfrm>
            <a:custGeom>
              <a:avLst/>
              <a:gdLst>
                <a:gd name="connsiteX0" fmla="*/ 135380 w 200718"/>
                <a:gd name="connsiteY0" fmla="*/ 110645 h 242458"/>
                <a:gd name="connsiteX1" fmla="*/ 106123 w 200718"/>
                <a:gd name="connsiteY1" fmla="*/ 84845 h 242458"/>
                <a:gd name="connsiteX2" fmla="*/ 126869 w 200718"/>
                <a:gd name="connsiteY2" fmla="*/ 72876 h 242458"/>
                <a:gd name="connsiteX3" fmla="*/ 118358 w 200718"/>
                <a:gd name="connsiteY3" fmla="*/ 52131 h 242458"/>
                <a:gd name="connsiteX4" fmla="*/ 99474 w 200718"/>
                <a:gd name="connsiteY4" fmla="*/ 47077 h 242458"/>
                <a:gd name="connsiteX5" fmla="*/ 77132 w 200718"/>
                <a:gd name="connsiteY5" fmla="*/ 35108 h 242458"/>
                <a:gd name="connsiteX6" fmla="*/ 63302 w 200718"/>
                <a:gd name="connsiteY6" fmla="*/ 14362 h 242458"/>
                <a:gd name="connsiteX7" fmla="*/ 53461 w 200718"/>
                <a:gd name="connsiteY7" fmla="*/ 0 h 242458"/>
                <a:gd name="connsiteX8" fmla="*/ 42556 w 200718"/>
                <a:gd name="connsiteY8" fmla="*/ 798 h 242458"/>
                <a:gd name="connsiteX9" fmla="*/ 38300 w 200718"/>
                <a:gd name="connsiteY9" fmla="*/ 14628 h 242458"/>
                <a:gd name="connsiteX10" fmla="*/ 37236 w 200718"/>
                <a:gd name="connsiteY10" fmla="*/ 36172 h 242458"/>
                <a:gd name="connsiteX11" fmla="*/ 23406 w 200718"/>
                <a:gd name="connsiteY11" fmla="*/ 23406 h 242458"/>
                <a:gd name="connsiteX12" fmla="*/ 9575 w 200718"/>
                <a:gd name="connsiteY12" fmla="*/ 46013 h 242458"/>
                <a:gd name="connsiteX13" fmla="*/ 0 w 200718"/>
                <a:gd name="connsiteY13" fmla="*/ 53992 h 242458"/>
                <a:gd name="connsiteX14" fmla="*/ 5319 w 200718"/>
                <a:gd name="connsiteY14" fmla="*/ 59312 h 242458"/>
                <a:gd name="connsiteX15" fmla="*/ 7714 w 200718"/>
                <a:gd name="connsiteY15" fmla="*/ 80058 h 242458"/>
                <a:gd name="connsiteX16" fmla="*/ 26332 w 200718"/>
                <a:gd name="connsiteY16" fmla="*/ 86973 h 242458"/>
                <a:gd name="connsiteX17" fmla="*/ 23938 w 200718"/>
                <a:gd name="connsiteY17" fmla="*/ 115964 h 242458"/>
                <a:gd name="connsiteX18" fmla="*/ 17023 w 200718"/>
                <a:gd name="connsiteY18" fmla="*/ 136976 h 242458"/>
                <a:gd name="connsiteX19" fmla="*/ 41492 w 200718"/>
                <a:gd name="connsiteY19" fmla="*/ 127667 h 242458"/>
                <a:gd name="connsiteX20" fmla="*/ 61174 w 200718"/>
                <a:gd name="connsiteY20" fmla="*/ 126603 h 242458"/>
                <a:gd name="connsiteX21" fmla="*/ 78462 w 200718"/>
                <a:gd name="connsiteY21" fmla="*/ 121815 h 242458"/>
                <a:gd name="connsiteX22" fmla="*/ 103996 w 200718"/>
                <a:gd name="connsiteY22" fmla="*/ 120751 h 242458"/>
                <a:gd name="connsiteX23" fmla="*/ 123677 w 200718"/>
                <a:gd name="connsiteY23" fmla="*/ 140433 h 242458"/>
                <a:gd name="connsiteX24" fmla="*/ 126071 w 200718"/>
                <a:gd name="connsiteY24" fmla="*/ 172882 h 242458"/>
                <a:gd name="connsiteX25" fmla="*/ 144689 w 200718"/>
                <a:gd name="connsiteY25" fmla="*/ 201873 h 242458"/>
                <a:gd name="connsiteX26" fmla="*/ 141232 w 200718"/>
                <a:gd name="connsiteY26" fmla="*/ 232726 h 242458"/>
                <a:gd name="connsiteX27" fmla="*/ 152934 w 200718"/>
                <a:gd name="connsiteY27" fmla="*/ 240173 h 242458"/>
                <a:gd name="connsiteX28" fmla="*/ 161180 w 200718"/>
                <a:gd name="connsiteY28" fmla="*/ 233258 h 242458"/>
                <a:gd name="connsiteX29" fmla="*/ 179798 w 200718"/>
                <a:gd name="connsiteY29" fmla="*/ 227406 h 242458"/>
                <a:gd name="connsiteX30" fmla="*/ 199214 w 200718"/>
                <a:gd name="connsiteY30" fmla="*/ 223683 h 242458"/>
                <a:gd name="connsiteX31" fmla="*/ 200011 w 200718"/>
                <a:gd name="connsiteY31" fmla="*/ 212778 h 242458"/>
                <a:gd name="connsiteX32" fmla="*/ 194958 w 200718"/>
                <a:gd name="connsiteY32" fmla="*/ 185117 h 242458"/>
                <a:gd name="connsiteX33" fmla="*/ 172617 w 200718"/>
                <a:gd name="connsiteY33" fmla="*/ 164371 h 242458"/>
                <a:gd name="connsiteX34" fmla="*/ 150274 w 200718"/>
                <a:gd name="connsiteY34" fmla="*/ 135114 h 242458"/>
                <a:gd name="connsiteX35" fmla="*/ 135380 w 200718"/>
                <a:gd name="connsiteY35" fmla="*/ 110645 h 24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0718" h="242458">
                  <a:moveTo>
                    <a:pt x="135380" y="110645"/>
                  </a:moveTo>
                  <a:cubicBezTo>
                    <a:pt x="135380" y="103729"/>
                    <a:pt x="102666" y="93356"/>
                    <a:pt x="106123" y="84845"/>
                  </a:cubicBezTo>
                  <a:cubicBezTo>
                    <a:pt x="109581" y="76334"/>
                    <a:pt x="126869" y="81388"/>
                    <a:pt x="126869" y="72876"/>
                  </a:cubicBezTo>
                  <a:cubicBezTo>
                    <a:pt x="126869" y="64365"/>
                    <a:pt x="119954" y="64365"/>
                    <a:pt x="118358" y="52131"/>
                  </a:cubicBezTo>
                  <a:cubicBezTo>
                    <a:pt x="116762" y="40162"/>
                    <a:pt x="104527" y="43619"/>
                    <a:pt x="99474" y="47077"/>
                  </a:cubicBezTo>
                  <a:cubicBezTo>
                    <a:pt x="94420" y="50535"/>
                    <a:pt x="77132" y="43619"/>
                    <a:pt x="77132" y="35108"/>
                  </a:cubicBezTo>
                  <a:cubicBezTo>
                    <a:pt x="77132" y="26597"/>
                    <a:pt x="63302" y="21278"/>
                    <a:pt x="63302" y="14362"/>
                  </a:cubicBezTo>
                  <a:cubicBezTo>
                    <a:pt x="63302" y="10373"/>
                    <a:pt x="58248" y="5319"/>
                    <a:pt x="53461" y="0"/>
                  </a:cubicBezTo>
                  <a:cubicBezTo>
                    <a:pt x="49205" y="2128"/>
                    <a:pt x="44684" y="2660"/>
                    <a:pt x="42556" y="798"/>
                  </a:cubicBezTo>
                  <a:cubicBezTo>
                    <a:pt x="39364" y="-2394"/>
                    <a:pt x="35108" y="11437"/>
                    <a:pt x="38300" y="14628"/>
                  </a:cubicBezTo>
                  <a:cubicBezTo>
                    <a:pt x="41492" y="17820"/>
                    <a:pt x="45747" y="38300"/>
                    <a:pt x="37236" y="36172"/>
                  </a:cubicBezTo>
                  <a:cubicBezTo>
                    <a:pt x="28725" y="34044"/>
                    <a:pt x="28725" y="22076"/>
                    <a:pt x="23406" y="23406"/>
                  </a:cubicBezTo>
                  <a:cubicBezTo>
                    <a:pt x="23406" y="23406"/>
                    <a:pt x="9575" y="39630"/>
                    <a:pt x="9575" y="46013"/>
                  </a:cubicBezTo>
                  <a:cubicBezTo>
                    <a:pt x="9575" y="50269"/>
                    <a:pt x="4256" y="51865"/>
                    <a:pt x="0" y="53992"/>
                  </a:cubicBezTo>
                  <a:cubicBezTo>
                    <a:pt x="2394" y="56120"/>
                    <a:pt x="4521" y="58248"/>
                    <a:pt x="5319" y="59312"/>
                  </a:cubicBezTo>
                  <a:cubicBezTo>
                    <a:pt x="7714" y="62769"/>
                    <a:pt x="4256" y="72079"/>
                    <a:pt x="7714" y="80058"/>
                  </a:cubicBezTo>
                  <a:cubicBezTo>
                    <a:pt x="11171" y="88303"/>
                    <a:pt x="22874" y="75536"/>
                    <a:pt x="26332" y="86973"/>
                  </a:cubicBezTo>
                  <a:cubicBezTo>
                    <a:pt x="29789" y="98676"/>
                    <a:pt x="23938" y="104261"/>
                    <a:pt x="23938" y="115964"/>
                  </a:cubicBezTo>
                  <a:cubicBezTo>
                    <a:pt x="23938" y="127667"/>
                    <a:pt x="14628" y="126337"/>
                    <a:pt x="17023" y="136976"/>
                  </a:cubicBezTo>
                  <a:cubicBezTo>
                    <a:pt x="19416" y="147349"/>
                    <a:pt x="32183" y="134582"/>
                    <a:pt x="41492" y="127667"/>
                  </a:cubicBezTo>
                  <a:cubicBezTo>
                    <a:pt x="50801" y="120751"/>
                    <a:pt x="57716" y="121815"/>
                    <a:pt x="61174" y="126603"/>
                  </a:cubicBezTo>
                  <a:cubicBezTo>
                    <a:pt x="64631" y="131124"/>
                    <a:pt x="76334" y="127667"/>
                    <a:pt x="78462" y="121815"/>
                  </a:cubicBezTo>
                  <a:cubicBezTo>
                    <a:pt x="80856" y="115964"/>
                    <a:pt x="98144" y="113570"/>
                    <a:pt x="103996" y="120751"/>
                  </a:cubicBezTo>
                  <a:cubicBezTo>
                    <a:pt x="109847" y="127667"/>
                    <a:pt x="115698" y="135912"/>
                    <a:pt x="123677" y="140433"/>
                  </a:cubicBezTo>
                  <a:cubicBezTo>
                    <a:pt x="131923" y="144955"/>
                    <a:pt x="117826" y="170488"/>
                    <a:pt x="126071" y="172882"/>
                  </a:cubicBezTo>
                  <a:cubicBezTo>
                    <a:pt x="134051" y="175276"/>
                    <a:pt x="145753" y="188043"/>
                    <a:pt x="144689" y="201873"/>
                  </a:cubicBezTo>
                  <a:cubicBezTo>
                    <a:pt x="143625" y="213842"/>
                    <a:pt x="150274" y="222353"/>
                    <a:pt x="141232" y="232726"/>
                  </a:cubicBezTo>
                  <a:cubicBezTo>
                    <a:pt x="146817" y="236450"/>
                    <a:pt x="153732" y="236450"/>
                    <a:pt x="152934" y="240173"/>
                  </a:cubicBezTo>
                  <a:cubicBezTo>
                    <a:pt x="151871" y="244695"/>
                    <a:pt x="161180" y="242567"/>
                    <a:pt x="161180" y="233258"/>
                  </a:cubicBezTo>
                  <a:cubicBezTo>
                    <a:pt x="161180" y="223949"/>
                    <a:pt x="173946" y="225013"/>
                    <a:pt x="179798" y="227406"/>
                  </a:cubicBezTo>
                  <a:cubicBezTo>
                    <a:pt x="184319" y="229268"/>
                    <a:pt x="192298" y="228736"/>
                    <a:pt x="199214" y="223683"/>
                  </a:cubicBezTo>
                  <a:cubicBezTo>
                    <a:pt x="199214" y="219427"/>
                    <a:pt x="199479" y="215704"/>
                    <a:pt x="200011" y="212778"/>
                  </a:cubicBezTo>
                  <a:cubicBezTo>
                    <a:pt x="201874" y="202405"/>
                    <a:pt x="200011" y="190436"/>
                    <a:pt x="194958" y="185117"/>
                  </a:cubicBezTo>
                  <a:cubicBezTo>
                    <a:pt x="189905" y="180063"/>
                    <a:pt x="176074" y="174744"/>
                    <a:pt x="172617" y="164371"/>
                  </a:cubicBezTo>
                  <a:cubicBezTo>
                    <a:pt x="169159" y="153998"/>
                    <a:pt x="153732" y="143625"/>
                    <a:pt x="150274" y="135114"/>
                  </a:cubicBezTo>
                  <a:cubicBezTo>
                    <a:pt x="145753" y="126071"/>
                    <a:pt x="135380" y="117560"/>
                    <a:pt x="135380" y="11064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90" name="Freeform: Shape 289">
              <a:extLst>
                <a:ext uri="{FF2B5EF4-FFF2-40B4-BE49-F238E27FC236}">
                  <a16:creationId xmlns:a16="http://schemas.microsoft.com/office/drawing/2014/main" id="{78DC2EFB-62B5-4C12-B747-EE7D60727E7C}"/>
                </a:ext>
              </a:extLst>
            </p:cNvPr>
            <p:cNvSpPr/>
            <p:nvPr/>
          </p:nvSpPr>
          <p:spPr>
            <a:xfrm>
              <a:off x="8094063" y="4618315"/>
              <a:ext cx="186249" cy="354284"/>
            </a:xfrm>
            <a:custGeom>
              <a:avLst/>
              <a:gdLst>
                <a:gd name="connsiteX0" fmla="*/ 134582 w 216119"/>
                <a:gd name="connsiteY0" fmla="*/ 217831 h 411103"/>
                <a:gd name="connsiteX1" fmla="*/ 133518 w 216119"/>
                <a:gd name="connsiteY1" fmla="*/ 193362 h 411103"/>
                <a:gd name="connsiteX2" fmla="*/ 170489 w 216119"/>
                <a:gd name="connsiteY2" fmla="*/ 174744 h 411103"/>
                <a:gd name="connsiteX3" fmla="*/ 207725 w 216119"/>
                <a:gd name="connsiteY3" fmla="*/ 175808 h 411103"/>
                <a:gd name="connsiteX4" fmla="*/ 211183 w 216119"/>
                <a:gd name="connsiteY4" fmla="*/ 178734 h 411103"/>
                <a:gd name="connsiteX5" fmla="*/ 214640 w 216119"/>
                <a:gd name="connsiteY5" fmla="*/ 147881 h 411103"/>
                <a:gd name="connsiteX6" fmla="*/ 196022 w 216119"/>
                <a:gd name="connsiteY6" fmla="*/ 118890 h 411103"/>
                <a:gd name="connsiteX7" fmla="*/ 193628 w 216119"/>
                <a:gd name="connsiteY7" fmla="*/ 86441 h 411103"/>
                <a:gd name="connsiteX8" fmla="*/ 173946 w 216119"/>
                <a:gd name="connsiteY8" fmla="*/ 66759 h 411103"/>
                <a:gd name="connsiteX9" fmla="*/ 148413 w 216119"/>
                <a:gd name="connsiteY9" fmla="*/ 67823 h 411103"/>
                <a:gd name="connsiteX10" fmla="*/ 131125 w 216119"/>
                <a:gd name="connsiteY10" fmla="*/ 72610 h 411103"/>
                <a:gd name="connsiteX11" fmla="*/ 111443 w 216119"/>
                <a:gd name="connsiteY11" fmla="*/ 73674 h 411103"/>
                <a:gd name="connsiteX12" fmla="*/ 86973 w 216119"/>
                <a:gd name="connsiteY12" fmla="*/ 82983 h 411103"/>
                <a:gd name="connsiteX13" fmla="*/ 93888 w 216119"/>
                <a:gd name="connsiteY13" fmla="*/ 61972 h 411103"/>
                <a:gd name="connsiteX14" fmla="*/ 96282 w 216119"/>
                <a:gd name="connsiteY14" fmla="*/ 32981 h 411103"/>
                <a:gd name="connsiteX15" fmla="*/ 77664 w 216119"/>
                <a:gd name="connsiteY15" fmla="*/ 26065 h 411103"/>
                <a:gd name="connsiteX16" fmla="*/ 75270 w 216119"/>
                <a:gd name="connsiteY16" fmla="*/ 5319 h 411103"/>
                <a:gd name="connsiteX17" fmla="*/ 69951 w 216119"/>
                <a:gd name="connsiteY17" fmla="*/ 0 h 411103"/>
                <a:gd name="connsiteX18" fmla="*/ 65429 w 216119"/>
                <a:gd name="connsiteY18" fmla="*/ 3990 h 411103"/>
                <a:gd name="connsiteX19" fmla="*/ 40694 w 216119"/>
                <a:gd name="connsiteY19" fmla="*/ 17820 h 411103"/>
                <a:gd name="connsiteX20" fmla="*/ 20214 w 216119"/>
                <a:gd name="connsiteY20" fmla="*/ 24203 h 411103"/>
                <a:gd name="connsiteX21" fmla="*/ 5319 w 216119"/>
                <a:gd name="connsiteY21" fmla="*/ 32715 h 411103"/>
                <a:gd name="connsiteX22" fmla="*/ 0 w 216119"/>
                <a:gd name="connsiteY22" fmla="*/ 75536 h 411103"/>
                <a:gd name="connsiteX23" fmla="*/ 20480 w 216119"/>
                <a:gd name="connsiteY23" fmla="*/ 100272 h 411103"/>
                <a:gd name="connsiteX24" fmla="*/ 25799 w 216119"/>
                <a:gd name="connsiteY24" fmla="*/ 118624 h 411103"/>
                <a:gd name="connsiteX25" fmla="*/ 24736 w 216119"/>
                <a:gd name="connsiteY25" fmla="*/ 131390 h 411103"/>
                <a:gd name="connsiteX26" fmla="*/ 20480 w 216119"/>
                <a:gd name="connsiteY26" fmla="*/ 150806 h 411103"/>
                <a:gd name="connsiteX27" fmla="*/ 30055 w 216119"/>
                <a:gd name="connsiteY27" fmla="*/ 179798 h 411103"/>
                <a:gd name="connsiteX28" fmla="*/ 40694 w 216119"/>
                <a:gd name="connsiteY28" fmla="*/ 213044 h 411103"/>
                <a:gd name="connsiteX29" fmla="*/ 49205 w 216119"/>
                <a:gd name="connsiteY29" fmla="*/ 233524 h 411103"/>
                <a:gd name="connsiteX30" fmla="*/ 25799 w 216119"/>
                <a:gd name="connsiteY30" fmla="*/ 278207 h 411103"/>
                <a:gd name="connsiteX31" fmla="*/ 18086 w 216119"/>
                <a:gd name="connsiteY31" fmla="*/ 318103 h 411103"/>
                <a:gd name="connsiteX32" fmla="*/ 19682 w 216119"/>
                <a:gd name="connsiteY32" fmla="*/ 342307 h 411103"/>
                <a:gd name="connsiteX33" fmla="*/ 55322 w 216119"/>
                <a:gd name="connsiteY33" fmla="*/ 377149 h 411103"/>
                <a:gd name="connsiteX34" fmla="*/ 63568 w 216119"/>
                <a:gd name="connsiteY34" fmla="*/ 390448 h 411103"/>
                <a:gd name="connsiteX35" fmla="*/ 79260 w 216119"/>
                <a:gd name="connsiteY35" fmla="*/ 391512 h 411103"/>
                <a:gd name="connsiteX36" fmla="*/ 92559 w 216119"/>
                <a:gd name="connsiteY36" fmla="*/ 407470 h 411103"/>
                <a:gd name="connsiteX37" fmla="*/ 114103 w 216119"/>
                <a:gd name="connsiteY37" fmla="*/ 410130 h 411103"/>
                <a:gd name="connsiteX38" fmla="*/ 122347 w 216119"/>
                <a:gd name="connsiteY38" fmla="*/ 399225 h 411103"/>
                <a:gd name="connsiteX39" fmla="*/ 90962 w 216119"/>
                <a:gd name="connsiteY39" fmla="*/ 380873 h 411103"/>
                <a:gd name="connsiteX40" fmla="*/ 72079 w 216119"/>
                <a:gd name="connsiteY40" fmla="*/ 350020 h 411103"/>
                <a:gd name="connsiteX41" fmla="*/ 61972 w 216119"/>
                <a:gd name="connsiteY41" fmla="*/ 324753 h 411103"/>
                <a:gd name="connsiteX42" fmla="*/ 44684 w 216119"/>
                <a:gd name="connsiteY42" fmla="*/ 311986 h 411103"/>
                <a:gd name="connsiteX43" fmla="*/ 47875 w 216119"/>
                <a:gd name="connsiteY43" fmla="*/ 268632 h 411103"/>
                <a:gd name="connsiteX44" fmla="*/ 62770 w 216119"/>
                <a:gd name="connsiteY44" fmla="*/ 213310 h 411103"/>
                <a:gd name="connsiteX45" fmla="*/ 85643 w 216119"/>
                <a:gd name="connsiteY45" fmla="*/ 206395 h 411103"/>
                <a:gd name="connsiteX46" fmla="*/ 106123 w 216119"/>
                <a:gd name="connsiteY46" fmla="*/ 222885 h 411103"/>
                <a:gd name="connsiteX47" fmla="*/ 135114 w 216119"/>
                <a:gd name="connsiteY47" fmla="*/ 238312 h 411103"/>
                <a:gd name="connsiteX48" fmla="*/ 136976 w 216119"/>
                <a:gd name="connsiteY48" fmla="*/ 239109 h 411103"/>
                <a:gd name="connsiteX49" fmla="*/ 137242 w 216119"/>
                <a:gd name="connsiteY49" fmla="*/ 238312 h 411103"/>
                <a:gd name="connsiteX50" fmla="*/ 134582 w 216119"/>
                <a:gd name="connsiteY50" fmla="*/ 217831 h 41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6119" h="411103">
                  <a:moveTo>
                    <a:pt x="134582" y="217831"/>
                  </a:moveTo>
                  <a:cubicBezTo>
                    <a:pt x="134582" y="206129"/>
                    <a:pt x="122879" y="206129"/>
                    <a:pt x="133518" y="193362"/>
                  </a:cubicBezTo>
                  <a:cubicBezTo>
                    <a:pt x="143891" y="180595"/>
                    <a:pt x="160115" y="171286"/>
                    <a:pt x="170489" y="174744"/>
                  </a:cubicBezTo>
                  <a:cubicBezTo>
                    <a:pt x="180861" y="178201"/>
                    <a:pt x="201874" y="168893"/>
                    <a:pt x="207725" y="175808"/>
                  </a:cubicBezTo>
                  <a:cubicBezTo>
                    <a:pt x="208788" y="177138"/>
                    <a:pt x="209853" y="177936"/>
                    <a:pt x="211183" y="178734"/>
                  </a:cubicBezTo>
                  <a:cubicBezTo>
                    <a:pt x="220492" y="168361"/>
                    <a:pt x="213576" y="159849"/>
                    <a:pt x="214640" y="147881"/>
                  </a:cubicBezTo>
                  <a:cubicBezTo>
                    <a:pt x="215704" y="134050"/>
                    <a:pt x="204267" y="121283"/>
                    <a:pt x="196022" y="118890"/>
                  </a:cubicBezTo>
                  <a:cubicBezTo>
                    <a:pt x="187777" y="116496"/>
                    <a:pt x="201874" y="90963"/>
                    <a:pt x="193628" y="86441"/>
                  </a:cubicBezTo>
                  <a:cubicBezTo>
                    <a:pt x="185383" y="81654"/>
                    <a:pt x="179798" y="73674"/>
                    <a:pt x="173946" y="66759"/>
                  </a:cubicBezTo>
                  <a:cubicBezTo>
                    <a:pt x="168094" y="59844"/>
                    <a:pt x="150806" y="62237"/>
                    <a:pt x="148413" y="67823"/>
                  </a:cubicBezTo>
                  <a:cubicBezTo>
                    <a:pt x="146019" y="73674"/>
                    <a:pt x="134582" y="77132"/>
                    <a:pt x="131125" y="72610"/>
                  </a:cubicBezTo>
                  <a:cubicBezTo>
                    <a:pt x="127667" y="67823"/>
                    <a:pt x="120752" y="66759"/>
                    <a:pt x="111443" y="73674"/>
                  </a:cubicBezTo>
                  <a:cubicBezTo>
                    <a:pt x="102134" y="80590"/>
                    <a:pt x="89367" y="93356"/>
                    <a:pt x="86973" y="82983"/>
                  </a:cubicBezTo>
                  <a:cubicBezTo>
                    <a:pt x="84579" y="72610"/>
                    <a:pt x="93888" y="73674"/>
                    <a:pt x="93888" y="61972"/>
                  </a:cubicBezTo>
                  <a:cubicBezTo>
                    <a:pt x="93888" y="50269"/>
                    <a:pt x="99740" y="44683"/>
                    <a:pt x="96282" y="32981"/>
                  </a:cubicBezTo>
                  <a:cubicBezTo>
                    <a:pt x="92825" y="21278"/>
                    <a:pt x="81122" y="34044"/>
                    <a:pt x="77664" y="26065"/>
                  </a:cubicBezTo>
                  <a:cubicBezTo>
                    <a:pt x="74207" y="17820"/>
                    <a:pt x="77664" y="8777"/>
                    <a:pt x="75270" y="5319"/>
                  </a:cubicBezTo>
                  <a:cubicBezTo>
                    <a:pt x="74472" y="4255"/>
                    <a:pt x="72344" y="2128"/>
                    <a:pt x="69951" y="0"/>
                  </a:cubicBezTo>
                  <a:cubicBezTo>
                    <a:pt x="67823" y="1064"/>
                    <a:pt x="66228" y="2128"/>
                    <a:pt x="65429" y="3990"/>
                  </a:cubicBezTo>
                  <a:cubicBezTo>
                    <a:pt x="63302" y="9309"/>
                    <a:pt x="44950" y="10373"/>
                    <a:pt x="40694" y="17820"/>
                  </a:cubicBezTo>
                  <a:cubicBezTo>
                    <a:pt x="36438" y="25267"/>
                    <a:pt x="23672" y="24203"/>
                    <a:pt x="20214" y="24203"/>
                  </a:cubicBezTo>
                  <a:cubicBezTo>
                    <a:pt x="17023" y="24203"/>
                    <a:pt x="6384" y="25267"/>
                    <a:pt x="5319" y="32715"/>
                  </a:cubicBezTo>
                  <a:cubicBezTo>
                    <a:pt x="4256" y="40162"/>
                    <a:pt x="0" y="70217"/>
                    <a:pt x="0" y="75536"/>
                  </a:cubicBezTo>
                  <a:cubicBezTo>
                    <a:pt x="0" y="80856"/>
                    <a:pt x="14895" y="98144"/>
                    <a:pt x="20480" y="100272"/>
                  </a:cubicBezTo>
                  <a:cubicBezTo>
                    <a:pt x="26065" y="102399"/>
                    <a:pt x="19416" y="115166"/>
                    <a:pt x="25799" y="118624"/>
                  </a:cubicBezTo>
                  <a:cubicBezTo>
                    <a:pt x="32183" y="121815"/>
                    <a:pt x="27927" y="132454"/>
                    <a:pt x="24736" y="131390"/>
                  </a:cubicBezTo>
                  <a:cubicBezTo>
                    <a:pt x="21544" y="130327"/>
                    <a:pt x="26863" y="145487"/>
                    <a:pt x="20480" y="150806"/>
                  </a:cubicBezTo>
                  <a:cubicBezTo>
                    <a:pt x="14097" y="156126"/>
                    <a:pt x="19416" y="170222"/>
                    <a:pt x="30055" y="179798"/>
                  </a:cubicBezTo>
                  <a:cubicBezTo>
                    <a:pt x="40694" y="189373"/>
                    <a:pt x="40694" y="204533"/>
                    <a:pt x="40694" y="213044"/>
                  </a:cubicBezTo>
                  <a:cubicBezTo>
                    <a:pt x="40694" y="221555"/>
                    <a:pt x="49205" y="222619"/>
                    <a:pt x="49205" y="233524"/>
                  </a:cubicBezTo>
                  <a:cubicBezTo>
                    <a:pt x="49205" y="233524"/>
                    <a:pt x="36438" y="280335"/>
                    <a:pt x="25799" y="278207"/>
                  </a:cubicBezTo>
                  <a:cubicBezTo>
                    <a:pt x="23672" y="289910"/>
                    <a:pt x="20746" y="308262"/>
                    <a:pt x="18086" y="318103"/>
                  </a:cubicBezTo>
                  <a:cubicBezTo>
                    <a:pt x="14895" y="330604"/>
                    <a:pt x="12501" y="341243"/>
                    <a:pt x="19682" y="342307"/>
                  </a:cubicBezTo>
                  <a:cubicBezTo>
                    <a:pt x="26863" y="343104"/>
                    <a:pt x="41492" y="359595"/>
                    <a:pt x="55322" y="377149"/>
                  </a:cubicBezTo>
                  <a:cubicBezTo>
                    <a:pt x="58780" y="381405"/>
                    <a:pt x="61440" y="385926"/>
                    <a:pt x="63568" y="390448"/>
                  </a:cubicBezTo>
                  <a:cubicBezTo>
                    <a:pt x="68355" y="390182"/>
                    <a:pt x="73940" y="390448"/>
                    <a:pt x="79260" y="391512"/>
                  </a:cubicBezTo>
                  <a:cubicBezTo>
                    <a:pt x="89899" y="393373"/>
                    <a:pt x="92559" y="402151"/>
                    <a:pt x="92559" y="407470"/>
                  </a:cubicBezTo>
                  <a:cubicBezTo>
                    <a:pt x="92559" y="412789"/>
                    <a:pt x="110645" y="410927"/>
                    <a:pt x="114103" y="410130"/>
                  </a:cubicBezTo>
                  <a:cubicBezTo>
                    <a:pt x="116762" y="409598"/>
                    <a:pt x="113305" y="402151"/>
                    <a:pt x="122347" y="399225"/>
                  </a:cubicBezTo>
                  <a:cubicBezTo>
                    <a:pt x="116762" y="391512"/>
                    <a:pt x="102666" y="381937"/>
                    <a:pt x="90962" y="380873"/>
                  </a:cubicBezTo>
                  <a:cubicBezTo>
                    <a:pt x="77398" y="379809"/>
                    <a:pt x="71015" y="359063"/>
                    <a:pt x="72079" y="350020"/>
                  </a:cubicBezTo>
                  <a:cubicBezTo>
                    <a:pt x="73409" y="340711"/>
                    <a:pt x="61972" y="332732"/>
                    <a:pt x="61972" y="324753"/>
                  </a:cubicBezTo>
                  <a:cubicBezTo>
                    <a:pt x="61972" y="316773"/>
                    <a:pt x="53993" y="316241"/>
                    <a:pt x="44684" y="311986"/>
                  </a:cubicBezTo>
                  <a:cubicBezTo>
                    <a:pt x="35374" y="307464"/>
                    <a:pt x="46545" y="280335"/>
                    <a:pt x="47875" y="268632"/>
                  </a:cubicBezTo>
                  <a:cubicBezTo>
                    <a:pt x="49205" y="256930"/>
                    <a:pt x="68355" y="223683"/>
                    <a:pt x="62770" y="213310"/>
                  </a:cubicBezTo>
                  <a:cubicBezTo>
                    <a:pt x="57184" y="202937"/>
                    <a:pt x="82451" y="194692"/>
                    <a:pt x="85643" y="206395"/>
                  </a:cubicBezTo>
                  <a:cubicBezTo>
                    <a:pt x="88835" y="218097"/>
                    <a:pt x="90165" y="223683"/>
                    <a:pt x="106123" y="222885"/>
                  </a:cubicBezTo>
                  <a:cubicBezTo>
                    <a:pt x="122082" y="222087"/>
                    <a:pt x="122082" y="234588"/>
                    <a:pt x="135114" y="238312"/>
                  </a:cubicBezTo>
                  <a:cubicBezTo>
                    <a:pt x="135912" y="238577"/>
                    <a:pt x="136444" y="238843"/>
                    <a:pt x="136976" y="239109"/>
                  </a:cubicBezTo>
                  <a:cubicBezTo>
                    <a:pt x="136976" y="238843"/>
                    <a:pt x="137242" y="238577"/>
                    <a:pt x="137242" y="238312"/>
                  </a:cubicBezTo>
                  <a:cubicBezTo>
                    <a:pt x="141763" y="229534"/>
                    <a:pt x="134582" y="229534"/>
                    <a:pt x="134582" y="21783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03A9DE04-60D6-469F-86F8-16C302EAEAD1}"/>
                </a:ext>
              </a:extLst>
            </p:cNvPr>
            <p:cNvSpPr/>
            <p:nvPr/>
          </p:nvSpPr>
          <p:spPr>
            <a:xfrm>
              <a:off x="6170729" y="3660310"/>
              <a:ext cx="222987" cy="181434"/>
            </a:xfrm>
            <a:custGeom>
              <a:avLst/>
              <a:gdLst>
                <a:gd name="connsiteX0" fmla="*/ 2941 w 258749"/>
                <a:gd name="connsiteY0" fmla="*/ 41640 h 210532"/>
                <a:gd name="connsiteX1" fmla="*/ 2409 w 258749"/>
                <a:gd name="connsiteY1" fmla="*/ 70099 h 210532"/>
                <a:gd name="connsiteX2" fmla="*/ 4271 w 258749"/>
                <a:gd name="connsiteY2" fmla="*/ 81004 h 210532"/>
                <a:gd name="connsiteX3" fmla="*/ 10388 w 258749"/>
                <a:gd name="connsiteY3" fmla="*/ 94302 h 210532"/>
                <a:gd name="connsiteX4" fmla="*/ 14112 w 258749"/>
                <a:gd name="connsiteY4" fmla="*/ 108665 h 210532"/>
                <a:gd name="connsiteX5" fmla="*/ 20761 w 258749"/>
                <a:gd name="connsiteY5" fmla="*/ 130474 h 210532"/>
                <a:gd name="connsiteX6" fmla="*/ 21559 w 258749"/>
                <a:gd name="connsiteY6" fmla="*/ 142709 h 210532"/>
                <a:gd name="connsiteX7" fmla="*/ 37251 w 258749"/>
                <a:gd name="connsiteY7" fmla="*/ 151752 h 210532"/>
                <a:gd name="connsiteX8" fmla="*/ 55072 w 258749"/>
                <a:gd name="connsiteY8" fmla="*/ 164253 h 210532"/>
                <a:gd name="connsiteX9" fmla="*/ 69434 w 258749"/>
                <a:gd name="connsiteY9" fmla="*/ 170636 h 210532"/>
                <a:gd name="connsiteX10" fmla="*/ 84595 w 258749"/>
                <a:gd name="connsiteY10" fmla="*/ 167977 h 210532"/>
                <a:gd name="connsiteX11" fmla="*/ 91776 w 258749"/>
                <a:gd name="connsiteY11" fmla="*/ 177818 h 210532"/>
                <a:gd name="connsiteX12" fmla="*/ 109862 w 258749"/>
                <a:gd name="connsiteY12" fmla="*/ 182339 h 210532"/>
                <a:gd name="connsiteX13" fmla="*/ 122362 w 258749"/>
                <a:gd name="connsiteY13" fmla="*/ 198564 h 210532"/>
                <a:gd name="connsiteX14" fmla="*/ 138587 w 258749"/>
                <a:gd name="connsiteY14" fmla="*/ 196702 h 210532"/>
                <a:gd name="connsiteX15" fmla="*/ 161992 w 258749"/>
                <a:gd name="connsiteY15" fmla="*/ 199361 h 210532"/>
                <a:gd name="connsiteX16" fmla="*/ 182738 w 258749"/>
                <a:gd name="connsiteY16" fmla="*/ 201223 h 210532"/>
                <a:gd name="connsiteX17" fmla="*/ 206144 w 258749"/>
                <a:gd name="connsiteY17" fmla="*/ 206543 h 210532"/>
                <a:gd name="connsiteX18" fmla="*/ 222102 w 258749"/>
                <a:gd name="connsiteY18" fmla="*/ 210532 h 210532"/>
                <a:gd name="connsiteX19" fmla="*/ 221038 w 258749"/>
                <a:gd name="connsiteY19" fmla="*/ 192712 h 210532"/>
                <a:gd name="connsiteX20" fmla="*/ 246306 w 258749"/>
                <a:gd name="connsiteY20" fmla="*/ 166913 h 210532"/>
                <a:gd name="connsiteX21" fmla="*/ 258274 w 258749"/>
                <a:gd name="connsiteY21" fmla="*/ 157338 h 210532"/>
                <a:gd name="connsiteX22" fmla="*/ 247370 w 258749"/>
                <a:gd name="connsiteY22" fmla="*/ 130741 h 210532"/>
                <a:gd name="connsiteX23" fmla="*/ 245508 w 258749"/>
                <a:gd name="connsiteY23" fmla="*/ 106537 h 210532"/>
                <a:gd name="connsiteX24" fmla="*/ 236465 w 258749"/>
                <a:gd name="connsiteY24" fmla="*/ 92706 h 210532"/>
                <a:gd name="connsiteX25" fmla="*/ 252157 w 258749"/>
                <a:gd name="connsiteY25" fmla="*/ 78876 h 210532"/>
                <a:gd name="connsiteX26" fmla="*/ 250827 w 258749"/>
                <a:gd name="connsiteY26" fmla="*/ 55470 h 210532"/>
                <a:gd name="connsiteX27" fmla="*/ 246572 w 258749"/>
                <a:gd name="connsiteY27" fmla="*/ 34990 h 210532"/>
                <a:gd name="connsiteX28" fmla="*/ 225560 w 258749"/>
                <a:gd name="connsiteY28" fmla="*/ 19830 h 210532"/>
                <a:gd name="connsiteX29" fmla="*/ 224496 w 258749"/>
                <a:gd name="connsiteY29" fmla="*/ 18500 h 210532"/>
                <a:gd name="connsiteX30" fmla="*/ 153747 w 258749"/>
                <a:gd name="connsiteY30" fmla="*/ 15574 h 210532"/>
                <a:gd name="connsiteX31" fmla="*/ 139917 w 258749"/>
                <a:gd name="connsiteY31" fmla="*/ 10521 h 210532"/>
                <a:gd name="connsiteX32" fmla="*/ 125022 w 258749"/>
                <a:gd name="connsiteY32" fmla="*/ 18234 h 210532"/>
                <a:gd name="connsiteX33" fmla="*/ 112256 w 258749"/>
                <a:gd name="connsiteY33" fmla="*/ 1478 h 210532"/>
                <a:gd name="connsiteX34" fmla="*/ 52944 w 258749"/>
                <a:gd name="connsiteY34" fmla="*/ 18234 h 210532"/>
                <a:gd name="connsiteX35" fmla="*/ 10654 w 258749"/>
                <a:gd name="connsiteY35" fmla="*/ 32597 h 210532"/>
                <a:gd name="connsiteX36" fmla="*/ 2941 w 258749"/>
                <a:gd name="connsiteY36" fmla="*/ 38714 h 210532"/>
                <a:gd name="connsiteX37" fmla="*/ 2941 w 258749"/>
                <a:gd name="connsiteY37" fmla="*/ 41640 h 21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8749" h="210532">
                  <a:moveTo>
                    <a:pt x="2941" y="41640"/>
                  </a:moveTo>
                  <a:cubicBezTo>
                    <a:pt x="4803" y="46427"/>
                    <a:pt x="6664" y="63449"/>
                    <a:pt x="2409" y="70099"/>
                  </a:cubicBezTo>
                  <a:cubicBezTo>
                    <a:pt x="-1847" y="76748"/>
                    <a:pt x="15" y="78610"/>
                    <a:pt x="4271" y="81004"/>
                  </a:cubicBezTo>
                  <a:cubicBezTo>
                    <a:pt x="8526" y="83397"/>
                    <a:pt x="10388" y="89515"/>
                    <a:pt x="10388" y="94302"/>
                  </a:cubicBezTo>
                  <a:cubicBezTo>
                    <a:pt x="10388" y="99090"/>
                    <a:pt x="13314" y="98558"/>
                    <a:pt x="14112" y="108665"/>
                  </a:cubicBezTo>
                  <a:cubicBezTo>
                    <a:pt x="14644" y="119038"/>
                    <a:pt x="17037" y="126219"/>
                    <a:pt x="20761" y="130474"/>
                  </a:cubicBezTo>
                  <a:cubicBezTo>
                    <a:pt x="23687" y="133666"/>
                    <a:pt x="23155" y="138720"/>
                    <a:pt x="21559" y="142709"/>
                  </a:cubicBezTo>
                  <a:cubicBezTo>
                    <a:pt x="26612" y="146433"/>
                    <a:pt x="32198" y="150157"/>
                    <a:pt x="37251" y="151752"/>
                  </a:cubicBezTo>
                  <a:cubicBezTo>
                    <a:pt x="49752" y="156274"/>
                    <a:pt x="54274" y="159731"/>
                    <a:pt x="55072" y="164253"/>
                  </a:cubicBezTo>
                  <a:cubicBezTo>
                    <a:pt x="55869" y="168775"/>
                    <a:pt x="66774" y="176754"/>
                    <a:pt x="69434" y="170636"/>
                  </a:cubicBezTo>
                  <a:cubicBezTo>
                    <a:pt x="72094" y="164253"/>
                    <a:pt x="79275" y="167977"/>
                    <a:pt x="84595" y="167977"/>
                  </a:cubicBezTo>
                  <a:cubicBezTo>
                    <a:pt x="89914" y="167977"/>
                    <a:pt x="90978" y="174360"/>
                    <a:pt x="91776" y="177818"/>
                  </a:cubicBezTo>
                  <a:cubicBezTo>
                    <a:pt x="92574" y="181541"/>
                    <a:pt x="105340" y="179679"/>
                    <a:pt x="109862" y="182339"/>
                  </a:cubicBezTo>
                  <a:cubicBezTo>
                    <a:pt x="114383" y="184999"/>
                    <a:pt x="116245" y="194840"/>
                    <a:pt x="122362" y="198564"/>
                  </a:cubicBezTo>
                  <a:cubicBezTo>
                    <a:pt x="128746" y="202021"/>
                    <a:pt x="134065" y="194042"/>
                    <a:pt x="138587" y="196702"/>
                  </a:cubicBezTo>
                  <a:cubicBezTo>
                    <a:pt x="143108" y="199361"/>
                    <a:pt x="154811" y="202021"/>
                    <a:pt x="161992" y="199361"/>
                  </a:cubicBezTo>
                  <a:cubicBezTo>
                    <a:pt x="169174" y="196702"/>
                    <a:pt x="173695" y="202021"/>
                    <a:pt x="182738" y="201223"/>
                  </a:cubicBezTo>
                  <a:cubicBezTo>
                    <a:pt x="191781" y="200159"/>
                    <a:pt x="203484" y="203883"/>
                    <a:pt x="206144" y="206543"/>
                  </a:cubicBezTo>
                  <a:cubicBezTo>
                    <a:pt x="207474" y="207873"/>
                    <a:pt x="215187" y="209468"/>
                    <a:pt x="222102" y="210532"/>
                  </a:cubicBezTo>
                  <a:cubicBezTo>
                    <a:pt x="223964" y="206809"/>
                    <a:pt x="220506" y="195372"/>
                    <a:pt x="221038" y="192712"/>
                  </a:cubicBezTo>
                  <a:cubicBezTo>
                    <a:pt x="221570" y="189786"/>
                    <a:pt x="242848" y="170902"/>
                    <a:pt x="246306" y="166913"/>
                  </a:cubicBezTo>
                  <a:cubicBezTo>
                    <a:pt x="249763" y="162657"/>
                    <a:pt x="255349" y="162657"/>
                    <a:pt x="258274" y="157338"/>
                  </a:cubicBezTo>
                  <a:cubicBezTo>
                    <a:pt x="261200" y="152018"/>
                    <a:pt x="249763" y="134464"/>
                    <a:pt x="247370" y="130741"/>
                  </a:cubicBezTo>
                  <a:cubicBezTo>
                    <a:pt x="244976" y="127017"/>
                    <a:pt x="243646" y="112654"/>
                    <a:pt x="245508" y="106537"/>
                  </a:cubicBezTo>
                  <a:cubicBezTo>
                    <a:pt x="247370" y="100420"/>
                    <a:pt x="236465" y="96962"/>
                    <a:pt x="236465" y="92706"/>
                  </a:cubicBezTo>
                  <a:cubicBezTo>
                    <a:pt x="236465" y="88451"/>
                    <a:pt x="246838" y="81270"/>
                    <a:pt x="252157" y="78876"/>
                  </a:cubicBezTo>
                  <a:cubicBezTo>
                    <a:pt x="257477" y="76482"/>
                    <a:pt x="255881" y="59726"/>
                    <a:pt x="250827" y="55470"/>
                  </a:cubicBezTo>
                  <a:cubicBezTo>
                    <a:pt x="246040" y="51215"/>
                    <a:pt x="243646" y="43501"/>
                    <a:pt x="246572" y="34990"/>
                  </a:cubicBezTo>
                  <a:cubicBezTo>
                    <a:pt x="249497" y="26479"/>
                    <a:pt x="228486" y="19830"/>
                    <a:pt x="225560" y="19830"/>
                  </a:cubicBezTo>
                  <a:cubicBezTo>
                    <a:pt x="225028" y="19830"/>
                    <a:pt x="224762" y="19298"/>
                    <a:pt x="224496" y="18500"/>
                  </a:cubicBezTo>
                  <a:cubicBezTo>
                    <a:pt x="205612" y="21958"/>
                    <a:pt x="157471" y="16904"/>
                    <a:pt x="153747" y="15574"/>
                  </a:cubicBezTo>
                  <a:cubicBezTo>
                    <a:pt x="151354" y="14511"/>
                    <a:pt x="145236" y="12383"/>
                    <a:pt x="139917" y="10521"/>
                  </a:cubicBezTo>
                  <a:cubicBezTo>
                    <a:pt x="137523" y="14511"/>
                    <a:pt x="132470" y="18234"/>
                    <a:pt x="125022" y="18234"/>
                  </a:cubicBezTo>
                  <a:cubicBezTo>
                    <a:pt x="113319" y="18234"/>
                    <a:pt x="112522" y="6531"/>
                    <a:pt x="112256" y="1478"/>
                  </a:cubicBezTo>
                  <a:cubicBezTo>
                    <a:pt x="111989" y="-3842"/>
                    <a:pt x="65178" y="5999"/>
                    <a:pt x="52944" y="18234"/>
                  </a:cubicBezTo>
                  <a:cubicBezTo>
                    <a:pt x="40443" y="30735"/>
                    <a:pt x="11452" y="25947"/>
                    <a:pt x="10654" y="32597"/>
                  </a:cubicBezTo>
                  <a:cubicBezTo>
                    <a:pt x="10122" y="37650"/>
                    <a:pt x="5600" y="40044"/>
                    <a:pt x="2941" y="38714"/>
                  </a:cubicBezTo>
                  <a:cubicBezTo>
                    <a:pt x="2675" y="39778"/>
                    <a:pt x="2675" y="40842"/>
                    <a:pt x="2941" y="4164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92" name="Freeform: Shape 291">
              <a:extLst>
                <a:ext uri="{FF2B5EF4-FFF2-40B4-BE49-F238E27FC236}">
                  <a16:creationId xmlns:a16="http://schemas.microsoft.com/office/drawing/2014/main" id="{A99A9D04-CCB9-454A-AE2F-5E36E7B69418}"/>
                </a:ext>
              </a:extLst>
            </p:cNvPr>
            <p:cNvSpPr/>
            <p:nvPr/>
          </p:nvSpPr>
          <p:spPr>
            <a:xfrm>
              <a:off x="6202705" y="3958323"/>
              <a:ext cx="83407" cy="79169"/>
            </a:xfrm>
            <a:custGeom>
              <a:avLst/>
              <a:gdLst>
                <a:gd name="connsiteX0" fmla="*/ 72226 w 96784"/>
                <a:gd name="connsiteY0" fmla="*/ 83621 h 91866"/>
                <a:gd name="connsiteX1" fmla="*/ 92706 w 96784"/>
                <a:gd name="connsiteY1" fmla="*/ 53300 h 91866"/>
                <a:gd name="connsiteX2" fmla="*/ 96163 w 96784"/>
                <a:gd name="connsiteY2" fmla="*/ 17128 h 91866"/>
                <a:gd name="connsiteX3" fmla="*/ 71694 w 96784"/>
                <a:gd name="connsiteY3" fmla="*/ 4627 h 91866"/>
                <a:gd name="connsiteX4" fmla="*/ 29670 w 96784"/>
                <a:gd name="connsiteY4" fmla="*/ 372 h 91866"/>
                <a:gd name="connsiteX5" fmla="*/ 12116 w 96784"/>
                <a:gd name="connsiteY5" fmla="*/ 4095 h 91866"/>
                <a:gd name="connsiteX6" fmla="*/ 147 w 96784"/>
                <a:gd name="connsiteY6" fmla="*/ 11276 h 91866"/>
                <a:gd name="connsiteX7" fmla="*/ 12648 w 96784"/>
                <a:gd name="connsiteY7" fmla="*/ 29895 h 91866"/>
                <a:gd name="connsiteX8" fmla="*/ 34724 w 96784"/>
                <a:gd name="connsiteY8" fmla="*/ 56758 h 91866"/>
                <a:gd name="connsiteX9" fmla="*/ 56799 w 96784"/>
                <a:gd name="connsiteY9" fmla="*/ 81493 h 91866"/>
                <a:gd name="connsiteX10" fmla="*/ 70896 w 96784"/>
                <a:gd name="connsiteY10" fmla="*/ 91866 h 91866"/>
                <a:gd name="connsiteX11" fmla="*/ 72226 w 96784"/>
                <a:gd name="connsiteY11" fmla="*/ 83621 h 9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784" h="91866">
                  <a:moveTo>
                    <a:pt x="72226" y="83621"/>
                  </a:moveTo>
                  <a:cubicBezTo>
                    <a:pt x="71162" y="78302"/>
                    <a:pt x="88450" y="53300"/>
                    <a:pt x="92706" y="53300"/>
                  </a:cubicBezTo>
                  <a:cubicBezTo>
                    <a:pt x="96163" y="53300"/>
                    <a:pt x="97759" y="29363"/>
                    <a:pt x="96163" y="17128"/>
                  </a:cubicBezTo>
                  <a:cubicBezTo>
                    <a:pt x="82865" y="7819"/>
                    <a:pt x="71694" y="4627"/>
                    <a:pt x="71694" y="4627"/>
                  </a:cubicBezTo>
                  <a:cubicBezTo>
                    <a:pt x="71694" y="4627"/>
                    <a:pt x="35788" y="2765"/>
                    <a:pt x="29670" y="372"/>
                  </a:cubicBezTo>
                  <a:cubicBezTo>
                    <a:pt x="23553" y="-2022"/>
                    <a:pt x="17701" y="8085"/>
                    <a:pt x="12116" y="4095"/>
                  </a:cubicBezTo>
                  <a:cubicBezTo>
                    <a:pt x="6796" y="-160"/>
                    <a:pt x="-1183" y="5425"/>
                    <a:pt x="147" y="11276"/>
                  </a:cubicBezTo>
                  <a:cubicBezTo>
                    <a:pt x="1211" y="17128"/>
                    <a:pt x="12648" y="20851"/>
                    <a:pt x="12648" y="29895"/>
                  </a:cubicBezTo>
                  <a:cubicBezTo>
                    <a:pt x="12648" y="38938"/>
                    <a:pt x="35522" y="52236"/>
                    <a:pt x="34724" y="56758"/>
                  </a:cubicBezTo>
                  <a:cubicBezTo>
                    <a:pt x="34192" y="60216"/>
                    <a:pt x="48288" y="69258"/>
                    <a:pt x="56799" y="81493"/>
                  </a:cubicBezTo>
                  <a:cubicBezTo>
                    <a:pt x="61321" y="84419"/>
                    <a:pt x="66108" y="87877"/>
                    <a:pt x="70896" y="91866"/>
                  </a:cubicBezTo>
                  <a:cubicBezTo>
                    <a:pt x="71960" y="88143"/>
                    <a:pt x="72492" y="84951"/>
                    <a:pt x="72226" y="8362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93" name="Freeform: Shape 292">
              <a:extLst>
                <a:ext uri="{FF2B5EF4-FFF2-40B4-BE49-F238E27FC236}">
                  <a16:creationId xmlns:a16="http://schemas.microsoft.com/office/drawing/2014/main" id="{943566BF-3EFC-453B-9FA4-184469EDD0B4}"/>
                </a:ext>
              </a:extLst>
            </p:cNvPr>
            <p:cNvSpPr/>
            <p:nvPr/>
          </p:nvSpPr>
          <p:spPr>
            <a:xfrm>
              <a:off x="6160658" y="3919447"/>
              <a:ext cx="125150" cy="109105"/>
            </a:xfrm>
            <a:custGeom>
              <a:avLst/>
              <a:gdLst>
                <a:gd name="connsiteX0" fmla="*/ 83781 w 145221"/>
                <a:gd name="connsiteY0" fmla="*/ 101867 h 126603"/>
                <a:gd name="connsiteX1" fmla="*/ 61706 w 145221"/>
                <a:gd name="connsiteY1" fmla="*/ 75004 h 126603"/>
                <a:gd name="connsiteX2" fmla="*/ 49205 w 145221"/>
                <a:gd name="connsiteY2" fmla="*/ 56386 h 126603"/>
                <a:gd name="connsiteX3" fmla="*/ 61174 w 145221"/>
                <a:gd name="connsiteY3" fmla="*/ 49205 h 126603"/>
                <a:gd name="connsiteX4" fmla="*/ 78728 w 145221"/>
                <a:gd name="connsiteY4" fmla="*/ 45481 h 126603"/>
                <a:gd name="connsiteX5" fmla="*/ 120752 w 145221"/>
                <a:gd name="connsiteY5" fmla="*/ 49737 h 126603"/>
                <a:gd name="connsiteX6" fmla="*/ 145221 w 145221"/>
                <a:gd name="connsiteY6" fmla="*/ 62238 h 126603"/>
                <a:gd name="connsiteX7" fmla="*/ 143891 w 145221"/>
                <a:gd name="connsiteY7" fmla="*/ 56386 h 126603"/>
                <a:gd name="connsiteX8" fmla="*/ 135380 w 145221"/>
                <a:gd name="connsiteY8" fmla="*/ 36970 h 126603"/>
                <a:gd name="connsiteX9" fmla="*/ 128199 w 145221"/>
                <a:gd name="connsiteY9" fmla="*/ 20480 h 126603"/>
                <a:gd name="connsiteX10" fmla="*/ 118890 w 145221"/>
                <a:gd name="connsiteY10" fmla="*/ 23140 h 126603"/>
                <a:gd name="connsiteX11" fmla="*/ 90963 w 145221"/>
                <a:gd name="connsiteY11" fmla="*/ 16756 h 126603"/>
                <a:gd name="connsiteX12" fmla="*/ 68355 w 145221"/>
                <a:gd name="connsiteY12" fmla="*/ 0 h 126603"/>
                <a:gd name="connsiteX13" fmla="*/ 52131 w 145221"/>
                <a:gd name="connsiteY13" fmla="*/ 10905 h 126603"/>
                <a:gd name="connsiteX14" fmla="*/ 45482 w 145221"/>
                <a:gd name="connsiteY14" fmla="*/ 24204 h 126603"/>
                <a:gd name="connsiteX15" fmla="*/ 35906 w 145221"/>
                <a:gd name="connsiteY15" fmla="*/ 36172 h 126603"/>
                <a:gd name="connsiteX16" fmla="*/ 19150 w 145221"/>
                <a:gd name="connsiteY16" fmla="*/ 35640 h 126603"/>
                <a:gd name="connsiteX17" fmla="*/ 0 w 145221"/>
                <a:gd name="connsiteY17" fmla="*/ 39364 h 126603"/>
                <a:gd name="connsiteX18" fmla="*/ 4788 w 145221"/>
                <a:gd name="connsiteY18" fmla="*/ 50801 h 126603"/>
                <a:gd name="connsiteX19" fmla="*/ 25800 w 145221"/>
                <a:gd name="connsiteY19" fmla="*/ 59578 h 126603"/>
                <a:gd name="connsiteX20" fmla="*/ 50003 w 145221"/>
                <a:gd name="connsiteY20" fmla="*/ 97612 h 126603"/>
                <a:gd name="connsiteX21" fmla="*/ 71813 w 145221"/>
                <a:gd name="connsiteY21" fmla="*/ 109315 h 126603"/>
                <a:gd name="connsiteX22" fmla="*/ 95218 w 145221"/>
                <a:gd name="connsiteY22" fmla="*/ 121815 h 126603"/>
                <a:gd name="connsiteX23" fmla="*/ 106655 w 145221"/>
                <a:gd name="connsiteY23" fmla="*/ 126603 h 126603"/>
                <a:gd name="connsiteX24" fmla="*/ 83781 w 145221"/>
                <a:gd name="connsiteY24" fmla="*/ 101867 h 12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21" h="126603">
                  <a:moveTo>
                    <a:pt x="83781" y="101867"/>
                  </a:moveTo>
                  <a:cubicBezTo>
                    <a:pt x="84313" y="97080"/>
                    <a:pt x="61706" y="83781"/>
                    <a:pt x="61706" y="75004"/>
                  </a:cubicBezTo>
                  <a:cubicBezTo>
                    <a:pt x="61706" y="65961"/>
                    <a:pt x="50269" y="62504"/>
                    <a:pt x="49205" y="56386"/>
                  </a:cubicBezTo>
                  <a:cubicBezTo>
                    <a:pt x="47875" y="50269"/>
                    <a:pt x="55854" y="44949"/>
                    <a:pt x="61174" y="49205"/>
                  </a:cubicBezTo>
                  <a:cubicBezTo>
                    <a:pt x="66493" y="53461"/>
                    <a:pt x="72611" y="43353"/>
                    <a:pt x="78728" y="45481"/>
                  </a:cubicBezTo>
                  <a:cubicBezTo>
                    <a:pt x="84579" y="47875"/>
                    <a:pt x="120752" y="49737"/>
                    <a:pt x="120752" y="49737"/>
                  </a:cubicBezTo>
                  <a:cubicBezTo>
                    <a:pt x="120752" y="49737"/>
                    <a:pt x="131923" y="52929"/>
                    <a:pt x="145221" y="62238"/>
                  </a:cubicBezTo>
                  <a:cubicBezTo>
                    <a:pt x="144955" y="59844"/>
                    <a:pt x="144423" y="57716"/>
                    <a:pt x="143891" y="56386"/>
                  </a:cubicBezTo>
                  <a:cubicBezTo>
                    <a:pt x="140700" y="48673"/>
                    <a:pt x="143891" y="40162"/>
                    <a:pt x="135380" y="36970"/>
                  </a:cubicBezTo>
                  <a:cubicBezTo>
                    <a:pt x="130859" y="35374"/>
                    <a:pt x="128997" y="27661"/>
                    <a:pt x="128199" y="20480"/>
                  </a:cubicBezTo>
                  <a:cubicBezTo>
                    <a:pt x="124209" y="21810"/>
                    <a:pt x="120752" y="22608"/>
                    <a:pt x="118890" y="23140"/>
                  </a:cubicBezTo>
                  <a:cubicBezTo>
                    <a:pt x="111708" y="25001"/>
                    <a:pt x="96548" y="23938"/>
                    <a:pt x="90963" y="16756"/>
                  </a:cubicBezTo>
                  <a:cubicBezTo>
                    <a:pt x="86973" y="11437"/>
                    <a:pt x="74472" y="3458"/>
                    <a:pt x="68355" y="0"/>
                  </a:cubicBezTo>
                  <a:cubicBezTo>
                    <a:pt x="65961" y="2128"/>
                    <a:pt x="56386" y="10373"/>
                    <a:pt x="52131" y="10905"/>
                  </a:cubicBezTo>
                  <a:cubicBezTo>
                    <a:pt x="47343" y="11437"/>
                    <a:pt x="50269" y="24204"/>
                    <a:pt x="45482" y="24204"/>
                  </a:cubicBezTo>
                  <a:cubicBezTo>
                    <a:pt x="40694" y="24204"/>
                    <a:pt x="36970" y="32715"/>
                    <a:pt x="35906" y="36172"/>
                  </a:cubicBezTo>
                  <a:cubicBezTo>
                    <a:pt x="34576" y="39896"/>
                    <a:pt x="23938" y="33779"/>
                    <a:pt x="19150" y="35640"/>
                  </a:cubicBezTo>
                  <a:cubicBezTo>
                    <a:pt x="15692" y="36970"/>
                    <a:pt x="5586" y="38566"/>
                    <a:pt x="0" y="39364"/>
                  </a:cubicBezTo>
                  <a:cubicBezTo>
                    <a:pt x="798" y="44949"/>
                    <a:pt x="532" y="50801"/>
                    <a:pt x="4788" y="50801"/>
                  </a:cubicBezTo>
                  <a:cubicBezTo>
                    <a:pt x="11969" y="50801"/>
                    <a:pt x="25267" y="50003"/>
                    <a:pt x="25800" y="59578"/>
                  </a:cubicBezTo>
                  <a:cubicBezTo>
                    <a:pt x="26065" y="69153"/>
                    <a:pt x="43354" y="90431"/>
                    <a:pt x="50003" y="97612"/>
                  </a:cubicBezTo>
                  <a:cubicBezTo>
                    <a:pt x="56386" y="104793"/>
                    <a:pt x="71015" y="103197"/>
                    <a:pt x="71813" y="109315"/>
                  </a:cubicBezTo>
                  <a:cubicBezTo>
                    <a:pt x="72611" y="115432"/>
                    <a:pt x="82984" y="121018"/>
                    <a:pt x="95218" y="121815"/>
                  </a:cubicBezTo>
                  <a:cubicBezTo>
                    <a:pt x="98410" y="122081"/>
                    <a:pt x="102399" y="123943"/>
                    <a:pt x="106655" y="126603"/>
                  </a:cubicBezTo>
                  <a:cubicBezTo>
                    <a:pt x="97612" y="114634"/>
                    <a:pt x="83515" y="105325"/>
                    <a:pt x="83781" y="10186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94" name="Freeform: Shape 293">
              <a:extLst>
                <a:ext uri="{FF2B5EF4-FFF2-40B4-BE49-F238E27FC236}">
                  <a16:creationId xmlns:a16="http://schemas.microsoft.com/office/drawing/2014/main" id="{03173CA6-0A99-4474-B4D3-4B98246586DE}"/>
                </a:ext>
              </a:extLst>
            </p:cNvPr>
            <p:cNvSpPr/>
            <p:nvPr/>
          </p:nvSpPr>
          <p:spPr>
            <a:xfrm>
              <a:off x="6281681" y="4033595"/>
              <a:ext cx="42633" cy="85954"/>
            </a:xfrm>
            <a:custGeom>
              <a:avLst/>
              <a:gdLst>
                <a:gd name="connsiteX0" fmla="*/ 32715 w 49470"/>
                <a:gd name="connsiteY0" fmla="*/ 85111 h 99739"/>
                <a:gd name="connsiteX1" fmla="*/ 39364 w 49470"/>
                <a:gd name="connsiteY1" fmla="*/ 74738 h 99739"/>
                <a:gd name="connsiteX2" fmla="*/ 48939 w 49470"/>
                <a:gd name="connsiteY2" fmla="*/ 59046 h 99739"/>
                <a:gd name="connsiteX3" fmla="*/ 49471 w 49470"/>
                <a:gd name="connsiteY3" fmla="*/ 58248 h 99739"/>
                <a:gd name="connsiteX4" fmla="*/ 33778 w 49470"/>
                <a:gd name="connsiteY4" fmla="*/ 41492 h 99739"/>
                <a:gd name="connsiteX5" fmla="*/ 36704 w 49470"/>
                <a:gd name="connsiteY5" fmla="*/ 13299 h 99739"/>
                <a:gd name="connsiteX6" fmla="*/ 13033 w 49470"/>
                <a:gd name="connsiteY6" fmla="*/ 0 h 99739"/>
                <a:gd name="connsiteX7" fmla="*/ 0 w 49470"/>
                <a:gd name="connsiteY7" fmla="*/ 19416 h 99739"/>
                <a:gd name="connsiteX8" fmla="*/ 7447 w 49470"/>
                <a:gd name="connsiteY8" fmla="*/ 36438 h 99739"/>
                <a:gd name="connsiteX9" fmla="*/ 6649 w 49470"/>
                <a:gd name="connsiteY9" fmla="*/ 76600 h 99739"/>
                <a:gd name="connsiteX10" fmla="*/ 24736 w 49470"/>
                <a:gd name="connsiteY10" fmla="*/ 99740 h 99739"/>
                <a:gd name="connsiteX11" fmla="*/ 32715 w 49470"/>
                <a:gd name="connsiteY11" fmla="*/ 85111 h 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470" h="99739">
                  <a:moveTo>
                    <a:pt x="32715" y="85111"/>
                  </a:moveTo>
                  <a:cubicBezTo>
                    <a:pt x="38832" y="83781"/>
                    <a:pt x="35108" y="78994"/>
                    <a:pt x="39364" y="74738"/>
                  </a:cubicBezTo>
                  <a:cubicBezTo>
                    <a:pt x="43620" y="70483"/>
                    <a:pt x="48407" y="61972"/>
                    <a:pt x="48939" y="59046"/>
                  </a:cubicBezTo>
                  <a:cubicBezTo>
                    <a:pt x="48939" y="58780"/>
                    <a:pt x="49205" y="58514"/>
                    <a:pt x="49471" y="58248"/>
                  </a:cubicBezTo>
                  <a:cubicBezTo>
                    <a:pt x="41226" y="52131"/>
                    <a:pt x="35640" y="47609"/>
                    <a:pt x="33778" y="41492"/>
                  </a:cubicBezTo>
                  <a:cubicBezTo>
                    <a:pt x="31917" y="35108"/>
                    <a:pt x="33778" y="22608"/>
                    <a:pt x="36704" y="13299"/>
                  </a:cubicBezTo>
                  <a:cubicBezTo>
                    <a:pt x="31917" y="10107"/>
                    <a:pt x="17554" y="0"/>
                    <a:pt x="13033" y="0"/>
                  </a:cubicBezTo>
                  <a:cubicBezTo>
                    <a:pt x="8511" y="0"/>
                    <a:pt x="1596" y="9841"/>
                    <a:pt x="0" y="19416"/>
                  </a:cubicBezTo>
                  <a:cubicBezTo>
                    <a:pt x="10639" y="25001"/>
                    <a:pt x="14628" y="28991"/>
                    <a:pt x="7447" y="36438"/>
                  </a:cubicBezTo>
                  <a:cubicBezTo>
                    <a:pt x="-266" y="44152"/>
                    <a:pt x="-1862" y="69685"/>
                    <a:pt x="6649" y="76600"/>
                  </a:cubicBezTo>
                  <a:cubicBezTo>
                    <a:pt x="14628" y="82983"/>
                    <a:pt x="17022" y="96016"/>
                    <a:pt x="24736" y="99740"/>
                  </a:cubicBezTo>
                  <a:cubicBezTo>
                    <a:pt x="27129" y="93356"/>
                    <a:pt x="28725" y="86175"/>
                    <a:pt x="32715" y="8511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95" name="Freeform: Shape 294">
              <a:extLst>
                <a:ext uri="{FF2B5EF4-FFF2-40B4-BE49-F238E27FC236}">
                  <a16:creationId xmlns:a16="http://schemas.microsoft.com/office/drawing/2014/main" id="{067A0055-EB95-40A8-8244-29D7D61599CF}"/>
                </a:ext>
              </a:extLst>
            </p:cNvPr>
            <p:cNvSpPr/>
            <p:nvPr/>
          </p:nvSpPr>
          <p:spPr>
            <a:xfrm>
              <a:off x="6065988" y="3844495"/>
              <a:ext cx="172142" cy="78161"/>
            </a:xfrm>
            <a:custGeom>
              <a:avLst/>
              <a:gdLst>
                <a:gd name="connsiteX0" fmla="*/ 168366 w 199750"/>
                <a:gd name="connsiteY0" fmla="*/ 7979 h 90696"/>
                <a:gd name="connsiteX1" fmla="*/ 143365 w 199750"/>
                <a:gd name="connsiteY1" fmla="*/ 0 h 90696"/>
                <a:gd name="connsiteX2" fmla="*/ 138843 w 199750"/>
                <a:gd name="connsiteY2" fmla="*/ 12501 h 90696"/>
                <a:gd name="connsiteX3" fmla="*/ 115171 w 199750"/>
                <a:gd name="connsiteY3" fmla="*/ 13831 h 90696"/>
                <a:gd name="connsiteX4" fmla="*/ 100543 w 199750"/>
                <a:gd name="connsiteY4" fmla="*/ 23938 h 90696"/>
                <a:gd name="connsiteX5" fmla="*/ 89638 w 199750"/>
                <a:gd name="connsiteY5" fmla="*/ 40694 h 90696"/>
                <a:gd name="connsiteX6" fmla="*/ 78733 w 199750"/>
                <a:gd name="connsiteY6" fmla="*/ 48673 h 90696"/>
                <a:gd name="connsiteX7" fmla="*/ 51072 w 199750"/>
                <a:gd name="connsiteY7" fmla="*/ 53993 h 90696"/>
                <a:gd name="connsiteX8" fmla="*/ 35379 w 199750"/>
                <a:gd name="connsiteY8" fmla="*/ 55322 h 90696"/>
                <a:gd name="connsiteX9" fmla="*/ 19155 w 199750"/>
                <a:gd name="connsiteY9" fmla="*/ 57716 h 90696"/>
                <a:gd name="connsiteX10" fmla="*/ 3463 w 199750"/>
                <a:gd name="connsiteY10" fmla="*/ 53461 h 90696"/>
                <a:gd name="connsiteX11" fmla="*/ 537 w 199750"/>
                <a:gd name="connsiteY11" fmla="*/ 67823 h 90696"/>
                <a:gd name="connsiteX12" fmla="*/ 14368 w 199750"/>
                <a:gd name="connsiteY12" fmla="*/ 75004 h 90696"/>
                <a:gd name="connsiteX13" fmla="*/ 31124 w 199750"/>
                <a:gd name="connsiteY13" fmla="*/ 78728 h 90696"/>
                <a:gd name="connsiteX14" fmla="*/ 47880 w 199750"/>
                <a:gd name="connsiteY14" fmla="*/ 73409 h 90696"/>
                <a:gd name="connsiteX15" fmla="*/ 69690 w 199750"/>
                <a:gd name="connsiteY15" fmla="*/ 70217 h 90696"/>
                <a:gd name="connsiteX16" fmla="*/ 75009 w 199750"/>
                <a:gd name="connsiteY16" fmla="*/ 81654 h 90696"/>
                <a:gd name="connsiteX17" fmla="*/ 99745 w 199750"/>
                <a:gd name="connsiteY17" fmla="*/ 85377 h 90696"/>
                <a:gd name="connsiteX18" fmla="*/ 129800 w 199750"/>
                <a:gd name="connsiteY18" fmla="*/ 90697 h 90696"/>
                <a:gd name="connsiteX19" fmla="*/ 153205 w 199750"/>
                <a:gd name="connsiteY19" fmla="*/ 82186 h 90696"/>
                <a:gd name="connsiteX20" fmla="*/ 171823 w 199750"/>
                <a:gd name="connsiteY20" fmla="*/ 76068 h 90696"/>
                <a:gd name="connsiteX21" fmla="*/ 176345 w 199750"/>
                <a:gd name="connsiteY21" fmla="*/ 69685 h 90696"/>
                <a:gd name="connsiteX22" fmla="*/ 180867 w 199750"/>
                <a:gd name="connsiteY22" fmla="*/ 57716 h 90696"/>
                <a:gd name="connsiteX23" fmla="*/ 184058 w 199750"/>
                <a:gd name="connsiteY23" fmla="*/ 47077 h 90696"/>
                <a:gd name="connsiteX24" fmla="*/ 196027 w 199750"/>
                <a:gd name="connsiteY24" fmla="*/ 40162 h 90696"/>
                <a:gd name="connsiteX25" fmla="*/ 199751 w 199750"/>
                <a:gd name="connsiteY25" fmla="*/ 32981 h 90696"/>
                <a:gd name="connsiteX26" fmla="*/ 189112 w 199750"/>
                <a:gd name="connsiteY26" fmla="*/ 10373 h 90696"/>
                <a:gd name="connsiteX27" fmla="*/ 168366 w 199750"/>
                <a:gd name="connsiteY27" fmla="*/ 7979 h 9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9750" h="90696">
                  <a:moveTo>
                    <a:pt x="168366" y="7979"/>
                  </a:moveTo>
                  <a:cubicBezTo>
                    <a:pt x="161185" y="0"/>
                    <a:pt x="143365" y="0"/>
                    <a:pt x="143365" y="0"/>
                  </a:cubicBezTo>
                  <a:cubicBezTo>
                    <a:pt x="143365" y="0"/>
                    <a:pt x="141503" y="7979"/>
                    <a:pt x="138843" y="12501"/>
                  </a:cubicBezTo>
                  <a:cubicBezTo>
                    <a:pt x="136449" y="16224"/>
                    <a:pt x="123683" y="16224"/>
                    <a:pt x="115171" y="13831"/>
                  </a:cubicBezTo>
                  <a:cubicBezTo>
                    <a:pt x="112778" y="17022"/>
                    <a:pt x="101873" y="19416"/>
                    <a:pt x="100543" y="23938"/>
                  </a:cubicBezTo>
                  <a:cubicBezTo>
                    <a:pt x="98681" y="29257"/>
                    <a:pt x="85382" y="26331"/>
                    <a:pt x="89638" y="40694"/>
                  </a:cubicBezTo>
                  <a:cubicBezTo>
                    <a:pt x="93893" y="55056"/>
                    <a:pt x="82989" y="50269"/>
                    <a:pt x="78733" y="48673"/>
                  </a:cubicBezTo>
                  <a:cubicBezTo>
                    <a:pt x="74478" y="46811"/>
                    <a:pt x="55860" y="49205"/>
                    <a:pt x="51072" y="53993"/>
                  </a:cubicBezTo>
                  <a:cubicBezTo>
                    <a:pt x="46285" y="58780"/>
                    <a:pt x="39635" y="57716"/>
                    <a:pt x="35379" y="55322"/>
                  </a:cubicBezTo>
                  <a:cubicBezTo>
                    <a:pt x="31124" y="52929"/>
                    <a:pt x="22613" y="51599"/>
                    <a:pt x="19155" y="57716"/>
                  </a:cubicBezTo>
                  <a:cubicBezTo>
                    <a:pt x="15432" y="63833"/>
                    <a:pt x="8782" y="52929"/>
                    <a:pt x="3463" y="53461"/>
                  </a:cubicBezTo>
                  <a:cubicBezTo>
                    <a:pt x="-1857" y="53993"/>
                    <a:pt x="537" y="65429"/>
                    <a:pt x="537" y="67823"/>
                  </a:cubicBezTo>
                  <a:cubicBezTo>
                    <a:pt x="537" y="70217"/>
                    <a:pt x="9048" y="77398"/>
                    <a:pt x="14368" y="75004"/>
                  </a:cubicBezTo>
                  <a:cubicBezTo>
                    <a:pt x="19687" y="72611"/>
                    <a:pt x="26337" y="75536"/>
                    <a:pt x="31124" y="78728"/>
                  </a:cubicBezTo>
                  <a:cubicBezTo>
                    <a:pt x="35912" y="81654"/>
                    <a:pt x="44955" y="76334"/>
                    <a:pt x="47880" y="73409"/>
                  </a:cubicBezTo>
                  <a:cubicBezTo>
                    <a:pt x="50806" y="70217"/>
                    <a:pt x="67828" y="70217"/>
                    <a:pt x="69690" y="70217"/>
                  </a:cubicBezTo>
                  <a:cubicBezTo>
                    <a:pt x="71552" y="70217"/>
                    <a:pt x="72084" y="79792"/>
                    <a:pt x="75009" y="81654"/>
                  </a:cubicBezTo>
                  <a:cubicBezTo>
                    <a:pt x="77935" y="83515"/>
                    <a:pt x="89372" y="84579"/>
                    <a:pt x="99745" y="85377"/>
                  </a:cubicBezTo>
                  <a:cubicBezTo>
                    <a:pt x="109852" y="85909"/>
                    <a:pt x="125012" y="90697"/>
                    <a:pt x="129800" y="90697"/>
                  </a:cubicBezTo>
                  <a:cubicBezTo>
                    <a:pt x="134587" y="90697"/>
                    <a:pt x="142301" y="82186"/>
                    <a:pt x="153205" y="82186"/>
                  </a:cubicBezTo>
                  <a:cubicBezTo>
                    <a:pt x="164110" y="82186"/>
                    <a:pt x="170228" y="75536"/>
                    <a:pt x="171823" y="76068"/>
                  </a:cubicBezTo>
                  <a:cubicBezTo>
                    <a:pt x="172622" y="72877"/>
                    <a:pt x="173951" y="70217"/>
                    <a:pt x="176345" y="69685"/>
                  </a:cubicBezTo>
                  <a:cubicBezTo>
                    <a:pt x="180867" y="69153"/>
                    <a:pt x="177675" y="61440"/>
                    <a:pt x="180867" y="57716"/>
                  </a:cubicBezTo>
                  <a:cubicBezTo>
                    <a:pt x="184058" y="53993"/>
                    <a:pt x="178473" y="46279"/>
                    <a:pt x="184058" y="47077"/>
                  </a:cubicBezTo>
                  <a:cubicBezTo>
                    <a:pt x="189644" y="47609"/>
                    <a:pt x="196027" y="48407"/>
                    <a:pt x="196027" y="40162"/>
                  </a:cubicBezTo>
                  <a:cubicBezTo>
                    <a:pt x="196027" y="37502"/>
                    <a:pt x="197623" y="34843"/>
                    <a:pt x="199751" y="32981"/>
                  </a:cubicBezTo>
                  <a:cubicBezTo>
                    <a:pt x="193633" y="24204"/>
                    <a:pt x="189112" y="10373"/>
                    <a:pt x="189112" y="10373"/>
                  </a:cubicBezTo>
                  <a:cubicBezTo>
                    <a:pt x="189112" y="10373"/>
                    <a:pt x="175547" y="15958"/>
                    <a:pt x="168366" y="7979"/>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96" name="Freeform: Shape 295">
              <a:extLst>
                <a:ext uri="{FF2B5EF4-FFF2-40B4-BE49-F238E27FC236}">
                  <a16:creationId xmlns:a16="http://schemas.microsoft.com/office/drawing/2014/main" id="{046127AD-272F-4438-9A68-5F2BDB5F4407}"/>
                </a:ext>
              </a:extLst>
            </p:cNvPr>
            <p:cNvSpPr/>
            <p:nvPr/>
          </p:nvSpPr>
          <p:spPr>
            <a:xfrm>
              <a:off x="6214293" y="3855228"/>
              <a:ext cx="151166" cy="84985"/>
            </a:xfrm>
            <a:custGeom>
              <a:avLst/>
              <a:gdLst>
                <a:gd name="connsiteX0" fmla="*/ 170488 w 175410"/>
                <a:gd name="connsiteY0" fmla="*/ 18133 h 98615"/>
                <a:gd name="connsiteX1" fmla="*/ 164105 w 175410"/>
                <a:gd name="connsiteY1" fmla="*/ 14144 h 98615"/>
                <a:gd name="connsiteX2" fmla="*/ 147083 w 175410"/>
                <a:gd name="connsiteY2" fmla="*/ 8026 h 98615"/>
                <a:gd name="connsiteX3" fmla="*/ 122081 w 175410"/>
                <a:gd name="connsiteY3" fmla="*/ 47 h 98615"/>
                <a:gd name="connsiteX4" fmla="*/ 97080 w 175410"/>
                <a:gd name="connsiteY4" fmla="*/ 16272 h 98615"/>
                <a:gd name="connsiteX5" fmla="*/ 68355 w 175410"/>
                <a:gd name="connsiteY5" fmla="*/ 25315 h 98615"/>
                <a:gd name="connsiteX6" fmla="*/ 31651 w 175410"/>
                <a:gd name="connsiteY6" fmla="*/ 25315 h 98615"/>
                <a:gd name="connsiteX7" fmla="*/ 27927 w 175410"/>
                <a:gd name="connsiteY7" fmla="*/ 21059 h 98615"/>
                <a:gd name="connsiteX8" fmla="*/ 24203 w 175410"/>
                <a:gd name="connsiteY8" fmla="*/ 28240 h 98615"/>
                <a:gd name="connsiteX9" fmla="*/ 12235 w 175410"/>
                <a:gd name="connsiteY9" fmla="*/ 35156 h 98615"/>
                <a:gd name="connsiteX10" fmla="*/ 9043 w 175410"/>
                <a:gd name="connsiteY10" fmla="*/ 45794 h 98615"/>
                <a:gd name="connsiteX11" fmla="*/ 4522 w 175410"/>
                <a:gd name="connsiteY11" fmla="*/ 57763 h 98615"/>
                <a:gd name="connsiteX12" fmla="*/ 0 w 175410"/>
                <a:gd name="connsiteY12" fmla="*/ 64147 h 98615"/>
                <a:gd name="connsiteX13" fmla="*/ 6649 w 175410"/>
                <a:gd name="connsiteY13" fmla="*/ 74254 h 98615"/>
                <a:gd name="connsiteX14" fmla="*/ 6117 w 175410"/>
                <a:gd name="connsiteY14" fmla="*/ 74786 h 98615"/>
                <a:gd name="connsiteX15" fmla="*/ 28725 w 175410"/>
                <a:gd name="connsiteY15" fmla="*/ 91542 h 98615"/>
                <a:gd name="connsiteX16" fmla="*/ 56652 w 175410"/>
                <a:gd name="connsiteY16" fmla="*/ 97925 h 98615"/>
                <a:gd name="connsiteX17" fmla="*/ 94420 w 175410"/>
                <a:gd name="connsiteY17" fmla="*/ 86222 h 98615"/>
                <a:gd name="connsiteX18" fmla="*/ 106123 w 175410"/>
                <a:gd name="connsiteY18" fmla="*/ 89680 h 98615"/>
                <a:gd name="connsiteX19" fmla="*/ 113836 w 175410"/>
                <a:gd name="connsiteY19" fmla="*/ 91010 h 98615"/>
                <a:gd name="connsiteX20" fmla="*/ 130061 w 175410"/>
                <a:gd name="connsiteY20" fmla="*/ 79573 h 98615"/>
                <a:gd name="connsiteX21" fmla="*/ 154796 w 175410"/>
                <a:gd name="connsiteY21" fmla="*/ 38613 h 98615"/>
                <a:gd name="connsiteX22" fmla="*/ 172882 w 175410"/>
                <a:gd name="connsiteY22" fmla="*/ 27176 h 98615"/>
                <a:gd name="connsiteX23" fmla="*/ 170488 w 175410"/>
                <a:gd name="connsiteY23" fmla="*/ 18133 h 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5410" h="98615">
                  <a:moveTo>
                    <a:pt x="170488" y="18133"/>
                  </a:moveTo>
                  <a:cubicBezTo>
                    <a:pt x="168361" y="17335"/>
                    <a:pt x="166233" y="16006"/>
                    <a:pt x="164105" y="14144"/>
                  </a:cubicBezTo>
                  <a:cubicBezTo>
                    <a:pt x="156658" y="12548"/>
                    <a:pt x="149211" y="10154"/>
                    <a:pt x="147083" y="8026"/>
                  </a:cubicBezTo>
                  <a:cubicBezTo>
                    <a:pt x="142561" y="3505"/>
                    <a:pt x="124741" y="845"/>
                    <a:pt x="122081" y="47"/>
                  </a:cubicBezTo>
                  <a:cubicBezTo>
                    <a:pt x="119422" y="-1017"/>
                    <a:pt x="102399" y="16272"/>
                    <a:pt x="97080" y="16272"/>
                  </a:cubicBezTo>
                  <a:cubicBezTo>
                    <a:pt x="91761" y="16272"/>
                    <a:pt x="68355" y="18931"/>
                    <a:pt x="68355" y="25315"/>
                  </a:cubicBezTo>
                  <a:cubicBezTo>
                    <a:pt x="68355" y="31698"/>
                    <a:pt x="39630" y="32496"/>
                    <a:pt x="31651" y="25315"/>
                  </a:cubicBezTo>
                  <a:cubicBezTo>
                    <a:pt x="30321" y="24251"/>
                    <a:pt x="29257" y="22655"/>
                    <a:pt x="27927" y="21059"/>
                  </a:cubicBezTo>
                  <a:cubicBezTo>
                    <a:pt x="25800" y="23187"/>
                    <a:pt x="24203" y="25581"/>
                    <a:pt x="24203" y="28240"/>
                  </a:cubicBezTo>
                  <a:cubicBezTo>
                    <a:pt x="24203" y="36485"/>
                    <a:pt x="18086" y="35688"/>
                    <a:pt x="12235" y="35156"/>
                  </a:cubicBezTo>
                  <a:cubicBezTo>
                    <a:pt x="6649" y="34624"/>
                    <a:pt x="12235" y="42071"/>
                    <a:pt x="9043" y="45794"/>
                  </a:cubicBezTo>
                  <a:cubicBezTo>
                    <a:pt x="5852" y="49518"/>
                    <a:pt x="9043" y="57231"/>
                    <a:pt x="4522" y="57763"/>
                  </a:cubicBezTo>
                  <a:cubicBezTo>
                    <a:pt x="2128" y="58029"/>
                    <a:pt x="1064" y="60955"/>
                    <a:pt x="0" y="64147"/>
                  </a:cubicBezTo>
                  <a:cubicBezTo>
                    <a:pt x="1862" y="64945"/>
                    <a:pt x="6649" y="74254"/>
                    <a:pt x="6649" y="74254"/>
                  </a:cubicBezTo>
                  <a:cubicBezTo>
                    <a:pt x="6649" y="74254"/>
                    <a:pt x="6383" y="74519"/>
                    <a:pt x="6117" y="74786"/>
                  </a:cubicBezTo>
                  <a:cubicBezTo>
                    <a:pt x="12235" y="78509"/>
                    <a:pt x="24736" y="86222"/>
                    <a:pt x="28725" y="91542"/>
                  </a:cubicBezTo>
                  <a:cubicBezTo>
                    <a:pt x="34045" y="98723"/>
                    <a:pt x="49471" y="99521"/>
                    <a:pt x="56652" y="97925"/>
                  </a:cubicBezTo>
                  <a:cubicBezTo>
                    <a:pt x="63833" y="96329"/>
                    <a:pt x="94420" y="86222"/>
                    <a:pt x="94420" y="86222"/>
                  </a:cubicBezTo>
                  <a:cubicBezTo>
                    <a:pt x="94420" y="86222"/>
                    <a:pt x="101602" y="88882"/>
                    <a:pt x="106123" y="89680"/>
                  </a:cubicBezTo>
                  <a:cubicBezTo>
                    <a:pt x="107187" y="89946"/>
                    <a:pt x="110113" y="90478"/>
                    <a:pt x="113836" y="91010"/>
                  </a:cubicBezTo>
                  <a:cubicBezTo>
                    <a:pt x="115964" y="88616"/>
                    <a:pt x="122879" y="86754"/>
                    <a:pt x="130061" y="79573"/>
                  </a:cubicBezTo>
                  <a:cubicBezTo>
                    <a:pt x="138572" y="71062"/>
                    <a:pt x="151073" y="41007"/>
                    <a:pt x="154796" y="38613"/>
                  </a:cubicBezTo>
                  <a:cubicBezTo>
                    <a:pt x="158520" y="36220"/>
                    <a:pt x="168095" y="30634"/>
                    <a:pt x="172882" y="27176"/>
                  </a:cubicBezTo>
                  <a:cubicBezTo>
                    <a:pt x="177138" y="23453"/>
                    <a:pt x="175808" y="19995"/>
                    <a:pt x="170488" y="1813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97" name="Freeform: Shape 296">
              <a:extLst>
                <a:ext uri="{FF2B5EF4-FFF2-40B4-BE49-F238E27FC236}">
                  <a16:creationId xmlns:a16="http://schemas.microsoft.com/office/drawing/2014/main" id="{55AB89D8-88D8-4251-85CA-64BCC77E9EA5}"/>
                </a:ext>
              </a:extLst>
            </p:cNvPr>
            <p:cNvSpPr/>
            <p:nvPr/>
          </p:nvSpPr>
          <p:spPr>
            <a:xfrm>
              <a:off x="6128677" y="3783066"/>
              <a:ext cx="144065" cy="75411"/>
            </a:xfrm>
            <a:custGeom>
              <a:avLst/>
              <a:gdLst>
                <a:gd name="connsiteX0" fmla="*/ 158394 w 167170"/>
                <a:gd name="connsiteY0" fmla="*/ 39630 h 87505"/>
                <a:gd name="connsiteX1" fmla="*/ 140308 w 167170"/>
                <a:gd name="connsiteY1" fmla="*/ 35108 h 87505"/>
                <a:gd name="connsiteX2" fmla="*/ 133126 w 167170"/>
                <a:gd name="connsiteY2" fmla="*/ 25267 h 87505"/>
                <a:gd name="connsiteX3" fmla="*/ 117966 w 167170"/>
                <a:gd name="connsiteY3" fmla="*/ 27927 h 87505"/>
                <a:gd name="connsiteX4" fmla="*/ 103603 w 167170"/>
                <a:gd name="connsiteY4" fmla="*/ 21544 h 87505"/>
                <a:gd name="connsiteX5" fmla="*/ 85783 w 167170"/>
                <a:gd name="connsiteY5" fmla="*/ 9043 h 87505"/>
                <a:gd name="connsiteX6" fmla="*/ 70091 w 167170"/>
                <a:gd name="connsiteY6" fmla="*/ 0 h 87505"/>
                <a:gd name="connsiteX7" fmla="*/ 68761 w 167170"/>
                <a:gd name="connsiteY7" fmla="*/ 2926 h 87505"/>
                <a:gd name="connsiteX8" fmla="*/ 54398 w 167170"/>
                <a:gd name="connsiteY8" fmla="*/ 3458 h 87505"/>
                <a:gd name="connsiteX9" fmla="*/ 32057 w 167170"/>
                <a:gd name="connsiteY9" fmla="*/ 13831 h 87505"/>
                <a:gd name="connsiteX10" fmla="*/ 3598 w 167170"/>
                <a:gd name="connsiteY10" fmla="*/ 24735 h 87505"/>
                <a:gd name="connsiteX11" fmla="*/ 5460 w 167170"/>
                <a:gd name="connsiteY11" fmla="*/ 39098 h 87505"/>
                <a:gd name="connsiteX12" fmla="*/ 14502 w 167170"/>
                <a:gd name="connsiteY12" fmla="*/ 61972 h 87505"/>
                <a:gd name="connsiteX13" fmla="*/ 42696 w 167170"/>
                <a:gd name="connsiteY13" fmla="*/ 82983 h 87505"/>
                <a:gd name="connsiteX14" fmla="*/ 42429 w 167170"/>
                <a:gd name="connsiteY14" fmla="*/ 85111 h 87505"/>
                <a:gd name="connsiteX15" fmla="*/ 66101 w 167170"/>
                <a:gd name="connsiteY15" fmla="*/ 83781 h 87505"/>
                <a:gd name="connsiteX16" fmla="*/ 70623 w 167170"/>
                <a:gd name="connsiteY16" fmla="*/ 71281 h 87505"/>
                <a:gd name="connsiteX17" fmla="*/ 95624 w 167170"/>
                <a:gd name="connsiteY17" fmla="*/ 79260 h 87505"/>
                <a:gd name="connsiteX18" fmla="*/ 116370 w 167170"/>
                <a:gd name="connsiteY18" fmla="*/ 81920 h 87505"/>
                <a:gd name="connsiteX19" fmla="*/ 118232 w 167170"/>
                <a:gd name="connsiteY19" fmla="*/ 87505 h 87505"/>
                <a:gd name="connsiteX20" fmla="*/ 125679 w 167170"/>
                <a:gd name="connsiteY20" fmla="*/ 78728 h 87505"/>
                <a:gd name="connsiteX21" fmla="*/ 151478 w 167170"/>
                <a:gd name="connsiteY21" fmla="*/ 65695 h 87505"/>
                <a:gd name="connsiteX22" fmla="*/ 167171 w 167170"/>
                <a:gd name="connsiteY22" fmla="*/ 52663 h 87505"/>
                <a:gd name="connsiteX23" fmla="*/ 158394 w 167170"/>
                <a:gd name="connsiteY23" fmla="*/ 39630 h 8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7170" h="87505">
                  <a:moveTo>
                    <a:pt x="158394" y="39630"/>
                  </a:moveTo>
                  <a:cubicBezTo>
                    <a:pt x="153872" y="36970"/>
                    <a:pt x="141371" y="38832"/>
                    <a:pt x="140308" y="35108"/>
                  </a:cubicBezTo>
                  <a:cubicBezTo>
                    <a:pt x="139509" y="31651"/>
                    <a:pt x="138446" y="25267"/>
                    <a:pt x="133126" y="25267"/>
                  </a:cubicBezTo>
                  <a:cubicBezTo>
                    <a:pt x="127807" y="25267"/>
                    <a:pt x="120625" y="21810"/>
                    <a:pt x="117966" y="27927"/>
                  </a:cubicBezTo>
                  <a:cubicBezTo>
                    <a:pt x="115306" y="34311"/>
                    <a:pt x="104401" y="26065"/>
                    <a:pt x="103603" y="21544"/>
                  </a:cubicBezTo>
                  <a:cubicBezTo>
                    <a:pt x="102805" y="17022"/>
                    <a:pt x="98284" y="13565"/>
                    <a:pt x="85783" y="9043"/>
                  </a:cubicBezTo>
                  <a:cubicBezTo>
                    <a:pt x="80730" y="7181"/>
                    <a:pt x="75144" y="3724"/>
                    <a:pt x="70091" y="0"/>
                  </a:cubicBezTo>
                  <a:cubicBezTo>
                    <a:pt x="69559" y="1064"/>
                    <a:pt x="69293" y="2128"/>
                    <a:pt x="68761" y="2926"/>
                  </a:cubicBezTo>
                  <a:cubicBezTo>
                    <a:pt x="66367" y="6649"/>
                    <a:pt x="57856" y="0"/>
                    <a:pt x="54398" y="3458"/>
                  </a:cubicBezTo>
                  <a:cubicBezTo>
                    <a:pt x="50675" y="7181"/>
                    <a:pt x="38706" y="7713"/>
                    <a:pt x="32057" y="13831"/>
                  </a:cubicBezTo>
                  <a:cubicBezTo>
                    <a:pt x="25408" y="19948"/>
                    <a:pt x="11577" y="22874"/>
                    <a:pt x="3598" y="24735"/>
                  </a:cubicBezTo>
                  <a:cubicBezTo>
                    <a:pt x="-4116" y="26597"/>
                    <a:pt x="2534" y="33779"/>
                    <a:pt x="5460" y="39098"/>
                  </a:cubicBezTo>
                  <a:cubicBezTo>
                    <a:pt x="8385" y="44417"/>
                    <a:pt x="8385" y="57716"/>
                    <a:pt x="14502" y="61972"/>
                  </a:cubicBezTo>
                  <a:cubicBezTo>
                    <a:pt x="20620" y="66227"/>
                    <a:pt x="40302" y="78728"/>
                    <a:pt x="42696" y="82983"/>
                  </a:cubicBezTo>
                  <a:cubicBezTo>
                    <a:pt x="43228" y="83781"/>
                    <a:pt x="42962" y="84313"/>
                    <a:pt x="42429" y="85111"/>
                  </a:cubicBezTo>
                  <a:cubicBezTo>
                    <a:pt x="50675" y="87239"/>
                    <a:pt x="63707" y="87505"/>
                    <a:pt x="66101" y="83781"/>
                  </a:cubicBezTo>
                  <a:cubicBezTo>
                    <a:pt x="68761" y="79260"/>
                    <a:pt x="70623" y="71281"/>
                    <a:pt x="70623" y="71281"/>
                  </a:cubicBezTo>
                  <a:cubicBezTo>
                    <a:pt x="70623" y="71281"/>
                    <a:pt x="88443" y="71281"/>
                    <a:pt x="95624" y="79260"/>
                  </a:cubicBezTo>
                  <a:cubicBezTo>
                    <a:pt x="102805" y="87239"/>
                    <a:pt x="116370" y="81920"/>
                    <a:pt x="116370" y="81920"/>
                  </a:cubicBezTo>
                  <a:cubicBezTo>
                    <a:pt x="116370" y="81920"/>
                    <a:pt x="117168" y="84313"/>
                    <a:pt x="118232" y="87505"/>
                  </a:cubicBezTo>
                  <a:cubicBezTo>
                    <a:pt x="120094" y="82983"/>
                    <a:pt x="122753" y="79260"/>
                    <a:pt x="125679" y="78728"/>
                  </a:cubicBezTo>
                  <a:cubicBezTo>
                    <a:pt x="133392" y="77664"/>
                    <a:pt x="144031" y="76600"/>
                    <a:pt x="151478" y="65695"/>
                  </a:cubicBezTo>
                  <a:cubicBezTo>
                    <a:pt x="155468" y="60110"/>
                    <a:pt x="161851" y="55588"/>
                    <a:pt x="167171" y="52663"/>
                  </a:cubicBezTo>
                  <a:cubicBezTo>
                    <a:pt x="163713" y="48141"/>
                    <a:pt x="161851" y="41758"/>
                    <a:pt x="158394" y="3963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98" name="Freeform: Shape 297">
              <a:extLst>
                <a:ext uri="{FF2B5EF4-FFF2-40B4-BE49-F238E27FC236}">
                  <a16:creationId xmlns:a16="http://schemas.microsoft.com/office/drawing/2014/main" id="{C4AD8F69-4554-4F1B-80C4-E73DDA6F68E0}"/>
                </a:ext>
              </a:extLst>
            </p:cNvPr>
            <p:cNvSpPr/>
            <p:nvPr/>
          </p:nvSpPr>
          <p:spPr>
            <a:xfrm>
              <a:off x="6230796" y="3828450"/>
              <a:ext cx="130880" cy="52980"/>
            </a:xfrm>
            <a:custGeom>
              <a:avLst/>
              <a:gdLst>
                <a:gd name="connsiteX0" fmla="*/ 112772 w 151870"/>
                <a:gd name="connsiteY0" fmla="*/ 5851 h 61477"/>
                <a:gd name="connsiteX1" fmla="*/ 92026 w 151870"/>
                <a:gd name="connsiteY1" fmla="*/ 3990 h 61477"/>
                <a:gd name="connsiteX2" fmla="*/ 68621 w 151870"/>
                <a:gd name="connsiteY2" fmla="*/ 1330 h 61477"/>
                <a:gd name="connsiteX3" fmla="*/ 52396 w 151870"/>
                <a:gd name="connsiteY3" fmla="*/ 3192 h 61477"/>
                <a:gd name="connsiteX4" fmla="*/ 48939 w 151870"/>
                <a:gd name="connsiteY4" fmla="*/ 0 h 61477"/>
                <a:gd name="connsiteX5" fmla="*/ 33247 w 151870"/>
                <a:gd name="connsiteY5" fmla="*/ 13033 h 61477"/>
                <a:gd name="connsiteX6" fmla="*/ 7447 w 151870"/>
                <a:gd name="connsiteY6" fmla="*/ 26065 h 61477"/>
                <a:gd name="connsiteX7" fmla="*/ 0 w 151870"/>
                <a:gd name="connsiteY7" fmla="*/ 34843 h 61477"/>
                <a:gd name="connsiteX8" fmla="*/ 12501 w 151870"/>
                <a:gd name="connsiteY8" fmla="*/ 56386 h 61477"/>
                <a:gd name="connsiteX9" fmla="*/ 49205 w 151870"/>
                <a:gd name="connsiteY9" fmla="*/ 56386 h 61477"/>
                <a:gd name="connsiteX10" fmla="*/ 77930 w 151870"/>
                <a:gd name="connsiteY10" fmla="*/ 47343 h 61477"/>
                <a:gd name="connsiteX11" fmla="*/ 102931 w 151870"/>
                <a:gd name="connsiteY11" fmla="*/ 31119 h 61477"/>
                <a:gd name="connsiteX12" fmla="*/ 127933 w 151870"/>
                <a:gd name="connsiteY12" fmla="*/ 39098 h 61477"/>
                <a:gd name="connsiteX13" fmla="*/ 144955 w 151870"/>
                <a:gd name="connsiteY13" fmla="*/ 45215 h 61477"/>
                <a:gd name="connsiteX14" fmla="*/ 139369 w 151870"/>
                <a:gd name="connsiteY14" fmla="*/ 35906 h 61477"/>
                <a:gd name="connsiteX15" fmla="*/ 151338 w 151870"/>
                <a:gd name="connsiteY15" fmla="*/ 15958 h 61477"/>
                <a:gd name="connsiteX16" fmla="*/ 151870 w 151870"/>
                <a:gd name="connsiteY16" fmla="*/ 15160 h 61477"/>
                <a:gd name="connsiteX17" fmla="*/ 135912 w 151870"/>
                <a:gd name="connsiteY17" fmla="*/ 11171 h 61477"/>
                <a:gd name="connsiteX18" fmla="*/ 112772 w 151870"/>
                <a:gd name="connsiteY18" fmla="*/ 5851 h 6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1870" h="61477">
                  <a:moveTo>
                    <a:pt x="112772" y="5851"/>
                  </a:moveTo>
                  <a:cubicBezTo>
                    <a:pt x="103729" y="6649"/>
                    <a:pt x="99208" y="1330"/>
                    <a:pt x="92026" y="3990"/>
                  </a:cubicBezTo>
                  <a:cubicBezTo>
                    <a:pt x="84845" y="6649"/>
                    <a:pt x="73142" y="3990"/>
                    <a:pt x="68621" y="1330"/>
                  </a:cubicBezTo>
                  <a:cubicBezTo>
                    <a:pt x="64099" y="-1330"/>
                    <a:pt x="58780" y="6649"/>
                    <a:pt x="52396" y="3192"/>
                  </a:cubicBezTo>
                  <a:cubicBezTo>
                    <a:pt x="51067" y="2394"/>
                    <a:pt x="49737" y="1330"/>
                    <a:pt x="48939" y="0"/>
                  </a:cubicBezTo>
                  <a:cubicBezTo>
                    <a:pt x="43619" y="2926"/>
                    <a:pt x="37236" y="7447"/>
                    <a:pt x="33247" y="13033"/>
                  </a:cubicBezTo>
                  <a:cubicBezTo>
                    <a:pt x="25533" y="23938"/>
                    <a:pt x="14894" y="25001"/>
                    <a:pt x="7447" y="26065"/>
                  </a:cubicBezTo>
                  <a:cubicBezTo>
                    <a:pt x="4255" y="26597"/>
                    <a:pt x="1862" y="30321"/>
                    <a:pt x="0" y="34843"/>
                  </a:cubicBezTo>
                  <a:cubicBezTo>
                    <a:pt x="2393" y="41226"/>
                    <a:pt x="6915" y="51599"/>
                    <a:pt x="12501" y="56386"/>
                  </a:cubicBezTo>
                  <a:cubicBezTo>
                    <a:pt x="20480" y="63568"/>
                    <a:pt x="49205" y="62770"/>
                    <a:pt x="49205" y="56386"/>
                  </a:cubicBezTo>
                  <a:cubicBezTo>
                    <a:pt x="49205" y="50269"/>
                    <a:pt x="72610" y="47343"/>
                    <a:pt x="77930" y="47343"/>
                  </a:cubicBezTo>
                  <a:cubicBezTo>
                    <a:pt x="83249" y="47343"/>
                    <a:pt x="100272" y="30321"/>
                    <a:pt x="102931" y="31119"/>
                  </a:cubicBezTo>
                  <a:cubicBezTo>
                    <a:pt x="105591" y="31917"/>
                    <a:pt x="123677" y="34843"/>
                    <a:pt x="127933" y="39098"/>
                  </a:cubicBezTo>
                  <a:cubicBezTo>
                    <a:pt x="130060" y="41226"/>
                    <a:pt x="137508" y="43620"/>
                    <a:pt x="144955" y="45215"/>
                  </a:cubicBezTo>
                  <a:cubicBezTo>
                    <a:pt x="141763" y="42290"/>
                    <a:pt x="139369" y="38832"/>
                    <a:pt x="139369" y="35906"/>
                  </a:cubicBezTo>
                  <a:cubicBezTo>
                    <a:pt x="139369" y="31119"/>
                    <a:pt x="148412" y="18352"/>
                    <a:pt x="151338" y="15958"/>
                  </a:cubicBezTo>
                  <a:cubicBezTo>
                    <a:pt x="151604" y="15692"/>
                    <a:pt x="151604" y="15427"/>
                    <a:pt x="151870" y="15160"/>
                  </a:cubicBezTo>
                  <a:cubicBezTo>
                    <a:pt x="144955" y="14097"/>
                    <a:pt x="137508" y="12767"/>
                    <a:pt x="135912" y="11171"/>
                  </a:cubicBezTo>
                  <a:cubicBezTo>
                    <a:pt x="133252" y="8511"/>
                    <a:pt x="121549" y="5054"/>
                    <a:pt x="112772" y="585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299" name="Freeform: Shape 298">
              <a:extLst>
                <a:ext uri="{FF2B5EF4-FFF2-40B4-BE49-F238E27FC236}">
                  <a16:creationId xmlns:a16="http://schemas.microsoft.com/office/drawing/2014/main" id="{D0832604-5F67-447C-A7FE-1143C1CF6BAB}"/>
                </a:ext>
              </a:extLst>
            </p:cNvPr>
            <p:cNvSpPr/>
            <p:nvPr/>
          </p:nvSpPr>
          <p:spPr>
            <a:xfrm>
              <a:off x="5614367" y="4048578"/>
              <a:ext cx="77882" cy="142903"/>
            </a:xfrm>
            <a:custGeom>
              <a:avLst/>
              <a:gdLst>
                <a:gd name="connsiteX0" fmla="*/ 67381 w 90372"/>
                <a:gd name="connsiteY0" fmla="*/ 135815 h 165821"/>
                <a:gd name="connsiteX1" fmla="*/ 61530 w 90372"/>
                <a:gd name="connsiteY1" fmla="*/ 121984 h 165821"/>
                <a:gd name="connsiteX2" fmla="*/ 68445 w 90372"/>
                <a:gd name="connsiteY2" fmla="*/ 107356 h 165821"/>
                <a:gd name="connsiteX3" fmla="*/ 60731 w 90372"/>
                <a:gd name="connsiteY3" fmla="*/ 92728 h 165821"/>
                <a:gd name="connsiteX4" fmla="*/ 67647 w 90372"/>
                <a:gd name="connsiteY4" fmla="*/ 82089 h 165821"/>
                <a:gd name="connsiteX5" fmla="*/ 72434 w 90372"/>
                <a:gd name="connsiteY5" fmla="*/ 63471 h 165821"/>
                <a:gd name="connsiteX6" fmla="*/ 70573 w 90372"/>
                <a:gd name="connsiteY6" fmla="*/ 38203 h 165821"/>
                <a:gd name="connsiteX7" fmla="*/ 88127 w 90372"/>
                <a:gd name="connsiteY7" fmla="*/ 22511 h 165821"/>
                <a:gd name="connsiteX8" fmla="*/ 81212 w 90372"/>
                <a:gd name="connsiteY8" fmla="*/ 11872 h 165821"/>
                <a:gd name="connsiteX9" fmla="*/ 64721 w 90372"/>
                <a:gd name="connsiteY9" fmla="*/ 8946 h 165821"/>
                <a:gd name="connsiteX10" fmla="*/ 54082 w 90372"/>
                <a:gd name="connsiteY10" fmla="*/ 8946 h 165821"/>
                <a:gd name="connsiteX11" fmla="*/ 37326 w 90372"/>
                <a:gd name="connsiteY11" fmla="*/ 4957 h 165821"/>
                <a:gd name="connsiteX12" fmla="*/ 27485 w 90372"/>
                <a:gd name="connsiteY12" fmla="*/ 3893 h 165821"/>
                <a:gd name="connsiteX13" fmla="*/ 20304 w 90372"/>
                <a:gd name="connsiteY13" fmla="*/ 6818 h 165821"/>
                <a:gd name="connsiteX14" fmla="*/ 21102 w 90372"/>
                <a:gd name="connsiteY14" fmla="*/ 25170 h 165821"/>
                <a:gd name="connsiteX15" fmla="*/ 4345 w 90372"/>
                <a:gd name="connsiteY15" fmla="*/ 90334 h 165821"/>
                <a:gd name="connsiteX16" fmla="*/ 14718 w 90372"/>
                <a:gd name="connsiteY16" fmla="*/ 114005 h 165821"/>
                <a:gd name="connsiteX17" fmla="*/ 18442 w 90372"/>
                <a:gd name="connsiteY17" fmla="*/ 160285 h 165821"/>
                <a:gd name="connsiteX18" fmla="*/ 39454 w 90372"/>
                <a:gd name="connsiteY18" fmla="*/ 165604 h 165821"/>
                <a:gd name="connsiteX19" fmla="*/ 61264 w 90372"/>
                <a:gd name="connsiteY19" fmla="*/ 161348 h 165821"/>
                <a:gd name="connsiteX20" fmla="*/ 57274 w 90372"/>
                <a:gd name="connsiteY20" fmla="*/ 152571 h 165821"/>
                <a:gd name="connsiteX21" fmla="*/ 67381 w 90372"/>
                <a:gd name="connsiteY21" fmla="*/ 135815 h 16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372" h="165821">
                  <a:moveTo>
                    <a:pt x="67381" y="135815"/>
                  </a:moveTo>
                  <a:cubicBezTo>
                    <a:pt x="78020" y="133953"/>
                    <a:pt x="64455" y="125176"/>
                    <a:pt x="61530" y="121984"/>
                  </a:cubicBezTo>
                  <a:cubicBezTo>
                    <a:pt x="58604" y="119059"/>
                    <a:pt x="62593" y="107356"/>
                    <a:pt x="68445" y="107356"/>
                  </a:cubicBezTo>
                  <a:cubicBezTo>
                    <a:pt x="74296" y="107356"/>
                    <a:pt x="68445" y="100441"/>
                    <a:pt x="60731" y="92728"/>
                  </a:cubicBezTo>
                  <a:cubicBezTo>
                    <a:pt x="53019" y="85014"/>
                    <a:pt x="60731" y="82089"/>
                    <a:pt x="67647" y="82089"/>
                  </a:cubicBezTo>
                  <a:cubicBezTo>
                    <a:pt x="74562" y="82089"/>
                    <a:pt x="65785" y="70386"/>
                    <a:pt x="72434" y="63471"/>
                  </a:cubicBezTo>
                  <a:cubicBezTo>
                    <a:pt x="79350" y="56555"/>
                    <a:pt x="70573" y="44055"/>
                    <a:pt x="70573" y="38203"/>
                  </a:cubicBezTo>
                  <a:cubicBezTo>
                    <a:pt x="70573" y="32352"/>
                    <a:pt x="80413" y="30490"/>
                    <a:pt x="88127" y="22511"/>
                  </a:cubicBezTo>
                  <a:cubicBezTo>
                    <a:pt x="95840" y="14798"/>
                    <a:pt x="81212" y="17723"/>
                    <a:pt x="81212" y="11872"/>
                  </a:cubicBezTo>
                  <a:cubicBezTo>
                    <a:pt x="81212" y="6021"/>
                    <a:pt x="71370" y="4159"/>
                    <a:pt x="64721" y="8946"/>
                  </a:cubicBezTo>
                  <a:cubicBezTo>
                    <a:pt x="57806" y="13734"/>
                    <a:pt x="59934" y="8946"/>
                    <a:pt x="54082" y="8946"/>
                  </a:cubicBezTo>
                  <a:cubicBezTo>
                    <a:pt x="48231" y="8946"/>
                    <a:pt x="37326" y="10808"/>
                    <a:pt x="37326" y="4957"/>
                  </a:cubicBezTo>
                  <a:cubicBezTo>
                    <a:pt x="37326" y="-895"/>
                    <a:pt x="32538" y="-1959"/>
                    <a:pt x="27485" y="3893"/>
                  </a:cubicBezTo>
                  <a:cubicBezTo>
                    <a:pt x="26155" y="5754"/>
                    <a:pt x="23495" y="6552"/>
                    <a:pt x="20304" y="6818"/>
                  </a:cubicBezTo>
                  <a:cubicBezTo>
                    <a:pt x="19506" y="14532"/>
                    <a:pt x="18708" y="21713"/>
                    <a:pt x="21102" y="25170"/>
                  </a:cubicBezTo>
                  <a:cubicBezTo>
                    <a:pt x="26421" y="33682"/>
                    <a:pt x="14718" y="78099"/>
                    <a:pt x="4345" y="90334"/>
                  </a:cubicBezTo>
                  <a:cubicBezTo>
                    <a:pt x="-6028" y="102302"/>
                    <a:pt x="4080" y="105494"/>
                    <a:pt x="14718" y="114005"/>
                  </a:cubicBezTo>
                  <a:cubicBezTo>
                    <a:pt x="25623" y="122516"/>
                    <a:pt x="18442" y="152837"/>
                    <a:pt x="18442" y="160285"/>
                  </a:cubicBezTo>
                  <a:cubicBezTo>
                    <a:pt x="18442" y="167466"/>
                    <a:pt x="28017" y="165604"/>
                    <a:pt x="39454" y="165604"/>
                  </a:cubicBezTo>
                  <a:cubicBezTo>
                    <a:pt x="46103" y="165604"/>
                    <a:pt x="53816" y="162678"/>
                    <a:pt x="61264" y="161348"/>
                  </a:cubicBezTo>
                  <a:cubicBezTo>
                    <a:pt x="59136" y="157891"/>
                    <a:pt x="57274" y="154699"/>
                    <a:pt x="57274" y="152571"/>
                  </a:cubicBezTo>
                  <a:cubicBezTo>
                    <a:pt x="56476" y="146454"/>
                    <a:pt x="56476" y="137677"/>
                    <a:pt x="67381" y="13581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00" name="Freeform: Shape 299">
              <a:extLst>
                <a:ext uri="{FF2B5EF4-FFF2-40B4-BE49-F238E27FC236}">
                  <a16:creationId xmlns:a16="http://schemas.microsoft.com/office/drawing/2014/main" id="{DBDFE4F3-B88B-41DA-A7D6-596FB9B419BE}"/>
                </a:ext>
              </a:extLst>
            </p:cNvPr>
            <p:cNvSpPr/>
            <p:nvPr/>
          </p:nvSpPr>
          <p:spPr>
            <a:xfrm>
              <a:off x="5913338" y="3707656"/>
              <a:ext cx="96071" cy="81829"/>
            </a:xfrm>
            <a:custGeom>
              <a:avLst/>
              <a:gdLst>
                <a:gd name="connsiteX0" fmla="*/ 35906 w 111478"/>
                <a:gd name="connsiteY0" fmla="*/ 73940 h 94952"/>
                <a:gd name="connsiteX1" fmla="*/ 54258 w 111478"/>
                <a:gd name="connsiteY1" fmla="*/ 76334 h 94952"/>
                <a:gd name="connsiteX2" fmla="*/ 73940 w 111478"/>
                <a:gd name="connsiteY2" fmla="*/ 89899 h 94952"/>
                <a:gd name="connsiteX3" fmla="*/ 79792 w 111478"/>
                <a:gd name="connsiteY3" fmla="*/ 94952 h 94952"/>
                <a:gd name="connsiteX4" fmla="*/ 82983 w 111478"/>
                <a:gd name="connsiteY4" fmla="*/ 74206 h 94952"/>
                <a:gd name="connsiteX5" fmla="*/ 84579 w 111478"/>
                <a:gd name="connsiteY5" fmla="*/ 61440 h 94952"/>
                <a:gd name="connsiteX6" fmla="*/ 99740 w 111478"/>
                <a:gd name="connsiteY6" fmla="*/ 54258 h 94952"/>
                <a:gd name="connsiteX7" fmla="*/ 105325 w 111478"/>
                <a:gd name="connsiteY7" fmla="*/ 45481 h 94952"/>
                <a:gd name="connsiteX8" fmla="*/ 96548 w 111478"/>
                <a:gd name="connsiteY8" fmla="*/ 31119 h 94952"/>
                <a:gd name="connsiteX9" fmla="*/ 110112 w 111478"/>
                <a:gd name="connsiteY9" fmla="*/ 18352 h 94952"/>
                <a:gd name="connsiteX10" fmla="*/ 109315 w 111478"/>
                <a:gd name="connsiteY10" fmla="*/ 0 h 94952"/>
                <a:gd name="connsiteX11" fmla="*/ 102399 w 111478"/>
                <a:gd name="connsiteY11" fmla="*/ 2660 h 94952"/>
                <a:gd name="connsiteX12" fmla="*/ 75004 w 111478"/>
                <a:gd name="connsiteY12" fmla="*/ 3458 h 94952"/>
                <a:gd name="connsiteX13" fmla="*/ 63833 w 111478"/>
                <a:gd name="connsiteY13" fmla="*/ 22342 h 94952"/>
                <a:gd name="connsiteX14" fmla="*/ 51067 w 111478"/>
                <a:gd name="connsiteY14" fmla="*/ 23139 h 94952"/>
                <a:gd name="connsiteX15" fmla="*/ 38566 w 111478"/>
                <a:gd name="connsiteY15" fmla="*/ 29523 h 94952"/>
                <a:gd name="connsiteX16" fmla="*/ 26065 w 111478"/>
                <a:gd name="connsiteY16" fmla="*/ 51599 h 94952"/>
                <a:gd name="connsiteX17" fmla="*/ 4255 w 111478"/>
                <a:gd name="connsiteY17" fmla="*/ 76866 h 94952"/>
                <a:gd name="connsiteX18" fmla="*/ 0 w 111478"/>
                <a:gd name="connsiteY18" fmla="*/ 79260 h 94952"/>
                <a:gd name="connsiteX19" fmla="*/ 9575 w 111478"/>
                <a:gd name="connsiteY19" fmla="*/ 82717 h 94952"/>
                <a:gd name="connsiteX20" fmla="*/ 35906 w 111478"/>
                <a:gd name="connsiteY20" fmla="*/ 73940 h 9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478" h="94952">
                  <a:moveTo>
                    <a:pt x="35906" y="73940"/>
                  </a:moveTo>
                  <a:cubicBezTo>
                    <a:pt x="40694" y="69153"/>
                    <a:pt x="49471" y="71547"/>
                    <a:pt x="54258" y="76334"/>
                  </a:cubicBezTo>
                  <a:cubicBezTo>
                    <a:pt x="59046" y="81388"/>
                    <a:pt x="66493" y="82451"/>
                    <a:pt x="73940" y="89899"/>
                  </a:cubicBezTo>
                  <a:cubicBezTo>
                    <a:pt x="75802" y="91761"/>
                    <a:pt x="77930" y="93622"/>
                    <a:pt x="79792" y="94952"/>
                  </a:cubicBezTo>
                  <a:cubicBezTo>
                    <a:pt x="80589" y="89633"/>
                    <a:pt x="80589" y="79526"/>
                    <a:pt x="82983" y="74206"/>
                  </a:cubicBezTo>
                  <a:cubicBezTo>
                    <a:pt x="85377" y="68621"/>
                    <a:pt x="80589" y="61440"/>
                    <a:pt x="84579" y="61440"/>
                  </a:cubicBezTo>
                  <a:cubicBezTo>
                    <a:pt x="88569" y="61440"/>
                    <a:pt x="99740" y="61440"/>
                    <a:pt x="99740" y="54258"/>
                  </a:cubicBezTo>
                  <a:cubicBezTo>
                    <a:pt x="99740" y="47077"/>
                    <a:pt x="102931" y="49471"/>
                    <a:pt x="105325" y="45481"/>
                  </a:cubicBezTo>
                  <a:cubicBezTo>
                    <a:pt x="107719" y="41492"/>
                    <a:pt x="98144" y="33512"/>
                    <a:pt x="96548" y="31119"/>
                  </a:cubicBezTo>
                  <a:cubicBezTo>
                    <a:pt x="94952" y="28725"/>
                    <a:pt x="103729" y="27927"/>
                    <a:pt x="110112" y="18352"/>
                  </a:cubicBezTo>
                  <a:cubicBezTo>
                    <a:pt x="112506" y="14894"/>
                    <a:pt x="111442" y="7713"/>
                    <a:pt x="109315" y="0"/>
                  </a:cubicBezTo>
                  <a:cubicBezTo>
                    <a:pt x="108251" y="2926"/>
                    <a:pt x="106123" y="4787"/>
                    <a:pt x="102399" y="2660"/>
                  </a:cubicBezTo>
                  <a:cubicBezTo>
                    <a:pt x="96282" y="-1064"/>
                    <a:pt x="87239" y="1064"/>
                    <a:pt x="75004" y="3458"/>
                  </a:cubicBezTo>
                  <a:cubicBezTo>
                    <a:pt x="63035" y="5851"/>
                    <a:pt x="59312" y="17554"/>
                    <a:pt x="63833" y="22342"/>
                  </a:cubicBezTo>
                  <a:cubicBezTo>
                    <a:pt x="68355" y="27129"/>
                    <a:pt x="52131" y="29523"/>
                    <a:pt x="51067" y="23139"/>
                  </a:cubicBezTo>
                  <a:cubicBezTo>
                    <a:pt x="49737" y="16756"/>
                    <a:pt x="37768" y="21012"/>
                    <a:pt x="38566" y="29523"/>
                  </a:cubicBezTo>
                  <a:cubicBezTo>
                    <a:pt x="39364" y="38034"/>
                    <a:pt x="25267" y="41226"/>
                    <a:pt x="26065" y="51599"/>
                  </a:cubicBezTo>
                  <a:cubicBezTo>
                    <a:pt x="26863" y="61972"/>
                    <a:pt x="13299" y="71813"/>
                    <a:pt x="4255" y="76866"/>
                  </a:cubicBezTo>
                  <a:cubicBezTo>
                    <a:pt x="2926" y="77664"/>
                    <a:pt x="1596" y="78462"/>
                    <a:pt x="0" y="79260"/>
                  </a:cubicBezTo>
                  <a:cubicBezTo>
                    <a:pt x="4521" y="81388"/>
                    <a:pt x="7979" y="82717"/>
                    <a:pt x="9575" y="82717"/>
                  </a:cubicBezTo>
                  <a:cubicBezTo>
                    <a:pt x="17554" y="82451"/>
                    <a:pt x="31119" y="78728"/>
                    <a:pt x="35906" y="7394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01" name="Freeform: Shape 300">
              <a:extLst>
                <a:ext uri="{FF2B5EF4-FFF2-40B4-BE49-F238E27FC236}">
                  <a16:creationId xmlns:a16="http://schemas.microsoft.com/office/drawing/2014/main" id="{CBE275A9-F1DF-4D3A-9E2F-5B2514EBBC45}"/>
                </a:ext>
              </a:extLst>
            </p:cNvPr>
            <p:cNvSpPr/>
            <p:nvPr/>
          </p:nvSpPr>
          <p:spPr>
            <a:xfrm>
              <a:off x="5975419" y="3811488"/>
              <a:ext cx="15392" cy="21775"/>
            </a:xfrm>
            <a:custGeom>
              <a:avLst/>
              <a:gdLst>
                <a:gd name="connsiteX0" fmla="*/ 9615 w 17860"/>
                <a:gd name="connsiteY0" fmla="*/ 0 h 25267"/>
                <a:gd name="connsiteX1" fmla="*/ 41 w 17860"/>
                <a:gd name="connsiteY1" fmla="*/ 23140 h 25267"/>
                <a:gd name="connsiteX2" fmla="*/ 17861 w 17860"/>
                <a:gd name="connsiteY2" fmla="*/ 25267 h 25267"/>
                <a:gd name="connsiteX3" fmla="*/ 9350 w 17860"/>
                <a:gd name="connsiteY3" fmla="*/ 2660 h 25267"/>
                <a:gd name="connsiteX4" fmla="*/ 9615 w 17860"/>
                <a:gd name="connsiteY4" fmla="*/ 0 h 25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0" h="25267">
                  <a:moveTo>
                    <a:pt x="9615" y="0"/>
                  </a:moveTo>
                  <a:cubicBezTo>
                    <a:pt x="4296" y="2926"/>
                    <a:pt x="-492" y="9309"/>
                    <a:pt x="41" y="23140"/>
                  </a:cubicBezTo>
                  <a:cubicBezTo>
                    <a:pt x="5360" y="22874"/>
                    <a:pt x="12541" y="23671"/>
                    <a:pt x="17861" y="25267"/>
                  </a:cubicBezTo>
                  <a:cubicBezTo>
                    <a:pt x="16531" y="10373"/>
                    <a:pt x="10679" y="5851"/>
                    <a:pt x="9350" y="2660"/>
                  </a:cubicBezTo>
                  <a:cubicBezTo>
                    <a:pt x="9084" y="1862"/>
                    <a:pt x="9084" y="1064"/>
                    <a:pt x="9615" y="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02" name="Freeform: Shape 301">
              <a:extLst>
                <a:ext uri="{FF2B5EF4-FFF2-40B4-BE49-F238E27FC236}">
                  <a16:creationId xmlns:a16="http://schemas.microsoft.com/office/drawing/2014/main" id="{575AC340-9571-444D-952C-89CFE0F7F8ED}"/>
                </a:ext>
              </a:extLst>
            </p:cNvPr>
            <p:cNvSpPr/>
            <p:nvPr/>
          </p:nvSpPr>
          <p:spPr>
            <a:xfrm>
              <a:off x="5897751" y="3769486"/>
              <a:ext cx="90124" cy="62723"/>
            </a:xfrm>
            <a:custGeom>
              <a:avLst/>
              <a:gdLst>
                <a:gd name="connsiteX0" fmla="*/ 3990 w 104578"/>
                <a:gd name="connsiteY0" fmla="*/ 18684 h 72782"/>
                <a:gd name="connsiteX1" fmla="*/ 13565 w 104578"/>
                <a:gd name="connsiteY1" fmla="*/ 29057 h 72782"/>
                <a:gd name="connsiteX2" fmla="*/ 27395 w 104578"/>
                <a:gd name="connsiteY2" fmla="*/ 37568 h 72782"/>
                <a:gd name="connsiteX3" fmla="*/ 44151 w 104578"/>
                <a:gd name="connsiteY3" fmla="*/ 47941 h 72782"/>
                <a:gd name="connsiteX4" fmla="*/ 51865 w 104578"/>
                <a:gd name="connsiteY4" fmla="*/ 56984 h 72782"/>
                <a:gd name="connsiteX5" fmla="*/ 63833 w 104578"/>
                <a:gd name="connsiteY5" fmla="*/ 50867 h 72782"/>
                <a:gd name="connsiteX6" fmla="*/ 71547 w 104578"/>
                <a:gd name="connsiteY6" fmla="*/ 63634 h 72782"/>
                <a:gd name="connsiteX7" fmla="*/ 85377 w 104578"/>
                <a:gd name="connsiteY7" fmla="*/ 72677 h 72782"/>
                <a:gd name="connsiteX8" fmla="*/ 89633 w 104578"/>
                <a:gd name="connsiteY8" fmla="*/ 72411 h 72782"/>
                <a:gd name="connsiteX9" fmla="*/ 99208 w 104578"/>
                <a:gd name="connsiteY9" fmla="*/ 49271 h 72782"/>
                <a:gd name="connsiteX10" fmla="*/ 104527 w 104578"/>
                <a:gd name="connsiteY10" fmla="*/ 41292 h 72782"/>
                <a:gd name="connsiteX11" fmla="*/ 97346 w 104578"/>
                <a:gd name="connsiteY11" fmla="*/ 24536 h 72782"/>
                <a:gd name="connsiteX12" fmla="*/ 97346 w 104578"/>
                <a:gd name="connsiteY12" fmla="*/ 23738 h 72782"/>
                <a:gd name="connsiteX13" fmla="*/ 91495 w 104578"/>
                <a:gd name="connsiteY13" fmla="*/ 18684 h 72782"/>
                <a:gd name="connsiteX14" fmla="*/ 71813 w 104578"/>
                <a:gd name="connsiteY14" fmla="*/ 5120 h 72782"/>
                <a:gd name="connsiteX15" fmla="*/ 53460 w 104578"/>
                <a:gd name="connsiteY15" fmla="*/ 2726 h 72782"/>
                <a:gd name="connsiteX16" fmla="*/ 27661 w 104578"/>
                <a:gd name="connsiteY16" fmla="*/ 11237 h 72782"/>
                <a:gd name="connsiteX17" fmla="*/ 18086 w 104578"/>
                <a:gd name="connsiteY17" fmla="*/ 7780 h 72782"/>
                <a:gd name="connsiteX18" fmla="*/ 0 w 104578"/>
                <a:gd name="connsiteY18" fmla="*/ 15493 h 72782"/>
                <a:gd name="connsiteX19" fmla="*/ 3990 w 104578"/>
                <a:gd name="connsiteY19" fmla="*/ 18684 h 7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578" h="72782">
                  <a:moveTo>
                    <a:pt x="3990" y="18684"/>
                  </a:moveTo>
                  <a:cubicBezTo>
                    <a:pt x="4521" y="22940"/>
                    <a:pt x="11171" y="33047"/>
                    <a:pt x="13565" y="29057"/>
                  </a:cubicBezTo>
                  <a:cubicBezTo>
                    <a:pt x="15958" y="24802"/>
                    <a:pt x="22076" y="34377"/>
                    <a:pt x="27395" y="37568"/>
                  </a:cubicBezTo>
                  <a:cubicBezTo>
                    <a:pt x="32715" y="40494"/>
                    <a:pt x="43620" y="44218"/>
                    <a:pt x="44151" y="47941"/>
                  </a:cubicBezTo>
                  <a:cubicBezTo>
                    <a:pt x="44684" y="51665"/>
                    <a:pt x="46545" y="59378"/>
                    <a:pt x="51865" y="56984"/>
                  </a:cubicBezTo>
                  <a:cubicBezTo>
                    <a:pt x="57184" y="54591"/>
                    <a:pt x="63833" y="46080"/>
                    <a:pt x="63833" y="50867"/>
                  </a:cubicBezTo>
                  <a:cubicBezTo>
                    <a:pt x="63833" y="55655"/>
                    <a:pt x="65695" y="64698"/>
                    <a:pt x="71547" y="63634"/>
                  </a:cubicBezTo>
                  <a:cubicBezTo>
                    <a:pt x="77664" y="62304"/>
                    <a:pt x="79260" y="74007"/>
                    <a:pt x="85377" y="72677"/>
                  </a:cubicBezTo>
                  <a:cubicBezTo>
                    <a:pt x="86441" y="72411"/>
                    <a:pt x="88037" y="72411"/>
                    <a:pt x="89633" y="72411"/>
                  </a:cubicBezTo>
                  <a:cubicBezTo>
                    <a:pt x="88835" y="58846"/>
                    <a:pt x="93888" y="52463"/>
                    <a:pt x="99208" y="49271"/>
                  </a:cubicBezTo>
                  <a:cubicBezTo>
                    <a:pt x="100538" y="46878"/>
                    <a:pt x="103995" y="44484"/>
                    <a:pt x="104527" y="41292"/>
                  </a:cubicBezTo>
                  <a:cubicBezTo>
                    <a:pt x="105325" y="37303"/>
                    <a:pt x="96548" y="29323"/>
                    <a:pt x="97346" y="24536"/>
                  </a:cubicBezTo>
                  <a:cubicBezTo>
                    <a:pt x="97346" y="24270"/>
                    <a:pt x="97346" y="24004"/>
                    <a:pt x="97346" y="23738"/>
                  </a:cubicBezTo>
                  <a:cubicBezTo>
                    <a:pt x="95218" y="22142"/>
                    <a:pt x="93356" y="20546"/>
                    <a:pt x="91495" y="18684"/>
                  </a:cubicBezTo>
                  <a:cubicBezTo>
                    <a:pt x="84047" y="11237"/>
                    <a:pt x="76866" y="10173"/>
                    <a:pt x="71813" y="5120"/>
                  </a:cubicBezTo>
                  <a:cubicBezTo>
                    <a:pt x="67025" y="332"/>
                    <a:pt x="58248" y="-2327"/>
                    <a:pt x="53460" y="2726"/>
                  </a:cubicBezTo>
                  <a:cubicBezTo>
                    <a:pt x="48407" y="7780"/>
                    <a:pt x="35108" y="11237"/>
                    <a:pt x="27661" y="11237"/>
                  </a:cubicBezTo>
                  <a:cubicBezTo>
                    <a:pt x="26065" y="11237"/>
                    <a:pt x="22342" y="9907"/>
                    <a:pt x="18086" y="7780"/>
                  </a:cubicBezTo>
                  <a:cubicBezTo>
                    <a:pt x="12235" y="11237"/>
                    <a:pt x="6117" y="14429"/>
                    <a:pt x="0" y="15493"/>
                  </a:cubicBezTo>
                  <a:cubicBezTo>
                    <a:pt x="1596" y="16823"/>
                    <a:pt x="3458" y="16025"/>
                    <a:pt x="3990" y="1868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11829298-2FE2-4DF0-932B-EFF0467CBC14}"/>
                </a:ext>
              </a:extLst>
            </p:cNvPr>
            <p:cNvSpPr/>
            <p:nvPr/>
          </p:nvSpPr>
          <p:spPr>
            <a:xfrm>
              <a:off x="6311920" y="3864666"/>
              <a:ext cx="210531" cy="136839"/>
            </a:xfrm>
            <a:custGeom>
              <a:avLst/>
              <a:gdLst>
                <a:gd name="connsiteX0" fmla="*/ 219182 w 244295"/>
                <a:gd name="connsiteY0" fmla="*/ 106389 h 158785"/>
                <a:gd name="connsiteX1" fmla="*/ 208809 w 244295"/>
                <a:gd name="connsiteY1" fmla="*/ 100006 h 158785"/>
                <a:gd name="connsiteX2" fmla="*/ 209607 w 244295"/>
                <a:gd name="connsiteY2" fmla="*/ 99208 h 158785"/>
                <a:gd name="connsiteX3" fmla="*/ 204819 w 244295"/>
                <a:gd name="connsiteY3" fmla="*/ 68621 h 158785"/>
                <a:gd name="connsiteX4" fmla="*/ 187531 w 244295"/>
                <a:gd name="connsiteY4" fmla="*/ 30587 h 158785"/>
                <a:gd name="connsiteX5" fmla="*/ 169711 w 244295"/>
                <a:gd name="connsiteY5" fmla="*/ 0 h 158785"/>
                <a:gd name="connsiteX6" fmla="*/ 156678 w 244295"/>
                <a:gd name="connsiteY6" fmla="*/ 6117 h 158785"/>
                <a:gd name="connsiteX7" fmla="*/ 141518 w 244295"/>
                <a:gd name="connsiteY7" fmla="*/ 14097 h 158785"/>
                <a:gd name="connsiteX8" fmla="*/ 127953 w 244295"/>
                <a:gd name="connsiteY8" fmla="*/ 15692 h 158785"/>
                <a:gd name="connsiteX9" fmla="*/ 115985 w 244295"/>
                <a:gd name="connsiteY9" fmla="*/ 18884 h 158785"/>
                <a:gd name="connsiteX10" fmla="*/ 100026 w 244295"/>
                <a:gd name="connsiteY10" fmla="*/ 14097 h 158785"/>
                <a:gd name="connsiteX11" fmla="*/ 72631 w 244295"/>
                <a:gd name="connsiteY11" fmla="*/ 9309 h 158785"/>
                <a:gd name="connsiteX12" fmla="*/ 62258 w 244295"/>
                <a:gd name="connsiteY12" fmla="*/ 10107 h 158785"/>
                <a:gd name="connsiteX13" fmla="*/ 59598 w 244295"/>
                <a:gd name="connsiteY13" fmla="*/ 15958 h 158785"/>
                <a:gd name="connsiteX14" fmla="*/ 41512 w 244295"/>
                <a:gd name="connsiteY14" fmla="*/ 27395 h 158785"/>
                <a:gd name="connsiteX15" fmla="*/ 16777 w 244295"/>
                <a:gd name="connsiteY15" fmla="*/ 68355 h 158785"/>
                <a:gd name="connsiteX16" fmla="*/ 20 w 244295"/>
                <a:gd name="connsiteY16" fmla="*/ 80856 h 158785"/>
                <a:gd name="connsiteX17" fmla="*/ 9596 w 244295"/>
                <a:gd name="connsiteY17" fmla="*/ 96548 h 158785"/>
                <a:gd name="connsiteX18" fmla="*/ 18638 w 244295"/>
                <a:gd name="connsiteY18" fmla="*/ 106123 h 158785"/>
                <a:gd name="connsiteX19" fmla="*/ 22096 w 244295"/>
                <a:gd name="connsiteY19" fmla="*/ 122879 h 158785"/>
                <a:gd name="connsiteX20" fmla="*/ 52151 w 244295"/>
                <a:gd name="connsiteY20" fmla="*/ 131922 h 158785"/>
                <a:gd name="connsiteX21" fmla="*/ 53747 w 244295"/>
                <a:gd name="connsiteY21" fmla="*/ 143891 h 158785"/>
                <a:gd name="connsiteX22" fmla="*/ 69173 w 244295"/>
                <a:gd name="connsiteY22" fmla="*/ 154264 h 158785"/>
                <a:gd name="connsiteX23" fmla="*/ 98164 w 244295"/>
                <a:gd name="connsiteY23" fmla="*/ 157456 h 158785"/>
                <a:gd name="connsiteX24" fmla="*/ 127155 w 244295"/>
                <a:gd name="connsiteY24" fmla="*/ 158254 h 158785"/>
                <a:gd name="connsiteX25" fmla="*/ 146305 w 244295"/>
                <a:gd name="connsiteY25" fmla="*/ 150275 h 158785"/>
                <a:gd name="connsiteX26" fmla="*/ 178488 w 244295"/>
                <a:gd name="connsiteY26" fmla="*/ 144689 h 158785"/>
                <a:gd name="connsiteX27" fmla="*/ 200032 w 244295"/>
                <a:gd name="connsiteY27" fmla="*/ 151072 h 158785"/>
                <a:gd name="connsiteX28" fmla="*/ 216522 w 244295"/>
                <a:gd name="connsiteY28" fmla="*/ 158785 h 158785"/>
                <a:gd name="connsiteX29" fmla="*/ 216522 w 244295"/>
                <a:gd name="connsiteY29" fmla="*/ 144423 h 158785"/>
                <a:gd name="connsiteX30" fmla="*/ 230086 w 244295"/>
                <a:gd name="connsiteY30" fmla="*/ 122347 h 158785"/>
                <a:gd name="connsiteX31" fmla="*/ 244183 w 244295"/>
                <a:gd name="connsiteY31" fmla="*/ 107453 h 158785"/>
                <a:gd name="connsiteX32" fmla="*/ 244183 w 244295"/>
                <a:gd name="connsiteY32" fmla="*/ 106123 h 158785"/>
                <a:gd name="connsiteX33" fmla="*/ 234608 w 244295"/>
                <a:gd name="connsiteY33" fmla="*/ 99474 h 158785"/>
                <a:gd name="connsiteX34" fmla="*/ 219182 w 244295"/>
                <a:gd name="connsiteY34" fmla="*/ 106389 h 15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4295" h="158785">
                  <a:moveTo>
                    <a:pt x="219182" y="106389"/>
                  </a:moveTo>
                  <a:cubicBezTo>
                    <a:pt x="213596" y="105591"/>
                    <a:pt x="206415" y="103197"/>
                    <a:pt x="208809" y="100006"/>
                  </a:cubicBezTo>
                  <a:cubicBezTo>
                    <a:pt x="209075" y="99740"/>
                    <a:pt x="209341" y="99474"/>
                    <a:pt x="209607" y="99208"/>
                  </a:cubicBezTo>
                  <a:cubicBezTo>
                    <a:pt x="202159" y="93090"/>
                    <a:pt x="200032" y="73408"/>
                    <a:pt x="204819" y="68621"/>
                  </a:cubicBezTo>
                  <a:cubicBezTo>
                    <a:pt x="210937" y="62504"/>
                    <a:pt x="194978" y="39098"/>
                    <a:pt x="187531" y="30587"/>
                  </a:cubicBezTo>
                  <a:cubicBezTo>
                    <a:pt x="184073" y="26597"/>
                    <a:pt x="176626" y="13033"/>
                    <a:pt x="169711" y="0"/>
                  </a:cubicBezTo>
                  <a:cubicBezTo>
                    <a:pt x="163327" y="2128"/>
                    <a:pt x="157742" y="4255"/>
                    <a:pt x="156678" y="6117"/>
                  </a:cubicBezTo>
                  <a:cubicBezTo>
                    <a:pt x="154284" y="10107"/>
                    <a:pt x="146305" y="14097"/>
                    <a:pt x="141518" y="14097"/>
                  </a:cubicBezTo>
                  <a:cubicBezTo>
                    <a:pt x="136730" y="14097"/>
                    <a:pt x="131943" y="11703"/>
                    <a:pt x="127953" y="15692"/>
                  </a:cubicBezTo>
                  <a:cubicBezTo>
                    <a:pt x="123964" y="19682"/>
                    <a:pt x="118378" y="21278"/>
                    <a:pt x="115985" y="18884"/>
                  </a:cubicBezTo>
                  <a:cubicBezTo>
                    <a:pt x="113591" y="16490"/>
                    <a:pt x="105612" y="14097"/>
                    <a:pt x="100026" y="14097"/>
                  </a:cubicBezTo>
                  <a:cubicBezTo>
                    <a:pt x="94441" y="14097"/>
                    <a:pt x="76886" y="9309"/>
                    <a:pt x="72631" y="9309"/>
                  </a:cubicBezTo>
                  <a:cubicBezTo>
                    <a:pt x="70237" y="9309"/>
                    <a:pt x="66513" y="9575"/>
                    <a:pt x="62258" y="10107"/>
                  </a:cubicBezTo>
                  <a:cubicBezTo>
                    <a:pt x="63056" y="11969"/>
                    <a:pt x="62524" y="13830"/>
                    <a:pt x="59598" y="15958"/>
                  </a:cubicBezTo>
                  <a:cubicBezTo>
                    <a:pt x="54811" y="19682"/>
                    <a:pt x="45236" y="25001"/>
                    <a:pt x="41512" y="27395"/>
                  </a:cubicBezTo>
                  <a:cubicBezTo>
                    <a:pt x="37789" y="29789"/>
                    <a:pt x="25288" y="59844"/>
                    <a:pt x="16777" y="68355"/>
                  </a:cubicBezTo>
                  <a:cubicBezTo>
                    <a:pt x="8266" y="76866"/>
                    <a:pt x="552" y="77930"/>
                    <a:pt x="20" y="80856"/>
                  </a:cubicBezTo>
                  <a:cubicBezTo>
                    <a:pt x="-512" y="83781"/>
                    <a:pt x="9596" y="91761"/>
                    <a:pt x="9596" y="96548"/>
                  </a:cubicBezTo>
                  <a:cubicBezTo>
                    <a:pt x="9596" y="101335"/>
                    <a:pt x="11989" y="106123"/>
                    <a:pt x="18638" y="106123"/>
                  </a:cubicBezTo>
                  <a:cubicBezTo>
                    <a:pt x="25288" y="106123"/>
                    <a:pt x="18107" y="121815"/>
                    <a:pt x="22096" y="122879"/>
                  </a:cubicBezTo>
                  <a:cubicBezTo>
                    <a:pt x="26352" y="123943"/>
                    <a:pt x="52151" y="125805"/>
                    <a:pt x="52151" y="131922"/>
                  </a:cubicBezTo>
                  <a:cubicBezTo>
                    <a:pt x="52151" y="136710"/>
                    <a:pt x="55077" y="140433"/>
                    <a:pt x="53747" y="143891"/>
                  </a:cubicBezTo>
                  <a:cubicBezTo>
                    <a:pt x="60928" y="145221"/>
                    <a:pt x="66247" y="155062"/>
                    <a:pt x="69173" y="154264"/>
                  </a:cubicBezTo>
                  <a:cubicBezTo>
                    <a:pt x="72365" y="153466"/>
                    <a:pt x="94175" y="158254"/>
                    <a:pt x="98164" y="157456"/>
                  </a:cubicBezTo>
                  <a:cubicBezTo>
                    <a:pt x="102154" y="156658"/>
                    <a:pt x="120772" y="157456"/>
                    <a:pt x="127155" y="158254"/>
                  </a:cubicBezTo>
                  <a:cubicBezTo>
                    <a:pt x="133539" y="159052"/>
                    <a:pt x="140720" y="155860"/>
                    <a:pt x="146305" y="150275"/>
                  </a:cubicBezTo>
                  <a:cubicBezTo>
                    <a:pt x="151891" y="144689"/>
                    <a:pt x="172105" y="143891"/>
                    <a:pt x="178488" y="144689"/>
                  </a:cubicBezTo>
                  <a:cubicBezTo>
                    <a:pt x="184871" y="145487"/>
                    <a:pt x="197638" y="147083"/>
                    <a:pt x="200032" y="151072"/>
                  </a:cubicBezTo>
                  <a:cubicBezTo>
                    <a:pt x="201362" y="153200"/>
                    <a:pt x="208809" y="156392"/>
                    <a:pt x="216522" y="158785"/>
                  </a:cubicBezTo>
                  <a:cubicBezTo>
                    <a:pt x="217320" y="154796"/>
                    <a:pt x="216256" y="149743"/>
                    <a:pt x="216522" y="144423"/>
                  </a:cubicBezTo>
                  <a:cubicBezTo>
                    <a:pt x="217054" y="135912"/>
                    <a:pt x="221841" y="123145"/>
                    <a:pt x="230086" y="122347"/>
                  </a:cubicBezTo>
                  <a:cubicBezTo>
                    <a:pt x="238598" y="121549"/>
                    <a:pt x="245247" y="121549"/>
                    <a:pt x="244183" y="107453"/>
                  </a:cubicBezTo>
                  <a:cubicBezTo>
                    <a:pt x="244183" y="106921"/>
                    <a:pt x="244183" y="106655"/>
                    <a:pt x="244183" y="106123"/>
                  </a:cubicBezTo>
                  <a:cubicBezTo>
                    <a:pt x="239928" y="102399"/>
                    <a:pt x="235938" y="99474"/>
                    <a:pt x="234608" y="99474"/>
                  </a:cubicBezTo>
                  <a:cubicBezTo>
                    <a:pt x="231150" y="100006"/>
                    <a:pt x="221576" y="106921"/>
                    <a:pt x="219182" y="106389"/>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A9F5ED76-D459-43E6-9CE9-FB41B1CCAC41}"/>
                </a:ext>
              </a:extLst>
            </p:cNvPr>
            <p:cNvSpPr/>
            <p:nvPr/>
          </p:nvSpPr>
          <p:spPr>
            <a:xfrm>
              <a:off x="6458175" y="3860279"/>
              <a:ext cx="72660" cy="89882"/>
            </a:xfrm>
            <a:custGeom>
              <a:avLst/>
              <a:gdLst>
                <a:gd name="connsiteX0" fmla="*/ 60642 w 84313"/>
                <a:gd name="connsiteY0" fmla="*/ 26367 h 104297"/>
                <a:gd name="connsiteX1" fmla="*/ 41492 w 84313"/>
                <a:gd name="connsiteY1" fmla="*/ 12005 h 104297"/>
                <a:gd name="connsiteX2" fmla="*/ 19682 w 84313"/>
                <a:gd name="connsiteY2" fmla="*/ 36 h 104297"/>
                <a:gd name="connsiteX3" fmla="*/ 0 w 84313"/>
                <a:gd name="connsiteY3" fmla="*/ 5089 h 104297"/>
                <a:gd name="connsiteX4" fmla="*/ 17820 w 84313"/>
                <a:gd name="connsiteY4" fmla="*/ 35676 h 104297"/>
                <a:gd name="connsiteX5" fmla="*/ 35108 w 84313"/>
                <a:gd name="connsiteY5" fmla="*/ 73710 h 104297"/>
                <a:gd name="connsiteX6" fmla="*/ 39896 w 84313"/>
                <a:gd name="connsiteY6" fmla="*/ 104297 h 104297"/>
                <a:gd name="connsiteX7" fmla="*/ 55322 w 84313"/>
                <a:gd name="connsiteY7" fmla="*/ 80360 h 104297"/>
                <a:gd name="connsiteX8" fmla="*/ 65695 w 84313"/>
                <a:gd name="connsiteY8" fmla="*/ 68391 h 104297"/>
                <a:gd name="connsiteX9" fmla="*/ 84313 w 84313"/>
                <a:gd name="connsiteY9" fmla="*/ 71583 h 104297"/>
                <a:gd name="connsiteX10" fmla="*/ 77930 w 84313"/>
                <a:gd name="connsiteY10" fmla="*/ 54028 h 104297"/>
                <a:gd name="connsiteX11" fmla="*/ 60642 w 84313"/>
                <a:gd name="connsiteY11" fmla="*/ 26367 h 10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13" h="104297">
                  <a:moveTo>
                    <a:pt x="60642" y="26367"/>
                  </a:moveTo>
                  <a:cubicBezTo>
                    <a:pt x="57450" y="15994"/>
                    <a:pt x="47077" y="12005"/>
                    <a:pt x="41492" y="12005"/>
                  </a:cubicBezTo>
                  <a:cubicBezTo>
                    <a:pt x="35906" y="12005"/>
                    <a:pt x="26331" y="-762"/>
                    <a:pt x="19682" y="36"/>
                  </a:cubicBezTo>
                  <a:cubicBezTo>
                    <a:pt x="16224" y="568"/>
                    <a:pt x="7447" y="2696"/>
                    <a:pt x="0" y="5089"/>
                  </a:cubicBezTo>
                  <a:cubicBezTo>
                    <a:pt x="6915" y="18122"/>
                    <a:pt x="14363" y="31687"/>
                    <a:pt x="17820" y="35676"/>
                  </a:cubicBezTo>
                  <a:cubicBezTo>
                    <a:pt x="25267" y="44187"/>
                    <a:pt x="41226" y="67593"/>
                    <a:pt x="35108" y="73710"/>
                  </a:cubicBezTo>
                  <a:cubicBezTo>
                    <a:pt x="30321" y="78498"/>
                    <a:pt x="32183" y="98180"/>
                    <a:pt x="39896" y="104297"/>
                  </a:cubicBezTo>
                  <a:cubicBezTo>
                    <a:pt x="43354" y="99776"/>
                    <a:pt x="55322" y="84881"/>
                    <a:pt x="55322" y="80360"/>
                  </a:cubicBezTo>
                  <a:cubicBezTo>
                    <a:pt x="55322" y="75572"/>
                    <a:pt x="56120" y="65997"/>
                    <a:pt x="65695" y="68391"/>
                  </a:cubicBezTo>
                  <a:cubicBezTo>
                    <a:pt x="75270" y="70785"/>
                    <a:pt x="84313" y="74774"/>
                    <a:pt x="84313" y="71583"/>
                  </a:cubicBezTo>
                  <a:cubicBezTo>
                    <a:pt x="84313" y="68391"/>
                    <a:pt x="81920" y="58018"/>
                    <a:pt x="77930" y="54028"/>
                  </a:cubicBezTo>
                  <a:cubicBezTo>
                    <a:pt x="73408" y="49773"/>
                    <a:pt x="63833" y="37006"/>
                    <a:pt x="60642" y="2636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05" name="Freeform: Shape 304">
              <a:extLst>
                <a:ext uri="{FF2B5EF4-FFF2-40B4-BE49-F238E27FC236}">
                  <a16:creationId xmlns:a16="http://schemas.microsoft.com/office/drawing/2014/main" id="{00628A8D-6EB4-42BF-B614-7BDCD8FC4B8F}"/>
                </a:ext>
              </a:extLst>
            </p:cNvPr>
            <p:cNvSpPr/>
            <p:nvPr/>
          </p:nvSpPr>
          <p:spPr>
            <a:xfrm>
              <a:off x="6352475" y="3989128"/>
              <a:ext cx="146041" cy="80682"/>
            </a:xfrm>
            <a:custGeom>
              <a:avLst/>
              <a:gdLst>
                <a:gd name="connsiteX0" fmla="*/ 131163 w 169462"/>
                <a:gd name="connsiteY0" fmla="*/ 798 h 93622"/>
                <a:gd name="connsiteX1" fmla="*/ 98980 w 169462"/>
                <a:gd name="connsiteY1" fmla="*/ 6383 h 93622"/>
                <a:gd name="connsiteX2" fmla="*/ 79830 w 169462"/>
                <a:gd name="connsiteY2" fmla="*/ 14362 h 93622"/>
                <a:gd name="connsiteX3" fmla="*/ 50839 w 169462"/>
                <a:gd name="connsiteY3" fmla="*/ 13565 h 93622"/>
                <a:gd name="connsiteX4" fmla="*/ 21848 w 169462"/>
                <a:gd name="connsiteY4" fmla="*/ 10373 h 93622"/>
                <a:gd name="connsiteX5" fmla="*/ 6422 w 169462"/>
                <a:gd name="connsiteY5" fmla="*/ 0 h 93622"/>
                <a:gd name="connsiteX6" fmla="*/ 4294 w 169462"/>
                <a:gd name="connsiteY6" fmla="*/ 2660 h 93622"/>
                <a:gd name="connsiteX7" fmla="*/ 4294 w 169462"/>
                <a:gd name="connsiteY7" fmla="*/ 21278 h 93622"/>
                <a:gd name="connsiteX8" fmla="*/ 12805 w 169462"/>
                <a:gd name="connsiteY8" fmla="*/ 38832 h 93622"/>
                <a:gd name="connsiteX9" fmla="*/ 3762 w 169462"/>
                <a:gd name="connsiteY9" fmla="*/ 49737 h 93622"/>
                <a:gd name="connsiteX10" fmla="*/ 3762 w 169462"/>
                <a:gd name="connsiteY10" fmla="*/ 63036 h 93622"/>
                <a:gd name="connsiteX11" fmla="*/ 18923 w 169462"/>
                <a:gd name="connsiteY11" fmla="*/ 80590 h 93622"/>
                <a:gd name="connsiteX12" fmla="*/ 24242 w 169462"/>
                <a:gd name="connsiteY12" fmla="*/ 88303 h 93622"/>
                <a:gd name="connsiteX13" fmla="*/ 60680 w 169462"/>
                <a:gd name="connsiteY13" fmla="*/ 88835 h 93622"/>
                <a:gd name="connsiteX14" fmla="*/ 89671 w 169462"/>
                <a:gd name="connsiteY14" fmla="*/ 93622 h 93622"/>
                <a:gd name="connsiteX15" fmla="*/ 100044 w 169462"/>
                <a:gd name="connsiteY15" fmla="*/ 87239 h 93622"/>
                <a:gd name="connsiteX16" fmla="*/ 113077 w 169462"/>
                <a:gd name="connsiteY16" fmla="*/ 80856 h 93622"/>
                <a:gd name="connsiteX17" fmla="*/ 112811 w 169462"/>
                <a:gd name="connsiteY17" fmla="*/ 73408 h 93622"/>
                <a:gd name="connsiteX18" fmla="*/ 140472 w 169462"/>
                <a:gd name="connsiteY18" fmla="*/ 73408 h 93622"/>
                <a:gd name="connsiteX19" fmla="*/ 151377 w 169462"/>
                <a:gd name="connsiteY19" fmla="*/ 71281 h 93622"/>
                <a:gd name="connsiteX20" fmla="*/ 147653 w 169462"/>
                <a:gd name="connsiteY20" fmla="*/ 64897 h 93622"/>
                <a:gd name="connsiteX21" fmla="*/ 142068 w 169462"/>
                <a:gd name="connsiteY21" fmla="*/ 44417 h 93622"/>
                <a:gd name="connsiteX22" fmla="*/ 163878 w 169462"/>
                <a:gd name="connsiteY22" fmla="*/ 21012 h 93622"/>
                <a:gd name="connsiteX23" fmla="*/ 169463 w 169462"/>
                <a:gd name="connsiteY23" fmla="*/ 15160 h 93622"/>
                <a:gd name="connsiteX24" fmla="*/ 152973 w 169462"/>
                <a:gd name="connsiteY24" fmla="*/ 7447 h 93622"/>
                <a:gd name="connsiteX25" fmla="*/ 131163 w 169462"/>
                <a:gd name="connsiteY25" fmla="*/ 798 h 9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9462" h="93622">
                  <a:moveTo>
                    <a:pt x="131163" y="798"/>
                  </a:moveTo>
                  <a:cubicBezTo>
                    <a:pt x="124780" y="0"/>
                    <a:pt x="104566" y="798"/>
                    <a:pt x="98980" y="6383"/>
                  </a:cubicBezTo>
                  <a:cubicBezTo>
                    <a:pt x="93395" y="11969"/>
                    <a:pt x="86214" y="15160"/>
                    <a:pt x="79830" y="14362"/>
                  </a:cubicBezTo>
                  <a:cubicBezTo>
                    <a:pt x="73447" y="13565"/>
                    <a:pt x="54829" y="12767"/>
                    <a:pt x="50839" y="13565"/>
                  </a:cubicBezTo>
                  <a:cubicBezTo>
                    <a:pt x="46850" y="14362"/>
                    <a:pt x="25040" y="9575"/>
                    <a:pt x="21848" y="10373"/>
                  </a:cubicBezTo>
                  <a:cubicBezTo>
                    <a:pt x="18923" y="11171"/>
                    <a:pt x="13603" y="1064"/>
                    <a:pt x="6422" y="0"/>
                  </a:cubicBezTo>
                  <a:cubicBezTo>
                    <a:pt x="6156" y="798"/>
                    <a:pt x="5358" y="1862"/>
                    <a:pt x="4294" y="2660"/>
                  </a:cubicBezTo>
                  <a:cubicBezTo>
                    <a:pt x="-1025" y="6383"/>
                    <a:pt x="-1823" y="15958"/>
                    <a:pt x="4294" y="21278"/>
                  </a:cubicBezTo>
                  <a:cubicBezTo>
                    <a:pt x="10412" y="26597"/>
                    <a:pt x="18125" y="38832"/>
                    <a:pt x="12805" y="38832"/>
                  </a:cubicBezTo>
                  <a:cubicBezTo>
                    <a:pt x="7486" y="38832"/>
                    <a:pt x="3230" y="46013"/>
                    <a:pt x="3762" y="49737"/>
                  </a:cubicBezTo>
                  <a:cubicBezTo>
                    <a:pt x="4294" y="53460"/>
                    <a:pt x="1900" y="61174"/>
                    <a:pt x="3762" y="63036"/>
                  </a:cubicBezTo>
                  <a:cubicBezTo>
                    <a:pt x="5624" y="64897"/>
                    <a:pt x="18125" y="76866"/>
                    <a:pt x="18923" y="80590"/>
                  </a:cubicBezTo>
                  <a:cubicBezTo>
                    <a:pt x="19454" y="83781"/>
                    <a:pt x="24774" y="85377"/>
                    <a:pt x="24242" y="88303"/>
                  </a:cubicBezTo>
                  <a:cubicBezTo>
                    <a:pt x="34349" y="87505"/>
                    <a:pt x="55893" y="86441"/>
                    <a:pt x="60680" y="88835"/>
                  </a:cubicBezTo>
                  <a:cubicBezTo>
                    <a:pt x="67064" y="92026"/>
                    <a:pt x="89671" y="93622"/>
                    <a:pt x="89671" y="93622"/>
                  </a:cubicBezTo>
                  <a:cubicBezTo>
                    <a:pt x="96055" y="93622"/>
                    <a:pt x="101640" y="91229"/>
                    <a:pt x="100044" y="87239"/>
                  </a:cubicBezTo>
                  <a:cubicBezTo>
                    <a:pt x="98714" y="83781"/>
                    <a:pt x="106959" y="81654"/>
                    <a:pt x="113077" y="80856"/>
                  </a:cubicBezTo>
                  <a:cubicBezTo>
                    <a:pt x="112013" y="77132"/>
                    <a:pt x="111215" y="74206"/>
                    <a:pt x="112811" y="73408"/>
                  </a:cubicBezTo>
                  <a:cubicBezTo>
                    <a:pt x="115737" y="72079"/>
                    <a:pt x="133291" y="69685"/>
                    <a:pt x="140472" y="73408"/>
                  </a:cubicBezTo>
                  <a:cubicBezTo>
                    <a:pt x="144196" y="75270"/>
                    <a:pt x="148185" y="73408"/>
                    <a:pt x="151377" y="71281"/>
                  </a:cubicBezTo>
                  <a:cubicBezTo>
                    <a:pt x="150313" y="67823"/>
                    <a:pt x="149515" y="65163"/>
                    <a:pt x="147653" y="64897"/>
                  </a:cubicBezTo>
                  <a:cubicBezTo>
                    <a:pt x="143132" y="64099"/>
                    <a:pt x="136482" y="45747"/>
                    <a:pt x="142068" y="44417"/>
                  </a:cubicBezTo>
                  <a:cubicBezTo>
                    <a:pt x="147653" y="43088"/>
                    <a:pt x="154834" y="23938"/>
                    <a:pt x="163878" y="21012"/>
                  </a:cubicBezTo>
                  <a:cubicBezTo>
                    <a:pt x="167335" y="19948"/>
                    <a:pt x="168931" y="17820"/>
                    <a:pt x="169463" y="15160"/>
                  </a:cubicBezTo>
                  <a:cubicBezTo>
                    <a:pt x="161750" y="12501"/>
                    <a:pt x="154303" y="9575"/>
                    <a:pt x="152973" y="7447"/>
                  </a:cubicBezTo>
                  <a:cubicBezTo>
                    <a:pt x="150313" y="3192"/>
                    <a:pt x="137546" y="1596"/>
                    <a:pt x="131163" y="79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6BB1BE72-6F16-46EF-87A5-7CC000185740}"/>
                </a:ext>
              </a:extLst>
            </p:cNvPr>
            <p:cNvSpPr/>
            <p:nvPr/>
          </p:nvSpPr>
          <p:spPr>
            <a:xfrm>
              <a:off x="6309919" y="4038638"/>
              <a:ext cx="62998" cy="45384"/>
            </a:xfrm>
            <a:custGeom>
              <a:avLst/>
              <a:gdLst>
                <a:gd name="connsiteX0" fmla="*/ 16705 w 73101"/>
                <a:gd name="connsiteY0" fmla="*/ 52663 h 52662"/>
                <a:gd name="connsiteX1" fmla="*/ 17769 w 73101"/>
                <a:gd name="connsiteY1" fmla="*/ 52131 h 52662"/>
                <a:gd name="connsiteX2" fmla="*/ 19630 w 73101"/>
                <a:gd name="connsiteY2" fmla="*/ 51865 h 52662"/>
                <a:gd name="connsiteX3" fmla="*/ 28408 w 73101"/>
                <a:gd name="connsiteY3" fmla="*/ 51599 h 52662"/>
                <a:gd name="connsiteX4" fmla="*/ 29206 w 73101"/>
                <a:gd name="connsiteY4" fmla="*/ 51599 h 52662"/>
                <a:gd name="connsiteX5" fmla="*/ 31333 w 73101"/>
                <a:gd name="connsiteY5" fmla="*/ 51599 h 52662"/>
                <a:gd name="connsiteX6" fmla="*/ 32131 w 73101"/>
                <a:gd name="connsiteY6" fmla="*/ 51599 h 52662"/>
                <a:gd name="connsiteX7" fmla="*/ 34791 w 73101"/>
                <a:gd name="connsiteY7" fmla="*/ 51067 h 52662"/>
                <a:gd name="connsiteX8" fmla="*/ 47292 w 73101"/>
                <a:gd name="connsiteY8" fmla="*/ 43353 h 52662"/>
                <a:gd name="connsiteX9" fmla="*/ 72559 w 73101"/>
                <a:gd name="connsiteY9" fmla="*/ 31651 h 52662"/>
                <a:gd name="connsiteX10" fmla="*/ 73091 w 73101"/>
                <a:gd name="connsiteY10" fmla="*/ 30321 h 52662"/>
                <a:gd name="connsiteX11" fmla="*/ 67772 w 73101"/>
                <a:gd name="connsiteY11" fmla="*/ 22608 h 52662"/>
                <a:gd name="connsiteX12" fmla="*/ 52611 w 73101"/>
                <a:gd name="connsiteY12" fmla="*/ 5054 h 52662"/>
                <a:gd name="connsiteX13" fmla="*/ 52079 w 73101"/>
                <a:gd name="connsiteY13" fmla="*/ 3192 h 52662"/>
                <a:gd name="connsiteX14" fmla="*/ 52079 w 73101"/>
                <a:gd name="connsiteY14" fmla="*/ 0 h 52662"/>
                <a:gd name="connsiteX15" fmla="*/ 5268 w 73101"/>
                <a:gd name="connsiteY15" fmla="*/ 8511 h 52662"/>
                <a:gd name="connsiteX16" fmla="*/ 3672 w 73101"/>
                <a:gd name="connsiteY16" fmla="*/ 7447 h 52662"/>
                <a:gd name="connsiteX17" fmla="*/ 747 w 73101"/>
                <a:gd name="connsiteY17" fmla="*/ 35640 h 52662"/>
                <a:gd name="connsiteX18" fmla="*/ 16705 w 73101"/>
                <a:gd name="connsiteY18" fmla="*/ 52663 h 5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101" h="52662">
                  <a:moveTo>
                    <a:pt x="16705" y="52663"/>
                  </a:moveTo>
                  <a:cubicBezTo>
                    <a:pt x="16971" y="52397"/>
                    <a:pt x="17237" y="52397"/>
                    <a:pt x="17769" y="52131"/>
                  </a:cubicBezTo>
                  <a:cubicBezTo>
                    <a:pt x="18301" y="51865"/>
                    <a:pt x="18833" y="51865"/>
                    <a:pt x="19630" y="51865"/>
                  </a:cubicBezTo>
                  <a:cubicBezTo>
                    <a:pt x="22290" y="51599"/>
                    <a:pt x="25216" y="51865"/>
                    <a:pt x="28408" y="51599"/>
                  </a:cubicBezTo>
                  <a:cubicBezTo>
                    <a:pt x="28674" y="51599"/>
                    <a:pt x="28940" y="51599"/>
                    <a:pt x="29206" y="51599"/>
                  </a:cubicBezTo>
                  <a:cubicBezTo>
                    <a:pt x="30003" y="51599"/>
                    <a:pt x="30536" y="51599"/>
                    <a:pt x="31333" y="51599"/>
                  </a:cubicBezTo>
                  <a:cubicBezTo>
                    <a:pt x="31599" y="51599"/>
                    <a:pt x="31865" y="51599"/>
                    <a:pt x="32131" y="51599"/>
                  </a:cubicBezTo>
                  <a:cubicBezTo>
                    <a:pt x="32929" y="51599"/>
                    <a:pt x="33993" y="51333"/>
                    <a:pt x="34791" y="51067"/>
                  </a:cubicBezTo>
                  <a:cubicBezTo>
                    <a:pt x="41972" y="49205"/>
                    <a:pt x="43834" y="41492"/>
                    <a:pt x="47292" y="43353"/>
                  </a:cubicBezTo>
                  <a:cubicBezTo>
                    <a:pt x="51015" y="45215"/>
                    <a:pt x="70165" y="35374"/>
                    <a:pt x="72559" y="31651"/>
                  </a:cubicBezTo>
                  <a:cubicBezTo>
                    <a:pt x="72825" y="31119"/>
                    <a:pt x="73091" y="30853"/>
                    <a:pt x="73091" y="30321"/>
                  </a:cubicBezTo>
                  <a:cubicBezTo>
                    <a:pt x="73357" y="27395"/>
                    <a:pt x="68304" y="25799"/>
                    <a:pt x="67772" y="22608"/>
                  </a:cubicBezTo>
                  <a:cubicBezTo>
                    <a:pt x="67240" y="18884"/>
                    <a:pt x="54473" y="6915"/>
                    <a:pt x="52611" y="5054"/>
                  </a:cubicBezTo>
                  <a:cubicBezTo>
                    <a:pt x="52345" y="4787"/>
                    <a:pt x="52079" y="3990"/>
                    <a:pt x="52079" y="3192"/>
                  </a:cubicBezTo>
                  <a:cubicBezTo>
                    <a:pt x="52079" y="2128"/>
                    <a:pt x="52079" y="1064"/>
                    <a:pt x="52079" y="0"/>
                  </a:cubicBezTo>
                  <a:cubicBezTo>
                    <a:pt x="33195" y="2660"/>
                    <a:pt x="5268" y="8511"/>
                    <a:pt x="5268" y="8511"/>
                  </a:cubicBezTo>
                  <a:cubicBezTo>
                    <a:pt x="5268" y="8511"/>
                    <a:pt x="4470" y="7979"/>
                    <a:pt x="3672" y="7447"/>
                  </a:cubicBezTo>
                  <a:cubicBezTo>
                    <a:pt x="747" y="16756"/>
                    <a:pt x="-1115" y="29257"/>
                    <a:pt x="747" y="35640"/>
                  </a:cubicBezTo>
                  <a:cubicBezTo>
                    <a:pt x="2874" y="42290"/>
                    <a:pt x="8460" y="46545"/>
                    <a:pt x="16705" y="5266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07" name="Freeform: Shape 306">
              <a:extLst>
                <a:ext uri="{FF2B5EF4-FFF2-40B4-BE49-F238E27FC236}">
                  <a16:creationId xmlns:a16="http://schemas.microsoft.com/office/drawing/2014/main" id="{8FC0CBE6-D99E-49A2-B81D-8402BC6CFD86}"/>
                </a:ext>
              </a:extLst>
            </p:cNvPr>
            <p:cNvSpPr/>
            <p:nvPr/>
          </p:nvSpPr>
          <p:spPr>
            <a:xfrm>
              <a:off x="6350674" y="3740647"/>
              <a:ext cx="417212" cy="239230"/>
            </a:xfrm>
            <a:custGeom>
              <a:avLst/>
              <a:gdLst>
                <a:gd name="connsiteX0" fmla="*/ 431141 w 484123"/>
                <a:gd name="connsiteY0" fmla="*/ 173963 h 277597"/>
                <a:gd name="connsiteX1" fmla="*/ 452154 w 484123"/>
                <a:gd name="connsiteY1" fmla="*/ 159601 h 277597"/>
                <a:gd name="connsiteX2" fmla="*/ 474495 w 484123"/>
                <a:gd name="connsiteY2" fmla="*/ 160133 h 277597"/>
                <a:gd name="connsiteX3" fmla="*/ 479283 w 484123"/>
                <a:gd name="connsiteY3" fmla="*/ 143908 h 277597"/>
                <a:gd name="connsiteX4" fmla="*/ 473431 w 484123"/>
                <a:gd name="connsiteY4" fmla="*/ 133535 h 277597"/>
                <a:gd name="connsiteX5" fmla="*/ 483006 w 484123"/>
                <a:gd name="connsiteY5" fmla="*/ 126886 h 277597"/>
                <a:gd name="connsiteX6" fmla="*/ 476357 w 484123"/>
                <a:gd name="connsiteY6" fmla="*/ 118907 h 277597"/>
                <a:gd name="connsiteX7" fmla="*/ 484070 w 484123"/>
                <a:gd name="connsiteY7" fmla="*/ 107470 h 277597"/>
                <a:gd name="connsiteX8" fmla="*/ 468378 w 484123"/>
                <a:gd name="connsiteY8" fmla="*/ 97895 h 277597"/>
                <a:gd name="connsiteX9" fmla="*/ 445504 w 484123"/>
                <a:gd name="connsiteY9" fmla="*/ 91778 h 277597"/>
                <a:gd name="connsiteX10" fmla="*/ 423162 w 484123"/>
                <a:gd name="connsiteY10" fmla="*/ 88320 h 277597"/>
                <a:gd name="connsiteX11" fmla="*/ 411193 w 484123"/>
                <a:gd name="connsiteY11" fmla="*/ 73957 h 277597"/>
                <a:gd name="connsiteX12" fmla="*/ 396033 w 484123"/>
                <a:gd name="connsiteY12" fmla="*/ 75287 h 277597"/>
                <a:gd name="connsiteX13" fmla="*/ 382203 w 484123"/>
                <a:gd name="connsiteY13" fmla="*/ 76617 h 277597"/>
                <a:gd name="connsiteX14" fmla="*/ 368904 w 484123"/>
                <a:gd name="connsiteY14" fmla="*/ 70500 h 277597"/>
                <a:gd name="connsiteX15" fmla="*/ 358797 w 484123"/>
                <a:gd name="connsiteY15" fmla="*/ 65180 h 277597"/>
                <a:gd name="connsiteX16" fmla="*/ 346828 w 484123"/>
                <a:gd name="connsiteY16" fmla="*/ 44169 h 277597"/>
                <a:gd name="connsiteX17" fmla="*/ 326880 w 484123"/>
                <a:gd name="connsiteY17" fmla="*/ 39381 h 277597"/>
                <a:gd name="connsiteX18" fmla="*/ 320763 w 484123"/>
                <a:gd name="connsiteY18" fmla="*/ 24221 h 277597"/>
                <a:gd name="connsiteX19" fmla="*/ 317039 w 484123"/>
                <a:gd name="connsiteY19" fmla="*/ 3741 h 277597"/>
                <a:gd name="connsiteX20" fmla="*/ 294697 w 484123"/>
                <a:gd name="connsiteY20" fmla="*/ 1347 h 277597"/>
                <a:gd name="connsiteX21" fmla="*/ 276612 w 484123"/>
                <a:gd name="connsiteY21" fmla="*/ 1879 h 277597"/>
                <a:gd name="connsiteX22" fmla="*/ 263845 w 484123"/>
                <a:gd name="connsiteY22" fmla="*/ 8528 h 277597"/>
                <a:gd name="connsiteX23" fmla="*/ 256398 w 484123"/>
                <a:gd name="connsiteY23" fmla="*/ 5337 h 277597"/>
                <a:gd name="connsiteX24" fmla="*/ 238843 w 484123"/>
                <a:gd name="connsiteY24" fmla="*/ 8794 h 277597"/>
                <a:gd name="connsiteX25" fmla="*/ 222885 w 484123"/>
                <a:gd name="connsiteY25" fmla="*/ 26348 h 277597"/>
                <a:gd name="connsiteX26" fmla="*/ 218097 w 484123"/>
                <a:gd name="connsiteY26" fmla="*/ 35125 h 277597"/>
                <a:gd name="connsiteX27" fmla="*/ 193096 w 484123"/>
                <a:gd name="connsiteY27" fmla="*/ 33530 h 277597"/>
                <a:gd name="connsiteX28" fmla="*/ 175276 w 484123"/>
                <a:gd name="connsiteY28" fmla="*/ 27944 h 277597"/>
                <a:gd name="connsiteX29" fmla="*/ 157722 w 484123"/>
                <a:gd name="connsiteY29" fmla="*/ 26348 h 277597"/>
                <a:gd name="connsiteX30" fmla="*/ 139104 w 484123"/>
                <a:gd name="connsiteY30" fmla="*/ 23955 h 277597"/>
                <a:gd name="connsiteX31" fmla="*/ 114102 w 484123"/>
                <a:gd name="connsiteY31" fmla="*/ 19965 h 277597"/>
                <a:gd name="connsiteX32" fmla="*/ 67557 w 484123"/>
                <a:gd name="connsiteY32" fmla="*/ 14380 h 277597"/>
                <a:gd name="connsiteX33" fmla="*/ 50003 w 484123"/>
                <a:gd name="connsiteY33" fmla="*/ 24752 h 277597"/>
                <a:gd name="connsiteX34" fmla="*/ 35374 w 484123"/>
                <a:gd name="connsiteY34" fmla="*/ 27944 h 277597"/>
                <a:gd name="connsiteX35" fmla="*/ 37768 w 484123"/>
                <a:gd name="connsiteY35" fmla="*/ 37253 h 277597"/>
                <a:gd name="connsiteX36" fmla="*/ 48673 w 484123"/>
                <a:gd name="connsiteY36" fmla="*/ 63850 h 277597"/>
                <a:gd name="connsiteX37" fmla="*/ 36704 w 484123"/>
                <a:gd name="connsiteY37" fmla="*/ 73426 h 277597"/>
                <a:gd name="connsiteX38" fmla="*/ 11437 w 484123"/>
                <a:gd name="connsiteY38" fmla="*/ 99225 h 277597"/>
                <a:gd name="connsiteX39" fmla="*/ 11969 w 484123"/>
                <a:gd name="connsiteY39" fmla="*/ 117843 h 277597"/>
                <a:gd name="connsiteX40" fmla="*/ 0 w 484123"/>
                <a:gd name="connsiteY40" fmla="*/ 137791 h 277597"/>
                <a:gd name="connsiteX41" fmla="*/ 11969 w 484123"/>
                <a:gd name="connsiteY41" fmla="*/ 151089 h 277597"/>
                <a:gd name="connsiteX42" fmla="*/ 16490 w 484123"/>
                <a:gd name="connsiteY42" fmla="*/ 154281 h 277597"/>
                <a:gd name="connsiteX43" fmla="*/ 26863 w 484123"/>
                <a:gd name="connsiteY43" fmla="*/ 153483 h 277597"/>
                <a:gd name="connsiteX44" fmla="*/ 54258 w 484123"/>
                <a:gd name="connsiteY44" fmla="*/ 158271 h 277597"/>
                <a:gd name="connsiteX45" fmla="*/ 70217 w 484123"/>
                <a:gd name="connsiteY45" fmla="*/ 163058 h 277597"/>
                <a:gd name="connsiteX46" fmla="*/ 82186 w 484123"/>
                <a:gd name="connsiteY46" fmla="*/ 159867 h 277597"/>
                <a:gd name="connsiteX47" fmla="*/ 95750 w 484123"/>
                <a:gd name="connsiteY47" fmla="*/ 158271 h 277597"/>
                <a:gd name="connsiteX48" fmla="*/ 110911 w 484123"/>
                <a:gd name="connsiteY48" fmla="*/ 150292 h 277597"/>
                <a:gd name="connsiteX49" fmla="*/ 143891 w 484123"/>
                <a:gd name="connsiteY49" fmla="*/ 139121 h 277597"/>
                <a:gd name="connsiteX50" fmla="*/ 165701 w 484123"/>
                <a:gd name="connsiteY50" fmla="*/ 151089 h 277597"/>
                <a:gd name="connsiteX51" fmla="*/ 184851 w 484123"/>
                <a:gd name="connsiteY51" fmla="*/ 165452 h 277597"/>
                <a:gd name="connsiteX52" fmla="*/ 201607 w 484123"/>
                <a:gd name="connsiteY52" fmla="*/ 192847 h 277597"/>
                <a:gd name="connsiteX53" fmla="*/ 207991 w 484123"/>
                <a:gd name="connsiteY53" fmla="*/ 210401 h 277597"/>
                <a:gd name="connsiteX54" fmla="*/ 189373 w 484123"/>
                <a:gd name="connsiteY54" fmla="*/ 207210 h 277597"/>
                <a:gd name="connsiteX55" fmla="*/ 179000 w 484123"/>
                <a:gd name="connsiteY55" fmla="*/ 219179 h 277597"/>
                <a:gd name="connsiteX56" fmla="*/ 163041 w 484123"/>
                <a:gd name="connsiteY56" fmla="*/ 244180 h 277597"/>
                <a:gd name="connsiteX57" fmla="*/ 173414 w 484123"/>
                <a:gd name="connsiteY57" fmla="*/ 250563 h 277597"/>
                <a:gd name="connsiteX58" fmla="*/ 188575 w 484123"/>
                <a:gd name="connsiteY58" fmla="*/ 244180 h 277597"/>
                <a:gd name="connsiteX59" fmla="*/ 198150 w 484123"/>
                <a:gd name="connsiteY59" fmla="*/ 250829 h 277597"/>
                <a:gd name="connsiteX60" fmla="*/ 211182 w 484123"/>
                <a:gd name="connsiteY60" fmla="*/ 230349 h 277597"/>
                <a:gd name="connsiteX61" fmla="*/ 234322 w 484123"/>
                <a:gd name="connsiteY61" fmla="*/ 202954 h 277597"/>
                <a:gd name="connsiteX62" fmla="*/ 264377 w 484123"/>
                <a:gd name="connsiteY62" fmla="*/ 198433 h 277597"/>
                <a:gd name="connsiteX63" fmla="*/ 267036 w 484123"/>
                <a:gd name="connsiteY63" fmla="*/ 215987 h 277597"/>
                <a:gd name="connsiteX64" fmla="*/ 311188 w 484123"/>
                <a:gd name="connsiteY64" fmla="*/ 222370 h 277597"/>
                <a:gd name="connsiteX65" fmla="*/ 275016 w 484123"/>
                <a:gd name="connsiteY65" fmla="*/ 242318 h 277597"/>
                <a:gd name="connsiteX66" fmla="*/ 302411 w 484123"/>
                <a:gd name="connsiteY66" fmla="*/ 254819 h 277597"/>
                <a:gd name="connsiteX67" fmla="*/ 303741 w 484123"/>
                <a:gd name="connsiteY67" fmla="*/ 275831 h 277597"/>
                <a:gd name="connsiteX68" fmla="*/ 325817 w 484123"/>
                <a:gd name="connsiteY68" fmla="*/ 270511 h 277597"/>
                <a:gd name="connsiteX69" fmla="*/ 351881 w 484123"/>
                <a:gd name="connsiteY69" fmla="*/ 259340 h 277597"/>
                <a:gd name="connsiteX70" fmla="*/ 388054 w 484123"/>
                <a:gd name="connsiteY70" fmla="*/ 254021 h 277597"/>
                <a:gd name="connsiteX71" fmla="*/ 360659 w 484123"/>
                <a:gd name="connsiteY71" fmla="*/ 246840 h 277597"/>
                <a:gd name="connsiteX72" fmla="*/ 338583 w 484123"/>
                <a:gd name="connsiteY72" fmla="*/ 224764 h 277597"/>
                <a:gd name="connsiteX73" fmla="*/ 372627 w 484123"/>
                <a:gd name="connsiteY73" fmla="*/ 203220 h 277597"/>
                <a:gd name="connsiteX74" fmla="*/ 407204 w 484123"/>
                <a:gd name="connsiteY74" fmla="*/ 192847 h 277597"/>
                <a:gd name="connsiteX75" fmla="*/ 429280 w 484123"/>
                <a:gd name="connsiteY75" fmla="*/ 186730 h 277597"/>
                <a:gd name="connsiteX76" fmla="*/ 431141 w 484123"/>
                <a:gd name="connsiteY76" fmla="*/ 173963 h 27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84123" h="277597">
                  <a:moveTo>
                    <a:pt x="431141" y="173963"/>
                  </a:moveTo>
                  <a:cubicBezTo>
                    <a:pt x="435397" y="173431"/>
                    <a:pt x="447898" y="159601"/>
                    <a:pt x="452154" y="159601"/>
                  </a:cubicBezTo>
                  <a:cubicBezTo>
                    <a:pt x="456409" y="159601"/>
                    <a:pt x="474495" y="163324"/>
                    <a:pt x="474495" y="160133"/>
                  </a:cubicBezTo>
                  <a:cubicBezTo>
                    <a:pt x="474495" y="157207"/>
                    <a:pt x="480613" y="146834"/>
                    <a:pt x="479283" y="143908"/>
                  </a:cubicBezTo>
                  <a:cubicBezTo>
                    <a:pt x="478218" y="140983"/>
                    <a:pt x="472102" y="136727"/>
                    <a:pt x="473431" y="133535"/>
                  </a:cubicBezTo>
                  <a:cubicBezTo>
                    <a:pt x="474495" y="130610"/>
                    <a:pt x="483006" y="130610"/>
                    <a:pt x="483006" y="126886"/>
                  </a:cubicBezTo>
                  <a:cubicBezTo>
                    <a:pt x="483006" y="123162"/>
                    <a:pt x="476357" y="121567"/>
                    <a:pt x="476357" y="118907"/>
                  </a:cubicBezTo>
                  <a:cubicBezTo>
                    <a:pt x="476357" y="116513"/>
                    <a:pt x="484868" y="112258"/>
                    <a:pt x="484070" y="107470"/>
                  </a:cubicBezTo>
                  <a:cubicBezTo>
                    <a:pt x="483538" y="102683"/>
                    <a:pt x="476357" y="102151"/>
                    <a:pt x="468378" y="97895"/>
                  </a:cubicBezTo>
                  <a:cubicBezTo>
                    <a:pt x="460665" y="93639"/>
                    <a:pt x="452685" y="95501"/>
                    <a:pt x="445504" y="91778"/>
                  </a:cubicBezTo>
                  <a:cubicBezTo>
                    <a:pt x="438323" y="88320"/>
                    <a:pt x="423162" y="90448"/>
                    <a:pt x="423162" y="88320"/>
                  </a:cubicBezTo>
                  <a:cubicBezTo>
                    <a:pt x="423162" y="85926"/>
                    <a:pt x="413588" y="77947"/>
                    <a:pt x="411193" y="73957"/>
                  </a:cubicBezTo>
                  <a:cubicBezTo>
                    <a:pt x="408800" y="69702"/>
                    <a:pt x="401086" y="72096"/>
                    <a:pt x="396033" y="75287"/>
                  </a:cubicBezTo>
                  <a:cubicBezTo>
                    <a:pt x="391245" y="78213"/>
                    <a:pt x="386990" y="79543"/>
                    <a:pt x="382203" y="76617"/>
                  </a:cubicBezTo>
                  <a:cubicBezTo>
                    <a:pt x="377415" y="73692"/>
                    <a:pt x="373159" y="68638"/>
                    <a:pt x="368904" y="70500"/>
                  </a:cubicBezTo>
                  <a:cubicBezTo>
                    <a:pt x="364648" y="72362"/>
                    <a:pt x="356935" y="71032"/>
                    <a:pt x="358797" y="65180"/>
                  </a:cubicBezTo>
                  <a:cubicBezTo>
                    <a:pt x="360659" y="59063"/>
                    <a:pt x="351084" y="46030"/>
                    <a:pt x="346828" y="44169"/>
                  </a:cubicBezTo>
                  <a:cubicBezTo>
                    <a:pt x="342572" y="42307"/>
                    <a:pt x="330072" y="45232"/>
                    <a:pt x="326880" y="39381"/>
                  </a:cubicBezTo>
                  <a:cubicBezTo>
                    <a:pt x="323954" y="33264"/>
                    <a:pt x="318369" y="28476"/>
                    <a:pt x="320763" y="24221"/>
                  </a:cubicBezTo>
                  <a:cubicBezTo>
                    <a:pt x="323157" y="19965"/>
                    <a:pt x="320231" y="8528"/>
                    <a:pt x="317039" y="3741"/>
                  </a:cubicBezTo>
                  <a:cubicBezTo>
                    <a:pt x="314113" y="-1047"/>
                    <a:pt x="298953" y="-515"/>
                    <a:pt x="294697" y="1347"/>
                  </a:cubicBezTo>
                  <a:cubicBezTo>
                    <a:pt x="290442" y="3209"/>
                    <a:pt x="280867" y="-515"/>
                    <a:pt x="276612" y="1879"/>
                  </a:cubicBezTo>
                  <a:cubicBezTo>
                    <a:pt x="272356" y="4273"/>
                    <a:pt x="269962" y="8528"/>
                    <a:pt x="263845" y="8528"/>
                  </a:cubicBezTo>
                  <a:cubicBezTo>
                    <a:pt x="260387" y="8528"/>
                    <a:pt x="258259" y="8262"/>
                    <a:pt x="256398" y="5337"/>
                  </a:cubicBezTo>
                  <a:cubicBezTo>
                    <a:pt x="250014" y="8262"/>
                    <a:pt x="238843" y="8794"/>
                    <a:pt x="238843" y="8794"/>
                  </a:cubicBezTo>
                  <a:cubicBezTo>
                    <a:pt x="238843" y="8794"/>
                    <a:pt x="222885" y="21561"/>
                    <a:pt x="222885" y="26348"/>
                  </a:cubicBezTo>
                  <a:cubicBezTo>
                    <a:pt x="222885" y="31136"/>
                    <a:pt x="222087" y="39115"/>
                    <a:pt x="218097" y="35125"/>
                  </a:cubicBezTo>
                  <a:cubicBezTo>
                    <a:pt x="214108" y="31136"/>
                    <a:pt x="197086" y="31136"/>
                    <a:pt x="193096" y="33530"/>
                  </a:cubicBezTo>
                  <a:cubicBezTo>
                    <a:pt x="189106" y="35923"/>
                    <a:pt x="182723" y="23955"/>
                    <a:pt x="175276" y="27944"/>
                  </a:cubicBezTo>
                  <a:cubicBezTo>
                    <a:pt x="168095" y="31934"/>
                    <a:pt x="158520" y="22359"/>
                    <a:pt x="157722" y="26348"/>
                  </a:cubicBezTo>
                  <a:cubicBezTo>
                    <a:pt x="156924" y="30338"/>
                    <a:pt x="146551" y="27146"/>
                    <a:pt x="139104" y="23955"/>
                  </a:cubicBezTo>
                  <a:cubicBezTo>
                    <a:pt x="131922" y="20763"/>
                    <a:pt x="118890" y="25551"/>
                    <a:pt x="114102" y="19965"/>
                  </a:cubicBezTo>
                  <a:cubicBezTo>
                    <a:pt x="109315" y="14380"/>
                    <a:pt x="77930" y="14380"/>
                    <a:pt x="67557" y="14380"/>
                  </a:cubicBezTo>
                  <a:cubicBezTo>
                    <a:pt x="57184" y="14380"/>
                    <a:pt x="54790" y="19965"/>
                    <a:pt x="50003" y="24752"/>
                  </a:cubicBezTo>
                  <a:cubicBezTo>
                    <a:pt x="45747" y="29008"/>
                    <a:pt x="40694" y="28210"/>
                    <a:pt x="35374" y="27944"/>
                  </a:cubicBezTo>
                  <a:cubicBezTo>
                    <a:pt x="35906" y="31934"/>
                    <a:pt x="36704" y="35657"/>
                    <a:pt x="37768" y="37253"/>
                  </a:cubicBezTo>
                  <a:cubicBezTo>
                    <a:pt x="40162" y="40977"/>
                    <a:pt x="51599" y="58265"/>
                    <a:pt x="48673" y="63850"/>
                  </a:cubicBezTo>
                  <a:cubicBezTo>
                    <a:pt x="45747" y="69170"/>
                    <a:pt x="40162" y="69170"/>
                    <a:pt x="36704" y="73426"/>
                  </a:cubicBezTo>
                  <a:cubicBezTo>
                    <a:pt x="32981" y="77681"/>
                    <a:pt x="11969" y="96299"/>
                    <a:pt x="11437" y="99225"/>
                  </a:cubicBezTo>
                  <a:cubicBezTo>
                    <a:pt x="10905" y="102151"/>
                    <a:pt x="15161" y="115449"/>
                    <a:pt x="11969" y="117843"/>
                  </a:cubicBezTo>
                  <a:cubicBezTo>
                    <a:pt x="9043" y="120237"/>
                    <a:pt x="0" y="133003"/>
                    <a:pt x="0" y="137791"/>
                  </a:cubicBezTo>
                  <a:cubicBezTo>
                    <a:pt x="0" y="142578"/>
                    <a:pt x="6649" y="149228"/>
                    <a:pt x="11969" y="151089"/>
                  </a:cubicBezTo>
                  <a:cubicBezTo>
                    <a:pt x="14363" y="151888"/>
                    <a:pt x="15692" y="152951"/>
                    <a:pt x="16490" y="154281"/>
                  </a:cubicBezTo>
                  <a:cubicBezTo>
                    <a:pt x="20746" y="153749"/>
                    <a:pt x="24470" y="153483"/>
                    <a:pt x="26863" y="153483"/>
                  </a:cubicBezTo>
                  <a:cubicBezTo>
                    <a:pt x="30853" y="153483"/>
                    <a:pt x="48673" y="158271"/>
                    <a:pt x="54258" y="158271"/>
                  </a:cubicBezTo>
                  <a:cubicBezTo>
                    <a:pt x="59844" y="158271"/>
                    <a:pt x="67823" y="160665"/>
                    <a:pt x="70217" y="163058"/>
                  </a:cubicBezTo>
                  <a:cubicBezTo>
                    <a:pt x="72611" y="165452"/>
                    <a:pt x="78196" y="163856"/>
                    <a:pt x="82186" y="159867"/>
                  </a:cubicBezTo>
                  <a:cubicBezTo>
                    <a:pt x="86175" y="155877"/>
                    <a:pt x="90963" y="158271"/>
                    <a:pt x="95750" y="158271"/>
                  </a:cubicBezTo>
                  <a:cubicBezTo>
                    <a:pt x="100538" y="158271"/>
                    <a:pt x="108517" y="154281"/>
                    <a:pt x="110911" y="150292"/>
                  </a:cubicBezTo>
                  <a:cubicBezTo>
                    <a:pt x="113304" y="146302"/>
                    <a:pt x="137508" y="139919"/>
                    <a:pt x="143891" y="139121"/>
                  </a:cubicBezTo>
                  <a:cubicBezTo>
                    <a:pt x="150274" y="138323"/>
                    <a:pt x="159849" y="151089"/>
                    <a:pt x="165701" y="151089"/>
                  </a:cubicBezTo>
                  <a:cubicBezTo>
                    <a:pt x="171286" y="151089"/>
                    <a:pt x="181659" y="155079"/>
                    <a:pt x="184851" y="165452"/>
                  </a:cubicBezTo>
                  <a:cubicBezTo>
                    <a:pt x="188043" y="175825"/>
                    <a:pt x="197618" y="188858"/>
                    <a:pt x="201607" y="192847"/>
                  </a:cubicBezTo>
                  <a:cubicBezTo>
                    <a:pt x="205597" y="196837"/>
                    <a:pt x="207991" y="207210"/>
                    <a:pt x="207991" y="210401"/>
                  </a:cubicBezTo>
                  <a:cubicBezTo>
                    <a:pt x="207991" y="213593"/>
                    <a:pt x="199213" y="209603"/>
                    <a:pt x="189373" y="207210"/>
                  </a:cubicBezTo>
                  <a:cubicBezTo>
                    <a:pt x="179797" y="204816"/>
                    <a:pt x="179000" y="214391"/>
                    <a:pt x="179000" y="219179"/>
                  </a:cubicBezTo>
                  <a:cubicBezTo>
                    <a:pt x="179000" y="223966"/>
                    <a:pt x="165435" y="240988"/>
                    <a:pt x="163041" y="244180"/>
                  </a:cubicBezTo>
                  <a:cubicBezTo>
                    <a:pt x="160647" y="247372"/>
                    <a:pt x="167829" y="249765"/>
                    <a:pt x="173414" y="250563"/>
                  </a:cubicBezTo>
                  <a:cubicBezTo>
                    <a:pt x="175808" y="250829"/>
                    <a:pt x="185383" y="244180"/>
                    <a:pt x="188575" y="244180"/>
                  </a:cubicBezTo>
                  <a:cubicBezTo>
                    <a:pt x="189904" y="244180"/>
                    <a:pt x="193894" y="247372"/>
                    <a:pt x="198150" y="250829"/>
                  </a:cubicBezTo>
                  <a:cubicBezTo>
                    <a:pt x="197352" y="238329"/>
                    <a:pt x="199745" y="238860"/>
                    <a:pt x="211182" y="230349"/>
                  </a:cubicBezTo>
                  <a:cubicBezTo>
                    <a:pt x="222885" y="221572"/>
                    <a:pt x="223949" y="205082"/>
                    <a:pt x="234322" y="202954"/>
                  </a:cubicBezTo>
                  <a:cubicBezTo>
                    <a:pt x="244695" y="200826"/>
                    <a:pt x="249216" y="196039"/>
                    <a:pt x="264377" y="198433"/>
                  </a:cubicBezTo>
                  <a:cubicBezTo>
                    <a:pt x="279537" y="200826"/>
                    <a:pt x="256663" y="210401"/>
                    <a:pt x="267036" y="215987"/>
                  </a:cubicBezTo>
                  <a:cubicBezTo>
                    <a:pt x="277409" y="221572"/>
                    <a:pt x="309592" y="214391"/>
                    <a:pt x="311188" y="222370"/>
                  </a:cubicBezTo>
                  <a:cubicBezTo>
                    <a:pt x="312784" y="230349"/>
                    <a:pt x="274218" y="238329"/>
                    <a:pt x="275016" y="242318"/>
                  </a:cubicBezTo>
                  <a:cubicBezTo>
                    <a:pt x="275814" y="246308"/>
                    <a:pt x="295495" y="250297"/>
                    <a:pt x="302411" y="254819"/>
                  </a:cubicBezTo>
                  <a:cubicBezTo>
                    <a:pt x="309326" y="259340"/>
                    <a:pt x="300283" y="271575"/>
                    <a:pt x="303741" y="275831"/>
                  </a:cubicBezTo>
                  <a:cubicBezTo>
                    <a:pt x="306932" y="279820"/>
                    <a:pt x="317305" y="276629"/>
                    <a:pt x="325817" y="270511"/>
                  </a:cubicBezTo>
                  <a:cubicBezTo>
                    <a:pt x="334328" y="264394"/>
                    <a:pt x="340977" y="266522"/>
                    <a:pt x="351881" y="259340"/>
                  </a:cubicBezTo>
                  <a:cubicBezTo>
                    <a:pt x="362787" y="252159"/>
                    <a:pt x="385128" y="258542"/>
                    <a:pt x="388054" y="254021"/>
                  </a:cubicBezTo>
                  <a:cubicBezTo>
                    <a:pt x="390714" y="249499"/>
                    <a:pt x="381671" y="245244"/>
                    <a:pt x="360659" y="246840"/>
                  </a:cubicBezTo>
                  <a:cubicBezTo>
                    <a:pt x="339913" y="248436"/>
                    <a:pt x="338583" y="228753"/>
                    <a:pt x="338583" y="224764"/>
                  </a:cubicBezTo>
                  <a:cubicBezTo>
                    <a:pt x="338583" y="220774"/>
                    <a:pt x="360393" y="204284"/>
                    <a:pt x="372627" y="203220"/>
                  </a:cubicBezTo>
                  <a:cubicBezTo>
                    <a:pt x="385128" y="201890"/>
                    <a:pt x="395235" y="198433"/>
                    <a:pt x="407204" y="192847"/>
                  </a:cubicBezTo>
                  <a:cubicBezTo>
                    <a:pt x="411991" y="190719"/>
                    <a:pt x="420502" y="188326"/>
                    <a:pt x="429280" y="186730"/>
                  </a:cubicBezTo>
                  <a:cubicBezTo>
                    <a:pt x="429013" y="181144"/>
                    <a:pt x="427418" y="174495"/>
                    <a:pt x="431141" y="17396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EA5D0802-50B9-4D3A-9293-11BF61A8F4A0}"/>
                </a:ext>
              </a:extLst>
            </p:cNvPr>
            <p:cNvSpPr/>
            <p:nvPr/>
          </p:nvSpPr>
          <p:spPr>
            <a:xfrm>
              <a:off x="6374971" y="3615741"/>
              <a:ext cx="219232" cy="155650"/>
            </a:xfrm>
            <a:custGeom>
              <a:avLst/>
              <a:gdLst>
                <a:gd name="connsiteX0" fmla="*/ 238312 w 254392"/>
                <a:gd name="connsiteY0" fmla="*/ 89899 h 180613"/>
                <a:gd name="connsiteX1" fmla="*/ 222619 w 254392"/>
                <a:gd name="connsiteY1" fmla="*/ 74738 h 180613"/>
                <a:gd name="connsiteX2" fmla="*/ 209852 w 254392"/>
                <a:gd name="connsiteY2" fmla="*/ 57982 h 180613"/>
                <a:gd name="connsiteX3" fmla="*/ 206927 w 254392"/>
                <a:gd name="connsiteY3" fmla="*/ 38566 h 180613"/>
                <a:gd name="connsiteX4" fmla="*/ 204533 w 254392"/>
                <a:gd name="connsiteY4" fmla="*/ 19948 h 180613"/>
                <a:gd name="connsiteX5" fmla="*/ 179266 w 254392"/>
                <a:gd name="connsiteY5" fmla="*/ 12767 h 180613"/>
                <a:gd name="connsiteX6" fmla="*/ 164903 w 254392"/>
                <a:gd name="connsiteY6" fmla="*/ 12767 h 180613"/>
                <a:gd name="connsiteX7" fmla="*/ 151073 w 254392"/>
                <a:gd name="connsiteY7" fmla="*/ 6117 h 180613"/>
                <a:gd name="connsiteX8" fmla="*/ 136710 w 254392"/>
                <a:gd name="connsiteY8" fmla="*/ 1862 h 180613"/>
                <a:gd name="connsiteX9" fmla="*/ 135380 w 254392"/>
                <a:gd name="connsiteY9" fmla="*/ 0 h 180613"/>
                <a:gd name="connsiteX10" fmla="*/ 126869 w 254392"/>
                <a:gd name="connsiteY10" fmla="*/ 3458 h 180613"/>
                <a:gd name="connsiteX11" fmla="*/ 116496 w 254392"/>
                <a:gd name="connsiteY11" fmla="*/ 13033 h 180613"/>
                <a:gd name="connsiteX12" fmla="*/ 98144 w 254392"/>
                <a:gd name="connsiteY12" fmla="*/ 15426 h 180613"/>
                <a:gd name="connsiteX13" fmla="*/ 90963 w 254392"/>
                <a:gd name="connsiteY13" fmla="*/ 29789 h 180613"/>
                <a:gd name="connsiteX14" fmla="*/ 87771 w 254392"/>
                <a:gd name="connsiteY14" fmla="*/ 40162 h 180613"/>
                <a:gd name="connsiteX15" fmla="*/ 78994 w 254392"/>
                <a:gd name="connsiteY15" fmla="*/ 47343 h 180613"/>
                <a:gd name="connsiteX16" fmla="*/ 65429 w 254392"/>
                <a:gd name="connsiteY16" fmla="*/ 60110 h 180613"/>
                <a:gd name="connsiteX17" fmla="*/ 61440 w 254392"/>
                <a:gd name="connsiteY17" fmla="*/ 72877 h 180613"/>
                <a:gd name="connsiteX18" fmla="*/ 43885 w 254392"/>
                <a:gd name="connsiteY18" fmla="*/ 78462 h 180613"/>
                <a:gd name="connsiteX19" fmla="*/ 30321 w 254392"/>
                <a:gd name="connsiteY19" fmla="*/ 84845 h 180613"/>
                <a:gd name="connsiteX20" fmla="*/ 10373 w 254392"/>
                <a:gd name="connsiteY20" fmla="*/ 83515 h 180613"/>
                <a:gd name="connsiteX21" fmla="*/ 10107 w 254392"/>
                <a:gd name="connsiteY21" fmla="*/ 85909 h 180613"/>
                <a:gd name="connsiteX22" fmla="*/ 14363 w 254392"/>
                <a:gd name="connsiteY22" fmla="*/ 106389 h 180613"/>
                <a:gd name="connsiteX23" fmla="*/ 15692 w 254392"/>
                <a:gd name="connsiteY23" fmla="*/ 129795 h 180613"/>
                <a:gd name="connsiteX24" fmla="*/ 0 w 254392"/>
                <a:gd name="connsiteY24" fmla="*/ 143625 h 180613"/>
                <a:gd name="connsiteX25" fmla="*/ 9043 w 254392"/>
                <a:gd name="connsiteY25" fmla="*/ 157456 h 180613"/>
                <a:gd name="connsiteX26" fmla="*/ 8511 w 254392"/>
                <a:gd name="connsiteY26" fmla="*/ 172350 h 180613"/>
                <a:gd name="connsiteX27" fmla="*/ 23140 w 254392"/>
                <a:gd name="connsiteY27" fmla="*/ 169159 h 180613"/>
                <a:gd name="connsiteX28" fmla="*/ 40694 w 254392"/>
                <a:gd name="connsiteY28" fmla="*/ 158786 h 180613"/>
                <a:gd name="connsiteX29" fmla="*/ 87239 w 254392"/>
                <a:gd name="connsiteY29" fmla="*/ 164371 h 180613"/>
                <a:gd name="connsiteX30" fmla="*/ 112241 w 254392"/>
                <a:gd name="connsiteY30" fmla="*/ 168361 h 180613"/>
                <a:gd name="connsiteX31" fmla="*/ 130859 w 254392"/>
                <a:gd name="connsiteY31" fmla="*/ 170754 h 180613"/>
                <a:gd name="connsiteX32" fmla="*/ 148413 w 254392"/>
                <a:gd name="connsiteY32" fmla="*/ 172350 h 180613"/>
                <a:gd name="connsiteX33" fmla="*/ 166233 w 254392"/>
                <a:gd name="connsiteY33" fmla="*/ 177936 h 180613"/>
                <a:gd name="connsiteX34" fmla="*/ 191234 w 254392"/>
                <a:gd name="connsiteY34" fmla="*/ 179531 h 180613"/>
                <a:gd name="connsiteX35" fmla="*/ 196022 w 254392"/>
                <a:gd name="connsiteY35" fmla="*/ 170754 h 180613"/>
                <a:gd name="connsiteX36" fmla="*/ 211980 w 254392"/>
                <a:gd name="connsiteY36" fmla="*/ 153200 h 180613"/>
                <a:gd name="connsiteX37" fmla="*/ 229534 w 254392"/>
                <a:gd name="connsiteY37" fmla="*/ 149743 h 180613"/>
                <a:gd name="connsiteX38" fmla="*/ 225545 w 254392"/>
                <a:gd name="connsiteY38" fmla="*/ 138306 h 180613"/>
                <a:gd name="connsiteX39" fmla="*/ 221289 w 254392"/>
                <a:gd name="connsiteY39" fmla="*/ 113038 h 180613"/>
                <a:gd name="connsiteX40" fmla="*/ 240440 w 254392"/>
                <a:gd name="connsiteY40" fmla="*/ 115964 h 180613"/>
                <a:gd name="connsiteX41" fmla="*/ 254270 w 254392"/>
                <a:gd name="connsiteY41" fmla="*/ 103197 h 180613"/>
                <a:gd name="connsiteX42" fmla="*/ 238312 w 254392"/>
                <a:gd name="connsiteY42" fmla="*/ 89899 h 18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4392" h="180613">
                  <a:moveTo>
                    <a:pt x="238312" y="89899"/>
                  </a:moveTo>
                  <a:cubicBezTo>
                    <a:pt x="233524" y="88569"/>
                    <a:pt x="230332" y="77930"/>
                    <a:pt x="222619" y="74738"/>
                  </a:cubicBezTo>
                  <a:cubicBezTo>
                    <a:pt x="214906" y="71813"/>
                    <a:pt x="216502" y="61972"/>
                    <a:pt x="209852" y="57982"/>
                  </a:cubicBezTo>
                  <a:cubicBezTo>
                    <a:pt x="203203" y="53726"/>
                    <a:pt x="207459" y="45215"/>
                    <a:pt x="206927" y="38566"/>
                  </a:cubicBezTo>
                  <a:cubicBezTo>
                    <a:pt x="206395" y="31917"/>
                    <a:pt x="208257" y="21810"/>
                    <a:pt x="204533" y="19948"/>
                  </a:cubicBezTo>
                  <a:cubicBezTo>
                    <a:pt x="200809" y="18086"/>
                    <a:pt x="185915" y="9575"/>
                    <a:pt x="179266" y="12767"/>
                  </a:cubicBezTo>
                  <a:cubicBezTo>
                    <a:pt x="172616" y="15692"/>
                    <a:pt x="167829" y="18086"/>
                    <a:pt x="164903" y="12767"/>
                  </a:cubicBezTo>
                  <a:cubicBezTo>
                    <a:pt x="161977" y="7447"/>
                    <a:pt x="157722" y="4256"/>
                    <a:pt x="151073" y="6117"/>
                  </a:cubicBezTo>
                  <a:cubicBezTo>
                    <a:pt x="144423" y="7979"/>
                    <a:pt x="140168" y="5054"/>
                    <a:pt x="136710" y="1862"/>
                  </a:cubicBezTo>
                  <a:cubicBezTo>
                    <a:pt x="136178" y="1330"/>
                    <a:pt x="135646" y="798"/>
                    <a:pt x="135380" y="0"/>
                  </a:cubicBezTo>
                  <a:cubicBezTo>
                    <a:pt x="132720" y="532"/>
                    <a:pt x="129263" y="1596"/>
                    <a:pt x="126869" y="3458"/>
                  </a:cubicBezTo>
                  <a:cubicBezTo>
                    <a:pt x="122879" y="6649"/>
                    <a:pt x="122081" y="13033"/>
                    <a:pt x="116496" y="13033"/>
                  </a:cubicBezTo>
                  <a:cubicBezTo>
                    <a:pt x="110911" y="13033"/>
                    <a:pt x="104527" y="10639"/>
                    <a:pt x="98144" y="15426"/>
                  </a:cubicBezTo>
                  <a:cubicBezTo>
                    <a:pt x="91761" y="20214"/>
                    <a:pt x="90165" y="25799"/>
                    <a:pt x="90963" y="29789"/>
                  </a:cubicBezTo>
                  <a:cubicBezTo>
                    <a:pt x="91761" y="33779"/>
                    <a:pt x="92559" y="40162"/>
                    <a:pt x="87771" y="40162"/>
                  </a:cubicBezTo>
                  <a:cubicBezTo>
                    <a:pt x="82984" y="40162"/>
                    <a:pt x="83781" y="45747"/>
                    <a:pt x="78994" y="47343"/>
                  </a:cubicBezTo>
                  <a:cubicBezTo>
                    <a:pt x="74206" y="48939"/>
                    <a:pt x="66227" y="56120"/>
                    <a:pt x="65429" y="60110"/>
                  </a:cubicBezTo>
                  <a:cubicBezTo>
                    <a:pt x="64631" y="64099"/>
                    <a:pt x="64631" y="72877"/>
                    <a:pt x="61440" y="72877"/>
                  </a:cubicBezTo>
                  <a:cubicBezTo>
                    <a:pt x="58248" y="72877"/>
                    <a:pt x="47077" y="74472"/>
                    <a:pt x="43885" y="78462"/>
                  </a:cubicBezTo>
                  <a:cubicBezTo>
                    <a:pt x="40694" y="82451"/>
                    <a:pt x="36704" y="86441"/>
                    <a:pt x="30321" y="84845"/>
                  </a:cubicBezTo>
                  <a:cubicBezTo>
                    <a:pt x="27129" y="84047"/>
                    <a:pt x="18086" y="83515"/>
                    <a:pt x="10373" y="83515"/>
                  </a:cubicBezTo>
                  <a:cubicBezTo>
                    <a:pt x="10373" y="84313"/>
                    <a:pt x="10373" y="85111"/>
                    <a:pt x="10107" y="85909"/>
                  </a:cubicBezTo>
                  <a:cubicBezTo>
                    <a:pt x="7181" y="94420"/>
                    <a:pt x="9575" y="102134"/>
                    <a:pt x="14363" y="106389"/>
                  </a:cubicBezTo>
                  <a:cubicBezTo>
                    <a:pt x="19150" y="110645"/>
                    <a:pt x="21012" y="127401"/>
                    <a:pt x="15692" y="129795"/>
                  </a:cubicBezTo>
                  <a:cubicBezTo>
                    <a:pt x="10373" y="132188"/>
                    <a:pt x="0" y="139370"/>
                    <a:pt x="0" y="143625"/>
                  </a:cubicBezTo>
                  <a:cubicBezTo>
                    <a:pt x="0" y="147881"/>
                    <a:pt x="10905" y="151338"/>
                    <a:pt x="9043" y="157456"/>
                  </a:cubicBezTo>
                  <a:cubicBezTo>
                    <a:pt x="7979" y="160913"/>
                    <a:pt x="7979" y="167031"/>
                    <a:pt x="8511" y="172350"/>
                  </a:cubicBezTo>
                  <a:cubicBezTo>
                    <a:pt x="13565" y="172616"/>
                    <a:pt x="18618" y="173414"/>
                    <a:pt x="23140" y="169159"/>
                  </a:cubicBezTo>
                  <a:cubicBezTo>
                    <a:pt x="27927" y="164371"/>
                    <a:pt x="30321" y="158786"/>
                    <a:pt x="40694" y="158786"/>
                  </a:cubicBezTo>
                  <a:cubicBezTo>
                    <a:pt x="51067" y="158786"/>
                    <a:pt x="82451" y="158786"/>
                    <a:pt x="87239" y="164371"/>
                  </a:cubicBezTo>
                  <a:cubicBezTo>
                    <a:pt x="92027" y="169957"/>
                    <a:pt x="104793" y="165169"/>
                    <a:pt x="112241" y="168361"/>
                  </a:cubicBezTo>
                  <a:cubicBezTo>
                    <a:pt x="119422" y="171552"/>
                    <a:pt x="130061" y="174744"/>
                    <a:pt x="130859" y="170754"/>
                  </a:cubicBezTo>
                  <a:cubicBezTo>
                    <a:pt x="131656" y="166765"/>
                    <a:pt x="141232" y="176340"/>
                    <a:pt x="148413" y="172350"/>
                  </a:cubicBezTo>
                  <a:cubicBezTo>
                    <a:pt x="155594" y="168361"/>
                    <a:pt x="161977" y="180329"/>
                    <a:pt x="166233" y="177936"/>
                  </a:cubicBezTo>
                  <a:cubicBezTo>
                    <a:pt x="170222" y="175542"/>
                    <a:pt x="186979" y="175542"/>
                    <a:pt x="191234" y="179531"/>
                  </a:cubicBezTo>
                  <a:cubicBezTo>
                    <a:pt x="195224" y="183521"/>
                    <a:pt x="196022" y="175542"/>
                    <a:pt x="196022" y="170754"/>
                  </a:cubicBezTo>
                  <a:cubicBezTo>
                    <a:pt x="196022" y="165967"/>
                    <a:pt x="211980" y="153200"/>
                    <a:pt x="211980" y="153200"/>
                  </a:cubicBezTo>
                  <a:cubicBezTo>
                    <a:pt x="211980" y="153200"/>
                    <a:pt x="222885" y="152668"/>
                    <a:pt x="229534" y="149743"/>
                  </a:cubicBezTo>
                  <a:cubicBezTo>
                    <a:pt x="228205" y="147615"/>
                    <a:pt x="226875" y="144157"/>
                    <a:pt x="225545" y="138306"/>
                  </a:cubicBezTo>
                  <a:cubicBezTo>
                    <a:pt x="222619" y="125007"/>
                    <a:pt x="217832" y="117294"/>
                    <a:pt x="221289" y="113038"/>
                  </a:cubicBezTo>
                  <a:cubicBezTo>
                    <a:pt x="224747" y="108783"/>
                    <a:pt x="235120" y="118358"/>
                    <a:pt x="240440" y="115964"/>
                  </a:cubicBezTo>
                  <a:cubicBezTo>
                    <a:pt x="245759" y="113570"/>
                    <a:pt x="255600" y="108783"/>
                    <a:pt x="254270" y="103197"/>
                  </a:cubicBezTo>
                  <a:cubicBezTo>
                    <a:pt x="252142" y="98410"/>
                    <a:pt x="243099" y="90963"/>
                    <a:pt x="238312" y="89899"/>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09" name="Freeform: Shape 308">
              <a:extLst>
                <a:ext uri="{FF2B5EF4-FFF2-40B4-BE49-F238E27FC236}">
                  <a16:creationId xmlns:a16="http://schemas.microsoft.com/office/drawing/2014/main" id="{1BEF1A18-CAF8-43B8-B1E0-2FD8C8EA01C0}"/>
                </a:ext>
              </a:extLst>
            </p:cNvPr>
            <p:cNvSpPr/>
            <p:nvPr/>
          </p:nvSpPr>
          <p:spPr>
            <a:xfrm>
              <a:off x="6321528" y="3552633"/>
              <a:ext cx="169882" cy="81216"/>
            </a:xfrm>
            <a:custGeom>
              <a:avLst/>
              <a:gdLst>
                <a:gd name="connsiteX0" fmla="*/ 64673 w 197127"/>
                <a:gd name="connsiteY0" fmla="*/ 65783 h 94241"/>
                <a:gd name="connsiteX1" fmla="*/ 98984 w 197127"/>
                <a:gd name="connsiteY1" fmla="*/ 65783 h 94241"/>
                <a:gd name="connsiteX2" fmla="*/ 114942 w 197127"/>
                <a:gd name="connsiteY2" fmla="*/ 71900 h 94241"/>
                <a:gd name="connsiteX3" fmla="*/ 140742 w 197127"/>
                <a:gd name="connsiteY3" fmla="*/ 85465 h 94241"/>
                <a:gd name="connsiteX4" fmla="*/ 154572 w 197127"/>
                <a:gd name="connsiteY4" fmla="*/ 94242 h 94241"/>
                <a:gd name="connsiteX5" fmla="*/ 159891 w 197127"/>
                <a:gd name="connsiteY5" fmla="*/ 88390 h 94241"/>
                <a:gd name="connsiteX6" fmla="*/ 178244 w 197127"/>
                <a:gd name="connsiteY6" fmla="*/ 85997 h 94241"/>
                <a:gd name="connsiteX7" fmla="*/ 188617 w 197127"/>
                <a:gd name="connsiteY7" fmla="*/ 76422 h 94241"/>
                <a:gd name="connsiteX8" fmla="*/ 197128 w 197127"/>
                <a:gd name="connsiteY8" fmla="*/ 72964 h 94241"/>
                <a:gd name="connsiteX9" fmla="*/ 191276 w 197127"/>
                <a:gd name="connsiteY9" fmla="*/ 56208 h 94241"/>
                <a:gd name="connsiteX10" fmla="*/ 182765 w 197127"/>
                <a:gd name="connsiteY10" fmla="*/ 40515 h 94241"/>
                <a:gd name="connsiteX11" fmla="*/ 179839 w 197127"/>
                <a:gd name="connsiteY11" fmla="*/ 25355 h 94241"/>
                <a:gd name="connsiteX12" fmla="*/ 175318 w 197127"/>
                <a:gd name="connsiteY12" fmla="*/ 18440 h 94241"/>
                <a:gd name="connsiteX13" fmla="*/ 149518 w 197127"/>
                <a:gd name="connsiteY13" fmla="*/ 16844 h 94241"/>
                <a:gd name="connsiteX14" fmla="*/ 122124 w 197127"/>
                <a:gd name="connsiteY14" fmla="*/ 885 h 94241"/>
                <a:gd name="connsiteX15" fmla="*/ 92867 w 197127"/>
                <a:gd name="connsiteY15" fmla="*/ 1417 h 94241"/>
                <a:gd name="connsiteX16" fmla="*/ 90473 w 197127"/>
                <a:gd name="connsiteY16" fmla="*/ 28281 h 94241"/>
                <a:gd name="connsiteX17" fmla="*/ 68397 w 197127"/>
                <a:gd name="connsiteY17" fmla="*/ 38653 h 94241"/>
                <a:gd name="connsiteX18" fmla="*/ 44193 w 197127"/>
                <a:gd name="connsiteY18" fmla="*/ 10460 h 94241"/>
                <a:gd name="connsiteX19" fmla="*/ 18128 w 197127"/>
                <a:gd name="connsiteY19" fmla="*/ 22429 h 94241"/>
                <a:gd name="connsiteX20" fmla="*/ 7223 w 197127"/>
                <a:gd name="connsiteY20" fmla="*/ 44239 h 94241"/>
                <a:gd name="connsiteX21" fmla="*/ 3234 w 197127"/>
                <a:gd name="connsiteY21" fmla="*/ 70038 h 94241"/>
                <a:gd name="connsiteX22" fmla="*/ 4032 w 197127"/>
                <a:gd name="connsiteY22" fmla="*/ 71368 h 94241"/>
                <a:gd name="connsiteX23" fmla="*/ 25575 w 197127"/>
                <a:gd name="connsiteY23" fmla="*/ 65783 h 94241"/>
                <a:gd name="connsiteX24" fmla="*/ 64673 w 197127"/>
                <a:gd name="connsiteY24" fmla="*/ 65783 h 9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7127" h="94241">
                  <a:moveTo>
                    <a:pt x="64673" y="65783"/>
                  </a:moveTo>
                  <a:cubicBezTo>
                    <a:pt x="72121" y="65783"/>
                    <a:pt x="89409" y="69506"/>
                    <a:pt x="98984" y="65783"/>
                  </a:cubicBezTo>
                  <a:cubicBezTo>
                    <a:pt x="108825" y="62059"/>
                    <a:pt x="108825" y="73230"/>
                    <a:pt x="114942" y="71900"/>
                  </a:cubicBezTo>
                  <a:cubicBezTo>
                    <a:pt x="121060" y="70570"/>
                    <a:pt x="133294" y="79347"/>
                    <a:pt x="140742" y="85465"/>
                  </a:cubicBezTo>
                  <a:cubicBezTo>
                    <a:pt x="144731" y="88656"/>
                    <a:pt x="149253" y="91316"/>
                    <a:pt x="154572" y="94242"/>
                  </a:cubicBezTo>
                  <a:cubicBezTo>
                    <a:pt x="155636" y="92114"/>
                    <a:pt x="157232" y="90252"/>
                    <a:pt x="159891" y="88390"/>
                  </a:cubicBezTo>
                  <a:cubicBezTo>
                    <a:pt x="166275" y="83603"/>
                    <a:pt x="172658" y="85997"/>
                    <a:pt x="178244" y="85997"/>
                  </a:cubicBezTo>
                  <a:cubicBezTo>
                    <a:pt x="183829" y="85997"/>
                    <a:pt x="184627" y="79613"/>
                    <a:pt x="188617" y="76422"/>
                  </a:cubicBezTo>
                  <a:cubicBezTo>
                    <a:pt x="191010" y="74560"/>
                    <a:pt x="194468" y="73496"/>
                    <a:pt x="197128" y="72964"/>
                  </a:cubicBezTo>
                  <a:cubicBezTo>
                    <a:pt x="195000" y="68442"/>
                    <a:pt x="195000" y="59931"/>
                    <a:pt x="191276" y="56208"/>
                  </a:cubicBezTo>
                  <a:cubicBezTo>
                    <a:pt x="187021" y="51952"/>
                    <a:pt x="180903" y="44771"/>
                    <a:pt x="182765" y="40515"/>
                  </a:cubicBezTo>
                  <a:cubicBezTo>
                    <a:pt x="184627" y="36260"/>
                    <a:pt x="184627" y="30142"/>
                    <a:pt x="179839" y="25355"/>
                  </a:cubicBezTo>
                  <a:cubicBezTo>
                    <a:pt x="177711" y="23227"/>
                    <a:pt x="176116" y="20833"/>
                    <a:pt x="175318" y="18440"/>
                  </a:cubicBezTo>
                  <a:cubicBezTo>
                    <a:pt x="165477" y="17110"/>
                    <a:pt x="152444" y="15780"/>
                    <a:pt x="149518" y="16844"/>
                  </a:cubicBezTo>
                  <a:cubicBezTo>
                    <a:pt x="144731" y="18440"/>
                    <a:pt x="125315" y="3279"/>
                    <a:pt x="122124" y="885"/>
                  </a:cubicBezTo>
                  <a:cubicBezTo>
                    <a:pt x="119996" y="-710"/>
                    <a:pt x="105633" y="87"/>
                    <a:pt x="92867" y="1417"/>
                  </a:cubicBezTo>
                  <a:cubicBezTo>
                    <a:pt x="85419" y="9662"/>
                    <a:pt x="90739" y="15780"/>
                    <a:pt x="90473" y="28281"/>
                  </a:cubicBezTo>
                  <a:cubicBezTo>
                    <a:pt x="89941" y="41047"/>
                    <a:pt x="75844" y="38653"/>
                    <a:pt x="68397" y="38653"/>
                  </a:cubicBezTo>
                  <a:cubicBezTo>
                    <a:pt x="60684" y="38653"/>
                    <a:pt x="48183" y="15780"/>
                    <a:pt x="44193" y="10460"/>
                  </a:cubicBezTo>
                  <a:cubicBezTo>
                    <a:pt x="40204" y="5141"/>
                    <a:pt x="27437" y="16844"/>
                    <a:pt x="18128" y="22429"/>
                  </a:cubicBezTo>
                  <a:cubicBezTo>
                    <a:pt x="8819" y="28015"/>
                    <a:pt x="13607" y="38919"/>
                    <a:pt x="7223" y="44239"/>
                  </a:cubicBezTo>
                  <a:cubicBezTo>
                    <a:pt x="840" y="49558"/>
                    <a:pt x="-3150" y="58335"/>
                    <a:pt x="3234" y="70038"/>
                  </a:cubicBezTo>
                  <a:cubicBezTo>
                    <a:pt x="3500" y="70570"/>
                    <a:pt x="3766" y="71102"/>
                    <a:pt x="4032" y="71368"/>
                  </a:cubicBezTo>
                  <a:cubicBezTo>
                    <a:pt x="12011" y="70836"/>
                    <a:pt x="20522" y="69240"/>
                    <a:pt x="25575" y="65783"/>
                  </a:cubicBezTo>
                  <a:cubicBezTo>
                    <a:pt x="33820" y="59665"/>
                    <a:pt x="57226" y="65783"/>
                    <a:pt x="64673" y="6578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1F601797-2101-4C2A-BB8D-384CBB1CFAEE}"/>
                </a:ext>
              </a:extLst>
            </p:cNvPr>
            <p:cNvSpPr/>
            <p:nvPr/>
          </p:nvSpPr>
          <p:spPr>
            <a:xfrm>
              <a:off x="6320047" y="3607668"/>
              <a:ext cx="134231" cy="81960"/>
            </a:xfrm>
            <a:custGeom>
              <a:avLst/>
              <a:gdLst>
                <a:gd name="connsiteX0" fmla="*/ 20644 w 155758"/>
                <a:gd name="connsiteY0" fmla="*/ 46072 h 95105"/>
                <a:gd name="connsiteX1" fmla="*/ 36869 w 155758"/>
                <a:gd name="connsiteY1" fmla="*/ 52190 h 95105"/>
                <a:gd name="connsiteX2" fmla="*/ 52029 w 155758"/>
                <a:gd name="connsiteY2" fmla="*/ 61233 h 95105"/>
                <a:gd name="connsiteX3" fmla="*/ 52029 w 155758"/>
                <a:gd name="connsiteY3" fmla="*/ 80649 h 95105"/>
                <a:gd name="connsiteX4" fmla="*/ 73307 w 155758"/>
                <a:gd name="connsiteY4" fmla="*/ 93416 h 95105"/>
                <a:gd name="connsiteX5" fmla="*/ 93255 w 155758"/>
                <a:gd name="connsiteY5" fmla="*/ 94745 h 95105"/>
                <a:gd name="connsiteX6" fmla="*/ 106820 w 155758"/>
                <a:gd name="connsiteY6" fmla="*/ 88362 h 95105"/>
                <a:gd name="connsiteX7" fmla="*/ 124374 w 155758"/>
                <a:gd name="connsiteY7" fmla="*/ 82777 h 95105"/>
                <a:gd name="connsiteX8" fmla="*/ 128363 w 155758"/>
                <a:gd name="connsiteY8" fmla="*/ 70010 h 95105"/>
                <a:gd name="connsiteX9" fmla="*/ 141928 w 155758"/>
                <a:gd name="connsiteY9" fmla="*/ 57243 h 95105"/>
                <a:gd name="connsiteX10" fmla="*/ 150705 w 155758"/>
                <a:gd name="connsiteY10" fmla="*/ 50062 h 95105"/>
                <a:gd name="connsiteX11" fmla="*/ 153897 w 155758"/>
                <a:gd name="connsiteY11" fmla="*/ 39689 h 95105"/>
                <a:gd name="connsiteX12" fmla="*/ 155759 w 155758"/>
                <a:gd name="connsiteY12" fmla="*/ 31178 h 95105"/>
                <a:gd name="connsiteX13" fmla="*/ 141928 w 155758"/>
                <a:gd name="connsiteY13" fmla="*/ 22401 h 95105"/>
                <a:gd name="connsiteX14" fmla="*/ 116129 w 155758"/>
                <a:gd name="connsiteY14" fmla="*/ 8836 h 95105"/>
                <a:gd name="connsiteX15" fmla="*/ 100170 w 155758"/>
                <a:gd name="connsiteY15" fmla="*/ 2719 h 95105"/>
                <a:gd name="connsiteX16" fmla="*/ 65860 w 155758"/>
                <a:gd name="connsiteY16" fmla="*/ 2719 h 95105"/>
                <a:gd name="connsiteX17" fmla="*/ 26496 w 155758"/>
                <a:gd name="connsiteY17" fmla="*/ 2719 h 95105"/>
                <a:gd name="connsiteX18" fmla="*/ 4952 w 155758"/>
                <a:gd name="connsiteY18" fmla="*/ 8304 h 95105"/>
                <a:gd name="connsiteX19" fmla="*/ 2292 w 155758"/>
                <a:gd name="connsiteY19" fmla="*/ 37827 h 95105"/>
                <a:gd name="connsiteX20" fmla="*/ 3622 w 155758"/>
                <a:gd name="connsiteY20" fmla="*/ 45274 h 95105"/>
                <a:gd name="connsiteX21" fmla="*/ 20644 w 155758"/>
                <a:gd name="connsiteY21" fmla="*/ 46072 h 9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758" h="95105">
                  <a:moveTo>
                    <a:pt x="20644" y="46072"/>
                  </a:moveTo>
                  <a:cubicBezTo>
                    <a:pt x="23570" y="50328"/>
                    <a:pt x="33411" y="53786"/>
                    <a:pt x="36869" y="52190"/>
                  </a:cubicBezTo>
                  <a:cubicBezTo>
                    <a:pt x="40592" y="50328"/>
                    <a:pt x="52029" y="56445"/>
                    <a:pt x="52029" y="61233"/>
                  </a:cubicBezTo>
                  <a:cubicBezTo>
                    <a:pt x="52029" y="66020"/>
                    <a:pt x="49103" y="80649"/>
                    <a:pt x="52029" y="80649"/>
                  </a:cubicBezTo>
                  <a:cubicBezTo>
                    <a:pt x="54689" y="80649"/>
                    <a:pt x="71977" y="85968"/>
                    <a:pt x="73307" y="93416"/>
                  </a:cubicBezTo>
                  <a:cubicBezTo>
                    <a:pt x="81020" y="93681"/>
                    <a:pt x="90063" y="93947"/>
                    <a:pt x="93255" y="94745"/>
                  </a:cubicBezTo>
                  <a:cubicBezTo>
                    <a:pt x="99638" y="96341"/>
                    <a:pt x="103628" y="92352"/>
                    <a:pt x="106820" y="88362"/>
                  </a:cubicBezTo>
                  <a:cubicBezTo>
                    <a:pt x="110011" y="84372"/>
                    <a:pt x="121182" y="82777"/>
                    <a:pt x="124374" y="82777"/>
                  </a:cubicBezTo>
                  <a:cubicBezTo>
                    <a:pt x="127565" y="82777"/>
                    <a:pt x="127565" y="73999"/>
                    <a:pt x="128363" y="70010"/>
                  </a:cubicBezTo>
                  <a:cubicBezTo>
                    <a:pt x="129161" y="66020"/>
                    <a:pt x="137141" y="58839"/>
                    <a:pt x="141928" y="57243"/>
                  </a:cubicBezTo>
                  <a:cubicBezTo>
                    <a:pt x="146715" y="55647"/>
                    <a:pt x="145917" y="50062"/>
                    <a:pt x="150705" y="50062"/>
                  </a:cubicBezTo>
                  <a:cubicBezTo>
                    <a:pt x="155492" y="50062"/>
                    <a:pt x="154695" y="43679"/>
                    <a:pt x="153897" y="39689"/>
                  </a:cubicBezTo>
                  <a:cubicBezTo>
                    <a:pt x="153365" y="37295"/>
                    <a:pt x="153897" y="34104"/>
                    <a:pt x="155759" y="31178"/>
                  </a:cubicBezTo>
                  <a:cubicBezTo>
                    <a:pt x="150705" y="28252"/>
                    <a:pt x="145917" y="25593"/>
                    <a:pt x="141928" y="22401"/>
                  </a:cubicBezTo>
                  <a:cubicBezTo>
                    <a:pt x="134481" y="16284"/>
                    <a:pt x="122246" y="7506"/>
                    <a:pt x="116129" y="8836"/>
                  </a:cubicBezTo>
                  <a:cubicBezTo>
                    <a:pt x="110011" y="10166"/>
                    <a:pt x="110011" y="-1005"/>
                    <a:pt x="100170" y="2719"/>
                  </a:cubicBezTo>
                  <a:cubicBezTo>
                    <a:pt x="90329" y="6442"/>
                    <a:pt x="73041" y="2719"/>
                    <a:pt x="65860" y="2719"/>
                  </a:cubicBezTo>
                  <a:cubicBezTo>
                    <a:pt x="58412" y="2719"/>
                    <a:pt x="35273" y="-3399"/>
                    <a:pt x="26496" y="2719"/>
                  </a:cubicBezTo>
                  <a:cubicBezTo>
                    <a:pt x="21442" y="6176"/>
                    <a:pt x="12931" y="7772"/>
                    <a:pt x="4952" y="8304"/>
                  </a:cubicBezTo>
                  <a:cubicBezTo>
                    <a:pt x="10537" y="19475"/>
                    <a:pt x="8410" y="30912"/>
                    <a:pt x="2292" y="37827"/>
                  </a:cubicBezTo>
                  <a:cubicBezTo>
                    <a:pt x="-1963" y="42881"/>
                    <a:pt x="431" y="43413"/>
                    <a:pt x="3622" y="45274"/>
                  </a:cubicBezTo>
                  <a:cubicBezTo>
                    <a:pt x="10804" y="44211"/>
                    <a:pt x="18251" y="42881"/>
                    <a:pt x="20644" y="4607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11" name="Freeform: Shape 310">
              <a:extLst>
                <a:ext uri="{FF2B5EF4-FFF2-40B4-BE49-F238E27FC236}">
                  <a16:creationId xmlns:a16="http://schemas.microsoft.com/office/drawing/2014/main" id="{3784D96C-69AA-481E-B89F-1449747C12FF}"/>
                </a:ext>
              </a:extLst>
            </p:cNvPr>
            <p:cNvSpPr/>
            <p:nvPr/>
          </p:nvSpPr>
          <p:spPr>
            <a:xfrm>
              <a:off x="5985015" y="3885658"/>
              <a:ext cx="104356" cy="55335"/>
            </a:xfrm>
            <a:custGeom>
              <a:avLst/>
              <a:gdLst>
                <a:gd name="connsiteX0" fmla="*/ 108060 w 121092"/>
                <a:gd name="connsiteY0" fmla="*/ 27240 h 64209"/>
                <a:gd name="connsiteX1" fmla="*/ 94230 w 121092"/>
                <a:gd name="connsiteY1" fmla="*/ 20058 h 64209"/>
                <a:gd name="connsiteX2" fmla="*/ 94230 w 121092"/>
                <a:gd name="connsiteY2" fmla="*/ 8622 h 64209"/>
                <a:gd name="connsiteX3" fmla="*/ 78537 w 121092"/>
                <a:gd name="connsiteY3" fmla="*/ 1706 h 64209"/>
                <a:gd name="connsiteX4" fmla="*/ 60185 w 121092"/>
                <a:gd name="connsiteY4" fmla="*/ 2504 h 64209"/>
                <a:gd name="connsiteX5" fmla="*/ 37046 w 121092"/>
                <a:gd name="connsiteY5" fmla="*/ 3302 h 64209"/>
                <a:gd name="connsiteX6" fmla="*/ 33322 w 121092"/>
                <a:gd name="connsiteY6" fmla="*/ 7292 h 64209"/>
                <a:gd name="connsiteX7" fmla="*/ 19491 w 121092"/>
                <a:gd name="connsiteY7" fmla="*/ 18728 h 64209"/>
                <a:gd name="connsiteX8" fmla="*/ 1937 w 121092"/>
                <a:gd name="connsiteY8" fmla="*/ 40538 h 64209"/>
                <a:gd name="connsiteX9" fmla="*/ 5661 w 121092"/>
                <a:gd name="connsiteY9" fmla="*/ 49581 h 64209"/>
                <a:gd name="connsiteX10" fmla="*/ 17629 w 121092"/>
                <a:gd name="connsiteY10" fmla="*/ 50911 h 64209"/>
                <a:gd name="connsiteX11" fmla="*/ 22417 w 121092"/>
                <a:gd name="connsiteY11" fmla="*/ 64210 h 64209"/>
                <a:gd name="connsiteX12" fmla="*/ 45557 w 121092"/>
                <a:gd name="connsiteY12" fmla="*/ 62880 h 64209"/>
                <a:gd name="connsiteX13" fmla="*/ 59121 w 121092"/>
                <a:gd name="connsiteY13" fmla="*/ 43730 h 64209"/>
                <a:gd name="connsiteX14" fmla="*/ 74282 w 121092"/>
                <a:gd name="connsiteY14" fmla="*/ 62348 h 64209"/>
                <a:gd name="connsiteX15" fmla="*/ 81463 w 121092"/>
                <a:gd name="connsiteY15" fmla="*/ 52773 h 64209"/>
                <a:gd name="connsiteX16" fmla="*/ 91038 w 121092"/>
                <a:gd name="connsiteY16" fmla="*/ 47188 h 64209"/>
                <a:gd name="connsiteX17" fmla="*/ 103805 w 121092"/>
                <a:gd name="connsiteY17" fmla="*/ 43996 h 64209"/>
                <a:gd name="connsiteX18" fmla="*/ 111784 w 121092"/>
                <a:gd name="connsiteY18" fmla="*/ 40804 h 64209"/>
                <a:gd name="connsiteX19" fmla="*/ 115773 w 121092"/>
                <a:gd name="connsiteY19" fmla="*/ 34421 h 64209"/>
                <a:gd name="connsiteX20" fmla="*/ 121093 w 121092"/>
                <a:gd name="connsiteY20" fmla="*/ 29633 h 64209"/>
                <a:gd name="connsiteX21" fmla="*/ 108060 w 121092"/>
                <a:gd name="connsiteY21" fmla="*/ 27240 h 6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092" h="64209">
                  <a:moveTo>
                    <a:pt x="108060" y="27240"/>
                  </a:moveTo>
                  <a:cubicBezTo>
                    <a:pt x="102741" y="29633"/>
                    <a:pt x="94230" y="22452"/>
                    <a:pt x="94230" y="20058"/>
                  </a:cubicBezTo>
                  <a:cubicBezTo>
                    <a:pt x="94230" y="18463"/>
                    <a:pt x="93166" y="12345"/>
                    <a:pt x="94230" y="8622"/>
                  </a:cubicBezTo>
                  <a:cubicBezTo>
                    <a:pt x="89708" y="6228"/>
                    <a:pt x="83325" y="3302"/>
                    <a:pt x="78537" y="1706"/>
                  </a:cubicBezTo>
                  <a:cubicBezTo>
                    <a:pt x="70558" y="-687"/>
                    <a:pt x="66568" y="-687"/>
                    <a:pt x="60185" y="2504"/>
                  </a:cubicBezTo>
                  <a:cubicBezTo>
                    <a:pt x="56195" y="4632"/>
                    <a:pt x="44759" y="4100"/>
                    <a:pt x="37046" y="3302"/>
                  </a:cubicBezTo>
                  <a:cubicBezTo>
                    <a:pt x="36248" y="5696"/>
                    <a:pt x="35184" y="7292"/>
                    <a:pt x="33322" y="7292"/>
                  </a:cubicBezTo>
                  <a:cubicBezTo>
                    <a:pt x="28002" y="7292"/>
                    <a:pt x="20555" y="12611"/>
                    <a:pt x="19491" y="18728"/>
                  </a:cubicBezTo>
                  <a:cubicBezTo>
                    <a:pt x="18162" y="24846"/>
                    <a:pt x="5661" y="29633"/>
                    <a:pt x="1937" y="40538"/>
                  </a:cubicBezTo>
                  <a:cubicBezTo>
                    <a:pt x="-1786" y="51443"/>
                    <a:pt x="75" y="56231"/>
                    <a:pt x="5661" y="49581"/>
                  </a:cubicBezTo>
                  <a:cubicBezTo>
                    <a:pt x="10980" y="42932"/>
                    <a:pt x="17629" y="45326"/>
                    <a:pt x="17629" y="50911"/>
                  </a:cubicBezTo>
                  <a:cubicBezTo>
                    <a:pt x="17629" y="56231"/>
                    <a:pt x="24811" y="57029"/>
                    <a:pt x="22417" y="64210"/>
                  </a:cubicBezTo>
                  <a:cubicBezTo>
                    <a:pt x="30662" y="63944"/>
                    <a:pt x="42099" y="62880"/>
                    <a:pt x="45557" y="62880"/>
                  </a:cubicBezTo>
                  <a:cubicBezTo>
                    <a:pt x="51142" y="62880"/>
                    <a:pt x="56728" y="45326"/>
                    <a:pt x="59121" y="43730"/>
                  </a:cubicBezTo>
                  <a:cubicBezTo>
                    <a:pt x="61515" y="42134"/>
                    <a:pt x="67898" y="56497"/>
                    <a:pt x="74282" y="62348"/>
                  </a:cubicBezTo>
                  <a:cubicBezTo>
                    <a:pt x="80665" y="67933"/>
                    <a:pt x="81463" y="57561"/>
                    <a:pt x="81463" y="52773"/>
                  </a:cubicBezTo>
                  <a:cubicBezTo>
                    <a:pt x="81463" y="47985"/>
                    <a:pt x="87049" y="46390"/>
                    <a:pt x="91038" y="47188"/>
                  </a:cubicBezTo>
                  <a:cubicBezTo>
                    <a:pt x="95028" y="47985"/>
                    <a:pt x="103805" y="49581"/>
                    <a:pt x="103805" y="43996"/>
                  </a:cubicBezTo>
                  <a:cubicBezTo>
                    <a:pt x="103805" y="38411"/>
                    <a:pt x="108592" y="40804"/>
                    <a:pt x="111784" y="40804"/>
                  </a:cubicBezTo>
                  <a:cubicBezTo>
                    <a:pt x="114976" y="40804"/>
                    <a:pt x="115773" y="34421"/>
                    <a:pt x="115773" y="34421"/>
                  </a:cubicBezTo>
                  <a:lnTo>
                    <a:pt x="121093" y="29633"/>
                  </a:lnTo>
                  <a:cubicBezTo>
                    <a:pt x="117369" y="26974"/>
                    <a:pt x="112316" y="25378"/>
                    <a:pt x="108060" y="2724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D17705E3-4589-417B-A5D1-2D30B61BDF86}"/>
                </a:ext>
              </a:extLst>
            </p:cNvPr>
            <p:cNvSpPr/>
            <p:nvPr/>
          </p:nvSpPr>
          <p:spPr>
            <a:xfrm>
              <a:off x="5982286" y="3662042"/>
              <a:ext cx="207926" cy="233803"/>
            </a:xfrm>
            <a:custGeom>
              <a:avLst/>
              <a:gdLst>
                <a:gd name="connsiteX0" fmla="*/ 30372 w 241272"/>
                <a:gd name="connsiteY0" fmla="*/ 71015 h 271299"/>
                <a:gd name="connsiteX1" fmla="*/ 16807 w 241272"/>
                <a:gd name="connsiteY1" fmla="*/ 83781 h 271299"/>
                <a:gd name="connsiteX2" fmla="*/ 25585 w 241272"/>
                <a:gd name="connsiteY2" fmla="*/ 98144 h 271299"/>
                <a:gd name="connsiteX3" fmla="*/ 19999 w 241272"/>
                <a:gd name="connsiteY3" fmla="*/ 106921 h 271299"/>
                <a:gd name="connsiteX4" fmla="*/ 4839 w 241272"/>
                <a:gd name="connsiteY4" fmla="*/ 114102 h 271299"/>
                <a:gd name="connsiteX5" fmla="*/ 3243 w 241272"/>
                <a:gd name="connsiteY5" fmla="*/ 126869 h 271299"/>
                <a:gd name="connsiteX6" fmla="*/ 51 w 241272"/>
                <a:gd name="connsiteY6" fmla="*/ 148679 h 271299"/>
                <a:gd name="connsiteX7" fmla="*/ 7232 w 241272"/>
                <a:gd name="connsiteY7" fmla="*/ 165435 h 271299"/>
                <a:gd name="connsiteX8" fmla="*/ 1647 w 241272"/>
                <a:gd name="connsiteY8" fmla="*/ 175808 h 271299"/>
                <a:gd name="connsiteX9" fmla="*/ 10158 w 241272"/>
                <a:gd name="connsiteY9" fmla="*/ 198415 h 271299"/>
                <a:gd name="connsiteX10" fmla="*/ 16276 w 241272"/>
                <a:gd name="connsiteY10" fmla="*/ 201607 h 271299"/>
                <a:gd name="connsiteX11" fmla="*/ 33830 w 241272"/>
                <a:gd name="connsiteY11" fmla="*/ 210118 h 271299"/>
                <a:gd name="connsiteX12" fmla="*/ 48192 w 241272"/>
                <a:gd name="connsiteY12" fmla="*/ 214906 h 271299"/>
                <a:gd name="connsiteX13" fmla="*/ 53512 w 241272"/>
                <a:gd name="connsiteY13" fmla="*/ 223949 h 271299"/>
                <a:gd name="connsiteX14" fmla="*/ 42607 w 241272"/>
                <a:gd name="connsiteY14" fmla="*/ 246291 h 271299"/>
                <a:gd name="connsiteX15" fmla="*/ 40213 w 241272"/>
                <a:gd name="connsiteY15" fmla="*/ 262781 h 271299"/>
                <a:gd name="connsiteX16" fmla="*/ 63353 w 241272"/>
                <a:gd name="connsiteY16" fmla="*/ 261983 h 271299"/>
                <a:gd name="connsiteX17" fmla="*/ 81705 w 241272"/>
                <a:gd name="connsiteY17" fmla="*/ 261185 h 271299"/>
                <a:gd name="connsiteX18" fmla="*/ 97397 w 241272"/>
                <a:gd name="connsiteY18" fmla="*/ 268100 h 271299"/>
                <a:gd name="connsiteX19" fmla="*/ 100323 w 241272"/>
                <a:gd name="connsiteY19" fmla="*/ 265175 h 271299"/>
                <a:gd name="connsiteX20" fmla="*/ 116015 w 241272"/>
                <a:gd name="connsiteY20" fmla="*/ 269430 h 271299"/>
                <a:gd name="connsiteX21" fmla="*/ 132240 w 241272"/>
                <a:gd name="connsiteY21" fmla="*/ 267037 h 271299"/>
                <a:gd name="connsiteX22" fmla="*/ 147932 w 241272"/>
                <a:gd name="connsiteY22" fmla="*/ 265707 h 271299"/>
                <a:gd name="connsiteX23" fmla="*/ 175593 w 241272"/>
                <a:gd name="connsiteY23" fmla="*/ 260387 h 271299"/>
                <a:gd name="connsiteX24" fmla="*/ 186498 w 241272"/>
                <a:gd name="connsiteY24" fmla="*/ 252408 h 271299"/>
                <a:gd name="connsiteX25" fmla="*/ 197403 w 241272"/>
                <a:gd name="connsiteY25" fmla="*/ 235652 h 271299"/>
                <a:gd name="connsiteX26" fmla="*/ 212563 w 241272"/>
                <a:gd name="connsiteY26" fmla="*/ 223683 h 271299"/>
                <a:gd name="connsiteX27" fmla="*/ 184370 w 241272"/>
                <a:gd name="connsiteY27" fmla="*/ 202671 h 271299"/>
                <a:gd name="connsiteX28" fmla="*/ 175327 w 241272"/>
                <a:gd name="connsiteY28" fmla="*/ 179797 h 271299"/>
                <a:gd name="connsiteX29" fmla="*/ 173465 w 241272"/>
                <a:gd name="connsiteY29" fmla="*/ 165435 h 271299"/>
                <a:gd name="connsiteX30" fmla="*/ 201925 w 241272"/>
                <a:gd name="connsiteY30" fmla="*/ 154530 h 271299"/>
                <a:gd name="connsiteX31" fmla="*/ 224266 w 241272"/>
                <a:gd name="connsiteY31" fmla="*/ 144157 h 271299"/>
                <a:gd name="connsiteX32" fmla="*/ 238629 w 241272"/>
                <a:gd name="connsiteY32" fmla="*/ 143625 h 271299"/>
                <a:gd name="connsiteX33" fmla="*/ 239161 w 241272"/>
                <a:gd name="connsiteY33" fmla="*/ 128465 h 271299"/>
                <a:gd name="connsiteX34" fmla="*/ 232511 w 241272"/>
                <a:gd name="connsiteY34" fmla="*/ 106655 h 271299"/>
                <a:gd name="connsiteX35" fmla="*/ 228788 w 241272"/>
                <a:gd name="connsiteY35" fmla="*/ 92293 h 271299"/>
                <a:gd name="connsiteX36" fmla="*/ 222670 w 241272"/>
                <a:gd name="connsiteY36" fmla="*/ 78994 h 271299"/>
                <a:gd name="connsiteX37" fmla="*/ 220809 w 241272"/>
                <a:gd name="connsiteY37" fmla="*/ 68089 h 271299"/>
                <a:gd name="connsiteX38" fmla="*/ 221340 w 241272"/>
                <a:gd name="connsiteY38" fmla="*/ 39630 h 271299"/>
                <a:gd name="connsiteX39" fmla="*/ 221340 w 241272"/>
                <a:gd name="connsiteY39" fmla="*/ 36438 h 271299"/>
                <a:gd name="connsiteX40" fmla="*/ 218947 w 241272"/>
                <a:gd name="connsiteY40" fmla="*/ 33247 h 271299"/>
                <a:gd name="connsiteX41" fmla="*/ 202988 w 241272"/>
                <a:gd name="connsiteY41" fmla="*/ 24470 h 271299"/>
                <a:gd name="connsiteX42" fmla="*/ 205382 w 241272"/>
                <a:gd name="connsiteY42" fmla="*/ 8777 h 271299"/>
                <a:gd name="connsiteX43" fmla="*/ 181179 w 241272"/>
                <a:gd name="connsiteY43" fmla="*/ 15160 h 271299"/>
                <a:gd name="connsiteX44" fmla="*/ 150592 w 241272"/>
                <a:gd name="connsiteY44" fmla="*/ 32981 h 271299"/>
                <a:gd name="connsiteX45" fmla="*/ 136495 w 241272"/>
                <a:gd name="connsiteY45" fmla="*/ 22608 h 271299"/>
                <a:gd name="connsiteX46" fmla="*/ 126920 w 241272"/>
                <a:gd name="connsiteY46" fmla="*/ 17820 h 271299"/>
                <a:gd name="connsiteX47" fmla="*/ 106706 w 241272"/>
                <a:gd name="connsiteY47" fmla="*/ 8245 h 271299"/>
                <a:gd name="connsiteX48" fmla="*/ 105111 w 241272"/>
                <a:gd name="connsiteY48" fmla="*/ 2128 h 271299"/>
                <a:gd name="connsiteX49" fmla="*/ 95003 w 241272"/>
                <a:gd name="connsiteY49" fmla="*/ 2394 h 271299"/>
                <a:gd name="connsiteX50" fmla="*/ 70268 w 241272"/>
                <a:gd name="connsiteY50" fmla="*/ 0 h 271299"/>
                <a:gd name="connsiteX51" fmla="*/ 75055 w 241272"/>
                <a:gd name="connsiteY51" fmla="*/ 12767 h 271299"/>
                <a:gd name="connsiteX52" fmla="*/ 82237 w 241272"/>
                <a:gd name="connsiteY52" fmla="*/ 36172 h 271299"/>
                <a:gd name="connsiteX53" fmla="*/ 70534 w 241272"/>
                <a:gd name="connsiteY53" fmla="*/ 47077 h 271299"/>
                <a:gd name="connsiteX54" fmla="*/ 50586 w 241272"/>
                <a:gd name="connsiteY54" fmla="*/ 44151 h 271299"/>
                <a:gd name="connsiteX55" fmla="*/ 30106 w 241272"/>
                <a:gd name="connsiteY55" fmla="*/ 47343 h 271299"/>
                <a:gd name="connsiteX56" fmla="*/ 29308 w 241272"/>
                <a:gd name="connsiteY56" fmla="*/ 52929 h 271299"/>
                <a:gd name="connsiteX57" fmla="*/ 30372 w 241272"/>
                <a:gd name="connsiteY57" fmla="*/ 71015 h 27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1272" h="271299">
                  <a:moveTo>
                    <a:pt x="30372" y="71015"/>
                  </a:moveTo>
                  <a:cubicBezTo>
                    <a:pt x="23989" y="80590"/>
                    <a:pt x="15212" y="81388"/>
                    <a:pt x="16807" y="83781"/>
                  </a:cubicBezTo>
                  <a:cubicBezTo>
                    <a:pt x="18404" y="86175"/>
                    <a:pt x="27978" y="94154"/>
                    <a:pt x="25585" y="98144"/>
                  </a:cubicBezTo>
                  <a:cubicBezTo>
                    <a:pt x="23191" y="102134"/>
                    <a:pt x="19999" y="99740"/>
                    <a:pt x="19999" y="106921"/>
                  </a:cubicBezTo>
                  <a:cubicBezTo>
                    <a:pt x="19999" y="114102"/>
                    <a:pt x="8828" y="114102"/>
                    <a:pt x="4839" y="114102"/>
                  </a:cubicBezTo>
                  <a:cubicBezTo>
                    <a:pt x="849" y="114102"/>
                    <a:pt x="5637" y="121283"/>
                    <a:pt x="3243" y="126869"/>
                  </a:cubicBezTo>
                  <a:cubicBezTo>
                    <a:pt x="849" y="132454"/>
                    <a:pt x="849" y="143625"/>
                    <a:pt x="51" y="148679"/>
                  </a:cubicBezTo>
                  <a:cubicBezTo>
                    <a:pt x="-747" y="153466"/>
                    <a:pt x="8031" y="161445"/>
                    <a:pt x="7232" y="165435"/>
                  </a:cubicBezTo>
                  <a:cubicBezTo>
                    <a:pt x="6435" y="169425"/>
                    <a:pt x="51" y="172616"/>
                    <a:pt x="1647" y="175808"/>
                  </a:cubicBezTo>
                  <a:cubicBezTo>
                    <a:pt x="3243" y="179000"/>
                    <a:pt x="8828" y="183521"/>
                    <a:pt x="10158" y="198415"/>
                  </a:cubicBezTo>
                  <a:cubicBezTo>
                    <a:pt x="12818" y="199214"/>
                    <a:pt x="15212" y="200277"/>
                    <a:pt x="16276" y="201607"/>
                  </a:cubicBezTo>
                  <a:cubicBezTo>
                    <a:pt x="19999" y="206395"/>
                    <a:pt x="25851" y="210118"/>
                    <a:pt x="33830" y="210118"/>
                  </a:cubicBezTo>
                  <a:cubicBezTo>
                    <a:pt x="41543" y="210118"/>
                    <a:pt x="44735" y="215438"/>
                    <a:pt x="48192" y="214906"/>
                  </a:cubicBezTo>
                  <a:cubicBezTo>
                    <a:pt x="51916" y="214374"/>
                    <a:pt x="61491" y="217300"/>
                    <a:pt x="53512" y="223949"/>
                  </a:cubicBezTo>
                  <a:cubicBezTo>
                    <a:pt x="45799" y="230598"/>
                    <a:pt x="44469" y="238311"/>
                    <a:pt x="42607" y="246291"/>
                  </a:cubicBezTo>
                  <a:cubicBezTo>
                    <a:pt x="41543" y="251344"/>
                    <a:pt x="41543" y="258525"/>
                    <a:pt x="40213" y="262781"/>
                  </a:cubicBezTo>
                  <a:cubicBezTo>
                    <a:pt x="47926" y="263579"/>
                    <a:pt x="59097" y="264111"/>
                    <a:pt x="63353" y="261983"/>
                  </a:cubicBezTo>
                  <a:cubicBezTo>
                    <a:pt x="69736" y="258791"/>
                    <a:pt x="73726" y="258791"/>
                    <a:pt x="81705" y="261185"/>
                  </a:cubicBezTo>
                  <a:cubicBezTo>
                    <a:pt x="86492" y="262515"/>
                    <a:pt x="92876" y="265707"/>
                    <a:pt x="97397" y="268100"/>
                  </a:cubicBezTo>
                  <a:cubicBezTo>
                    <a:pt x="97929" y="266505"/>
                    <a:pt x="98727" y="265175"/>
                    <a:pt x="100323" y="265175"/>
                  </a:cubicBezTo>
                  <a:cubicBezTo>
                    <a:pt x="105642" y="264643"/>
                    <a:pt x="112292" y="275548"/>
                    <a:pt x="116015" y="269430"/>
                  </a:cubicBezTo>
                  <a:cubicBezTo>
                    <a:pt x="119739" y="263313"/>
                    <a:pt x="127984" y="264643"/>
                    <a:pt x="132240" y="267037"/>
                  </a:cubicBezTo>
                  <a:cubicBezTo>
                    <a:pt x="136495" y="269430"/>
                    <a:pt x="143144" y="270760"/>
                    <a:pt x="147932" y="265707"/>
                  </a:cubicBezTo>
                  <a:cubicBezTo>
                    <a:pt x="152720" y="260919"/>
                    <a:pt x="171338" y="258525"/>
                    <a:pt x="175593" y="260387"/>
                  </a:cubicBezTo>
                  <a:cubicBezTo>
                    <a:pt x="179849" y="262249"/>
                    <a:pt x="190754" y="267037"/>
                    <a:pt x="186498" y="252408"/>
                  </a:cubicBezTo>
                  <a:cubicBezTo>
                    <a:pt x="182243" y="238045"/>
                    <a:pt x="195541" y="240971"/>
                    <a:pt x="197403" y="235652"/>
                  </a:cubicBezTo>
                  <a:cubicBezTo>
                    <a:pt x="199265" y="230332"/>
                    <a:pt x="214957" y="227939"/>
                    <a:pt x="212563" y="223683"/>
                  </a:cubicBezTo>
                  <a:cubicBezTo>
                    <a:pt x="210170" y="219427"/>
                    <a:pt x="190222" y="206927"/>
                    <a:pt x="184370" y="202671"/>
                  </a:cubicBezTo>
                  <a:cubicBezTo>
                    <a:pt x="178253" y="198415"/>
                    <a:pt x="178253" y="185117"/>
                    <a:pt x="175327" y="179797"/>
                  </a:cubicBezTo>
                  <a:cubicBezTo>
                    <a:pt x="172401" y="174478"/>
                    <a:pt x="165752" y="167031"/>
                    <a:pt x="173465" y="165435"/>
                  </a:cubicBezTo>
                  <a:cubicBezTo>
                    <a:pt x="181444" y="163573"/>
                    <a:pt x="195275" y="160648"/>
                    <a:pt x="201925" y="154530"/>
                  </a:cubicBezTo>
                  <a:cubicBezTo>
                    <a:pt x="208574" y="148413"/>
                    <a:pt x="220543" y="147881"/>
                    <a:pt x="224266" y="144157"/>
                  </a:cubicBezTo>
                  <a:cubicBezTo>
                    <a:pt x="227990" y="140433"/>
                    <a:pt x="236235" y="147083"/>
                    <a:pt x="238629" y="143625"/>
                  </a:cubicBezTo>
                  <a:cubicBezTo>
                    <a:pt x="241022" y="139902"/>
                    <a:pt x="242884" y="132720"/>
                    <a:pt x="239161" y="128465"/>
                  </a:cubicBezTo>
                  <a:cubicBezTo>
                    <a:pt x="235703" y="124209"/>
                    <a:pt x="233043" y="117028"/>
                    <a:pt x="232511" y="106655"/>
                  </a:cubicBezTo>
                  <a:cubicBezTo>
                    <a:pt x="231979" y="96548"/>
                    <a:pt x="228788" y="97080"/>
                    <a:pt x="228788" y="92293"/>
                  </a:cubicBezTo>
                  <a:cubicBezTo>
                    <a:pt x="228788" y="87505"/>
                    <a:pt x="226926" y="81388"/>
                    <a:pt x="222670" y="78994"/>
                  </a:cubicBezTo>
                  <a:cubicBezTo>
                    <a:pt x="218415" y="76600"/>
                    <a:pt x="216553" y="74738"/>
                    <a:pt x="220809" y="68089"/>
                  </a:cubicBezTo>
                  <a:cubicBezTo>
                    <a:pt x="225064" y="61440"/>
                    <a:pt x="223202" y="44683"/>
                    <a:pt x="221340" y="39630"/>
                  </a:cubicBezTo>
                  <a:cubicBezTo>
                    <a:pt x="221074" y="38566"/>
                    <a:pt x="221074" y="37502"/>
                    <a:pt x="221340" y="36438"/>
                  </a:cubicBezTo>
                  <a:cubicBezTo>
                    <a:pt x="220276" y="35906"/>
                    <a:pt x="219479" y="34842"/>
                    <a:pt x="218947" y="33247"/>
                  </a:cubicBezTo>
                  <a:cubicBezTo>
                    <a:pt x="217617" y="26863"/>
                    <a:pt x="213361" y="24470"/>
                    <a:pt x="202988" y="24470"/>
                  </a:cubicBezTo>
                  <a:cubicBezTo>
                    <a:pt x="192616" y="24470"/>
                    <a:pt x="209372" y="14097"/>
                    <a:pt x="205382" y="8777"/>
                  </a:cubicBezTo>
                  <a:cubicBezTo>
                    <a:pt x="201392" y="3458"/>
                    <a:pt x="191019" y="18352"/>
                    <a:pt x="181179" y="15160"/>
                  </a:cubicBezTo>
                  <a:cubicBezTo>
                    <a:pt x="171604" y="11969"/>
                    <a:pt x="159103" y="26331"/>
                    <a:pt x="150592" y="32981"/>
                  </a:cubicBezTo>
                  <a:cubicBezTo>
                    <a:pt x="142081" y="39364"/>
                    <a:pt x="130112" y="31917"/>
                    <a:pt x="136495" y="22608"/>
                  </a:cubicBezTo>
                  <a:cubicBezTo>
                    <a:pt x="142878" y="13299"/>
                    <a:pt x="136495" y="14097"/>
                    <a:pt x="126920" y="17820"/>
                  </a:cubicBezTo>
                  <a:cubicBezTo>
                    <a:pt x="117345" y="21544"/>
                    <a:pt x="105642" y="17022"/>
                    <a:pt x="106706" y="8245"/>
                  </a:cubicBezTo>
                  <a:cubicBezTo>
                    <a:pt x="106972" y="6117"/>
                    <a:pt x="106440" y="3990"/>
                    <a:pt x="105111" y="2128"/>
                  </a:cubicBezTo>
                  <a:cubicBezTo>
                    <a:pt x="100323" y="2926"/>
                    <a:pt x="96865" y="2926"/>
                    <a:pt x="95003" y="2394"/>
                  </a:cubicBezTo>
                  <a:cubicBezTo>
                    <a:pt x="90748" y="1064"/>
                    <a:pt x="80907" y="266"/>
                    <a:pt x="70268" y="0"/>
                  </a:cubicBezTo>
                  <a:cubicBezTo>
                    <a:pt x="73460" y="4787"/>
                    <a:pt x="76917" y="9309"/>
                    <a:pt x="75055" y="12767"/>
                  </a:cubicBezTo>
                  <a:cubicBezTo>
                    <a:pt x="71332" y="19682"/>
                    <a:pt x="77183" y="26065"/>
                    <a:pt x="82237" y="36172"/>
                  </a:cubicBezTo>
                  <a:cubicBezTo>
                    <a:pt x="87556" y="46279"/>
                    <a:pt x="71066" y="40694"/>
                    <a:pt x="70534" y="47077"/>
                  </a:cubicBezTo>
                  <a:cubicBezTo>
                    <a:pt x="70002" y="53460"/>
                    <a:pt x="55373" y="46811"/>
                    <a:pt x="50586" y="44151"/>
                  </a:cubicBezTo>
                  <a:cubicBezTo>
                    <a:pt x="45799" y="41758"/>
                    <a:pt x="29574" y="43353"/>
                    <a:pt x="30106" y="47343"/>
                  </a:cubicBezTo>
                  <a:cubicBezTo>
                    <a:pt x="30372" y="48939"/>
                    <a:pt x="30106" y="51067"/>
                    <a:pt x="29308" y="52929"/>
                  </a:cubicBezTo>
                  <a:cubicBezTo>
                    <a:pt x="31702" y="60110"/>
                    <a:pt x="32766" y="67291"/>
                    <a:pt x="30372" y="7101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13" name="Freeform: Shape 312">
              <a:extLst>
                <a:ext uri="{FF2B5EF4-FFF2-40B4-BE49-F238E27FC236}">
                  <a16:creationId xmlns:a16="http://schemas.microsoft.com/office/drawing/2014/main" id="{013E3B5D-522D-4A6E-9E6F-738E820AF45A}"/>
                </a:ext>
              </a:extLst>
            </p:cNvPr>
            <p:cNvSpPr/>
            <p:nvPr/>
          </p:nvSpPr>
          <p:spPr>
            <a:xfrm>
              <a:off x="6323398" y="3096516"/>
              <a:ext cx="245189" cy="388385"/>
            </a:xfrm>
            <a:custGeom>
              <a:avLst/>
              <a:gdLst>
                <a:gd name="connsiteX0" fmla="*/ 242833 w 284512"/>
                <a:gd name="connsiteY0" fmla="*/ 377750 h 450673"/>
                <a:gd name="connsiteX1" fmla="*/ 282995 w 284512"/>
                <a:gd name="connsiteY1" fmla="*/ 339184 h 450673"/>
                <a:gd name="connsiteX2" fmla="*/ 275814 w 284512"/>
                <a:gd name="connsiteY2" fmla="*/ 317374 h 450673"/>
                <a:gd name="connsiteX3" fmla="*/ 241237 w 284512"/>
                <a:gd name="connsiteY3" fmla="*/ 290777 h 450673"/>
                <a:gd name="connsiteX4" fmla="*/ 257993 w 284512"/>
                <a:gd name="connsiteY4" fmla="*/ 275616 h 450673"/>
                <a:gd name="connsiteX5" fmla="*/ 243631 w 284512"/>
                <a:gd name="connsiteY5" fmla="*/ 261254 h 450673"/>
                <a:gd name="connsiteX6" fmla="*/ 247621 w 284512"/>
                <a:gd name="connsiteY6" fmla="*/ 247689 h 450673"/>
                <a:gd name="connsiteX7" fmla="*/ 234056 w 284512"/>
                <a:gd name="connsiteY7" fmla="*/ 238912 h 450673"/>
                <a:gd name="connsiteX8" fmla="*/ 240439 w 284512"/>
                <a:gd name="connsiteY8" fmla="*/ 230933 h 450673"/>
                <a:gd name="connsiteX9" fmla="*/ 236450 w 284512"/>
                <a:gd name="connsiteY9" fmla="*/ 209921 h 450673"/>
                <a:gd name="connsiteX10" fmla="*/ 245227 w 284512"/>
                <a:gd name="connsiteY10" fmla="*/ 193963 h 450673"/>
                <a:gd name="connsiteX11" fmla="*/ 219427 w 284512"/>
                <a:gd name="connsiteY11" fmla="*/ 153003 h 450673"/>
                <a:gd name="connsiteX12" fmla="*/ 227406 w 284512"/>
                <a:gd name="connsiteY12" fmla="*/ 137045 h 450673"/>
                <a:gd name="connsiteX13" fmla="*/ 244163 w 284512"/>
                <a:gd name="connsiteY13" fmla="*/ 116831 h 450673"/>
                <a:gd name="connsiteX14" fmla="*/ 225013 w 284512"/>
                <a:gd name="connsiteY14" fmla="*/ 96883 h 450673"/>
                <a:gd name="connsiteX15" fmla="*/ 208257 w 284512"/>
                <a:gd name="connsiteY15" fmla="*/ 87308 h 450673"/>
                <a:gd name="connsiteX16" fmla="*/ 204267 w 284512"/>
                <a:gd name="connsiteY16" fmla="*/ 72147 h 450673"/>
                <a:gd name="connsiteX17" fmla="*/ 208257 w 284512"/>
                <a:gd name="connsiteY17" fmla="*/ 57785 h 450673"/>
                <a:gd name="connsiteX18" fmla="*/ 218630 w 284512"/>
                <a:gd name="connsiteY18" fmla="*/ 49806 h 450673"/>
                <a:gd name="connsiteX19" fmla="*/ 224747 w 284512"/>
                <a:gd name="connsiteY19" fmla="*/ 39965 h 450673"/>
                <a:gd name="connsiteX20" fmla="*/ 224747 w 284512"/>
                <a:gd name="connsiteY20" fmla="*/ 24804 h 450673"/>
                <a:gd name="connsiteX21" fmla="*/ 196288 w 284512"/>
                <a:gd name="connsiteY21" fmla="*/ 5388 h 450673"/>
                <a:gd name="connsiteX22" fmla="*/ 174478 w 284512"/>
                <a:gd name="connsiteY22" fmla="*/ 5388 h 450673"/>
                <a:gd name="connsiteX23" fmla="*/ 147349 w 284512"/>
                <a:gd name="connsiteY23" fmla="*/ 11772 h 450673"/>
                <a:gd name="connsiteX24" fmla="*/ 130593 w 284512"/>
                <a:gd name="connsiteY24" fmla="*/ 29858 h 450673"/>
                <a:gd name="connsiteX25" fmla="*/ 125539 w 284512"/>
                <a:gd name="connsiteY25" fmla="*/ 52997 h 450673"/>
                <a:gd name="connsiteX26" fmla="*/ 113836 w 284512"/>
                <a:gd name="connsiteY26" fmla="*/ 68424 h 450673"/>
                <a:gd name="connsiteX27" fmla="*/ 98410 w 284512"/>
                <a:gd name="connsiteY27" fmla="*/ 64434 h 450673"/>
                <a:gd name="connsiteX28" fmla="*/ 77664 w 284512"/>
                <a:gd name="connsiteY28" fmla="*/ 63104 h 450673"/>
                <a:gd name="connsiteX29" fmla="*/ 47875 w 284512"/>
                <a:gd name="connsiteY29" fmla="*/ 61774 h 450673"/>
                <a:gd name="connsiteX30" fmla="*/ 18086 w 284512"/>
                <a:gd name="connsiteY30" fmla="*/ 39965 h 450673"/>
                <a:gd name="connsiteX31" fmla="*/ 0 w 284512"/>
                <a:gd name="connsiteY31" fmla="*/ 53263 h 450673"/>
                <a:gd name="connsiteX32" fmla="*/ 29523 w 284512"/>
                <a:gd name="connsiteY32" fmla="*/ 74807 h 450673"/>
                <a:gd name="connsiteX33" fmla="*/ 68355 w 284512"/>
                <a:gd name="connsiteY33" fmla="*/ 97947 h 450673"/>
                <a:gd name="connsiteX34" fmla="*/ 69685 w 284512"/>
                <a:gd name="connsiteY34" fmla="*/ 123746 h 450673"/>
                <a:gd name="connsiteX35" fmla="*/ 76068 w 284512"/>
                <a:gd name="connsiteY35" fmla="*/ 148215 h 450673"/>
                <a:gd name="connsiteX36" fmla="*/ 74739 w 284512"/>
                <a:gd name="connsiteY36" fmla="*/ 171355 h 450673"/>
                <a:gd name="connsiteX37" fmla="*/ 79792 w 284512"/>
                <a:gd name="connsiteY37" fmla="*/ 185452 h 450673"/>
                <a:gd name="connsiteX38" fmla="*/ 83515 w 284512"/>
                <a:gd name="connsiteY38" fmla="*/ 199016 h 450673"/>
                <a:gd name="connsiteX39" fmla="*/ 105325 w 284512"/>
                <a:gd name="connsiteY39" fmla="*/ 208059 h 450673"/>
                <a:gd name="connsiteX40" fmla="*/ 114900 w 284512"/>
                <a:gd name="connsiteY40" fmla="*/ 229071 h 450673"/>
                <a:gd name="connsiteX41" fmla="*/ 110113 w 284512"/>
                <a:gd name="connsiteY41" fmla="*/ 238646 h 450673"/>
                <a:gd name="connsiteX42" fmla="*/ 95218 w 284512"/>
                <a:gd name="connsiteY42" fmla="*/ 250615 h 450673"/>
                <a:gd name="connsiteX43" fmla="*/ 67557 w 284512"/>
                <a:gd name="connsiteY43" fmla="*/ 278010 h 450673"/>
                <a:gd name="connsiteX44" fmla="*/ 51599 w 284512"/>
                <a:gd name="connsiteY44" fmla="*/ 290511 h 450673"/>
                <a:gd name="connsiteX45" fmla="*/ 37236 w 284512"/>
                <a:gd name="connsiteY45" fmla="*/ 305405 h 450673"/>
                <a:gd name="connsiteX46" fmla="*/ 18352 w 284512"/>
                <a:gd name="connsiteY46" fmla="*/ 314714 h 450673"/>
                <a:gd name="connsiteX47" fmla="*/ 6383 w 284512"/>
                <a:gd name="connsiteY47" fmla="*/ 332003 h 450673"/>
                <a:gd name="connsiteX48" fmla="*/ 7181 w 284512"/>
                <a:gd name="connsiteY48" fmla="*/ 347695 h 450673"/>
                <a:gd name="connsiteX49" fmla="*/ 10107 w 284512"/>
                <a:gd name="connsiteY49" fmla="*/ 366579 h 450673"/>
                <a:gd name="connsiteX50" fmla="*/ 14895 w 284512"/>
                <a:gd name="connsiteY50" fmla="*/ 397166 h 450673"/>
                <a:gd name="connsiteX51" fmla="*/ 7713 w 284512"/>
                <a:gd name="connsiteY51" fmla="*/ 425359 h 450673"/>
                <a:gd name="connsiteX52" fmla="*/ 32981 w 284512"/>
                <a:gd name="connsiteY52" fmla="*/ 435466 h 450673"/>
                <a:gd name="connsiteX53" fmla="*/ 49471 w 284512"/>
                <a:gd name="connsiteY53" fmla="*/ 444243 h 450673"/>
                <a:gd name="connsiteX54" fmla="*/ 79260 w 284512"/>
                <a:gd name="connsiteY54" fmla="*/ 450626 h 450673"/>
                <a:gd name="connsiteX55" fmla="*/ 163573 w 284512"/>
                <a:gd name="connsiteY55" fmla="*/ 431476 h 450673"/>
                <a:gd name="connsiteX56" fmla="*/ 188043 w 284512"/>
                <a:gd name="connsiteY56" fmla="*/ 428817 h 450673"/>
                <a:gd name="connsiteX57" fmla="*/ 201075 w 284512"/>
                <a:gd name="connsiteY57" fmla="*/ 412326 h 450673"/>
                <a:gd name="connsiteX58" fmla="*/ 242833 w 284512"/>
                <a:gd name="connsiteY58" fmla="*/ 377750 h 45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4512" h="450673">
                  <a:moveTo>
                    <a:pt x="242833" y="377750"/>
                  </a:moveTo>
                  <a:cubicBezTo>
                    <a:pt x="249216" y="363387"/>
                    <a:pt x="278208" y="352216"/>
                    <a:pt x="282995" y="339184"/>
                  </a:cubicBezTo>
                  <a:cubicBezTo>
                    <a:pt x="285389" y="332800"/>
                    <a:pt x="286187" y="329609"/>
                    <a:pt x="275814" y="317374"/>
                  </a:cubicBezTo>
                  <a:cubicBezTo>
                    <a:pt x="265441" y="305405"/>
                    <a:pt x="242035" y="297426"/>
                    <a:pt x="241237" y="290777"/>
                  </a:cubicBezTo>
                  <a:cubicBezTo>
                    <a:pt x="240439" y="284393"/>
                    <a:pt x="259057" y="283595"/>
                    <a:pt x="257993" y="275616"/>
                  </a:cubicBezTo>
                  <a:cubicBezTo>
                    <a:pt x="257196" y="267637"/>
                    <a:pt x="247621" y="267637"/>
                    <a:pt x="243631" y="261254"/>
                  </a:cubicBezTo>
                  <a:cubicBezTo>
                    <a:pt x="239641" y="254870"/>
                    <a:pt x="248418" y="250881"/>
                    <a:pt x="247621" y="247689"/>
                  </a:cubicBezTo>
                  <a:cubicBezTo>
                    <a:pt x="246823" y="244498"/>
                    <a:pt x="234854" y="242902"/>
                    <a:pt x="234056" y="238912"/>
                  </a:cubicBezTo>
                  <a:cubicBezTo>
                    <a:pt x="233258" y="234923"/>
                    <a:pt x="242035" y="235720"/>
                    <a:pt x="240439" y="230933"/>
                  </a:cubicBezTo>
                  <a:cubicBezTo>
                    <a:pt x="238843" y="226145"/>
                    <a:pt x="230864" y="217368"/>
                    <a:pt x="236450" y="209921"/>
                  </a:cubicBezTo>
                  <a:cubicBezTo>
                    <a:pt x="242035" y="202740"/>
                    <a:pt x="254004" y="209921"/>
                    <a:pt x="245227" y="193963"/>
                  </a:cubicBezTo>
                  <a:cubicBezTo>
                    <a:pt x="236450" y="178004"/>
                    <a:pt x="222619" y="157790"/>
                    <a:pt x="219427" y="153003"/>
                  </a:cubicBezTo>
                  <a:cubicBezTo>
                    <a:pt x="216236" y="148215"/>
                    <a:pt x="222619" y="140236"/>
                    <a:pt x="227406" y="137045"/>
                  </a:cubicBezTo>
                  <a:cubicBezTo>
                    <a:pt x="232194" y="133853"/>
                    <a:pt x="244163" y="121884"/>
                    <a:pt x="244163" y="116831"/>
                  </a:cubicBezTo>
                  <a:cubicBezTo>
                    <a:pt x="244163" y="112043"/>
                    <a:pt x="229003" y="99011"/>
                    <a:pt x="225013" y="96883"/>
                  </a:cubicBezTo>
                  <a:cubicBezTo>
                    <a:pt x="221023" y="94489"/>
                    <a:pt x="212246" y="95287"/>
                    <a:pt x="208257" y="87308"/>
                  </a:cubicBezTo>
                  <a:cubicBezTo>
                    <a:pt x="204267" y="79329"/>
                    <a:pt x="200277" y="76935"/>
                    <a:pt x="204267" y="72147"/>
                  </a:cubicBezTo>
                  <a:cubicBezTo>
                    <a:pt x="208257" y="67360"/>
                    <a:pt x="208257" y="62572"/>
                    <a:pt x="208257" y="57785"/>
                  </a:cubicBezTo>
                  <a:cubicBezTo>
                    <a:pt x="208257" y="52997"/>
                    <a:pt x="217034" y="56987"/>
                    <a:pt x="218630" y="49806"/>
                  </a:cubicBezTo>
                  <a:cubicBezTo>
                    <a:pt x="219427" y="46614"/>
                    <a:pt x="221821" y="42890"/>
                    <a:pt x="224747" y="39965"/>
                  </a:cubicBezTo>
                  <a:cubicBezTo>
                    <a:pt x="224747" y="34379"/>
                    <a:pt x="225279" y="28528"/>
                    <a:pt x="224747" y="24804"/>
                  </a:cubicBezTo>
                  <a:cubicBezTo>
                    <a:pt x="223417" y="17091"/>
                    <a:pt x="201607" y="14431"/>
                    <a:pt x="196288" y="5388"/>
                  </a:cubicBezTo>
                  <a:cubicBezTo>
                    <a:pt x="191234" y="-3655"/>
                    <a:pt x="178202" y="335"/>
                    <a:pt x="174478" y="5388"/>
                  </a:cubicBezTo>
                  <a:cubicBezTo>
                    <a:pt x="170489" y="10442"/>
                    <a:pt x="147349" y="4058"/>
                    <a:pt x="147349" y="11772"/>
                  </a:cubicBezTo>
                  <a:cubicBezTo>
                    <a:pt x="147349" y="19485"/>
                    <a:pt x="130593" y="20815"/>
                    <a:pt x="130593" y="29858"/>
                  </a:cubicBezTo>
                  <a:cubicBezTo>
                    <a:pt x="130593" y="38901"/>
                    <a:pt x="138306" y="54327"/>
                    <a:pt x="125539" y="52997"/>
                  </a:cubicBezTo>
                  <a:cubicBezTo>
                    <a:pt x="112772" y="51667"/>
                    <a:pt x="121550" y="58051"/>
                    <a:pt x="113836" y="68424"/>
                  </a:cubicBezTo>
                  <a:cubicBezTo>
                    <a:pt x="106123" y="78797"/>
                    <a:pt x="106123" y="62040"/>
                    <a:pt x="98410" y="64434"/>
                  </a:cubicBezTo>
                  <a:cubicBezTo>
                    <a:pt x="90697" y="67094"/>
                    <a:pt x="81654" y="56721"/>
                    <a:pt x="77664" y="63104"/>
                  </a:cubicBezTo>
                  <a:cubicBezTo>
                    <a:pt x="73675" y="69488"/>
                    <a:pt x="60908" y="64434"/>
                    <a:pt x="47875" y="61774"/>
                  </a:cubicBezTo>
                  <a:cubicBezTo>
                    <a:pt x="34843" y="59115"/>
                    <a:pt x="28459" y="41029"/>
                    <a:pt x="18086" y="39965"/>
                  </a:cubicBezTo>
                  <a:cubicBezTo>
                    <a:pt x="11171" y="39167"/>
                    <a:pt x="3990" y="44486"/>
                    <a:pt x="0" y="53263"/>
                  </a:cubicBezTo>
                  <a:cubicBezTo>
                    <a:pt x="10107" y="59647"/>
                    <a:pt x="16490" y="68956"/>
                    <a:pt x="29523" y="74807"/>
                  </a:cubicBezTo>
                  <a:cubicBezTo>
                    <a:pt x="43620" y="81190"/>
                    <a:pt x="69419" y="88904"/>
                    <a:pt x="68355" y="97947"/>
                  </a:cubicBezTo>
                  <a:cubicBezTo>
                    <a:pt x="67025" y="106990"/>
                    <a:pt x="63036" y="119756"/>
                    <a:pt x="69685" y="123746"/>
                  </a:cubicBezTo>
                  <a:cubicBezTo>
                    <a:pt x="76068" y="127736"/>
                    <a:pt x="68355" y="144492"/>
                    <a:pt x="76068" y="148215"/>
                  </a:cubicBezTo>
                  <a:cubicBezTo>
                    <a:pt x="83781" y="152205"/>
                    <a:pt x="81388" y="171355"/>
                    <a:pt x="74739" y="171355"/>
                  </a:cubicBezTo>
                  <a:cubicBezTo>
                    <a:pt x="68355" y="171355"/>
                    <a:pt x="76068" y="181728"/>
                    <a:pt x="79792" y="185452"/>
                  </a:cubicBezTo>
                  <a:cubicBezTo>
                    <a:pt x="81654" y="187313"/>
                    <a:pt x="82984" y="192633"/>
                    <a:pt x="83515" y="199016"/>
                  </a:cubicBezTo>
                  <a:cubicBezTo>
                    <a:pt x="91495" y="200878"/>
                    <a:pt x="98410" y="204868"/>
                    <a:pt x="105325" y="208059"/>
                  </a:cubicBezTo>
                  <a:cubicBezTo>
                    <a:pt x="116230" y="212847"/>
                    <a:pt x="114634" y="220560"/>
                    <a:pt x="114900" y="229071"/>
                  </a:cubicBezTo>
                  <a:cubicBezTo>
                    <a:pt x="115432" y="237582"/>
                    <a:pt x="115698" y="242370"/>
                    <a:pt x="110113" y="238646"/>
                  </a:cubicBezTo>
                  <a:cubicBezTo>
                    <a:pt x="104527" y="234923"/>
                    <a:pt x="98410" y="238646"/>
                    <a:pt x="95218" y="250615"/>
                  </a:cubicBezTo>
                  <a:cubicBezTo>
                    <a:pt x="92027" y="262584"/>
                    <a:pt x="76600" y="277212"/>
                    <a:pt x="67557" y="278010"/>
                  </a:cubicBezTo>
                  <a:cubicBezTo>
                    <a:pt x="58248" y="278808"/>
                    <a:pt x="59046" y="288383"/>
                    <a:pt x="51599" y="290511"/>
                  </a:cubicBezTo>
                  <a:cubicBezTo>
                    <a:pt x="43885" y="292373"/>
                    <a:pt x="36704" y="296894"/>
                    <a:pt x="37236" y="305405"/>
                  </a:cubicBezTo>
                  <a:cubicBezTo>
                    <a:pt x="37768" y="313916"/>
                    <a:pt x="26065" y="314714"/>
                    <a:pt x="18352" y="314714"/>
                  </a:cubicBezTo>
                  <a:cubicBezTo>
                    <a:pt x="10639" y="314714"/>
                    <a:pt x="12235" y="328279"/>
                    <a:pt x="6383" y="332003"/>
                  </a:cubicBezTo>
                  <a:cubicBezTo>
                    <a:pt x="266" y="335726"/>
                    <a:pt x="1596" y="340514"/>
                    <a:pt x="7181" y="347695"/>
                  </a:cubicBezTo>
                  <a:cubicBezTo>
                    <a:pt x="12767" y="354876"/>
                    <a:pt x="7979" y="361260"/>
                    <a:pt x="10107" y="366579"/>
                  </a:cubicBezTo>
                  <a:cubicBezTo>
                    <a:pt x="12235" y="371898"/>
                    <a:pt x="21012" y="383867"/>
                    <a:pt x="14895" y="397166"/>
                  </a:cubicBezTo>
                  <a:cubicBezTo>
                    <a:pt x="8777" y="410464"/>
                    <a:pt x="2394" y="426955"/>
                    <a:pt x="7713" y="425359"/>
                  </a:cubicBezTo>
                  <a:cubicBezTo>
                    <a:pt x="13033" y="423763"/>
                    <a:pt x="25001" y="436264"/>
                    <a:pt x="32981" y="435466"/>
                  </a:cubicBezTo>
                  <a:cubicBezTo>
                    <a:pt x="40960" y="434668"/>
                    <a:pt x="41758" y="446637"/>
                    <a:pt x="49471" y="444243"/>
                  </a:cubicBezTo>
                  <a:cubicBezTo>
                    <a:pt x="57184" y="441849"/>
                    <a:pt x="57184" y="451424"/>
                    <a:pt x="79260" y="450626"/>
                  </a:cubicBezTo>
                  <a:cubicBezTo>
                    <a:pt x="101336" y="449828"/>
                    <a:pt x="146019" y="431476"/>
                    <a:pt x="163573" y="431476"/>
                  </a:cubicBezTo>
                  <a:cubicBezTo>
                    <a:pt x="173680" y="431476"/>
                    <a:pt x="181659" y="430146"/>
                    <a:pt x="188043" y="428817"/>
                  </a:cubicBezTo>
                  <a:cubicBezTo>
                    <a:pt x="191766" y="422965"/>
                    <a:pt x="196554" y="416848"/>
                    <a:pt x="201075" y="412326"/>
                  </a:cubicBezTo>
                  <a:cubicBezTo>
                    <a:pt x="212246" y="400092"/>
                    <a:pt x="236450" y="392112"/>
                    <a:pt x="242833" y="37775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14" name="Freeform: Shape 313">
              <a:extLst>
                <a:ext uri="{FF2B5EF4-FFF2-40B4-BE49-F238E27FC236}">
                  <a16:creationId xmlns:a16="http://schemas.microsoft.com/office/drawing/2014/main" id="{1EF5AF94-1460-41B9-99D6-205C8CABF7F4}"/>
                </a:ext>
              </a:extLst>
            </p:cNvPr>
            <p:cNvSpPr/>
            <p:nvPr/>
          </p:nvSpPr>
          <p:spPr>
            <a:xfrm>
              <a:off x="6637877" y="4321078"/>
              <a:ext cx="493493" cy="394881"/>
            </a:xfrm>
            <a:custGeom>
              <a:avLst/>
              <a:gdLst>
                <a:gd name="connsiteX0" fmla="*/ 342573 w 572638"/>
                <a:gd name="connsiteY0" fmla="*/ 95957 h 458211"/>
                <a:gd name="connsiteX1" fmla="*/ 294166 w 572638"/>
                <a:gd name="connsiteY1" fmla="*/ 90637 h 458211"/>
                <a:gd name="connsiteX2" fmla="*/ 261983 w 572638"/>
                <a:gd name="connsiteY2" fmla="*/ 79999 h 458211"/>
                <a:gd name="connsiteX3" fmla="*/ 196554 w 572638"/>
                <a:gd name="connsiteY3" fmla="*/ 31592 h 458211"/>
                <a:gd name="connsiteX4" fmla="*/ 142828 w 572638"/>
                <a:gd name="connsiteY4" fmla="*/ 473 h 458211"/>
                <a:gd name="connsiteX5" fmla="*/ 120220 w 572638"/>
                <a:gd name="connsiteY5" fmla="*/ 473 h 458211"/>
                <a:gd name="connsiteX6" fmla="*/ 92293 w 572638"/>
                <a:gd name="connsiteY6" fmla="*/ 8984 h 458211"/>
                <a:gd name="connsiteX7" fmla="*/ 65429 w 572638"/>
                <a:gd name="connsiteY7" fmla="*/ 26272 h 458211"/>
                <a:gd name="connsiteX8" fmla="*/ 85909 w 572638"/>
                <a:gd name="connsiteY8" fmla="*/ 49944 h 458211"/>
                <a:gd name="connsiteX9" fmla="*/ 69951 w 572638"/>
                <a:gd name="connsiteY9" fmla="*/ 62710 h 458211"/>
                <a:gd name="connsiteX10" fmla="*/ 52663 w 572638"/>
                <a:gd name="connsiteY10" fmla="*/ 70158 h 458211"/>
                <a:gd name="connsiteX11" fmla="*/ 31119 w 572638"/>
                <a:gd name="connsiteY11" fmla="*/ 86116 h 458211"/>
                <a:gd name="connsiteX12" fmla="*/ 3990 w 572638"/>
                <a:gd name="connsiteY12" fmla="*/ 74147 h 458211"/>
                <a:gd name="connsiteX13" fmla="*/ 1064 w 572638"/>
                <a:gd name="connsiteY13" fmla="*/ 81860 h 458211"/>
                <a:gd name="connsiteX14" fmla="*/ 0 w 572638"/>
                <a:gd name="connsiteY14" fmla="*/ 89308 h 458211"/>
                <a:gd name="connsiteX15" fmla="*/ 4522 w 572638"/>
                <a:gd name="connsiteY15" fmla="*/ 120161 h 458211"/>
                <a:gd name="connsiteX16" fmla="*/ 26597 w 572638"/>
                <a:gd name="connsiteY16" fmla="*/ 147024 h 458211"/>
                <a:gd name="connsiteX17" fmla="*/ 65961 w 572638"/>
                <a:gd name="connsiteY17" fmla="*/ 208197 h 458211"/>
                <a:gd name="connsiteX18" fmla="*/ 86974 w 572638"/>
                <a:gd name="connsiteY18" fmla="*/ 238252 h 458211"/>
                <a:gd name="connsiteX19" fmla="*/ 111443 w 572638"/>
                <a:gd name="connsiteY19" fmla="*/ 268839 h 458211"/>
                <a:gd name="connsiteX20" fmla="*/ 118358 w 572638"/>
                <a:gd name="connsiteY20" fmla="*/ 298894 h 458211"/>
                <a:gd name="connsiteX21" fmla="*/ 140434 w 572638"/>
                <a:gd name="connsiteY21" fmla="*/ 344641 h 458211"/>
                <a:gd name="connsiteX22" fmla="*/ 171819 w 572638"/>
                <a:gd name="connsiteY22" fmla="*/ 380282 h 458211"/>
                <a:gd name="connsiteX23" fmla="*/ 196820 w 572638"/>
                <a:gd name="connsiteY23" fmla="*/ 421507 h 458211"/>
                <a:gd name="connsiteX24" fmla="*/ 206129 w 572638"/>
                <a:gd name="connsiteY24" fmla="*/ 442519 h 458211"/>
                <a:gd name="connsiteX25" fmla="*/ 215172 w 572638"/>
                <a:gd name="connsiteY25" fmla="*/ 458212 h 458211"/>
                <a:gd name="connsiteX26" fmla="*/ 227673 w 572638"/>
                <a:gd name="connsiteY26" fmla="*/ 451296 h 458211"/>
                <a:gd name="connsiteX27" fmla="*/ 226875 w 572638"/>
                <a:gd name="connsiteY27" fmla="*/ 436402 h 458211"/>
                <a:gd name="connsiteX28" fmla="*/ 238578 w 572638"/>
                <a:gd name="connsiteY28" fmla="*/ 426295 h 458211"/>
                <a:gd name="connsiteX29" fmla="*/ 258791 w 572638"/>
                <a:gd name="connsiteY29" fmla="*/ 429487 h 458211"/>
                <a:gd name="connsiteX30" fmla="*/ 292304 w 572638"/>
                <a:gd name="connsiteY30" fmla="*/ 432678 h 458211"/>
                <a:gd name="connsiteX31" fmla="*/ 330338 w 572638"/>
                <a:gd name="connsiteY31" fmla="*/ 438796 h 458211"/>
                <a:gd name="connsiteX32" fmla="*/ 348956 w 572638"/>
                <a:gd name="connsiteY32" fmla="*/ 431880 h 458211"/>
                <a:gd name="connsiteX33" fmla="*/ 390980 w 572638"/>
                <a:gd name="connsiteY33" fmla="*/ 395442 h 458211"/>
                <a:gd name="connsiteX34" fmla="*/ 444440 w 572638"/>
                <a:gd name="connsiteY34" fmla="*/ 392250 h 458211"/>
                <a:gd name="connsiteX35" fmla="*/ 554021 w 572638"/>
                <a:gd name="connsiteY35" fmla="*/ 356610 h 458211"/>
                <a:gd name="connsiteX36" fmla="*/ 572639 w 572638"/>
                <a:gd name="connsiteY36" fmla="*/ 299958 h 458211"/>
                <a:gd name="connsiteX37" fmla="*/ 558542 w 572638"/>
                <a:gd name="connsiteY37" fmla="*/ 280542 h 458211"/>
                <a:gd name="connsiteX38" fmla="*/ 490187 w 572638"/>
                <a:gd name="connsiteY38" fmla="*/ 272829 h 458211"/>
                <a:gd name="connsiteX39" fmla="*/ 469708 w 572638"/>
                <a:gd name="connsiteY39" fmla="*/ 243572 h 458211"/>
                <a:gd name="connsiteX40" fmla="*/ 458537 w 572638"/>
                <a:gd name="connsiteY40" fmla="*/ 226283 h 458211"/>
                <a:gd name="connsiteX41" fmla="*/ 435929 w 572638"/>
                <a:gd name="connsiteY41" fmla="*/ 210591 h 458211"/>
                <a:gd name="connsiteX42" fmla="*/ 421301 w 572638"/>
                <a:gd name="connsiteY42" fmla="*/ 181334 h 458211"/>
                <a:gd name="connsiteX43" fmla="*/ 409332 w 572638"/>
                <a:gd name="connsiteY43" fmla="*/ 152077 h 458211"/>
                <a:gd name="connsiteX44" fmla="*/ 381671 w 572638"/>
                <a:gd name="connsiteY44" fmla="*/ 119894 h 458211"/>
                <a:gd name="connsiteX45" fmla="*/ 378213 w 572638"/>
                <a:gd name="connsiteY45" fmla="*/ 108458 h 458211"/>
                <a:gd name="connsiteX46" fmla="*/ 356669 w 572638"/>
                <a:gd name="connsiteY46" fmla="*/ 107394 h 458211"/>
                <a:gd name="connsiteX47" fmla="*/ 342573 w 572638"/>
                <a:gd name="connsiteY47" fmla="*/ 95957 h 45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2638" h="458211">
                  <a:moveTo>
                    <a:pt x="342573" y="95957"/>
                  </a:moveTo>
                  <a:cubicBezTo>
                    <a:pt x="342573" y="95957"/>
                    <a:pt x="300815" y="90637"/>
                    <a:pt x="294166" y="90637"/>
                  </a:cubicBezTo>
                  <a:cubicBezTo>
                    <a:pt x="287783" y="90637"/>
                    <a:pt x="271558" y="88510"/>
                    <a:pt x="261983" y="79999"/>
                  </a:cubicBezTo>
                  <a:cubicBezTo>
                    <a:pt x="252408" y="71488"/>
                    <a:pt x="205065" y="36113"/>
                    <a:pt x="196554" y="31592"/>
                  </a:cubicBezTo>
                  <a:cubicBezTo>
                    <a:pt x="188043" y="27070"/>
                    <a:pt x="152669" y="1537"/>
                    <a:pt x="142828" y="473"/>
                  </a:cubicBezTo>
                  <a:cubicBezTo>
                    <a:pt x="133252" y="-591"/>
                    <a:pt x="132189" y="473"/>
                    <a:pt x="120220" y="473"/>
                  </a:cubicBezTo>
                  <a:cubicBezTo>
                    <a:pt x="108517" y="473"/>
                    <a:pt x="113836" y="7920"/>
                    <a:pt x="92293" y="8984"/>
                  </a:cubicBezTo>
                  <a:cubicBezTo>
                    <a:pt x="70749" y="10048"/>
                    <a:pt x="59046" y="24144"/>
                    <a:pt x="65429" y="26272"/>
                  </a:cubicBezTo>
                  <a:cubicBezTo>
                    <a:pt x="71813" y="28400"/>
                    <a:pt x="92293" y="46752"/>
                    <a:pt x="85909" y="49944"/>
                  </a:cubicBezTo>
                  <a:cubicBezTo>
                    <a:pt x="79526" y="53135"/>
                    <a:pt x="78462" y="62710"/>
                    <a:pt x="69951" y="62710"/>
                  </a:cubicBezTo>
                  <a:cubicBezTo>
                    <a:pt x="61440" y="62710"/>
                    <a:pt x="52663" y="63774"/>
                    <a:pt x="52663" y="70158"/>
                  </a:cubicBezTo>
                  <a:cubicBezTo>
                    <a:pt x="52663" y="76541"/>
                    <a:pt x="40960" y="87446"/>
                    <a:pt x="31119" y="86116"/>
                  </a:cubicBezTo>
                  <a:cubicBezTo>
                    <a:pt x="25534" y="85584"/>
                    <a:pt x="13565" y="79201"/>
                    <a:pt x="3990" y="74147"/>
                  </a:cubicBezTo>
                  <a:lnTo>
                    <a:pt x="1064" y="81860"/>
                  </a:lnTo>
                  <a:lnTo>
                    <a:pt x="0" y="89308"/>
                  </a:lnTo>
                  <a:cubicBezTo>
                    <a:pt x="1862" y="94893"/>
                    <a:pt x="-797" y="118299"/>
                    <a:pt x="4522" y="120161"/>
                  </a:cubicBezTo>
                  <a:cubicBezTo>
                    <a:pt x="10639" y="122022"/>
                    <a:pt x="13831" y="132927"/>
                    <a:pt x="26597" y="147024"/>
                  </a:cubicBezTo>
                  <a:cubicBezTo>
                    <a:pt x="39364" y="161120"/>
                    <a:pt x="65429" y="198888"/>
                    <a:pt x="65961" y="208197"/>
                  </a:cubicBezTo>
                  <a:cubicBezTo>
                    <a:pt x="66493" y="217506"/>
                    <a:pt x="70749" y="227347"/>
                    <a:pt x="86974" y="238252"/>
                  </a:cubicBezTo>
                  <a:cubicBezTo>
                    <a:pt x="102932" y="249157"/>
                    <a:pt x="102932" y="262456"/>
                    <a:pt x="111443" y="268839"/>
                  </a:cubicBezTo>
                  <a:cubicBezTo>
                    <a:pt x="119954" y="275223"/>
                    <a:pt x="117826" y="282936"/>
                    <a:pt x="118358" y="298894"/>
                  </a:cubicBezTo>
                  <a:cubicBezTo>
                    <a:pt x="118890" y="314852"/>
                    <a:pt x="126071" y="335864"/>
                    <a:pt x="140434" y="344641"/>
                  </a:cubicBezTo>
                  <a:cubicBezTo>
                    <a:pt x="154797" y="353419"/>
                    <a:pt x="164903" y="362993"/>
                    <a:pt x="171819" y="380282"/>
                  </a:cubicBezTo>
                  <a:cubicBezTo>
                    <a:pt x="178734" y="397570"/>
                    <a:pt x="187511" y="412464"/>
                    <a:pt x="196820" y="421507"/>
                  </a:cubicBezTo>
                  <a:cubicBezTo>
                    <a:pt x="206129" y="430816"/>
                    <a:pt x="200809" y="435604"/>
                    <a:pt x="206129" y="442519"/>
                  </a:cubicBezTo>
                  <a:cubicBezTo>
                    <a:pt x="208788" y="445977"/>
                    <a:pt x="212512" y="452094"/>
                    <a:pt x="215172" y="458212"/>
                  </a:cubicBezTo>
                  <a:cubicBezTo>
                    <a:pt x="222353" y="454754"/>
                    <a:pt x="227406" y="452094"/>
                    <a:pt x="227673" y="451296"/>
                  </a:cubicBezTo>
                  <a:cubicBezTo>
                    <a:pt x="229269" y="448105"/>
                    <a:pt x="224481" y="439594"/>
                    <a:pt x="226875" y="436402"/>
                  </a:cubicBezTo>
                  <a:cubicBezTo>
                    <a:pt x="229269" y="433210"/>
                    <a:pt x="233790" y="427891"/>
                    <a:pt x="238578" y="426295"/>
                  </a:cubicBezTo>
                  <a:cubicBezTo>
                    <a:pt x="243099" y="424699"/>
                    <a:pt x="248684" y="431082"/>
                    <a:pt x="258791" y="429487"/>
                  </a:cubicBezTo>
                  <a:cubicBezTo>
                    <a:pt x="268898" y="427891"/>
                    <a:pt x="289910" y="430284"/>
                    <a:pt x="292304" y="432678"/>
                  </a:cubicBezTo>
                  <a:cubicBezTo>
                    <a:pt x="294698" y="435072"/>
                    <a:pt x="323423" y="433476"/>
                    <a:pt x="330338" y="438796"/>
                  </a:cubicBezTo>
                  <a:cubicBezTo>
                    <a:pt x="337253" y="444115"/>
                    <a:pt x="344434" y="442785"/>
                    <a:pt x="348956" y="431880"/>
                  </a:cubicBezTo>
                  <a:cubicBezTo>
                    <a:pt x="353478" y="420975"/>
                    <a:pt x="386193" y="397836"/>
                    <a:pt x="390980" y="395442"/>
                  </a:cubicBezTo>
                  <a:cubicBezTo>
                    <a:pt x="395767" y="393048"/>
                    <a:pt x="430610" y="395442"/>
                    <a:pt x="444440" y="392250"/>
                  </a:cubicBezTo>
                  <a:cubicBezTo>
                    <a:pt x="458537" y="389059"/>
                    <a:pt x="550031" y="359802"/>
                    <a:pt x="554021" y="356610"/>
                  </a:cubicBezTo>
                  <a:cubicBezTo>
                    <a:pt x="558010" y="353419"/>
                    <a:pt x="572639" y="305277"/>
                    <a:pt x="572639" y="299958"/>
                  </a:cubicBezTo>
                  <a:cubicBezTo>
                    <a:pt x="572639" y="294638"/>
                    <a:pt x="565724" y="279744"/>
                    <a:pt x="558542" y="280542"/>
                  </a:cubicBezTo>
                  <a:cubicBezTo>
                    <a:pt x="551627" y="281340"/>
                    <a:pt x="494177" y="275223"/>
                    <a:pt x="490187" y="272829"/>
                  </a:cubicBezTo>
                  <a:cubicBezTo>
                    <a:pt x="486996" y="270967"/>
                    <a:pt x="471836" y="259530"/>
                    <a:pt x="469708" y="243572"/>
                  </a:cubicBezTo>
                  <a:cubicBezTo>
                    <a:pt x="465186" y="240114"/>
                    <a:pt x="459867" y="232667"/>
                    <a:pt x="458537" y="226283"/>
                  </a:cubicBezTo>
                  <a:cubicBezTo>
                    <a:pt x="451888" y="227082"/>
                    <a:pt x="441514" y="225752"/>
                    <a:pt x="435929" y="210591"/>
                  </a:cubicBezTo>
                  <a:cubicBezTo>
                    <a:pt x="430610" y="206868"/>
                    <a:pt x="416513" y="186920"/>
                    <a:pt x="421301" y="181334"/>
                  </a:cubicBezTo>
                  <a:cubicBezTo>
                    <a:pt x="427418" y="174419"/>
                    <a:pt x="418109" y="160056"/>
                    <a:pt x="409332" y="152077"/>
                  </a:cubicBezTo>
                  <a:cubicBezTo>
                    <a:pt x="400555" y="144098"/>
                    <a:pt x="382469" y="129203"/>
                    <a:pt x="381671" y="119894"/>
                  </a:cubicBezTo>
                  <a:cubicBezTo>
                    <a:pt x="381405" y="117235"/>
                    <a:pt x="380075" y="113245"/>
                    <a:pt x="378213" y="108458"/>
                  </a:cubicBezTo>
                  <a:lnTo>
                    <a:pt x="356669" y="107394"/>
                  </a:lnTo>
                  <a:lnTo>
                    <a:pt x="342573" y="95957"/>
                  </a:ln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15" name="Freeform: Shape 314">
              <a:extLst>
                <a:ext uri="{FF2B5EF4-FFF2-40B4-BE49-F238E27FC236}">
                  <a16:creationId xmlns:a16="http://schemas.microsoft.com/office/drawing/2014/main" id="{4756230A-CA5C-4CC1-BC4A-631998226C6C}"/>
                </a:ext>
              </a:extLst>
            </p:cNvPr>
            <p:cNvSpPr/>
            <p:nvPr/>
          </p:nvSpPr>
          <p:spPr>
            <a:xfrm>
              <a:off x="7043583" y="4503022"/>
              <a:ext cx="187397" cy="209270"/>
            </a:xfrm>
            <a:custGeom>
              <a:avLst/>
              <a:gdLst>
                <a:gd name="connsiteX0" fmla="*/ 108517 w 217451"/>
                <a:gd name="connsiteY0" fmla="*/ 4787 h 242832"/>
                <a:gd name="connsiteX1" fmla="*/ 108517 w 217451"/>
                <a:gd name="connsiteY1" fmla="*/ 25267 h 242832"/>
                <a:gd name="connsiteX2" fmla="*/ 91229 w 217451"/>
                <a:gd name="connsiteY2" fmla="*/ 47077 h 242832"/>
                <a:gd name="connsiteX3" fmla="*/ 82186 w 217451"/>
                <a:gd name="connsiteY3" fmla="*/ 69951 h 242832"/>
                <a:gd name="connsiteX4" fmla="*/ 87771 w 217451"/>
                <a:gd name="connsiteY4" fmla="*/ 69951 h 242832"/>
                <a:gd name="connsiteX5" fmla="*/ 101868 w 217451"/>
                <a:gd name="connsiteY5" fmla="*/ 89367 h 242832"/>
                <a:gd name="connsiteX6" fmla="*/ 83250 w 217451"/>
                <a:gd name="connsiteY6" fmla="*/ 146019 h 242832"/>
                <a:gd name="connsiteX7" fmla="*/ 0 w 217451"/>
                <a:gd name="connsiteY7" fmla="*/ 174212 h 242832"/>
                <a:gd name="connsiteX8" fmla="*/ 33247 w 217451"/>
                <a:gd name="connsiteY8" fmla="*/ 242833 h 242832"/>
                <a:gd name="connsiteX9" fmla="*/ 40162 w 217451"/>
                <a:gd name="connsiteY9" fmla="*/ 239641 h 242832"/>
                <a:gd name="connsiteX10" fmla="*/ 84314 w 217451"/>
                <a:gd name="connsiteY10" fmla="*/ 231928 h 242832"/>
                <a:gd name="connsiteX11" fmla="*/ 94686 w 217451"/>
                <a:gd name="connsiteY11" fmla="*/ 210650 h 242832"/>
                <a:gd name="connsiteX12" fmla="*/ 124475 w 217451"/>
                <a:gd name="connsiteY12" fmla="*/ 205863 h 242832"/>
                <a:gd name="connsiteX13" fmla="*/ 142295 w 217451"/>
                <a:gd name="connsiteY13" fmla="*/ 180861 h 242832"/>
                <a:gd name="connsiteX14" fmla="*/ 159584 w 217451"/>
                <a:gd name="connsiteY14" fmla="*/ 172084 h 242832"/>
                <a:gd name="connsiteX15" fmla="*/ 168893 w 217451"/>
                <a:gd name="connsiteY15" fmla="*/ 135646 h 242832"/>
                <a:gd name="connsiteX16" fmla="*/ 190968 w 217451"/>
                <a:gd name="connsiteY16" fmla="*/ 120486 h 242832"/>
                <a:gd name="connsiteX17" fmla="*/ 213576 w 217451"/>
                <a:gd name="connsiteY17" fmla="*/ 88835 h 242832"/>
                <a:gd name="connsiteX18" fmla="*/ 211714 w 217451"/>
                <a:gd name="connsiteY18" fmla="*/ 73940 h 242832"/>
                <a:gd name="connsiteX19" fmla="*/ 188840 w 217451"/>
                <a:gd name="connsiteY19" fmla="*/ 45481 h 242832"/>
                <a:gd name="connsiteX20" fmla="*/ 143360 w 217451"/>
                <a:gd name="connsiteY20" fmla="*/ 28725 h 242832"/>
                <a:gd name="connsiteX21" fmla="*/ 128731 w 217451"/>
                <a:gd name="connsiteY21" fmla="*/ 0 h 242832"/>
                <a:gd name="connsiteX22" fmla="*/ 119422 w 217451"/>
                <a:gd name="connsiteY22" fmla="*/ 5319 h 242832"/>
                <a:gd name="connsiteX23" fmla="*/ 108517 w 217451"/>
                <a:gd name="connsiteY23" fmla="*/ 5319 h 24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7451" h="242832">
                  <a:moveTo>
                    <a:pt x="108517" y="4787"/>
                  </a:moveTo>
                  <a:lnTo>
                    <a:pt x="108517" y="25267"/>
                  </a:lnTo>
                  <a:lnTo>
                    <a:pt x="91229" y="47077"/>
                  </a:lnTo>
                  <a:lnTo>
                    <a:pt x="82186" y="69951"/>
                  </a:lnTo>
                  <a:cubicBezTo>
                    <a:pt x="84846" y="70217"/>
                    <a:pt x="86707" y="70217"/>
                    <a:pt x="87771" y="69951"/>
                  </a:cubicBezTo>
                  <a:cubicBezTo>
                    <a:pt x="94686" y="69153"/>
                    <a:pt x="101868" y="84047"/>
                    <a:pt x="101868" y="89367"/>
                  </a:cubicBezTo>
                  <a:cubicBezTo>
                    <a:pt x="101868" y="94952"/>
                    <a:pt x="87239" y="142827"/>
                    <a:pt x="83250" y="146019"/>
                  </a:cubicBezTo>
                  <a:cubicBezTo>
                    <a:pt x="80324" y="148147"/>
                    <a:pt x="31917" y="164371"/>
                    <a:pt x="0" y="174212"/>
                  </a:cubicBezTo>
                  <a:cubicBezTo>
                    <a:pt x="6916" y="188574"/>
                    <a:pt x="20746" y="217299"/>
                    <a:pt x="33247" y="242833"/>
                  </a:cubicBezTo>
                  <a:cubicBezTo>
                    <a:pt x="35374" y="242035"/>
                    <a:pt x="37769" y="240971"/>
                    <a:pt x="40162" y="239641"/>
                  </a:cubicBezTo>
                  <a:cubicBezTo>
                    <a:pt x="55322" y="230864"/>
                    <a:pt x="72611" y="235120"/>
                    <a:pt x="84314" y="231928"/>
                  </a:cubicBezTo>
                  <a:cubicBezTo>
                    <a:pt x="96016" y="228736"/>
                    <a:pt x="84579" y="219161"/>
                    <a:pt x="94686" y="210650"/>
                  </a:cubicBezTo>
                  <a:cubicBezTo>
                    <a:pt x="104794" y="202139"/>
                    <a:pt x="119156" y="208522"/>
                    <a:pt x="124475" y="205863"/>
                  </a:cubicBezTo>
                  <a:cubicBezTo>
                    <a:pt x="129795" y="202937"/>
                    <a:pt x="133252" y="184585"/>
                    <a:pt x="142295" y="180861"/>
                  </a:cubicBezTo>
                  <a:cubicBezTo>
                    <a:pt x="151073" y="177138"/>
                    <a:pt x="160648" y="179531"/>
                    <a:pt x="159584" y="172084"/>
                  </a:cubicBezTo>
                  <a:cubicBezTo>
                    <a:pt x="158520" y="164371"/>
                    <a:pt x="160382" y="137242"/>
                    <a:pt x="168893" y="135646"/>
                  </a:cubicBezTo>
                  <a:cubicBezTo>
                    <a:pt x="177404" y="134050"/>
                    <a:pt x="190703" y="125273"/>
                    <a:pt x="190968" y="120486"/>
                  </a:cubicBezTo>
                  <a:cubicBezTo>
                    <a:pt x="191500" y="115698"/>
                    <a:pt x="208257" y="97612"/>
                    <a:pt x="213576" y="88835"/>
                  </a:cubicBezTo>
                  <a:cubicBezTo>
                    <a:pt x="218896" y="80058"/>
                    <a:pt x="219162" y="75270"/>
                    <a:pt x="211714" y="73940"/>
                  </a:cubicBezTo>
                  <a:cubicBezTo>
                    <a:pt x="204001" y="72610"/>
                    <a:pt x="192033" y="51333"/>
                    <a:pt x="188840" y="45481"/>
                  </a:cubicBezTo>
                  <a:cubicBezTo>
                    <a:pt x="185649" y="39364"/>
                    <a:pt x="162243" y="43353"/>
                    <a:pt x="143360" y="28725"/>
                  </a:cubicBezTo>
                  <a:cubicBezTo>
                    <a:pt x="135646" y="22608"/>
                    <a:pt x="131391" y="11171"/>
                    <a:pt x="128731" y="0"/>
                  </a:cubicBezTo>
                  <a:lnTo>
                    <a:pt x="119422" y="5319"/>
                  </a:lnTo>
                  <a:lnTo>
                    <a:pt x="108517" y="5319"/>
                  </a:ln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16" name="Freeform: Shape 315">
              <a:extLst>
                <a:ext uri="{FF2B5EF4-FFF2-40B4-BE49-F238E27FC236}">
                  <a16:creationId xmlns:a16="http://schemas.microsoft.com/office/drawing/2014/main" id="{9EC370CA-F9A8-4CE8-8E97-4A428A08013B}"/>
                </a:ext>
              </a:extLst>
            </p:cNvPr>
            <p:cNvSpPr/>
            <p:nvPr/>
          </p:nvSpPr>
          <p:spPr>
            <a:xfrm>
              <a:off x="7013556" y="4479842"/>
              <a:ext cx="24066" cy="36847"/>
            </a:xfrm>
            <a:custGeom>
              <a:avLst/>
              <a:gdLst>
                <a:gd name="connsiteX0" fmla="*/ 22608 w 27926"/>
                <a:gd name="connsiteY0" fmla="*/ 42590 h 42756"/>
                <a:gd name="connsiteX1" fmla="*/ 23139 w 27926"/>
                <a:gd name="connsiteY1" fmla="*/ 35143 h 42756"/>
                <a:gd name="connsiteX2" fmla="*/ 19948 w 27926"/>
                <a:gd name="connsiteY2" fmla="*/ 300 h 42756"/>
                <a:gd name="connsiteX3" fmla="*/ 1862 w 27926"/>
                <a:gd name="connsiteY3" fmla="*/ 26898 h 42756"/>
                <a:gd name="connsiteX4" fmla="*/ 0 w 27926"/>
                <a:gd name="connsiteY4" fmla="*/ 27164 h 42756"/>
                <a:gd name="connsiteX5" fmla="*/ 22608 w 27926"/>
                <a:gd name="connsiteY5" fmla="*/ 42590 h 4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26" h="42756">
                  <a:moveTo>
                    <a:pt x="22608" y="42590"/>
                  </a:moveTo>
                  <a:cubicBezTo>
                    <a:pt x="22076" y="39664"/>
                    <a:pt x="22076" y="37005"/>
                    <a:pt x="23139" y="35143"/>
                  </a:cubicBezTo>
                  <a:cubicBezTo>
                    <a:pt x="28459" y="26366"/>
                    <a:pt x="31650" y="3492"/>
                    <a:pt x="19948" y="300"/>
                  </a:cubicBezTo>
                  <a:cubicBezTo>
                    <a:pt x="8245" y="-2891"/>
                    <a:pt x="1862" y="20248"/>
                    <a:pt x="1862" y="26898"/>
                  </a:cubicBezTo>
                  <a:cubicBezTo>
                    <a:pt x="1862" y="28228"/>
                    <a:pt x="1064" y="27962"/>
                    <a:pt x="0" y="27164"/>
                  </a:cubicBezTo>
                  <a:cubicBezTo>
                    <a:pt x="5585" y="41792"/>
                    <a:pt x="15958" y="43388"/>
                    <a:pt x="22608" y="4259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17" name="Freeform: Shape 316">
              <a:extLst>
                <a:ext uri="{FF2B5EF4-FFF2-40B4-BE49-F238E27FC236}">
                  <a16:creationId xmlns:a16="http://schemas.microsoft.com/office/drawing/2014/main" id="{55205641-F51C-40F5-8137-7CAB0D3426C4}"/>
                </a:ext>
              </a:extLst>
            </p:cNvPr>
            <p:cNvSpPr/>
            <p:nvPr/>
          </p:nvSpPr>
          <p:spPr>
            <a:xfrm>
              <a:off x="7042666" y="4473451"/>
              <a:ext cx="111397" cy="89853"/>
            </a:xfrm>
            <a:custGeom>
              <a:avLst/>
              <a:gdLst>
                <a:gd name="connsiteX0" fmla="*/ 20480 w 129262"/>
                <a:gd name="connsiteY0" fmla="*/ 96550 h 104263"/>
                <a:gd name="connsiteX1" fmla="*/ 83250 w 129262"/>
                <a:gd name="connsiteY1" fmla="*/ 104264 h 104263"/>
                <a:gd name="connsiteX2" fmla="*/ 92292 w 129262"/>
                <a:gd name="connsiteY2" fmla="*/ 81390 h 104263"/>
                <a:gd name="connsiteX3" fmla="*/ 109581 w 129262"/>
                <a:gd name="connsiteY3" fmla="*/ 59580 h 104263"/>
                <a:gd name="connsiteX4" fmla="*/ 109581 w 129262"/>
                <a:gd name="connsiteY4" fmla="*/ 39100 h 104263"/>
                <a:gd name="connsiteX5" fmla="*/ 119954 w 129262"/>
                <a:gd name="connsiteY5" fmla="*/ 39100 h 104263"/>
                <a:gd name="connsiteX6" fmla="*/ 129263 w 129262"/>
                <a:gd name="connsiteY6" fmla="*/ 33781 h 104263"/>
                <a:gd name="connsiteX7" fmla="*/ 121816 w 129262"/>
                <a:gd name="connsiteY7" fmla="*/ 2 h 104263"/>
                <a:gd name="connsiteX8" fmla="*/ 89367 w 129262"/>
                <a:gd name="connsiteY8" fmla="*/ 36707 h 104263"/>
                <a:gd name="connsiteX9" fmla="*/ 38034 w 129262"/>
                <a:gd name="connsiteY9" fmla="*/ 60910 h 104263"/>
                <a:gd name="connsiteX10" fmla="*/ 5851 w 129262"/>
                <a:gd name="connsiteY10" fmla="*/ 69421 h 104263"/>
                <a:gd name="connsiteX11" fmla="*/ 0 w 129262"/>
                <a:gd name="connsiteY11" fmla="*/ 67825 h 104263"/>
                <a:gd name="connsiteX12" fmla="*/ 20480 w 129262"/>
                <a:gd name="connsiteY12" fmla="*/ 96550 h 10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262" h="104263">
                  <a:moveTo>
                    <a:pt x="20480" y="96550"/>
                  </a:moveTo>
                  <a:cubicBezTo>
                    <a:pt x="23938" y="98678"/>
                    <a:pt x="67025" y="103466"/>
                    <a:pt x="83250" y="104264"/>
                  </a:cubicBezTo>
                  <a:lnTo>
                    <a:pt x="92292" y="81390"/>
                  </a:lnTo>
                  <a:lnTo>
                    <a:pt x="109581" y="59580"/>
                  </a:lnTo>
                  <a:lnTo>
                    <a:pt x="109581" y="39100"/>
                  </a:lnTo>
                  <a:lnTo>
                    <a:pt x="119954" y="39100"/>
                  </a:lnTo>
                  <a:lnTo>
                    <a:pt x="129263" y="33781"/>
                  </a:lnTo>
                  <a:cubicBezTo>
                    <a:pt x="125273" y="17025"/>
                    <a:pt x="124741" y="268"/>
                    <a:pt x="121816" y="2"/>
                  </a:cubicBezTo>
                  <a:cubicBezTo>
                    <a:pt x="117028" y="-263"/>
                    <a:pt x="97346" y="21014"/>
                    <a:pt x="89367" y="36707"/>
                  </a:cubicBezTo>
                  <a:cubicBezTo>
                    <a:pt x="81388" y="52399"/>
                    <a:pt x="57982" y="64368"/>
                    <a:pt x="38034" y="60910"/>
                  </a:cubicBezTo>
                  <a:cubicBezTo>
                    <a:pt x="18086" y="57187"/>
                    <a:pt x="11171" y="65698"/>
                    <a:pt x="5851" y="69421"/>
                  </a:cubicBezTo>
                  <a:cubicBezTo>
                    <a:pt x="4521" y="70485"/>
                    <a:pt x="2393" y="69687"/>
                    <a:pt x="0" y="67825"/>
                  </a:cubicBezTo>
                  <a:cubicBezTo>
                    <a:pt x="2128" y="83252"/>
                    <a:pt x="17554" y="94689"/>
                    <a:pt x="20480" y="9655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18" name="Freeform: Shape 317">
              <a:extLst>
                <a:ext uri="{FF2B5EF4-FFF2-40B4-BE49-F238E27FC236}">
                  <a16:creationId xmlns:a16="http://schemas.microsoft.com/office/drawing/2014/main" id="{A654A0D6-9DF4-4872-B3F1-5891163245BE}"/>
                </a:ext>
              </a:extLst>
            </p:cNvPr>
            <p:cNvSpPr/>
            <p:nvPr/>
          </p:nvSpPr>
          <p:spPr>
            <a:xfrm>
              <a:off x="8149302" y="4952049"/>
              <a:ext cx="452622" cy="137611"/>
            </a:xfrm>
            <a:custGeom>
              <a:avLst/>
              <a:gdLst>
                <a:gd name="connsiteX0" fmla="*/ 95218 w 525212"/>
                <a:gd name="connsiteY0" fmla="*/ 58248 h 159681"/>
                <a:gd name="connsiteX1" fmla="*/ 74206 w 525212"/>
                <a:gd name="connsiteY1" fmla="*/ 29789 h 159681"/>
                <a:gd name="connsiteX2" fmla="*/ 60907 w 525212"/>
                <a:gd name="connsiteY2" fmla="*/ 16490 h 159681"/>
                <a:gd name="connsiteX3" fmla="*/ 58780 w 525212"/>
                <a:gd name="connsiteY3" fmla="*/ 12501 h 159681"/>
                <a:gd name="connsiteX4" fmla="*/ 50535 w 525212"/>
                <a:gd name="connsiteY4" fmla="*/ 23405 h 159681"/>
                <a:gd name="connsiteX5" fmla="*/ 28991 w 525212"/>
                <a:gd name="connsiteY5" fmla="*/ 20746 h 159681"/>
                <a:gd name="connsiteX6" fmla="*/ 15692 w 525212"/>
                <a:gd name="connsiteY6" fmla="*/ 4787 h 159681"/>
                <a:gd name="connsiteX7" fmla="*/ 0 w 525212"/>
                <a:gd name="connsiteY7" fmla="*/ 3723 h 159681"/>
                <a:gd name="connsiteX8" fmla="*/ 7447 w 525212"/>
                <a:gd name="connsiteY8" fmla="*/ 45215 h 159681"/>
                <a:gd name="connsiteX9" fmla="*/ 35108 w 525212"/>
                <a:gd name="connsiteY9" fmla="*/ 97346 h 159681"/>
                <a:gd name="connsiteX10" fmla="*/ 61174 w 525212"/>
                <a:gd name="connsiteY10" fmla="*/ 122347 h 159681"/>
                <a:gd name="connsiteX11" fmla="*/ 113304 w 525212"/>
                <a:gd name="connsiteY11" fmla="*/ 148945 h 159681"/>
                <a:gd name="connsiteX12" fmla="*/ 95218 w 525212"/>
                <a:gd name="connsiteY12" fmla="*/ 110379 h 159681"/>
                <a:gd name="connsiteX13" fmla="*/ 95218 w 525212"/>
                <a:gd name="connsiteY13" fmla="*/ 58248 h 159681"/>
                <a:gd name="connsiteX14" fmla="*/ 506146 w 525212"/>
                <a:gd name="connsiteY14" fmla="*/ 27395 h 159681"/>
                <a:gd name="connsiteX15" fmla="*/ 481942 w 525212"/>
                <a:gd name="connsiteY15" fmla="*/ 21012 h 159681"/>
                <a:gd name="connsiteX16" fmla="*/ 456941 w 525212"/>
                <a:gd name="connsiteY16" fmla="*/ 0 h 159681"/>
                <a:gd name="connsiteX17" fmla="*/ 435131 w 525212"/>
                <a:gd name="connsiteY17" fmla="*/ 27395 h 159681"/>
                <a:gd name="connsiteX18" fmla="*/ 420768 w 525212"/>
                <a:gd name="connsiteY18" fmla="*/ 45747 h 159681"/>
                <a:gd name="connsiteX19" fmla="*/ 414917 w 525212"/>
                <a:gd name="connsiteY19" fmla="*/ 53195 h 159681"/>
                <a:gd name="connsiteX20" fmla="*/ 415183 w 525212"/>
                <a:gd name="connsiteY20" fmla="*/ 68887 h 159681"/>
                <a:gd name="connsiteX21" fmla="*/ 397629 w 525212"/>
                <a:gd name="connsiteY21" fmla="*/ 75270 h 159681"/>
                <a:gd name="connsiteX22" fmla="*/ 383000 w 525212"/>
                <a:gd name="connsiteY22" fmla="*/ 56120 h 159681"/>
                <a:gd name="connsiteX23" fmla="*/ 358265 w 525212"/>
                <a:gd name="connsiteY23" fmla="*/ 93888 h 159681"/>
                <a:gd name="connsiteX24" fmla="*/ 318901 w 525212"/>
                <a:gd name="connsiteY24" fmla="*/ 105857 h 159681"/>
                <a:gd name="connsiteX25" fmla="*/ 301347 w 525212"/>
                <a:gd name="connsiteY25" fmla="*/ 140433 h 159681"/>
                <a:gd name="connsiteX26" fmla="*/ 260919 w 525212"/>
                <a:gd name="connsiteY26" fmla="*/ 130327 h 159681"/>
                <a:gd name="connsiteX27" fmla="*/ 269164 w 525212"/>
                <a:gd name="connsiteY27" fmla="*/ 147615 h 159681"/>
                <a:gd name="connsiteX28" fmla="*/ 291772 w 525212"/>
                <a:gd name="connsiteY28" fmla="*/ 158785 h 159681"/>
                <a:gd name="connsiteX29" fmla="*/ 327146 w 525212"/>
                <a:gd name="connsiteY29" fmla="*/ 155594 h 159681"/>
                <a:gd name="connsiteX30" fmla="*/ 354541 w 525212"/>
                <a:gd name="connsiteY30" fmla="*/ 144423 h 159681"/>
                <a:gd name="connsiteX31" fmla="*/ 380341 w 525212"/>
                <a:gd name="connsiteY31" fmla="*/ 149211 h 159681"/>
                <a:gd name="connsiteX32" fmla="*/ 404544 w 525212"/>
                <a:gd name="connsiteY32" fmla="*/ 133252 h 159681"/>
                <a:gd name="connsiteX33" fmla="*/ 412523 w 525212"/>
                <a:gd name="connsiteY33" fmla="*/ 107453 h 159681"/>
                <a:gd name="connsiteX34" fmla="*/ 428481 w 525212"/>
                <a:gd name="connsiteY34" fmla="*/ 83249 h 159681"/>
                <a:gd name="connsiteX35" fmla="*/ 470240 w 525212"/>
                <a:gd name="connsiteY35" fmla="*/ 65695 h 159681"/>
                <a:gd name="connsiteX36" fmla="*/ 483006 w 525212"/>
                <a:gd name="connsiteY36" fmla="*/ 69951 h 159681"/>
                <a:gd name="connsiteX37" fmla="*/ 499762 w 525212"/>
                <a:gd name="connsiteY37" fmla="*/ 53460 h 159681"/>
                <a:gd name="connsiteX38" fmla="*/ 524764 w 525212"/>
                <a:gd name="connsiteY38" fmla="*/ 43087 h 159681"/>
                <a:gd name="connsiteX39" fmla="*/ 506146 w 525212"/>
                <a:gd name="connsiteY39" fmla="*/ 27395 h 15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25212" h="159681">
                  <a:moveTo>
                    <a:pt x="95218" y="58248"/>
                  </a:moveTo>
                  <a:cubicBezTo>
                    <a:pt x="95750" y="40162"/>
                    <a:pt x="78462" y="42289"/>
                    <a:pt x="74206" y="29789"/>
                  </a:cubicBezTo>
                  <a:cubicBezTo>
                    <a:pt x="70216" y="17288"/>
                    <a:pt x="63302" y="24469"/>
                    <a:pt x="60907" y="16490"/>
                  </a:cubicBezTo>
                  <a:cubicBezTo>
                    <a:pt x="60642" y="15160"/>
                    <a:pt x="59844" y="14096"/>
                    <a:pt x="58780" y="12501"/>
                  </a:cubicBezTo>
                  <a:cubicBezTo>
                    <a:pt x="49737" y="15426"/>
                    <a:pt x="52928" y="22874"/>
                    <a:pt x="50535" y="23405"/>
                  </a:cubicBezTo>
                  <a:cubicBezTo>
                    <a:pt x="47077" y="24203"/>
                    <a:pt x="28991" y="26065"/>
                    <a:pt x="28991" y="20746"/>
                  </a:cubicBezTo>
                  <a:cubicBezTo>
                    <a:pt x="28991" y="15426"/>
                    <a:pt x="26331" y="6649"/>
                    <a:pt x="15692" y="4787"/>
                  </a:cubicBezTo>
                  <a:cubicBezTo>
                    <a:pt x="10107" y="3723"/>
                    <a:pt x="4788" y="3457"/>
                    <a:pt x="0" y="3723"/>
                  </a:cubicBezTo>
                  <a:cubicBezTo>
                    <a:pt x="6383" y="18086"/>
                    <a:pt x="7181" y="33247"/>
                    <a:pt x="7447" y="45215"/>
                  </a:cubicBezTo>
                  <a:cubicBezTo>
                    <a:pt x="7979" y="61174"/>
                    <a:pt x="31650" y="86973"/>
                    <a:pt x="35108" y="97346"/>
                  </a:cubicBezTo>
                  <a:cubicBezTo>
                    <a:pt x="38832" y="107719"/>
                    <a:pt x="45481" y="110910"/>
                    <a:pt x="61174" y="122347"/>
                  </a:cubicBezTo>
                  <a:cubicBezTo>
                    <a:pt x="76866" y="133518"/>
                    <a:pt x="107453" y="151604"/>
                    <a:pt x="113304" y="148945"/>
                  </a:cubicBezTo>
                  <a:cubicBezTo>
                    <a:pt x="119421" y="146019"/>
                    <a:pt x="103995" y="119688"/>
                    <a:pt x="95218" y="110379"/>
                  </a:cubicBezTo>
                  <a:cubicBezTo>
                    <a:pt x="86707" y="101335"/>
                    <a:pt x="94686" y="76334"/>
                    <a:pt x="95218" y="58248"/>
                  </a:cubicBezTo>
                  <a:close/>
                  <a:moveTo>
                    <a:pt x="506146" y="27395"/>
                  </a:moveTo>
                  <a:cubicBezTo>
                    <a:pt x="498964" y="28991"/>
                    <a:pt x="481942" y="28193"/>
                    <a:pt x="481942" y="21012"/>
                  </a:cubicBezTo>
                  <a:cubicBezTo>
                    <a:pt x="481942" y="13830"/>
                    <a:pt x="466782" y="0"/>
                    <a:pt x="456941" y="0"/>
                  </a:cubicBezTo>
                  <a:cubicBezTo>
                    <a:pt x="447366" y="0"/>
                    <a:pt x="435929" y="19150"/>
                    <a:pt x="435131" y="27395"/>
                  </a:cubicBezTo>
                  <a:cubicBezTo>
                    <a:pt x="434333" y="35374"/>
                    <a:pt x="419172" y="34576"/>
                    <a:pt x="420768" y="45747"/>
                  </a:cubicBezTo>
                  <a:cubicBezTo>
                    <a:pt x="421300" y="50269"/>
                    <a:pt x="418640" y="52131"/>
                    <a:pt x="414917" y="53195"/>
                  </a:cubicBezTo>
                  <a:cubicBezTo>
                    <a:pt x="417311" y="62769"/>
                    <a:pt x="418640" y="69951"/>
                    <a:pt x="415183" y="68887"/>
                  </a:cubicBezTo>
                  <a:cubicBezTo>
                    <a:pt x="408800" y="67291"/>
                    <a:pt x="407204" y="75270"/>
                    <a:pt x="397629" y="75270"/>
                  </a:cubicBezTo>
                  <a:cubicBezTo>
                    <a:pt x="394437" y="75270"/>
                    <a:pt x="388852" y="67025"/>
                    <a:pt x="383000" y="56120"/>
                  </a:cubicBezTo>
                  <a:cubicBezTo>
                    <a:pt x="376085" y="56120"/>
                    <a:pt x="361723" y="78462"/>
                    <a:pt x="358265" y="93888"/>
                  </a:cubicBezTo>
                  <a:cubicBezTo>
                    <a:pt x="355073" y="109049"/>
                    <a:pt x="340710" y="104261"/>
                    <a:pt x="318901" y="105857"/>
                  </a:cubicBezTo>
                  <a:cubicBezTo>
                    <a:pt x="297091" y="107453"/>
                    <a:pt x="306134" y="130060"/>
                    <a:pt x="301347" y="140433"/>
                  </a:cubicBezTo>
                  <a:cubicBezTo>
                    <a:pt x="296825" y="150008"/>
                    <a:pt x="273154" y="132720"/>
                    <a:pt x="260919" y="130327"/>
                  </a:cubicBezTo>
                  <a:cubicBezTo>
                    <a:pt x="263047" y="138838"/>
                    <a:pt x="265706" y="147615"/>
                    <a:pt x="269164" y="147615"/>
                  </a:cubicBezTo>
                  <a:cubicBezTo>
                    <a:pt x="275547" y="147615"/>
                    <a:pt x="285389" y="163573"/>
                    <a:pt x="291772" y="158785"/>
                  </a:cubicBezTo>
                  <a:cubicBezTo>
                    <a:pt x="298155" y="153998"/>
                    <a:pt x="317571" y="158785"/>
                    <a:pt x="327146" y="155594"/>
                  </a:cubicBezTo>
                  <a:cubicBezTo>
                    <a:pt x="336721" y="152402"/>
                    <a:pt x="338317" y="144423"/>
                    <a:pt x="354541" y="144423"/>
                  </a:cubicBezTo>
                  <a:cubicBezTo>
                    <a:pt x="370500" y="144423"/>
                    <a:pt x="364116" y="157190"/>
                    <a:pt x="380341" y="149211"/>
                  </a:cubicBezTo>
                  <a:cubicBezTo>
                    <a:pt x="396565" y="141231"/>
                    <a:pt x="406140" y="147615"/>
                    <a:pt x="404544" y="133252"/>
                  </a:cubicBezTo>
                  <a:cubicBezTo>
                    <a:pt x="402948" y="118890"/>
                    <a:pt x="414119" y="118890"/>
                    <a:pt x="412523" y="107453"/>
                  </a:cubicBezTo>
                  <a:cubicBezTo>
                    <a:pt x="410928" y="96282"/>
                    <a:pt x="430344" y="104261"/>
                    <a:pt x="428481" y="83249"/>
                  </a:cubicBezTo>
                  <a:cubicBezTo>
                    <a:pt x="426886" y="62237"/>
                    <a:pt x="457473" y="65695"/>
                    <a:pt x="470240" y="65695"/>
                  </a:cubicBezTo>
                  <a:cubicBezTo>
                    <a:pt x="473165" y="65695"/>
                    <a:pt x="477686" y="67557"/>
                    <a:pt x="483006" y="69951"/>
                  </a:cubicBezTo>
                  <a:cubicBezTo>
                    <a:pt x="492581" y="65163"/>
                    <a:pt x="506146" y="59046"/>
                    <a:pt x="499762" y="53460"/>
                  </a:cubicBezTo>
                  <a:cubicBezTo>
                    <a:pt x="492581" y="47077"/>
                    <a:pt x="521572" y="52662"/>
                    <a:pt x="524764" y="43087"/>
                  </a:cubicBezTo>
                  <a:cubicBezTo>
                    <a:pt x="527955" y="33778"/>
                    <a:pt x="513327" y="25799"/>
                    <a:pt x="506146" y="2739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19" name="Freeform: Shape 318">
              <a:extLst>
                <a:ext uri="{FF2B5EF4-FFF2-40B4-BE49-F238E27FC236}">
                  <a16:creationId xmlns:a16="http://schemas.microsoft.com/office/drawing/2014/main" id="{6A014397-EF66-45A5-8C8C-3586F63FF65E}"/>
                </a:ext>
              </a:extLst>
            </p:cNvPr>
            <p:cNvSpPr/>
            <p:nvPr/>
          </p:nvSpPr>
          <p:spPr>
            <a:xfrm>
              <a:off x="8479368" y="4998120"/>
              <a:ext cx="29545" cy="19024"/>
            </a:xfrm>
            <a:custGeom>
              <a:avLst/>
              <a:gdLst>
                <a:gd name="connsiteX0" fmla="*/ 14628 w 34283"/>
                <a:gd name="connsiteY0" fmla="*/ 22076 h 22075"/>
                <a:gd name="connsiteX1" fmla="*/ 32182 w 34283"/>
                <a:gd name="connsiteY1" fmla="*/ 15692 h 22075"/>
                <a:gd name="connsiteX2" fmla="*/ 31917 w 34283"/>
                <a:gd name="connsiteY2" fmla="*/ 0 h 22075"/>
                <a:gd name="connsiteX3" fmla="*/ 18618 w 34283"/>
                <a:gd name="connsiteY3" fmla="*/ 6117 h 22075"/>
                <a:gd name="connsiteX4" fmla="*/ 0 w 34283"/>
                <a:gd name="connsiteY4" fmla="*/ 2926 h 22075"/>
                <a:gd name="connsiteX5" fmla="*/ 14628 w 34283"/>
                <a:gd name="connsiteY5" fmla="*/ 22076 h 2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83" h="22075">
                  <a:moveTo>
                    <a:pt x="14628" y="22076"/>
                  </a:moveTo>
                  <a:cubicBezTo>
                    <a:pt x="24203" y="22076"/>
                    <a:pt x="25799" y="14096"/>
                    <a:pt x="32182" y="15692"/>
                  </a:cubicBezTo>
                  <a:cubicBezTo>
                    <a:pt x="35640" y="16490"/>
                    <a:pt x="34310" y="9575"/>
                    <a:pt x="31917" y="0"/>
                  </a:cubicBezTo>
                  <a:cubicBezTo>
                    <a:pt x="26331" y="1862"/>
                    <a:pt x="18618" y="1862"/>
                    <a:pt x="18618" y="6117"/>
                  </a:cubicBezTo>
                  <a:cubicBezTo>
                    <a:pt x="18618" y="13299"/>
                    <a:pt x="6383" y="3457"/>
                    <a:pt x="0" y="2926"/>
                  </a:cubicBezTo>
                  <a:cubicBezTo>
                    <a:pt x="5851" y="13830"/>
                    <a:pt x="11437" y="22076"/>
                    <a:pt x="14628" y="2207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20" name="Freeform: Shape 319">
              <a:extLst>
                <a:ext uri="{FF2B5EF4-FFF2-40B4-BE49-F238E27FC236}">
                  <a16:creationId xmlns:a16="http://schemas.microsoft.com/office/drawing/2014/main" id="{C23A74C1-62F8-4DB6-9B01-AA4DF8E55498}"/>
                </a:ext>
              </a:extLst>
            </p:cNvPr>
            <p:cNvSpPr/>
            <p:nvPr/>
          </p:nvSpPr>
          <p:spPr>
            <a:xfrm>
              <a:off x="6736209" y="4178989"/>
              <a:ext cx="228983" cy="222721"/>
            </a:xfrm>
            <a:custGeom>
              <a:avLst/>
              <a:gdLst>
                <a:gd name="connsiteX0" fmla="*/ 223151 w 265706"/>
                <a:gd name="connsiteY0" fmla="*/ 234769 h 258440"/>
                <a:gd name="connsiteX1" fmla="*/ 235651 w 265706"/>
                <a:gd name="connsiteY1" fmla="*/ 224662 h 258440"/>
                <a:gd name="connsiteX2" fmla="*/ 253738 w 265706"/>
                <a:gd name="connsiteY2" fmla="*/ 234769 h 258440"/>
                <a:gd name="connsiteX3" fmla="*/ 265706 w 265706"/>
                <a:gd name="connsiteY3" fmla="*/ 228385 h 258440"/>
                <a:gd name="connsiteX4" fmla="*/ 250280 w 265706"/>
                <a:gd name="connsiteY4" fmla="*/ 207108 h 258440"/>
                <a:gd name="connsiteX5" fmla="*/ 240705 w 265706"/>
                <a:gd name="connsiteY5" fmla="*/ 188756 h 258440"/>
                <a:gd name="connsiteX6" fmla="*/ 242833 w 265706"/>
                <a:gd name="connsiteY6" fmla="*/ 170403 h 258440"/>
                <a:gd name="connsiteX7" fmla="*/ 230066 w 265706"/>
                <a:gd name="connsiteY7" fmla="*/ 154445 h 258440"/>
                <a:gd name="connsiteX8" fmla="*/ 200011 w 265706"/>
                <a:gd name="connsiteY8" fmla="*/ 133965 h 258440"/>
                <a:gd name="connsiteX9" fmla="*/ 187244 w 265706"/>
                <a:gd name="connsiteY9" fmla="*/ 119071 h 258440"/>
                <a:gd name="connsiteX10" fmla="*/ 184053 w 265706"/>
                <a:gd name="connsiteY10" fmla="*/ 94335 h 258440"/>
                <a:gd name="connsiteX11" fmla="*/ 194692 w 265706"/>
                <a:gd name="connsiteY11" fmla="*/ 72792 h 258440"/>
                <a:gd name="connsiteX12" fmla="*/ 197883 w 265706"/>
                <a:gd name="connsiteY12" fmla="*/ 56833 h 258440"/>
                <a:gd name="connsiteX13" fmla="*/ 187244 w 265706"/>
                <a:gd name="connsiteY13" fmla="*/ 47258 h 258440"/>
                <a:gd name="connsiteX14" fmla="*/ 172350 w 265706"/>
                <a:gd name="connsiteY14" fmla="*/ 31034 h 258440"/>
                <a:gd name="connsiteX15" fmla="*/ 162775 w 265706"/>
                <a:gd name="connsiteY15" fmla="*/ 9490 h 258440"/>
                <a:gd name="connsiteX16" fmla="*/ 134050 w 265706"/>
                <a:gd name="connsiteY16" fmla="*/ 4969 h 258440"/>
                <a:gd name="connsiteX17" fmla="*/ 109847 w 265706"/>
                <a:gd name="connsiteY17" fmla="*/ 181 h 258440"/>
                <a:gd name="connsiteX18" fmla="*/ 97612 w 265706"/>
                <a:gd name="connsiteY18" fmla="*/ 9490 h 258440"/>
                <a:gd name="connsiteX19" fmla="*/ 82185 w 265706"/>
                <a:gd name="connsiteY19" fmla="*/ 21459 h 258440"/>
                <a:gd name="connsiteX20" fmla="*/ 64897 w 265706"/>
                <a:gd name="connsiteY20" fmla="*/ 34226 h 258440"/>
                <a:gd name="connsiteX21" fmla="*/ 67025 w 265706"/>
                <a:gd name="connsiteY21" fmla="*/ 56833 h 258440"/>
                <a:gd name="connsiteX22" fmla="*/ 64897 w 265706"/>
                <a:gd name="connsiteY22" fmla="*/ 78377 h 258440"/>
                <a:gd name="connsiteX23" fmla="*/ 58514 w 265706"/>
                <a:gd name="connsiteY23" fmla="*/ 94335 h 258440"/>
                <a:gd name="connsiteX24" fmla="*/ 0 w 265706"/>
                <a:gd name="connsiteY24" fmla="*/ 125188 h 258440"/>
                <a:gd name="connsiteX25" fmla="*/ 2128 w 265706"/>
                <a:gd name="connsiteY25" fmla="*/ 138487 h 258440"/>
                <a:gd name="connsiteX26" fmla="*/ 8511 w 265706"/>
                <a:gd name="connsiteY26" fmla="*/ 165084 h 258440"/>
                <a:gd name="connsiteX27" fmla="*/ 29523 w 265706"/>
                <a:gd name="connsiteY27" fmla="*/ 165084 h 258440"/>
                <a:gd name="connsiteX28" fmla="*/ 83250 w 265706"/>
                <a:gd name="connsiteY28" fmla="*/ 196203 h 258440"/>
                <a:gd name="connsiteX29" fmla="*/ 148678 w 265706"/>
                <a:gd name="connsiteY29" fmla="*/ 244610 h 258440"/>
                <a:gd name="connsiteX30" fmla="*/ 180861 w 265706"/>
                <a:gd name="connsiteY30" fmla="*/ 255249 h 258440"/>
                <a:gd name="connsiteX31" fmla="*/ 212246 w 265706"/>
                <a:gd name="connsiteY31" fmla="*/ 258440 h 258440"/>
                <a:gd name="connsiteX32" fmla="*/ 223151 w 265706"/>
                <a:gd name="connsiteY32" fmla="*/ 234769 h 2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706" h="258440">
                  <a:moveTo>
                    <a:pt x="223151" y="234769"/>
                  </a:moveTo>
                  <a:cubicBezTo>
                    <a:pt x="226608" y="231045"/>
                    <a:pt x="227140" y="225992"/>
                    <a:pt x="235651" y="224662"/>
                  </a:cubicBezTo>
                  <a:cubicBezTo>
                    <a:pt x="242301" y="223598"/>
                    <a:pt x="246290" y="227854"/>
                    <a:pt x="253738" y="234769"/>
                  </a:cubicBezTo>
                  <a:cubicBezTo>
                    <a:pt x="256397" y="232109"/>
                    <a:pt x="261185" y="229715"/>
                    <a:pt x="265706" y="228385"/>
                  </a:cubicBezTo>
                  <a:cubicBezTo>
                    <a:pt x="258525" y="220938"/>
                    <a:pt x="249748" y="212161"/>
                    <a:pt x="250280" y="207108"/>
                  </a:cubicBezTo>
                  <a:cubicBezTo>
                    <a:pt x="251344" y="198597"/>
                    <a:pt x="241769" y="194341"/>
                    <a:pt x="240705" y="188756"/>
                  </a:cubicBezTo>
                  <a:cubicBezTo>
                    <a:pt x="239641" y="183436"/>
                    <a:pt x="247088" y="174925"/>
                    <a:pt x="242833" y="170403"/>
                  </a:cubicBezTo>
                  <a:cubicBezTo>
                    <a:pt x="238577" y="166148"/>
                    <a:pt x="237514" y="155509"/>
                    <a:pt x="230066" y="154445"/>
                  </a:cubicBezTo>
                  <a:cubicBezTo>
                    <a:pt x="222619" y="153381"/>
                    <a:pt x="198948" y="141678"/>
                    <a:pt x="200011" y="133965"/>
                  </a:cubicBezTo>
                  <a:cubicBezTo>
                    <a:pt x="201075" y="126518"/>
                    <a:pt x="191500" y="121198"/>
                    <a:pt x="187244" y="119071"/>
                  </a:cubicBezTo>
                  <a:cubicBezTo>
                    <a:pt x="182989" y="116943"/>
                    <a:pt x="178733" y="97527"/>
                    <a:pt x="184053" y="94335"/>
                  </a:cubicBezTo>
                  <a:cubicBezTo>
                    <a:pt x="189372" y="91144"/>
                    <a:pt x="188309" y="72792"/>
                    <a:pt x="194692" y="72792"/>
                  </a:cubicBezTo>
                  <a:cubicBezTo>
                    <a:pt x="201075" y="72792"/>
                    <a:pt x="195755" y="63216"/>
                    <a:pt x="197883" y="56833"/>
                  </a:cubicBezTo>
                  <a:cubicBezTo>
                    <a:pt x="200011" y="50450"/>
                    <a:pt x="192564" y="47258"/>
                    <a:pt x="187244" y="47258"/>
                  </a:cubicBezTo>
                  <a:cubicBezTo>
                    <a:pt x="181925" y="47258"/>
                    <a:pt x="172350" y="38747"/>
                    <a:pt x="172350" y="31034"/>
                  </a:cubicBezTo>
                  <a:cubicBezTo>
                    <a:pt x="172350" y="23587"/>
                    <a:pt x="161711" y="12948"/>
                    <a:pt x="162775" y="9490"/>
                  </a:cubicBezTo>
                  <a:cubicBezTo>
                    <a:pt x="160913" y="23587"/>
                    <a:pt x="140434" y="1777"/>
                    <a:pt x="134050" y="4969"/>
                  </a:cubicBezTo>
                  <a:cubicBezTo>
                    <a:pt x="127667" y="8160"/>
                    <a:pt x="122879" y="-1415"/>
                    <a:pt x="109847" y="181"/>
                  </a:cubicBezTo>
                  <a:cubicBezTo>
                    <a:pt x="101601" y="1245"/>
                    <a:pt x="101868" y="5500"/>
                    <a:pt x="97612" y="9490"/>
                  </a:cubicBezTo>
                  <a:cubicBezTo>
                    <a:pt x="98144" y="9756"/>
                    <a:pt x="82185" y="21459"/>
                    <a:pt x="82185" y="21459"/>
                  </a:cubicBezTo>
                  <a:cubicBezTo>
                    <a:pt x="82185" y="21459"/>
                    <a:pt x="68089" y="25714"/>
                    <a:pt x="64897" y="34226"/>
                  </a:cubicBezTo>
                  <a:cubicBezTo>
                    <a:pt x="61705" y="42736"/>
                    <a:pt x="71281" y="51514"/>
                    <a:pt x="67025" y="56833"/>
                  </a:cubicBezTo>
                  <a:cubicBezTo>
                    <a:pt x="62769" y="62153"/>
                    <a:pt x="63833" y="74121"/>
                    <a:pt x="64897" y="78377"/>
                  </a:cubicBezTo>
                  <a:cubicBezTo>
                    <a:pt x="65961" y="82632"/>
                    <a:pt x="58514" y="94335"/>
                    <a:pt x="58514" y="94335"/>
                  </a:cubicBezTo>
                  <a:cubicBezTo>
                    <a:pt x="58514" y="94335"/>
                    <a:pt x="26597" y="111623"/>
                    <a:pt x="0" y="125188"/>
                  </a:cubicBezTo>
                  <a:cubicBezTo>
                    <a:pt x="532" y="130242"/>
                    <a:pt x="1064" y="135029"/>
                    <a:pt x="2128" y="138487"/>
                  </a:cubicBezTo>
                  <a:cubicBezTo>
                    <a:pt x="3723" y="144338"/>
                    <a:pt x="6383" y="155775"/>
                    <a:pt x="8511" y="165084"/>
                  </a:cubicBezTo>
                  <a:cubicBezTo>
                    <a:pt x="18884" y="165084"/>
                    <a:pt x="20214" y="164020"/>
                    <a:pt x="29523" y="165084"/>
                  </a:cubicBezTo>
                  <a:cubicBezTo>
                    <a:pt x="39098" y="166148"/>
                    <a:pt x="74472" y="191947"/>
                    <a:pt x="83250" y="196203"/>
                  </a:cubicBezTo>
                  <a:cubicBezTo>
                    <a:pt x="92026" y="200458"/>
                    <a:pt x="139104" y="235833"/>
                    <a:pt x="148678" y="244610"/>
                  </a:cubicBezTo>
                  <a:cubicBezTo>
                    <a:pt x="158254" y="253121"/>
                    <a:pt x="174478" y="255249"/>
                    <a:pt x="180861" y="255249"/>
                  </a:cubicBezTo>
                  <a:cubicBezTo>
                    <a:pt x="184585" y="255249"/>
                    <a:pt x="200011" y="257110"/>
                    <a:pt x="212246" y="258440"/>
                  </a:cubicBezTo>
                  <a:cubicBezTo>
                    <a:pt x="215438" y="249663"/>
                    <a:pt x="220757" y="237163"/>
                    <a:pt x="223151" y="234769"/>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21" name="Freeform: Shape 320">
              <a:extLst>
                <a:ext uri="{FF2B5EF4-FFF2-40B4-BE49-F238E27FC236}">
                  <a16:creationId xmlns:a16="http://schemas.microsoft.com/office/drawing/2014/main" id="{F060B81D-4EE0-401D-BE36-2DB7D6AB3818}"/>
                </a:ext>
              </a:extLst>
            </p:cNvPr>
            <p:cNvSpPr/>
            <p:nvPr/>
          </p:nvSpPr>
          <p:spPr>
            <a:xfrm>
              <a:off x="6918204" y="4372467"/>
              <a:ext cx="45384" cy="42309"/>
            </a:xfrm>
            <a:custGeom>
              <a:avLst/>
              <a:gdLst>
                <a:gd name="connsiteX0" fmla="*/ 17288 w 52662"/>
                <a:gd name="connsiteY0" fmla="*/ 36327 h 49094"/>
                <a:gd name="connsiteX1" fmla="*/ 31119 w 52662"/>
                <a:gd name="connsiteY1" fmla="*/ 48030 h 49094"/>
                <a:gd name="connsiteX2" fmla="*/ 52663 w 52662"/>
                <a:gd name="connsiteY2" fmla="*/ 49094 h 49094"/>
                <a:gd name="connsiteX3" fmla="*/ 39630 w 52662"/>
                <a:gd name="connsiteY3" fmla="*/ 14784 h 49094"/>
                <a:gd name="connsiteX4" fmla="*/ 42024 w 52662"/>
                <a:gd name="connsiteY4" fmla="*/ 10262 h 49094"/>
                <a:gd name="connsiteX5" fmla="*/ 23938 w 52662"/>
                <a:gd name="connsiteY5" fmla="*/ 155 h 49094"/>
                <a:gd name="connsiteX6" fmla="*/ 11437 w 52662"/>
                <a:gd name="connsiteY6" fmla="*/ 10262 h 49094"/>
                <a:gd name="connsiteX7" fmla="*/ 0 w 52662"/>
                <a:gd name="connsiteY7" fmla="*/ 34200 h 49094"/>
                <a:gd name="connsiteX8" fmla="*/ 17288 w 52662"/>
                <a:gd name="connsiteY8" fmla="*/ 36327 h 4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62" h="49094">
                  <a:moveTo>
                    <a:pt x="17288" y="36327"/>
                  </a:moveTo>
                  <a:lnTo>
                    <a:pt x="31119" y="48030"/>
                  </a:lnTo>
                  <a:lnTo>
                    <a:pt x="52663" y="49094"/>
                  </a:lnTo>
                  <a:cubicBezTo>
                    <a:pt x="47875" y="36327"/>
                    <a:pt x="39630" y="19305"/>
                    <a:pt x="39630" y="14784"/>
                  </a:cubicBezTo>
                  <a:cubicBezTo>
                    <a:pt x="39630" y="13188"/>
                    <a:pt x="40428" y="11592"/>
                    <a:pt x="42024" y="10262"/>
                  </a:cubicBezTo>
                  <a:cubicBezTo>
                    <a:pt x="34843" y="3613"/>
                    <a:pt x="30587" y="-909"/>
                    <a:pt x="23938" y="155"/>
                  </a:cubicBezTo>
                  <a:cubicBezTo>
                    <a:pt x="15693" y="1485"/>
                    <a:pt x="14895" y="6539"/>
                    <a:pt x="11437" y="10262"/>
                  </a:cubicBezTo>
                  <a:cubicBezTo>
                    <a:pt x="9309" y="12656"/>
                    <a:pt x="3990" y="25157"/>
                    <a:pt x="0" y="34200"/>
                  </a:cubicBezTo>
                  <a:cubicBezTo>
                    <a:pt x="9841" y="35264"/>
                    <a:pt x="17288" y="36327"/>
                    <a:pt x="17288" y="3632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22" name="Freeform: Shape 321">
              <a:extLst>
                <a:ext uri="{FF2B5EF4-FFF2-40B4-BE49-F238E27FC236}">
                  <a16:creationId xmlns:a16="http://schemas.microsoft.com/office/drawing/2014/main" id="{ED0BBEDC-6ACC-4FB4-AFEF-68D01C922394}"/>
                </a:ext>
              </a:extLst>
            </p:cNvPr>
            <p:cNvSpPr/>
            <p:nvPr/>
          </p:nvSpPr>
          <p:spPr>
            <a:xfrm>
              <a:off x="5726704" y="3782379"/>
              <a:ext cx="336934" cy="284733"/>
            </a:xfrm>
            <a:custGeom>
              <a:avLst/>
              <a:gdLst>
                <a:gd name="connsiteX0" fmla="*/ 344497 w 390970"/>
                <a:gd name="connsiteY0" fmla="*/ 75536 h 330397"/>
                <a:gd name="connsiteX1" fmla="*/ 330135 w 390970"/>
                <a:gd name="connsiteY1" fmla="*/ 70749 h 330397"/>
                <a:gd name="connsiteX2" fmla="*/ 312580 w 390970"/>
                <a:gd name="connsiteY2" fmla="*/ 62238 h 330397"/>
                <a:gd name="connsiteX3" fmla="*/ 284387 w 390970"/>
                <a:gd name="connsiteY3" fmla="*/ 57450 h 330397"/>
                <a:gd name="connsiteX4" fmla="*/ 270557 w 390970"/>
                <a:gd name="connsiteY4" fmla="*/ 48407 h 330397"/>
                <a:gd name="connsiteX5" fmla="*/ 262843 w 390970"/>
                <a:gd name="connsiteY5" fmla="*/ 35640 h 330397"/>
                <a:gd name="connsiteX6" fmla="*/ 250875 w 390970"/>
                <a:gd name="connsiteY6" fmla="*/ 41758 h 330397"/>
                <a:gd name="connsiteX7" fmla="*/ 243162 w 390970"/>
                <a:gd name="connsiteY7" fmla="*/ 32715 h 330397"/>
                <a:gd name="connsiteX8" fmla="*/ 226405 w 390970"/>
                <a:gd name="connsiteY8" fmla="*/ 22342 h 330397"/>
                <a:gd name="connsiteX9" fmla="*/ 212575 w 390970"/>
                <a:gd name="connsiteY9" fmla="*/ 13831 h 330397"/>
                <a:gd name="connsiteX10" fmla="*/ 203000 w 390970"/>
                <a:gd name="connsiteY10" fmla="*/ 3458 h 330397"/>
                <a:gd name="connsiteX11" fmla="*/ 199542 w 390970"/>
                <a:gd name="connsiteY11" fmla="*/ 0 h 330397"/>
                <a:gd name="connsiteX12" fmla="*/ 193425 w 390970"/>
                <a:gd name="connsiteY12" fmla="*/ 532 h 330397"/>
                <a:gd name="connsiteX13" fmla="*/ 176934 w 390970"/>
                <a:gd name="connsiteY13" fmla="*/ 23938 h 330397"/>
                <a:gd name="connsiteX14" fmla="*/ 148741 w 390970"/>
                <a:gd name="connsiteY14" fmla="*/ 42822 h 330397"/>
                <a:gd name="connsiteX15" fmla="*/ 131187 w 390970"/>
                <a:gd name="connsiteY15" fmla="*/ 61972 h 330397"/>
                <a:gd name="connsiteX16" fmla="*/ 97143 w 390970"/>
                <a:gd name="connsiteY16" fmla="*/ 50269 h 330397"/>
                <a:gd name="connsiteX17" fmla="*/ 81450 w 390970"/>
                <a:gd name="connsiteY17" fmla="*/ 60642 h 330397"/>
                <a:gd name="connsiteX18" fmla="*/ 85174 w 390970"/>
                <a:gd name="connsiteY18" fmla="*/ 89633 h 330397"/>
                <a:gd name="connsiteX19" fmla="*/ 61502 w 390970"/>
                <a:gd name="connsiteY19" fmla="*/ 88303 h 330397"/>
                <a:gd name="connsiteX20" fmla="*/ 45012 w 390970"/>
                <a:gd name="connsiteY20" fmla="*/ 80324 h 330397"/>
                <a:gd name="connsiteX21" fmla="*/ 18415 w 390970"/>
                <a:gd name="connsiteY21" fmla="*/ 82983 h 330397"/>
                <a:gd name="connsiteX22" fmla="*/ 1659 w 390970"/>
                <a:gd name="connsiteY22" fmla="*/ 95750 h 330397"/>
                <a:gd name="connsiteX23" fmla="*/ 4850 w 390970"/>
                <a:gd name="connsiteY23" fmla="*/ 112506 h 330397"/>
                <a:gd name="connsiteX24" fmla="*/ 41023 w 390970"/>
                <a:gd name="connsiteY24" fmla="*/ 124209 h 330397"/>
                <a:gd name="connsiteX25" fmla="*/ 64694 w 390970"/>
                <a:gd name="connsiteY25" fmla="*/ 130592 h 330397"/>
                <a:gd name="connsiteX26" fmla="*/ 73471 w 390970"/>
                <a:gd name="connsiteY26" fmla="*/ 142561 h 330397"/>
                <a:gd name="connsiteX27" fmla="*/ 94749 w 390970"/>
                <a:gd name="connsiteY27" fmla="*/ 165967 h 330397"/>
                <a:gd name="connsiteX28" fmla="*/ 101930 w 390970"/>
                <a:gd name="connsiteY28" fmla="*/ 187245 h 330397"/>
                <a:gd name="connsiteX29" fmla="*/ 97940 w 390970"/>
                <a:gd name="connsiteY29" fmla="*/ 219693 h 330397"/>
                <a:gd name="connsiteX30" fmla="*/ 85174 w 390970"/>
                <a:gd name="connsiteY30" fmla="*/ 268632 h 330397"/>
                <a:gd name="connsiteX31" fmla="*/ 83578 w 390970"/>
                <a:gd name="connsiteY31" fmla="*/ 268898 h 330397"/>
                <a:gd name="connsiteX32" fmla="*/ 99004 w 390970"/>
                <a:gd name="connsiteY32" fmla="*/ 276611 h 330397"/>
                <a:gd name="connsiteX33" fmla="*/ 125336 w 390970"/>
                <a:gd name="connsiteY33" fmla="*/ 289378 h 330397"/>
                <a:gd name="connsiteX34" fmla="*/ 146879 w 390970"/>
                <a:gd name="connsiteY34" fmla="*/ 287516 h 330397"/>
                <a:gd name="connsiteX35" fmla="*/ 159646 w 390970"/>
                <a:gd name="connsiteY35" fmla="*/ 290442 h 330397"/>
                <a:gd name="connsiteX36" fmla="*/ 191829 w 390970"/>
                <a:gd name="connsiteY36" fmla="*/ 298155 h 330397"/>
                <a:gd name="connsiteX37" fmla="*/ 219756 w 390970"/>
                <a:gd name="connsiteY37" fmla="*/ 298953 h 330397"/>
                <a:gd name="connsiteX38" fmla="*/ 218160 w 390970"/>
                <a:gd name="connsiteY38" fmla="*/ 292038 h 330397"/>
                <a:gd name="connsiteX39" fmla="*/ 240502 w 390970"/>
                <a:gd name="connsiteY39" fmla="*/ 265175 h 330397"/>
                <a:gd name="connsiteX40" fmla="*/ 290239 w 390970"/>
                <a:gd name="connsiteY40" fmla="*/ 276080 h 330397"/>
                <a:gd name="connsiteX41" fmla="*/ 321624 w 390970"/>
                <a:gd name="connsiteY41" fmla="*/ 265707 h 330397"/>
                <a:gd name="connsiteX42" fmla="*/ 338646 w 390970"/>
                <a:gd name="connsiteY42" fmla="*/ 254536 h 330397"/>
                <a:gd name="connsiteX43" fmla="*/ 341837 w 390970"/>
                <a:gd name="connsiteY43" fmla="*/ 245493 h 330397"/>
                <a:gd name="connsiteX44" fmla="*/ 329071 w 390970"/>
                <a:gd name="connsiteY44" fmla="*/ 241237 h 330397"/>
                <a:gd name="connsiteX45" fmla="*/ 322953 w 390970"/>
                <a:gd name="connsiteY45" fmla="*/ 227939 h 330397"/>
                <a:gd name="connsiteX46" fmla="*/ 315240 w 390970"/>
                <a:gd name="connsiteY46" fmla="*/ 214108 h 330397"/>
                <a:gd name="connsiteX47" fmla="*/ 320560 w 390970"/>
                <a:gd name="connsiteY47" fmla="*/ 207459 h 330397"/>
                <a:gd name="connsiteX48" fmla="*/ 325879 w 390970"/>
                <a:gd name="connsiteY48" fmla="*/ 196554 h 330397"/>
                <a:gd name="connsiteX49" fmla="*/ 322953 w 390970"/>
                <a:gd name="connsiteY49" fmla="*/ 183255 h 330397"/>
                <a:gd name="connsiteX50" fmla="*/ 318166 w 390970"/>
                <a:gd name="connsiteY50" fmla="*/ 169957 h 330397"/>
                <a:gd name="connsiteX51" fmla="*/ 306197 w 390970"/>
                <a:gd name="connsiteY51" fmla="*/ 168627 h 330397"/>
                <a:gd name="connsiteX52" fmla="*/ 302473 w 390970"/>
                <a:gd name="connsiteY52" fmla="*/ 159584 h 330397"/>
                <a:gd name="connsiteX53" fmla="*/ 320027 w 390970"/>
                <a:gd name="connsiteY53" fmla="*/ 137774 h 330397"/>
                <a:gd name="connsiteX54" fmla="*/ 333858 w 390970"/>
                <a:gd name="connsiteY54" fmla="*/ 126337 h 330397"/>
                <a:gd name="connsiteX55" fmla="*/ 339975 w 390970"/>
                <a:gd name="connsiteY55" fmla="*/ 105857 h 330397"/>
                <a:gd name="connsiteX56" fmla="*/ 350881 w 390970"/>
                <a:gd name="connsiteY56" fmla="*/ 83515 h 330397"/>
                <a:gd name="connsiteX57" fmla="*/ 344497 w 390970"/>
                <a:gd name="connsiteY57" fmla="*/ 75536 h 330397"/>
                <a:gd name="connsiteX58" fmla="*/ 387585 w 390970"/>
                <a:gd name="connsiteY58" fmla="*/ 279803 h 330397"/>
                <a:gd name="connsiteX59" fmla="*/ 370828 w 390970"/>
                <a:gd name="connsiteY59" fmla="*/ 294166 h 330397"/>
                <a:gd name="connsiteX60" fmla="*/ 381999 w 390970"/>
                <a:gd name="connsiteY60" fmla="*/ 330338 h 330397"/>
                <a:gd name="connsiteX61" fmla="*/ 387585 w 390970"/>
                <a:gd name="connsiteY61" fmla="*/ 279803 h 33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0970" h="330397">
                  <a:moveTo>
                    <a:pt x="344497" y="75536"/>
                  </a:moveTo>
                  <a:cubicBezTo>
                    <a:pt x="340773" y="76068"/>
                    <a:pt x="337848" y="70749"/>
                    <a:pt x="330135" y="70749"/>
                  </a:cubicBezTo>
                  <a:cubicBezTo>
                    <a:pt x="322421" y="70749"/>
                    <a:pt x="316304" y="67291"/>
                    <a:pt x="312580" y="62238"/>
                  </a:cubicBezTo>
                  <a:cubicBezTo>
                    <a:pt x="308857" y="57450"/>
                    <a:pt x="290239" y="56120"/>
                    <a:pt x="284387" y="57450"/>
                  </a:cubicBezTo>
                  <a:cubicBezTo>
                    <a:pt x="278270" y="58780"/>
                    <a:pt x="276408" y="47077"/>
                    <a:pt x="270557" y="48407"/>
                  </a:cubicBezTo>
                  <a:cubicBezTo>
                    <a:pt x="264439" y="49737"/>
                    <a:pt x="262843" y="40428"/>
                    <a:pt x="262843" y="35640"/>
                  </a:cubicBezTo>
                  <a:cubicBezTo>
                    <a:pt x="262843" y="30853"/>
                    <a:pt x="256194" y="39098"/>
                    <a:pt x="250875" y="41758"/>
                  </a:cubicBezTo>
                  <a:cubicBezTo>
                    <a:pt x="245555" y="44151"/>
                    <a:pt x="243693" y="36438"/>
                    <a:pt x="243162" y="32715"/>
                  </a:cubicBezTo>
                  <a:cubicBezTo>
                    <a:pt x="242630" y="28991"/>
                    <a:pt x="231725" y="25533"/>
                    <a:pt x="226405" y="22342"/>
                  </a:cubicBezTo>
                  <a:cubicBezTo>
                    <a:pt x="221086" y="19416"/>
                    <a:pt x="214968" y="9575"/>
                    <a:pt x="212575" y="13831"/>
                  </a:cubicBezTo>
                  <a:cubicBezTo>
                    <a:pt x="210181" y="18086"/>
                    <a:pt x="203532" y="7713"/>
                    <a:pt x="203000" y="3458"/>
                  </a:cubicBezTo>
                  <a:cubicBezTo>
                    <a:pt x="202468" y="798"/>
                    <a:pt x="200606" y="1596"/>
                    <a:pt x="199542" y="0"/>
                  </a:cubicBezTo>
                  <a:cubicBezTo>
                    <a:pt x="197414" y="532"/>
                    <a:pt x="195553" y="798"/>
                    <a:pt x="193425" y="532"/>
                  </a:cubicBezTo>
                  <a:cubicBezTo>
                    <a:pt x="183850" y="0"/>
                    <a:pt x="175339" y="7713"/>
                    <a:pt x="176934" y="23938"/>
                  </a:cubicBezTo>
                  <a:cubicBezTo>
                    <a:pt x="178530" y="39896"/>
                    <a:pt x="165232" y="41492"/>
                    <a:pt x="148741" y="42822"/>
                  </a:cubicBezTo>
                  <a:cubicBezTo>
                    <a:pt x="132251" y="44151"/>
                    <a:pt x="137836" y="56918"/>
                    <a:pt x="131187" y="61972"/>
                  </a:cubicBezTo>
                  <a:cubicBezTo>
                    <a:pt x="124272" y="67291"/>
                    <a:pt x="100334" y="59312"/>
                    <a:pt x="97143" y="50269"/>
                  </a:cubicBezTo>
                  <a:cubicBezTo>
                    <a:pt x="93951" y="41492"/>
                    <a:pt x="72141" y="50269"/>
                    <a:pt x="81450" y="60642"/>
                  </a:cubicBezTo>
                  <a:cubicBezTo>
                    <a:pt x="90759" y="71015"/>
                    <a:pt x="90227" y="85643"/>
                    <a:pt x="85174" y="89633"/>
                  </a:cubicBezTo>
                  <a:cubicBezTo>
                    <a:pt x="79854" y="93622"/>
                    <a:pt x="68683" y="83249"/>
                    <a:pt x="61502" y="88303"/>
                  </a:cubicBezTo>
                  <a:cubicBezTo>
                    <a:pt x="54321" y="93622"/>
                    <a:pt x="53789" y="83515"/>
                    <a:pt x="45012" y="80324"/>
                  </a:cubicBezTo>
                  <a:cubicBezTo>
                    <a:pt x="36235" y="77132"/>
                    <a:pt x="32511" y="84313"/>
                    <a:pt x="18415" y="82983"/>
                  </a:cubicBezTo>
                  <a:cubicBezTo>
                    <a:pt x="4318" y="81654"/>
                    <a:pt x="-3661" y="89899"/>
                    <a:pt x="1659" y="95750"/>
                  </a:cubicBezTo>
                  <a:cubicBezTo>
                    <a:pt x="6978" y="101867"/>
                    <a:pt x="860" y="107453"/>
                    <a:pt x="4850" y="112506"/>
                  </a:cubicBezTo>
                  <a:cubicBezTo>
                    <a:pt x="8840" y="117826"/>
                    <a:pt x="27458" y="117028"/>
                    <a:pt x="41023" y="124209"/>
                  </a:cubicBezTo>
                  <a:cubicBezTo>
                    <a:pt x="54587" y="131391"/>
                    <a:pt x="57779" y="125273"/>
                    <a:pt x="64694" y="130592"/>
                  </a:cubicBezTo>
                  <a:cubicBezTo>
                    <a:pt x="71609" y="135912"/>
                    <a:pt x="73205" y="132720"/>
                    <a:pt x="73471" y="142561"/>
                  </a:cubicBezTo>
                  <a:cubicBezTo>
                    <a:pt x="74003" y="152668"/>
                    <a:pt x="81450" y="162243"/>
                    <a:pt x="94749" y="165967"/>
                  </a:cubicBezTo>
                  <a:cubicBezTo>
                    <a:pt x="108048" y="169690"/>
                    <a:pt x="97940" y="178468"/>
                    <a:pt x="101930" y="187245"/>
                  </a:cubicBezTo>
                  <a:cubicBezTo>
                    <a:pt x="105920" y="196022"/>
                    <a:pt x="95813" y="209054"/>
                    <a:pt x="97940" y="219693"/>
                  </a:cubicBezTo>
                  <a:cubicBezTo>
                    <a:pt x="100068" y="230598"/>
                    <a:pt x="91557" y="265441"/>
                    <a:pt x="85174" y="268632"/>
                  </a:cubicBezTo>
                  <a:cubicBezTo>
                    <a:pt x="84642" y="268898"/>
                    <a:pt x="84110" y="268898"/>
                    <a:pt x="83578" y="268898"/>
                  </a:cubicBezTo>
                  <a:cubicBezTo>
                    <a:pt x="89695" y="271824"/>
                    <a:pt x="95813" y="274484"/>
                    <a:pt x="99004" y="276611"/>
                  </a:cubicBezTo>
                  <a:cubicBezTo>
                    <a:pt x="104856" y="280601"/>
                    <a:pt x="117622" y="284325"/>
                    <a:pt x="125336" y="289378"/>
                  </a:cubicBezTo>
                  <a:cubicBezTo>
                    <a:pt x="133049" y="294166"/>
                    <a:pt x="146879" y="293368"/>
                    <a:pt x="146879" y="287516"/>
                  </a:cubicBezTo>
                  <a:cubicBezTo>
                    <a:pt x="146879" y="281665"/>
                    <a:pt x="154593" y="285655"/>
                    <a:pt x="159646" y="290442"/>
                  </a:cubicBezTo>
                  <a:cubicBezTo>
                    <a:pt x="164434" y="295230"/>
                    <a:pt x="183052" y="296294"/>
                    <a:pt x="191829" y="298155"/>
                  </a:cubicBezTo>
                  <a:cubicBezTo>
                    <a:pt x="199276" y="299751"/>
                    <a:pt x="210181" y="298687"/>
                    <a:pt x="219756" y="298953"/>
                  </a:cubicBezTo>
                  <a:cubicBezTo>
                    <a:pt x="219490" y="296825"/>
                    <a:pt x="218958" y="294432"/>
                    <a:pt x="218160" y="292038"/>
                  </a:cubicBezTo>
                  <a:cubicBezTo>
                    <a:pt x="213373" y="276346"/>
                    <a:pt x="227469" y="267037"/>
                    <a:pt x="240502" y="265175"/>
                  </a:cubicBezTo>
                  <a:cubicBezTo>
                    <a:pt x="253801" y="263313"/>
                    <a:pt x="282791" y="271292"/>
                    <a:pt x="290239" y="276080"/>
                  </a:cubicBezTo>
                  <a:cubicBezTo>
                    <a:pt x="297952" y="280867"/>
                    <a:pt x="308325" y="279803"/>
                    <a:pt x="321624" y="265707"/>
                  </a:cubicBezTo>
                  <a:cubicBezTo>
                    <a:pt x="328273" y="258525"/>
                    <a:pt x="333858" y="256132"/>
                    <a:pt x="338646" y="254536"/>
                  </a:cubicBezTo>
                  <a:cubicBezTo>
                    <a:pt x="338912" y="251344"/>
                    <a:pt x="340508" y="248152"/>
                    <a:pt x="341837" y="245493"/>
                  </a:cubicBezTo>
                  <a:cubicBezTo>
                    <a:pt x="343699" y="240705"/>
                    <a:pt x="335188" y="241769"/>
                    <a:pt x="329071" y="241237"/>
                  </a:cubicBezTo>
                  <a:cubicBezTo>
                    <a:pt x="322953" y="240705"/>
                    <a:pt x="318698" y="234588"/>
                    <a:pt x="322953" y="227939"/>
                  </a:cubicBezTo>
                  <a:cubicBezTo>
                    <a:pt x="327209" y="221289"/>
                    <a:pt x="319230" y="220757"/>
                    <a:pt x="315240" y="214108"/>
                  </a:cubicBezTo>
                  <a:cubicBezTo>
                    <a:pt x="310985" y="207459"/>
                    <a:pt x="317102" y="209320"/>
                    <a:pt x="320560" y="207459"/>
                  </a:cubicBezTo>
                  <a:cubicBezTo>
                    <a:pt x="324283" y="205597"/>
                    <a:pt x="329071" y="198415"/>
                    <a:pt x="325879" y="196554"/>
                  </a:cubicBezTo>
                  <a:cubicBezTo>
                    <a:pt x="322953" y="194692"/>
                    <a:pt x="320560" y="190436"/>
                    <a:pt x="322953" y="183255"/>
                  </a:cubicBezTo>
                  <a:cubicBezTo>
                    <a:pt x="325347" y="176074"/>
                    <a:pt x="318166" y="175542"/>
                    <a:pt x="318166" y="169957"/>
                  </a:cubicBezTo>
                  <a:cubicBezTo>
                    <a:pt x="318166" y="164637"/>
                    <a:pt x="311516" y="162243"/>
                    <a:pt x="306197" y="168627"/>
                  </a:cubicBezTo>
                  <a:cubicBezTo>
                    <a:pt x="300878" y="175276"/>
                    <a:pt x="299016" y="170488"/>
                    <a:pt x="302473" y="159584"/>
                  </a:cubicBezTo>
                  <a:cubicBezTo>
                    <a:pt x="306197" y="148679"/>
                    <a:pt x="318698" y="143891"/>
                    <a:pt x="320027" y="137774"/>
                  </a:cubicBezTo>
                  <a:cubicBezTo>
                    <a:pt x="321357" y="131656"/>
                    <a:pt x="328539" y="126337"/>
                    <a:pt x="333858" y="126337"/>
                  </a:cubicBezTo>
                  <a:cubicBezTo>
                    <a:pt x="339178" y="126337"/>
                    <a:pt x="338114" y="113570"/>
                    <a:pt x="339975" y="105857"/>
                  </a:cubicBezTo>
                  <a:cubicBezTo>
                    <a:pt x="341837" y="98144"/>
                    <a:pt x="342901" y="90165"/>
                    <a:pt x="350881" y="83515"/>
                  </a:cubicBezTo>
                  <a:cubicBezTo>
                    <a:pt x="357796" y="77930"/>
                    <a:pt x="348221" y="74738"/>
                    <a:pt x="344497" y="75536"/>
                  </a:cubicBezTo>
                  <a:close/>
                  <a:moveTo>
                    <a:pt x="387585" y="279803"/>
                  </a:moveTo>
                  <a:cubicBezTo>
                    <a:pt x="383063" y="279537"/>
                    <a:pt x="381999" y="287516"/>
                    <a:pt x="370828" y="294166"/>
                  </a:cubicBezTo>
                  <a:cubicBezTo>
                    <a:pt x="359657" y="301081"/>
                    <a:pt x="370828" y="331934"/>
                    <a:pt x="381999" y="330338"/>
                  </a:cubicBezTo>
                  <a:cubicBezTo>
                    <a:pt x="393702" y="329008"/>
                    <a:pt x="392106" y="280335"/>
                    <a:pt x="387585" y="27980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23" name="Freeform: Shape 322">
              <a:extLst>
                <a:ext uri="{FF2B5EF4-FFF2-40B4-BE49-F238E27FC236}">
                  <a16:creationId xmlns:a16="http://schemas.microsoft.com/office/drawing/2014/main" id="{B14AE0E0-753E-41E2-822B-2535A36CB7B1}"/>
                </a:ext>
              </a:extLst>
            </p:cNvPr>
            <p:cNvSpPr/>
            <p:nvPr/>
          </p:nvSpPr>
          <p:spPr>
            <a:xfrm>
              <a:off x="3711296" y="4765241"/>
              <a:ext cx="54237" cy="30026"/>
            </a:xfrm>
            <a:custGeom>
              <a:avLst/>
              <a:gdLst>
                <a:gd name="connsiteX0" fmla="*/ 61972 w 62935"/>
                <a:gd name="connsiteY0" fmla="*/ 13299 h 34842"/>
                <a:gd name="connsiteX1" fmla="*/ 32183 w 62935"/>
                <a:gd name="connsiteY1" fmla="*/ 5851 h 34842"/>
                <a:gd name="connsiteX2" fmla="*/ 20480 w 62935"/>
                <a:gd name="connsiteY2" fmla="*/ 0 h 34842"/>
                <a:gd name="connsiteX3" fmla="*/ 19416 w 62935"/>
                <a:gd name="connsiteY3" fmla="*/ 532 h 34842"/>
                <a:gd name="connsiteX4" fmla="*/ 0 w 62935"/>
                <a:gd name="connsiteY4" fmla="*/ 16756 h 34842"/>
                <a:gd name="connsiteX5" fmla="*/ 52663 w 62935"/>
                <a:gd name="connsiteY5" fmla="*/ 34843 h 34842"/>
                <a:gd name="connsiteX6" fmla="*/ 61440 w 62935"/>
                <a:gd name="connsiteY6" fmla="*/ 31119 h 34842"/>
                <a:gd name="connsiteX7" fmla="*/ 61972 w 62935"/>
                <a:gd name="connsiteY7" fmla="*/ 13299 h 3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35" h="34842">
                  <a:moveTo>
                    <a:pt x="61972" y="13299"/>
                  </a:moveTo>
                  <a:cubicBezTo>
                    <a:pt x="57450" y="6915"/>
                    <a:pt x="45215" y="14362"/>
                    <a:pt x="32183" y="5851"/>
                  </a:cubicBezTo>
                  <a:cubicBezTo>
                    <a:pt x="28725" y="3458"/>
                    <a:pt x="24736" y="1596"/>
                    <a:pt x="20480" y="0"/>
                  </a:cubicBezTo>
                  <a:cubicBezTo>
                    <a:pt x="20214" y="266"/>
                    <a:pt x="19948" y="532"/>
                    <a:pt x="19416" y="532"/>
                  </a:cubicBezTo>
                  <a:cubicBezTo>
                    <a:pt x="16756" y="1330"/>
                    <a:pt x="8245" y="8777"/>
                    <a:pt x="0" y="16756"/>
                  </a:cubicBezTo>
                  <a:cubicBezTo>
                    <a:pt x="9309" y="23938"/>
                    <a:pt x="43354" y="34843"/>
                    <a:pt x="52663" y="34843"/>
                  </a:cubicBezTo>
                  <a:cubicBezTo>
                    <a:pt x="57184" y="34843"/>
                    <a:pt x="59578" y="32981"/>
                    <a:pt x="61440" y="31119"/>
                  </a:cubicBezTo>
                  <a:cubicBezTo>
                    <a:pt x="63036" y="22608"/>
                    <a:pt x="63567" y="15426"/>
                    <a:pt x="61972" y="13299"/>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24" name="Freeform: Shape 323">
              <a:extLst>
                <a:ext uri="{FF2B5EF4-FFF2-40B4-BE49-F238E27FC236}">
                  <a16:creationId xmlns:a16="http://schemas.microsoft.com/office/drawing/2014/main" id="{E3B2DE09-6779-4A37-973E-61BD840EF681}"/>
                </a:ext>
              </a:extLst>
            </p:cNvPr>
            <p:cNvSpPr/>
            <p:nvPr/>
          </p:nvSpPr>
          <p:spPr>
            <a:xfrm>
              <a:off x="3729175" y="4725609"/>
              <a:ext cx="143260" cy="75159"/>
            </a:xfrm>
            <a:custGeom>
              <a:avLst/>
              <a:gdLst>
                <a:gd name="connsiteX0" fmla="*/ 69951 w 166235"/>
                <a:gd name="connsiteY0" fmla="*/ 77373 h 87213"/>
                <a:gd name="connsiteX1" fmla="*/ 78728 w 166235"/>
                <a:gd name="connsiteY1" fmla="*/ 60617 h 87213"/>
                <a:gd name="connsiteX2" fmla="*/ 108517 w 166235"/>
                <a:gd name="connsiteY2" fmla="*/ 47850 h 87213"/>
                <a:gd name="connsiteX3" fmla="*/ 134582 w 166235"/>
                <a:gd name="connsiteY3" fmla="*/ 41998 h 87213"/>
                <a:gd name="connsiteX4" fmla="*/ 166233 w 166235"/>
                <a:gd name="connsiteY4" fmla="*/ 29232 h 87213"/>
                <a:gd name="connsiteX5" fmla="*/ 135912 w 166235"/>
                <a:gd name="connsiteY5" fmla="*/ 7954 h 87213"/>
                <a:gd name="connsiteX6" fmla="*/ 78196 w 166235"/>
                <a:gd name="connsiteY6" fmla="*/ 6624 h 87213"/>
                <a:gd name="connsiteX7" fmla="*/ 27661 w 166235"/>
                <a:gd name="connsiteY7" fmla="*/ 9550 h 87213"/>
                <a:gd name="connsiteX8" fmla="*/ 27129 w 166235"/>
                <a:gd name="connsiteY8" fmla="*/ 9816 h 87213"/>
                <a:gd name="connsiteX9" fmla="*/ 12501 w 166235"/>
                <a:gd name="connsiteY9" fmla="*/ 24976 h 87213"/>
                <a:gd name="connsiteX10" fmla="*/ 0 w 166235"/>
                <a:gd name="connsiteY10" fmla="*/ 45988 h 87213"/>
                <a:gd name="connsiteX11" fmla="*/ 11703 w 166235"/>
                <a:gd name="connsiteY11" fmla="*/ 51839 h 87213"/>
                <a:gd name="connsiteX12" fmla="*/ 41492 w 166235"/>
                <a:gd name="connsiteY12" fmla="*/ 59287 h 87213"/>
                <a:gd name="connsiteX13" fmla="*/ 41226 w 166235"/>
                <a:gd name="connsiteY13" fmla="*/ 77107 h 87213"/>
                <a:gd name="connsiteX14" fmla="*/ 49205 w 166235"/>
                <a:gd name="connsiteY14" fmla="*/ 77107 h 87213"/>
                <a:gd name="connsiteX15" fmla="*/ 51599 w 166235"/>
                <a:gd name="connsiteY15" fmla="*/ 87214 h 87213"/>
                <a:gd name="connsiteX16" fmla="*/ 61705 w 166235"/>
                <a:gd name="connsiteY16" fmla="*/ 84820 h 87213"/>
                <a:gd name="connsiteX17" fmla="*/ 69951 w 166235"/>
                <a:gd name="connsiteY17" fmla="*/ 77373 h 8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235" h="87213">
                  <a:moveTo>
                    <a:pt x="69951" y="77373"/>
                  </a:moveTo>
                  <a:cubicBezTo>
                    <a:pt x="71015" y="74979"/>
                    <a:pt x="63035" y="61680"/>
                    <a:pt x="78728" y="60617"/>
                  </a:cubicBezTo>
                  <a:cubicBezTo>
                    <a:pt x="94420" y="59553"/>
                    <a:pt x="106123" y="57691"/>
                    <a:pt x="108517" y="47850"/>
                  </a:cubicBezTo>
                  <a:cubicBezTo>
                    <a:pt x="110910" y="38009"/>
                    <a:pt x="129528" y="42530"/>
                    <a:pt x="134582" y="41998"/>
                  </a:cubicBezTo>
                  <a:cubicBezTo>
                    <a:pt x="138838" y="41466"/>
                    <a:pt x="152668" y="28700"/>
                    <a:pt x="166233" y="29232"/>
                  </a:cubicBezTo>
                  <a:cubicBezTo>
                    <a:pt x="166499" y="15933"/>
                    <a:pt x="148413" y="20189"/>
                    <a:pt x="135912" y="7954"/>
                  </a:cubicBezTo>
                  <a:cubicBezTo>
                    <a:pt x="122613" y="-5345"/>
                    <a:pt x="93622" y="773"/>
                    <a:pt x="78196" y="6624"/>
                  </a:cubicBezTo>
                  <a:cubicBezTo>
                    <a:pt x="62504" y="12741"/>
                    <a:pt x="44417" y="-25"/>
                    <a:pt x="27661" y="9550"/>
                  </a:cubicBezTo>
                  <a:cubicBezTo>
                    <a:pt x="27395" y="9550"/>
                    <a:pt x="27395" y="9816"/>
                    <a:pt x="27129" y="9816"/>
                  </a:cubicBezTo>
                  <a:cubicBezTo>
                    <a:pt x="23406" y="14603"/>
                    <a:pt x="18352" y="20189"/>
                    <a:pt x="12501" y="24976"/>
                  </a:cubicBezTo>
                  <a:cubicBezTo>
                    <a:pt x="1064" y="34285"/>
                    <a:pt x="4255" y="43328"/>
                    <a:pt x="0" y="45988"/>
                  </a:cubicBezTo>
                  <a:cubicBezTo>
                    <a:pt x="4255" y="47584"/>
                    <a:pt x="8511" y="49446"/>
                    <a:pt x="11703" y="51839"/>
                  </a:cubicBezTo>
                  <a:cubicBezTo>
                    <a:pt x="24469" y="60617"/>
                    <a:pt x="36704" y="52903"/>
                    <a:pt x="41492" y="59287"/>
                  </a:cubicBezTo>
                  <a:cubicBezTo>
                    <a:pt x="43087" y="61414"/>
                    <a:pt x="42556" y="68596"/>
                    <a:pt x="41226" y="77107"/>
                  </a:cubicBezTo>
                  <a:cubicBezTo>
                    <a:pt x="43619" y="75245"/>
                    <a:pt x="45481" y="73915"/>
                    <a:pt x="49205" y="77107"/>
                  </a:cubicBezTo>
                  <a:cubicBezTo>
                    <a:pt x="52663" y="80033"/>
                    <a:pt x="52131" y="83756"/>
                    <a:pt x="51599" y="87214"/>
                  </a:cubicBezTo>
                  <a:lnTo>
                    <a:pt x="61705" y="84820"/>
                  </a:lnTo>
                  <a:cubicBezTo>
                    <a:pt x="61705" y="84820"/>
                    <a:pt x="68621" y="79767"/>
                    <a:pt x="69951" y="7737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25" name="Freeform: Shape 324">
              <a:extLst>
                <a:ext uri="{FF2B5EF4-FFF2-40B4-BE49-F238E27FC236}">
                  <a16:creationId xmlns:a16="http://schemas.microsoft.com/office/drawing/2014/main" id="{51C07EAC-1C86-44CB-949B-95B203019B13}"/>
                </a:ext>
              </a:extLst>
            </p:cNvPr>
            <p:cNvSpPr/>
            <p:nvPr/>
          </p:nvSpPr>
          <p:spPr>
            <a:xfrm>
              <a:off x="3078212" y="4308192"/>
              <a:ext cx="711811" cy="443983"/>
            </a:xfrm>
            <a:custGeom>
              <a:avLst/>
              <a:gdLst>
                <a:gd name="connsiteX0" fmla="*/ 688603 w 825969"/>
                <a:gd name="connsiteY0" fmla="*/ 484868 h 515188"/>
                <a:gd name="connsiteX1" fmla="*/ 724775 w 825969"/>
                <a:gd name="connsiteY1" fmla="*/ 480878 h 515188"/>
                <a:gd name="connsiteX2" fmla="*/ 705093 w 825969"/>
                <a:gd name="connsiteY2" fmla="*/ 454813 h 515188"/>
                <a:gd name="connsiteX3" fmla="*/ 713870 w 825969"/>
                <a:gd name="connsiteY3" fmla="*/ 434333 h 515188"/>
                <a:gd name="connsiteX4" fmla="*/ 763341 w 825969"/>
                <a:gd name="connsiteY4" fmla="*/ 434333 h 515188"/>
                <a:gd name="connsiteX5" fmla="*/ 780895 w 825969"/>
                <a:gd name="connsiteY5" fmla="*/ 417577 h 515188"/>
                <a:gd name="connsiteX6" fmla="*/ 793662 w 825969"/>
                <a:gd name="connsiteY6" fmla="*/ 425556 h 515188"/>
                <a:gd name="connsiteX7" fmla="*/ 805631 w 825969"/>
                <a:gd name="connsiteY7" fmla="*/ 388586 h 515188"/>
                <a:gd name="connsiteX8" fmla="*/ 810418 w 825969"/>
                <a:gd name="connsiteY8" fmla="*/ 357733 h 515188"/>
                <a:gd name="connsiteX9" fmla="*/ 825579 w 825969"/>
                <a:gd name="connsiteY9" fmla="*/ 335391 h 515188"/>
                <a:gd name="connsiteX10" fmla="*/ 802173 w 825969"/>
                <a:gd name="connsiteY10" fmla="*/ 329540 h 515188"/>
                <a:gd name="connsiteX11" fmla="*/ 759352 w 825969"/>
                <a:gd name="connsiteY11" fmla="*/ 331402 h 515188"/>
                <a:gd name="connsiteX12" fmla="*/ 724509 w 825969"/>
                <a:gd name="connsiteY12" fmla="*/ 362786 h 515188"/>
                <a:gd name="connsiteX13" fmla="*/ 716796 w 825969"/>
                <a:gd name="connsiteY13" fmla="*/ 387522 h 515188"/>
                <a:gd name="connsiteX14" fmla="*/ 698710 w 825969"/>
                <a:gd name="connsiteY14" fmla="*/ 412257 h 515188"/>
                <a:gd name="connsiteX15" fmla="*/ 678230 w 825969"/>
                <a:gd name="connsiteY15" fmla="*/ 409332 h 515188"/>
                <a:gd name="connsiteX16" fmla="*/ 614397 w 825969"/>
                <a:gd name="connsiteY16" fmla="*/ 423162 h 515188"/>
                <a:gd name="connsiteX17" fmla="*/ 583544 w 825969"/>
                <a:gd name="connsiteY17" fmla="*/ 408800 h 515188"/>
                <a:gd name="connsiteX18" fmla="*/ 567851 w 825969"/>
                <a:gd name="connsiteY18" fmla="*/ 381139 h 515188"/>
                <a:gd name="connsiteX19" fmla="*/ 538860 w 825969"/>
                <a:gd name="connsiteY19" fmla="*/ 345498 h 515188"/>
                <a:gd name="connsiteX20" fmla="*/ 528487 w 825969"/>
                <a:gd name="connsiteY20" fmla="*/ 292570 h 515188"/>
                <a:gd name="connsiteX21" fmla="*/ 537530 w 825969"/>
                <a:gd name="connsiteY21" fmla="*/ 216768 h 515188"/>
                <a:gd name="connsiteX22" fmla="*/ 539924 w 825969"/>
                <a:gd name="connsiteY22" fmla="*/ 205331 h 515188"/>
                <a:gd name="connsiteX23" fmla="*/ 528753 w 825969"/>
                <a:gd name="connsiteY23" fmla="*/ 201075 h 515188"/>
                <a:gd name="connsiteX24" fmla="*/ 490719 w 825969"/>
                <a:gd name="connsiteY24" fmla="*/ 187511 h 515188"/>
                <a:gd name="connsiteX25" fmla="*/ 483006 w 825969"/>
                <a:gd name="connsiteY25" fmla="*/ 170754 h 515188"/>
                <a:gd name="connsiteX26" fmla="*/ 476623 w 825969"/>
                <a:gd name="connsiteY26" fmla="*/ 150008 h 515188"/>
                <a:gd name="connsiteX27" fmla="*/ 450823 w 825969"/>
                <a:gd name="connsiteY27" fmla="*/ 113304 h 515188"/>
                <a:gd name="connsiteX28" fmla="*/ 402416 w 825969"/>
                <a:gd name="connsiteY28" fmla="*/ 85643 h 515188"/>
                <a:gd name="connsiteX29" fmla="*/ 381139 w 825969"/>
                <a:gd name="connsiteY29" fmla="*/ 110645 h 515188"/>
                <a:gd name="connsiteX30" fmla="*/ 349488 w 825969"/>
                <a:gd name="connsiteY30" fmla="*/ 94686 h 515188"/>
                <a:gd name="connsiteX31" fmla="*/ 339913 w 825969"/>
                <a:gd name="connsiteY31" fmla="*/ 77398 h 515188"/>
                <a:gd name="connsiteX32" fmla="*/ 322625 w 825969"/>
                <a:gd name="connsiteY32" fmla="*/ 56120 h 515188"/>
                <a:gd name="connsiteX33" fmla="*/ 291772 w 825969"/>
                <a:gd name="connsiteY33" fmla="*/ 28459 h 515188"/>
                <a:gd name="connsiteX34" fmla="*/ 249216 w 825969"/>
                <a:gd name="connsiteY34" fmla="*/ 28459 h 515188"/>
                <a:gd name="connsiteX35" fmla="*/ 240173 w 825969"/>
                <a:gd name="connsiteY35" fmla="*/ 40162 h 515188"/>
                <a:gd name="connsiteX36" fmla="*/ 163041 w 825969"/>
                <a:gd name="connsiteY36" fmla="*/ 40694 h 515188"/>
                <a:gd name="connsiteX37" fmla="*/ 92824 w 825969"/>
                <a:gd name="connsiteY37" fmla="*/ 16224 h 515188"/>
                <a:gd name="connsiteX38" fmla="*/ 62504 w 825969"/>
                <a:gd name="connsiteY38" fmla="*/ 0 h 515188"/>
                <a:gd name="connsiteX39" fmla="*/ 0 w 825969"/>
                <a:gd name="connsiteY39" fmla="*/ 8245 h 515188"/>
                <a:gd name="connsiteX40" fmla="*/ 14362 w 825969"/>
                <a:gd name="connsiteY40" fmla="*/ 30853 h 515188"/>
                <a:gd name="connsiteX41" fmla="*/ 37236 w 825969"/>
                <a:gd name="connsiteY41" fmla="*/ 83781 h 515188"/>
                <a:gd name="connsiteX42" fmla="*/ 71015 w 825969"/>
                <a:gd name="connsiteY42" fmla="*/ 110910 h 515188"/>
                <a:gd name="connsiteX43" fmla="*/ 84313 w 825969"/>
                <a:gd name="connsiteY43" fmla="*/ 147083 h 515188"/>
                <a:gd name="connsiteX44" fmla="*/ 62504 w 825969"/>
                <a:gd name="connsiteY44" fmla="*/ 148945 h 515188"/>
                <a:gd name="connsiteX45" fmla="*/ 96282 w 825969"/>
                <a:gd name="connsiteY45" fmla="*/ 174212 h 515188"/>
                <a:gd name="connsiteX46" fmla="*/ 125805 w 825969"/>
                <a:gd name="connsiteY46" fmla="*/ 192298 h 515188"/>
                <a:gd name="connsiteX47" fmla="*/ 133518 w 825969"/>
                <a:gd name="connsiteY47" fmla="*/ 226077 h 515188"/>
                <a:gd name="connsiteX48" fmla="*/ 164903 w 825969"/>
                <a:gd name="connsiteY48" fmla="*/ 253738 h 515188"/>
                <a:gd name="connsiteX49" fmla="*/ 193894 w 825969"/>
                <a:gd name="connsiteY49" fmla="*/ 288580 h 515188"/>
                <a:gd name="connsiteX50" fmla="*/ 207192 w 825969"/>
                <a:gd name="connsiteY50" fmla="*/ 280069 h 515188"/>
                <a:gd name="connsiteX51" fmla="*/ 201075 w 825969"/>
                <a:gd name="connsiteY51" fmla="*/ 258525 h 515188"/>
                <a:gd name="connsiteX52" fmla="*/ 178202 w 825969"/>
                <a:gd name="connsiteY52" fmla="*/ 248950 h 515188"/>
                <a:gd name="connsiteX53" fmla="*/ 171552 w 825969"/>
                <a:gd name="connsiteY53" fmla="*/ 224747 h 515188"/>
                <a:gd name="connsiteX54" fmla="*/ 153998 w 825969"/>
                <a:gd name="connsiteY54" fmla="*/ 186181 h 515188"/>
                <a:gd name="connsiteX55" fmla="*/ 123943 w 825969"/>
                <a:gd name="connsiteY55" fmla="*/ 145221 h 515188"/>
                <a:gd name="connsiteX56" fmla="*/ 102133 w 825969"/>
                <a:gd name="connsiteY56" fmla="*/ 115698 h 515188"/>
                <a:gd name="connsiteX57" fmla="*/ 105059 w 825969"/>
                <a:gd name="connsiteY57" fmla="*/ 101335 h 515188"/>
                <a:gd name="connsiteX58" fmla="*/ 84047 w 825969"/>
                <a:gd name="connsiteY58" fmla="*/ 92292 h 515188"/>
                <a:gd name="connsiteX59" fmla="*/ 68887 w 825969"/>
                <a:gd name="connsiteY59" fmla="*/ 71281 h 515188"/>
                <a:gd name="connsiteX60" fmla="*/ 59844 w 825969"/>
                <a:gd name="connsiteY60" fmla="*/ 30853 h 515188"/>
                <a:gd name="connsiteX61" fmla="*/ 69419 w 825969"/>
                <a:gd name="connsiteY61" fmla="*/ 27927 h 515188"/>
                <a:gd name="connsiteX62" fmla="*/ 78994 w 825969"/>
                <a:gd name="connsiteY62" fmla="*/ 32715 h 515188"/>
                <a:gd name="connsiteX63" fmla="*/ 93356 w 825969"/>
                <a:gd name="connsiteY63" fmla="*/ 38832 h 515188"/>
                <a:gd name="connsiteX64" fmla="*/ 111442 w 825969"/>
                <a:gd name="connsiteY64" fmla="*/ 42556 h 515188"/>
                <a:gd name="connsiteX65" fmla="*/ 116230 w 825969"/>
                <a:gd name="connsiteY65" fmla="*/ 76866 h 515188"/>
                <a:gd name="connsiteX66" fmla="*/ 121017 w 825969"/>
                <a:gd name="connsiteY66" fmla="*/ 107719 h 515188"/>
                <a:gd name="connsiteX67" fmla="*/ 133784 w 825969"/>
                <a:gd name="connsiteY67" fmla="*/ 114900 h 515188"/>
                <a:gd name="connsiteX68" fmla="*/ 153200 w 825969"/>
                <a:gd name="connsiteY68" fmla="*/ 130592 h 515188"/>
                <a:gd name="connsiteX69" fmla="*/ 176074 w 825969"/>
                <a:gd name="connsiteY69" fmla="*/ 146285 h 515188"/>
                <a:gd name="connsiteX70" fmla="*/ 189372 w 825969"/>
                <a:gd name="connsiteY70" fmla="*/ 164371 h 515188"/>
                <a:gd name="connsiteX71" fmla="*/ 207990 w 825969"/>
                <a:gd name="connsiteY71" fmla="*/ 178733 h 515188"/>
                <a:gd name="connsiteX72" fmla="*/ 212246 w 825969"/>
                <a:gd name="connsiteY72" fmla="*/ 194958 h 515188"/>
                <a:gd name="connsiteX73" fmla="*/ 229002 w 825969"/>
                <a:gd name="connsiteY73" fmla="*/ 215970 h 515188"/>
                <a:gd name="connsiteX74" fmla="*/ 251344 w 825969"/>
                <a:gd name="connsiteY74" fmla="*/ 236450 h 515188"/>
                <a:gd name="connsiteX75" fmla="*/ 309858 w 825969"/>
                <a:gd name="connsiteY75" fmla="*/ 301613 h 515188"/>
                <a:gd name="connsiteX76" fmla="*/ 323157 w 825969"/>
                <a:gd name="connsiteY76" fmla="*/ 331136 h 515188"/>
                <a:gd name="connsiteX77" fmla="*/ 321827 w 825969"/>
                <a:gd name="connsiteY77" fmla="*/ 351084 h 515188"/>
                <a:gd name="connsiteX78" fmla="*/ 313316 w 825969"/>
                <a:gd name="connsiteY78" fmla="*/ 360659 h 515188"/>
                <a:gd name="connsiteX79" fmla="*/ 335125 w 825969"/>
                <a:gd name="connsiteY79" fmla="*/ 394437 h 515188"/>
                <a:gd name="connsiteX80" fmla="*/ 374223 w 825969"/>
                <a:gd name="connsiteY80" fmla="*/ 421035 h 515188"/>
                <a:gd name="connsiteX81" fmla="*/ 417577 w 825969"/>
                <a:gd name="connsiteY81" fmla="*/ 434333 h 515188"/>
                <a:gd name="connsiteX82" fmla="*/ 471303 w 825969"/>
                <a:gd name="connsiteY82" fmla="*/ 461462 h 515188"/>
                <a:gd name="connsiteX83" fmla="*/ 532743 w 825969"/>
                <a:gd name="connsiteY83" fmla="*/ 488060 h 515188"/>
                <a:gd name="connsiteX84" fmla="*/ 587533 w 825969"/>
                <a:gd name="connsiteY84" fmla="*/ 485134 h 515188"/>
                <a:gd name="connsiteX85" fmla="*/ 637004 w 825969"/>
                <a:gd name="connsiteY85" fmla="*/ 492315 h 515188"/>
                <a:gd name="connsiteX86" fmla="*/ 666261 w 825969"/>
                <a:gd name="connsiteY86" fmla="*/ 515189 h 515188"/>
                <a:gd name="connsiteX87" fmla="*/ 688603 w 825969"/>
                <a:gd name="connsiteY87" fmla="*/ 484868 h 51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25969" h="515188">
                  <a:moveTo>
                    <a:pt x="688603" y="484868"/>
                  </a:moveTo>
                  <a:cubicBezTo>
                    <a:pt x="691529" y="484336"/>
                    <a:pt x="721849" y="488326"/>
                    <a:pt x="724775" y="480878"/>
                  </a:cubicBezTo>
                  <a:cubicBezTo>
                    <a:pt x="727701" y="473431"/>
                    <a:pt x="702167" y="456409"/>
                    <a:pt x="705093" y="454813"/>
                  </a:cubicBezTo>
                  <a:cubicBezTo>
                    <a:pt x="708019" y="452951"/>
                    <a:pt x="709083" y="434333"/>
                    <a:pt x="713870" y="434333"/>
                  </a:cubicBezTo>
                  <a:cubicBezTo>
                    <a:pt x="718658" y="434333"/>
                    <a:pt x="760947" y="435397"/>
                    <a:pt x="763341" y="434333"/>
                  </a:cubicBezTo>
                  <a:cubicBezTo>
                    <a:pt x="765735" y="433269"/>
                    <a:pt x="773714" y="418109"/>
                    <a:pt x="780895" y="417577"/>
                  </a:cubicBezTo>
                  <a:cubicBezTo>
                    <a:pt x="784087" y="417311"/>
                    <a:pt x="789140" y="421300"/>
                    <a:pt x="793662" y="425556"/>
                  </a:cubicBezTo>
                  <a:cubicBezTo>
                    <a:pt x="801375" y="418375"/>
                    <a:pt x="804301" y="401884"/>
                    <a:pt x="805631" y="388586"/>
                  </a:cubicBezTo>
                  <a:cubicBezTo>
                    <a:pt x="807492" y="372362"/>
                    <a:pt x="801907" y="366776"/>
                    <a:pt x="810418" y="357733"/>
                  </a:cubicBezTo>
                  <a:cubicBezTo>
                    <a:pt x="818929" y="348690"/>
                    <a:pt x="827972" y="348158"/>
                    <a:pt x="825579" y="335391"/>
                  </a:cubicBezTo>
                  <a:cubicBezTo>
                    <a:pt x="823185" y="322891"/>
                    <a:pt x="811748" y="335391"/>
                    <a:pt x="802173" y="329540"/>
                  </a:cubicBezTo>
                  <a:cubicBezTo>
                    <a:pt x="792598" y="323423"/>
                    <a:pt x="784087" y="327678"/>
                    <a:pt x="759352" y="331402"/>
                  </a:cubicBezTo>
                  <a:cubicBezTo>
                    <a:pt x="734616" y="335125"/>
                    <a:pt x="723179" y="345232"/>
                    <a:pt x="724509" y="362786"/>
                  </a:cubicBezTo>
                  <a:cubicBezTo>
                    <a:pt x="725573" y="380341"/>
                    <a:pt x="715998" y="372362"/>
                    <a:pt x="716796" y="387522"/>
                  </a:cubicBezTo>
                  <a:cubicBezTo>
                    <a:pt x="717328" y="402682"/>
                    <a:pt x="697380" y="403214"/>
                    <a:pt x="698710" y="412257"/>
                  </a:cubicBezTo>
                  <a:cubicBezTo>
                    <a:pt x="700040" y="421300"/>
                    <a:pt x="683017" y="412257"/>
                    <a:pt x="678230" y="409332"/>
                  </a:cubicBezTo>
                  <a:cubicBezTo>
                    <a:pt x="673442" y="406406"/>
                    <a:pt x="621578" y="422098"/>
                    <a:pt x="614397" y="423162"/>
                  </a:cubicBezTo>
                  <a:cubicBezTo>
                    <a:pt x="607215" y="424492"/>
                    <a:pt x="593917" y="408002"/>
                    <a:pt x="583544" y="408800"/>
                  </a:cubicBezTo>
                  <a:cubicBezTo>
                    <a:pt x="573437" y="409332"/>
                    <a:pt x="569181" y="393639"/>
                    <a:pt x="567851" y="381139"/>
                  </a:cubicBezTo>
                  <a:cubicBezTo>
                    <a:pt x="566787" y="368372"/>
                    <a:pt x="547371" y="356935"/>
                    <a:pt x="538860" y="345498"/>
                  </a:cubicBezTo>
                  <a:cubicBezTo>
                    <a:pt x="530349" y="334061"/>
                    <a:pt x="529285" y="308794"/>
                    <a:pt x="528487" y="292570"/>
                  </a:cubicBezTo>
                  <a:cubicBezTo>
                    <a:pt x="527955" y="276345"/>
                    <a:pt x="526094" y="248684"/>
                    <a:pt x="537530" y="216768"/>
                  </a:cubicBezTo>
                  <a:cubicBezTo>
                    <a:pt x="539126" y="212512"/>
                    <a:pt x="539658" y="208788"/>
                    <a:pt x="539924" y="205331"/>
                  </a:cubicBezTo>
                  <a:cubicBezTo>
                    <a:pt x="535669" y="202671"/>
                    <a:pt x="531679" y="200809"/>
                    <a:pt x="528753" y="201075"/>
                  </a:cubicBezTo>
                  <a:cubicBezTo>
                    <a:pt x="518380" y="201607"/>
                    <a:pt x="495241" y="187511"/>
                    <a:pt x="490719" y="187511"/>
                  </a:cubicBezTo>
                  <a:cubicBezTo>
                    <a:pt x="486198" y="187511"/>
                    <a:pt x="486730" y="176606"/>
                    <a:pt x="483006" y="170754"/>
                  </a:cubicBezTo>
                  <a:cubicBezTo>
                    <a:pt x="479016" y="164903"/>
                    <a:pt x="481676" y="153998"/>
                    <a:pt x="476623" y="150008"/>
                  </a:cubicBezTo>
                  <a:cubicBezTo>
                    <a:pt x="471569" y="146019"/>
                    <a:pt x="456143" y="131390"/>
                    <a:pt x="450823" y="113304"/>
                  </a:cubicBezTo>
                  <a:cubicBezTo>
                    <a:pt x="445770" y="95218"/>
                    <a:pt x="414119" y="86175"/>
                    <a:pt x="402416" y="85643"/>
                  </a:cubicBezTo>
                  <a:cubicBezTo>
                    <a:pt x="390714" y="84845"/>
                    <a:pt x="384330" y="109581"/>
                    <a:pt x="381139" y="110645"/>
                  </a:cubicBezTo>
                  <a:cubicBezTo>
                    <a:pt x="377947" y="111974"/>
                    <a:pt x="356137" y="97878"/>
                    <a:pt x="349488" y="94686"/>
                  </a:cubicBezTo>
                  <a:cubicBezTo>
                    <a:pt x="343105" y="91494"/>
                    <a:pt x="339913" y="85111"/>
                    <a:pt x="339913" y="77398"/>
                  </a:cubicBezTo>
                  <a:cubicBezTo>
                    <a:pt x="339913" y="69685"/>
                    <a:pt x="326348" y="57450"/>
                    <a:pt x="322625" y="56120"/>
                  </a:cubicBezTo>
                  <a:cubicBezTo>
                    <a:pt x="318635" y="54790"/>
                    <a:pt x="291772" y="28459"/>
                    <a:pt x="291772" y="28459"/>
                  </a:cubicBezTo>
                  <a:lnTo>
                    <a:pt x="249216" y="28459"/>
                  </a:lnTo>
                  <a:lnTo>
                    <a:pt x="240173" y="40162"/>
                  </a:lnTo>
                  <a:lnTo>
                    <a:pt x="163041" y="40694"/>
                  </a:lnTo>
                  <a:cubicBezTo>
                    <a:pt x="163041" y="40694"/>
                    <a:pt x="103729" y="18884"/>
                    <a:pt x="92824" y="16224"/>
                  </a:cubicBezTo>
                  <a:cubicBezTo>
                    <a:pt x="81920" y="13565"/>
                    <a:pt x="62504" y="0"/>
                    <a:pt x="62504" y="0"/>
                  </a:cubicBezTo>
                  <a:lnTo>
                    <a:pt x="0" y="8245"/>
                  </a:lnTo>
                  <a:cubicBezTo>
                    <a:pt x="3192" y="15160"/>
                    <a:pt x="7713" y="22608"/>
                    <a:pt x="14362" y="30853"/>
                  </a:cubicBezTo>
                  <a:cubicBezTo>
                    <a:pt x="27129" y="46545"/>
                    <a:pt x="36172" y="74206"/>
                    <a:pt x="37236" y="83781"/>
                  </a:cubicBezTo>
                  <a:cubicBezTo>
                    <a:pt x="38566" y="93356"/>
                    <a:pt x="55854" y="101335"/>
                    <a:pt x="71015" y="110910"/>
                  </a:cubicBezTo>
                  <a:cubicBezTo>
                    <a:pt x="86175" y="120486"/>
                    <a:pt x="86175" y="141763"/>
                    <a:pt x="84313" y="147083"/>
                  </a:cubicBezTo>
                  <a:cubicBezTo>
                    <a:pt x="82451" y="152402"/>
                    <a:pt x="63833" y="143359"/>
                    <a:pt x="62504" y="148945"/>
                  </a:cubicBezTo>
                  <a:cubicBezTo>
                    <a:pt x="61174" y="154264"/>
                    <a:pt x="86707" y="175542"/>
                    <a:pt x="96282" y="174212"/>
                  </a:cubicBezTo>
                  <a:cubicBezTo>
                    <a:pt x="105857" y="172882"/>
                    <a:pt x="110644" y="179000"/>
                    <a:pt x="125805" y="192298"/>
                  </a:cubicBezTo>
                  <a:cubicBezTo>
                    <a:pt x="140965" y="205597"/>
                    <a:pt x="139636" y="221289"/>
                    <a:pt x="133518" y="226077"/>
                  </a:cubicBezTo>
                  <a:cubicBezTo>
                    <a:pt x="127401" y="230864"/>
                    <a:pt x="145487" y="241237"/>
                    <a:pt x="164903" y="253738"/>
                  </a:cubicBezTo>
                  <a:cubicBezTo>
                    <a:pt x="184053" y="266504"/>
                    <a:pt x="192032" y="282197"/>
                    <a:pt x="193894" y="288580"/>
                  </a:cubicBezTo>
                  <a:cubicBezTo>
                    <a:pt x="195756" y="295230"/>
                    <a:pt x="204267" y="289112"/>
                    <a:pt x="207192" y="280069"/>
                  </a:cubicBezTo>
                  <a:cubicBezTo>
                    <a:pt x="210118" y="271026"/>
                    <a:pt x="201075" y="268632"/>
                    <a:pt x="201075" y="258525"/>
                  </a:cubicBezTo>
                  <a:cubicBezTo>
                    <a:pt x="201075" y="248152"/>
                    <a:pt x="185383" y="250014"/>
                    <a:pt x="178202" y="248950"/>
                  </a:cubicBezTo>
                  <a:cubicBezTo>
                    <a:pt x="171020" y="247620"/>
                    <a:pt x="178733" y="232194"/>
                    <a:pt x="171552" y="224747"/>
                  </a:cubicBezTo>
                  <a:cubicBezTo>
                    <a:pt x="164371" y="217566"/>
                    <a:pt x="157722" y="199479"/>
                    <a:pt x="153998" y="186181"/>
                  </a:cubicBezTo>
                  <a:cubicBezTo>
                    <a:pt x="150274" y="172882"/>
                    <a:pt x="131656" y="159584"/>
                    <a:pt x="123943" y="145221"/>
                  </a:cubicBezTo>
                  <a:cubicBezTo>
                    <a:pt x="116230" y="130592"/>
                    <a:pt x="107719" y="119422"/>
                    <a:pt x="102133" y="115698"/>
                  </a:cubicBezTo>
                  <a:cubicBezTo>
                    <a:pt x="96814" y="112240"/>
                    <a:pt x="109847" y="106655"/>
                    <a:pt x="105059" y="101335"/>
                  </a:cubicBezTo>
                  <a:cubicBezTo>
                    <a:pt x="100272" y="96016"/>
                    <a:pt x="93090" y="96548"/>
                    <a:pt x="84047" y="92292"/>
                  </a:cubicBezTo>
                  <a:cubicBezTo>
                    <a:pt x="75004" y="88037"/>
                    <a:pt x="68887" y="80856"/>
                    <a:pt x="68887" y="71281"/>
                  </a:cubicBezTo>
                  <a:cubicBezTo>
                    <a:pt x="68887" y="61706"/>
                    <a:pt x="62769" y="38832"/>
                    <a:pt x="59844" y="30853"/>
                  </a:cubicBezTo>
                  <a:cubicBezTo>
                    <a:pt x="56918" y="23139"/>
                    <a:pt x="66493" y="24203"/>
                    <a:pt x="69419" y="27927"/>
                  </a:cubicBezTo>
                  <a:cubicBezTo>
                    <a:pt x="72344" y="31651"/>
                    <a:pt x="74738" y="35108"/>
                    <a:pt x="78994" y="32715"/>
                  </a:cubicBezTo>
                  <a:cubicBezTo>
                    <a:pt x="83249" y="30321"/>
                    <a:pt x="90431" y="32183"/>
                    <a:pt x="93356" y="38832"/>
                  </a:cubicBezTo>
                  <a:cubicBezTo>
                    <a:pt x="96282" y="45481"/>
                    <a:pt x="106655" y="39364"/>
                    <a:pt x="111442" y="42556"/>
                  </a:cubicBezTo>
                  <a:cubicBezTo>
                    <a:pt x="116230" y="45481"/>
                    <a:pt x="100538" y="49205"/>
                    <a:pt x="116230" y="76866"/>
                  </a:cubicBezTo>
                  <a:cubicBezTo>
                    <a:pt x="131922" y="104527"/>
                    <a:pt x="121017" y="88835"/>
                    <a:pt x="121017" y="107719"/>
                  </a:cubicBezTo>
                  <a:cubicBezTo>
                    <a:pt x="121017" y="126337"/>
                    <a:pt x="130592" y="118092"/>
                    <a:pt x="133784" y="114900"/>
                  </a:cubicBezTo>
                  <a:cubicBezTo>
                    <a:pt x="136710" y="111974"/>
                    <a:pt x="145221" y="121018"/>
                    <a:pt x="153200" y="130592"/>
                  </a:cubicBezTo>
                  <a:cubicBezTo>
                    <a:pt x="160913" y="140167"/>
                    <a:pt x="176074" y="140699"/>
                    <a:pt x="176074" y="146285"/>
                  </a:cubicBezTo>
                  <a:cubicBezTo>
                    <a:pt x="176074" y="151604"/>
                    <a:pt x="178999" y="162509"/>
                    <a:pt x="189372" y="164371"/>
                  </a:cubicBezTo>
                  <a:cubicBezTo>
                    <a:pt x="199745" y="166233"/>
                    <a:pt x="201341" y="177670"/>
                    <a:pt x="207990" y="178733"/>
                  </a:cubicBezTo>
                  <a:cubicBezTo>
                    <a:pt x="214640" y="180063"/>
                    <a:pt x="215704" y="187245"/>
                    <a:pt x="212246" y="194958"/>
                  </a:cubicBezTo>
                  <a:cubicBezTo>
                    <a:pt x="208522" y="202937"/>
                    <a:pt x="212246" y="209320"/>
                    <a:pt x="229002" y="215970"/>
                  </a:cubicBezTo>
                  <a:cubicBezTo>
                    <a:pt x="245759" y="222619"/>
                    <a:pt x="238045" y="223949"/>
                    <a:pt x="251344" y="236450"/>
                  </a:cubicBezTo>
                  <a:cubicBezTo>
                    <a:pt x="264643" y="248950"/>
                    <a:pt x="301879" y="290176"/>
                    <a:pt x="309858" y="301613"/>
                  </a:cubicBezTo>
                  <a:cubicBezTo>
                    <a:pt x="317571" y="313050"/>
                    <a:pt x="320231" y="322625"/>
                    <a:pt x="323157" y="331136"/>
                  </a:cubicBezTo>
                  <a:cubicBezTo>
                    <a:pt x="326082" y="339647"/>
                    <a:pt x="317039" y="343903"/>
                    <a:pt x="321827" y="351084"/>
                  </a:cubicBezTo>
                  <a:cubicBezTo>
                    <a:pt x="326614" y="358265"/>
                    <a:pt x="312784" y="355339"/>
                    <a:pt x="313316" y="360659"/>
                  </a:cubicBezTo>
                  <a:cubicBezTo>
                    <a:pt x="313848" y="366244"/>
                    <a:pt x="321827" y="393107"/>
                    <a:pt x="335125" y="394437"/>
                  </a:cubicBezTo>
                  <a:cubicBezTo>
                    <a:pt x="348424" y="395767"/>
                    <a:pt x="363318" y="411991"/>
                    <a:pt x="374223" y="421035"/>
                  </a:cubicBezTo>
                  <a:cubicBezTo>
                    <a:pt x="385128" y="430078"/>
                    <a:pt x="401352" y="428216"/>
                    <a:pt x="417577" y="434333"/>
                  </a:cubicBezTo>
                  <a:cubicBezTo>
                    <a:pt x="433801" y="440451"/>
                    <a:pt x="447632" y="454813"/>
                    <a:pt x="471303" y="461462"/>
                  </a:cubicBezTo>
                  <a:cubicBezTo>
                    <a:pt x="494709" y="468112"/>
                    <a:pt x="517582" y="478219"/>
                    <a:pt x="532743" y="488060"/>
                  </a:cubicBezTo>
                  <a:cubicBezTo>
                    <a:pt x="547903" y="497635"/>
                    <a:pt x="566521" y="493379"/>
                    <a:pt x="587533" y="485134"/>
                  </a:cubicBezTo>
                  <a:cubicBezTo>
                    <a:pt x="608545" y="476623"/>
                    <a:pt x="624769" y="487528"/>
                    <a:pt x="637004" y="492315"/>
                  </a:cubicBezTo>
                  <a:cubicBezTo>
                    <a:pt x="642855" y="494709"/>
                    <a:pt x="654558" y="504550"/>
                    <a:pt x="666261" y="515189"/>
                  </a:cubicBezTo>
                  <a:cubicBezTo>
                    <a:pt x="676900" y="498964"/>
                    <a:pt x="687273" y="485134"/>
                    <a:pt x="688603" y="48486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26" name="Freeform: Shape 325">
              <a:extLst>
                <a:ext uri="{FF2B5EF4-FFF2-40B4-BE49-F238E27FC236}">
                  <a16:creationId xmlns:a16="http://schemas.microsoft.com/office/drawing/2014/main" id="{DCBBDB81-9CE4-49A0-AC04-2609B1229CB1}"/>
                </a:ext>
              </a:extLst>
            </p:cNvPr>
            <p:cNvSpPr/>
            <p:nvPr/>
          </p:nvSpPr>
          <p:spPr>
            <a:xfrm>
              <a:off x="3651930" y="4682724"/>
              <a:ext cx="100394" cy="97186"/>
            </a:xfrm>
            <a:custGeom>
              <a:avLst/>
              <a:gdLst>
                <a:gd name="connsiteX0" fmla="*/ 101867 w 116495"/>
                <a:gd name="connsiteY0" fmla="*/ 74738 h 112772"/>
                <a:gd name="connsiteX1" fmla="*/ 116496 w 116495"/>
                <a:gd name="connsiteY1" fmla="*/ 59578 h 112772"/>
                <a:gd name="connsiteX2" fmla="*/ 105591 w 116495"/>
                <a:gd name="connsiteY2" fmla="*/ 53195 h 112772"/>
                <a:gd name="connsiteX3" fmla="*/ 92026 w 116495"/>
                <a:gd name="connsiteY3" fmla="*/ 55056 h 112772"/>
                <a:gd name="connsiteX4" fmla="*/ 93356 w 116495"/>
                <a:gd name="connsiteY4" fmla="*/ 266 h 112772"/>
                <a:gd name="connsiteX5" fmla="*/ 47609 w 116495"/>
                <a:gd name="connsiteY5" fmla="*/ 0 h 112772"/>
                <a:gd name="connsiteX6" fmla="*/ 38832 w 116495"/>
                <a:gd name="connsiteY6" fmla="*/ 20480 h 112772"/>
                <a:gd name="connsiteX7" fmla="*/ 58514 w 116495"/>
                <a:gd name="connsiteY7" fmla="*/ 46545 h 112772"/>
                <a:gd name="connsiteX8" fmla="*/ 22342 w 116495"/>
                <a:gd name="connsiteY8" fmla="*/ 50535 h 112772"/>
                <a:gd name="connsiteX9" fmla="*/ 0 w 116495"/>
                <a:gd name="connsiteY9" fmla="*/ 79792 h 112772"/>
                <a:gd name="connsiteX10" fmla="*/ 29789 w 116495"/>
                <a:gd name="connsiteY10" fmla="*/ 105325 h 112772"/>
                <a:gd name="connsiteX11" fmla="*/ 67823 w 116495"/>
                <a:gd name="connsiteY11" fmla="*/ 111975 h 112772"/>
                <a:gd name="connsiteX12" fmla="*/ 68621 w 116495"/>
                <a:gd name="connsiteY12" fmla="*/ 112772 h 112772"/>
                <a:gd name="connsiteX13" fmla="*/ 88037 w 116495"/>
                <a:gd name="connsiteY13" fmla="*/ 96548 h 112772"/>
                <a:gd name="connsiteX14" fmla="*/ 101867 w 116495"/>
                <a:gd name="connsiteY14" fmla="*/ 74738 h 11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495" h="112772">
                  <a:moveTo>
                    <a:pt x="101867" y="74738"/>
                  </a:moveTo>
                  <a:cubicBezTo>
                    <a:pt x="107719" y="69951"/>
                    <a:pt x="112772" y="64365"/>
                    <a:pt x="116496" y="59578"/>
                  </a:cubicBezTo>
                  <a:cubicBezTo>
                    <a:pt x="106921" y="64631"/>
                    <a:pt x="104261" y="59844"/>
                    <a:pt x="105591" y="53195"/>
                  </a:cubicBezTo>
                  <a:lnTo>
                    <a:pt x="92026" y="55056"/>
                  </a:lnTo>
                  <a:lnTo>
                    <a:pt x="93356" y="266"/>
                  </a:lnTo>
                  <a:cubicBezTo>
                    <a:pt x="82451" y="798"/>
                    <a:pt x="51599" y="0"/>
                    <a:pt x="47609" y="0"/>
                  </a:cubicBezTo>
                  <a:cubicBezTo>
                    <a:pt x="43088" y="0"/>
                    <a:pt x="41758" y="18618"/>
                    <a:pt x="38832" y="20480"/>
                  </a:cubicBezTo>
                  <a:cubicBezTo>
                    <a:pt x="35906" y="22342"/>
                    <a:pt x="61440" y="39098"/>
                    <a:pt x="58514" y="46545"/>
                  </a:cubicBezTo>
                  <a:cubicBezTo>
                    <a:pt x="55588" y="54258"/>
                    <a:pt x="25267" y="50003"/>
                    <a:pt x="22342" y="50535"/>
                  </a:cubicBezTo>
                  <a:cubicBezTo>
                    <a:pt x="21012" y="50801"/>
                    <a:pt x="10639" y="64631"/>
                    <a:pt x="0" y="79792"/>
                  </a:cubicBezTo>
                  <a:cubicBezTo>
                    <a:pt x="11969" y="90431"/>
                    <a:pt x="23938" y="101602"/>
                    <a:pt x="29789" y="105325"/>
                  </a:cubicBezTo>
                  <a:cubicBezTo>
                    <a:pt x="41226" y="112506"/>
                    <a:pt x="59844" y="104793"/>
                    <a:pt x="67823" y="111975"/>
                  </a:cubicBezTo>
                  <a:cubicBezTo>
                    <a:pt x="68089" y="112240"/>
                    <a:pt x="68355" y="112506"/>
                    <a:pt x="68621" y="112772"/>
                  </a:cubicBezTo>
                  <a:cubicBezTo>
                    <a:pt x="76866" y="105059"/>
                    <a:pt x="85111" y="97346"/>
                    <a:pt x="88037" y="96548"/>
                  </a:cubicBezTo>
                  <a:cubicBezTo>
                    <a:pt x="94420" y="94686"/>
                    <a:pt x="89633" y="84579"/>
                    <a:pt x="101867" y="7473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27" name="Freeform: Shape 326">
              <a:extLst>
                <a:ext uri="{FF2B5EF4-FFF2-40B4-BE49-F238E27FC236}">
                  <a16:creationId xmlns:a16="http://schemas.microsoft.com/office/drawing/2014/main" id="{6A881CC3-1B3E-4143-BC9D-8D2F4E7E23A9}"/>
                </a:ext>
              </a:extLst>
            </p:cNvPr>
            <p:cNvSpPr/>
            <p:nvPr/>
          </p:nvSpPr>
          <p:spPr>
            <a:xfrm>
              <a:off x="3731466" y="4667585"/>
              <a:ext cx="30485" cy="62356"/>
            </a:xfrm>
            <a:custGeom>
              <a:avLst/>
              <a:gdLst>
                <a:gd name="connsiteX0" fmla="*/ 5053 w 35374"/>
                <a:gd name="connsiteY0" fmla="*/ 17301 h 72357"/>
                <a:gd name="connsiteX1" fmla="*/ 1330 w 35374"/>
                <a:gd name="connsiteY1" fmla="*/ 17567 h 72357"/>
                <a:gd name="connsiteX2" fmla="*/ 0 w 35374"/>
                <a:gd name="connsiteY2" fmla="*/ 72357 h 72357"/>
                <a:gd name="connsiteX3" fmla="*/ 13565 w 35374"/>
                <a:gd name="connsiteY3" fmla="*/ 70495 h 72357"/>
                <a:gd name="connsiteX4" fmla="*/ 22076 w 35374"/>
                <a:gd name="connsiteY4" fmla="*/ 56665 h 72357"/>
                <a:gd name="connsiteX5" fmla="*/ 29257 w 35374"/>
                <a:gd name="connsiteY5" fmla="*/ 11449 h 72357"/>
                <a:gd name="connsiteX6" fmla="*/ 35374 w 35374"/>
                <a:gd name="connsiteY6" fmla="*/ 7992 h 72357"/>
                <a:gd name="connsiteX7" fmla="*/ 22608 w 35374"/>
                <a:gd name="connsiteY7" fmla="*/ 13 h 72357"/>
                <a:gd name="connsiteX8" fmla="*/ 5053 w 35374"/>
                <a:gd name="connsiteY8" fmla="*/ 17301 h 7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4" h="72357">
                  <a:moveTo>
                    <a:pt x="5053" y="17301"/>
                  </a:moveTo>
                  <a:cubicBezTo>
                    <a:pt x="4787" y="17567"/>
                    <a:pt x="3192" y="17567"/>
                    <a:pt x="1330" y="17567"/>
                  </a:cubicBezTo>
                  <a:lnTo>
                    <a:pt x="0" y="72357"/>
                  </a:lnTo>
                  <a:lnTo>
                    <a:pt x="13565" y="70495"/>
                  </a:lnTo>
                  <a:cubicBezTo>
                    <a:pt x="14628" y="65708"/>
                    <a:pt x="17554" y="60122"/>
                    <a:pt x="22076" y="56665"/>
                  </a:cubicBezTo>
                  <a:cubicBezTo>
                    <a:pt x="32980" y="48154"/>
                    <a:pt x="16756" y="14375"/>
                    <a:pt x="29257" y="11449"/>
                  </a:cubicBezTo>
                  <a:cubicBezTo>
                    <a:pt x="31651" y="10917"/>
                    <a:pt x="33512" y="9588"/>
                    <a:pt x="35374" y="7992"/>
                  </a:cubicBezTo>
                  <a:cubicBezTo>
                    <a:pt x="30853" y="3736"/>
                    <a:pt x="25799" y="-253"/>
                    <a:pt x="22608" y="13"/>
                  </a:cubicBezTo>
                  <a:cubicBezTo>
                    <a:pt x="15426" y="1076"/>
                    <a:pt x="7181" y="16237"/>
                    <a:pt x="5053" y="1730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28" name="Freeform: Shape 327">
              <a:extLst>
                <a:ext uri="{FF2B5EF4-FFF2-40B4-BE49-F238E27FC236}">
                  <a16:creationId xmlns:a16="http://schemas.microsoft.com/office/drawing/2014/main" id="{8DF4D99A-5A2D-4374-AE59-2F89F369C62F}"/>
                </a:ext>
              </a:extLst>
            </p:cNvPr>
            <p:cNvSpPr/>
            <p:nvPr/>
          </p:nvSpPr>
          <p:spPr>
            <a:xfrm>
              <a:off x="4077401" y="4626717"/>
              <a:ext cx="67334" cy="53944"/>
            </a:xfrm>
            <a:custGeom>
              <a:avLst/>
              <a:gdLst>
                <a:gd name="connsiteX0" fmla="*/ 35046 w 78133"/>
                <a:gd name="connsiteY0" fmla="*/ 1954 h 62595"/>
                <a:gd name="connsiteX1" fmla="*/ 53132 w 78133"/>
                <a:gd name="connsiteY1" fmla="*/ 39456 h 62595"/>
                <a:gd name="connsiteX2" fmla="*/ 204 w 78133"/>
                <a:gd name="connsiteY2" fmla="*/ 49031 h 62595"/>
                <a:gd name="connsiteX3" fmla="*/ 35046 w 78133"/>
                <a:gd name="connsiteY3" fmla="*/ 57542 h 62595"/>
                <a:gd name="connsiteX4" fmla="*/ 72814 w 78133"/>
                <a:gd name="connsiteY4" fmla="*/ 62596 h 62595"/>
                <a:gd name="connsiteX5" fmla="*/ 78133 w 78133"/>
                <a:gd name="connsiteY5" fmla="*/ 9667 h 62595"/>
                <a:gd name="connsiteX6" fmla="*/ 35046 w 78133"/>
                <a:gd name="connsiteY6" fmla="*/ 1954 h 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33" h="62595">
                  <a:moveTo>
                    <a:pt x="35046" y="1954"/>
                  </a:moveTo>
                  <a:cubicBezTo>
                    <a:pt x="23077" y="10465"/>
                    <a:pt x="53132" y="28551"/>
                    <a:pt x="53132" y="39456"/>
                  </a:cubicBezTo>
                  <a:cubicBezTo>
                    <a:pt x="53132" y="50361"/>
                    <a:pt x="4725" y="37329"/>
                    <a:pt x="204" y="49031"/>
                  </a:cubicBezTo>
                  <a:cubicBezTo>
                    <a:pt x="-2190" y="55149"/>
                    <a:pt x="16960" y="63394"/>
                    <a:pt x="35046" y="57542"/>
                  </a:cubicBezTo>
                  <a:cubicBezTo>
                    <a:pt x="51802" y="51957"/>
                    <a:pt x="63505" y="57808"/>
                    <a:pt x="72814" y="62596"/>
                  </a:cubicBezTo>
                  <a:cubicBezTo>
                    <a:pt x="74144" y="44244"/>
                    <a:pt x="76272" y="23764"/>
                    <a:pt x="78133" y="9667"/>
                  </a:cubicBezTo>
                  <a:cubicBezTo>
                    <a:pt x="62707" y="5678"/>
                    <a:pt x="43823" y="-4163"/>
                    <a:pt x="35046" y="195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29" name="Freeform: Shape 328">
              <a:extLst>
                <a:ext uri="{FF2B5EF4-FFF2-40B4-BE49-F238E27FC236}">
                  <a16:creationId xmlns:a16="http://schemas.microsoft.com/office/drawing/2014/main" id="{1BD806C6-2A6F-4ED3-92FA-68BB24F9441B}"/>
                </a:ext>
              </a:extLst>
            </p:cNvPr>
            <p:cNvSpPr/>
            <p:nvPr/>
          </p:nvSpPr>
          <p:spPr>
            <a:xfrm>
              <a:off x="4139922" y="4635048"/>
              <a:ext cx="79765" cy="47536"/>
            </a:xfrm>
            <a:custGeom>
              <a:avLst/>
              <a:gdLst>
                <a:gd name="connsiteX0" fmla="*/ 35906 w 92558"/>
                <a:gd name="connsiteY0" fmla="*/ 41758 h 55160"/>
                <a:gd name="connsiteX1" fmla="*/ 92559 w 92558"/>
                <a:gd name="connsiteY1" fmla="*/ 30853 h 55160"/>
                <a:gd name="connsiteX2" fmla="*/ 20214 w 92558"/>
                <a:gd name="connsiteY2" fmla="*/ 798 h 55160"/>
                <a:gd name="connsiteX3" fmla="*/ 5319 w 92558"/>
                <a:gd name="connsiteY3" fmla="*/ 0 h 55160"/>
                <a:gd name="connsiteX4" fmla="*/ 0 w 92558"/>
                <a:gd name="connsiteY4" fmla="*/ 52929 h 55160"/>
                <a:gd name="connsiteX5" fmla="*/ 2128 w 92558"/>
                <a:gd name="connsiteY5" fmla="*/ 53992 h 55160"/>
                <a:gd name="connsiteX6" fmla="*/ 35906 w 92558"/>
                <a:gd name="connsiteY6" fmla="*/ 41758 h 5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58" h="55160">
                  <a:moveTo>
                    <a:pt x="35906" y="41758"/>
                  </a:moveTo>
                  <a:cubicBezTo>
                    <a:pt x="57450" y="34576"/>
                    <a:pt x="92559" y="47875"/>
                    <a:pt x="92559" y="30853"/>
                  </a:cubicBezTo>
                  <a:cubicBezTo>
                    <a:pt x="92559" y="13831"/>
                    <a:pt x="34842" y="-3990"/>
                    <a:pt x="20214" y="798"/>
                  </a:cubicBezTo>
                  <a:cubicBezTo>
                    <a:pt x="16224" y="2128"/>
                    <a:pt x="11171" y="1330"/>
                    <a:pt x="5319" y="0"/>
                  </a:cubicBezTo>
                  <a:cubicBezTo>
                    <a:pt x="3458" y="14097"/>
                    <a:pt x="1330" y="34576"/>
                    <a:pt x="0" y="52929"/>
                  </a:cubicBezTo>
                  <a:cubicBezTo>
                    <a:pt x="798" y="53195"/>
                    <a:pt x="1330" y="53726"/>
                    <a:pt x="2128" y="53992"/>
                  </a:cubicBezTo>
                  <a:cubicBezTo>
                    <a:pt x="11969" y="58514"/>
                    <a:pt x="14363" y="48939"/>
                    <a:pt x="35906" y="4175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30" name="Freeform: Shape 329">
              <a:extLst>
                <a:ext uri="{FF2B5EF4-FFF2-40B4-BE49-F238E27FC236}">
                  <a16:creationId xmlns:a16="http://schemas.microsoft.com/office/drawing/2014/main" id="{B4162A3D-E861-4648-8D7C-F5DF914A05C5}"/>
                </a:ext>
              </a:extLst>
            </p:cNvPr>
            <p:cNvSpPr/>
            <p:nvPr/>
          </p:nvSpPr>
          <p:spPr>
            <a:xfrm>
              <a:off x="3773635" y="4751244"/>
              <a:ext cx="99127" cy="101809"/>
            </a:xfrm>
            <a:custGeom>
              <a:avLst/>
              <a:gdLst>
                <a:gd name="connsiteX0" fmla="*/ 61713 w 115025"/>
                <a:gd name="connsiteY0" fmla="*/ 111724 h 118137"/>
                <a:gd name="connsiteX1" fmla="*/ 88576 w 115025"/>
                <a:gd name="connsiteY1" fmla="*/ 116246 h 118137"/>
                <a:gd name="connsiteX2" fmla="*/ 102141 w 115025"/>
                <a:gd name="connsiteY2" fmla="*/ 117842 h 118137"/>
                <a:gd name="connsiteX3" fmla="*/ 98417 w 115025"/>
                <a:gd name="connsiteY3" fmla="*/ 111991 h 118137"/>
                <a:gd name="connsiteX4" fmla="*/ 105067 w 115025"/>
                <a:gd name="connsiteY4" fmla="*/ 77148 h 118137"/>
                <a:gd name="connsiteX5" fmla="*/ 108790 w 115025"/>
                <a:gd name="connsiteY5" fmla="*/ 30869 h 118137"/>
                <a:gd name="connsiteX6" fmla="*/ 114908 w 115025"/>
                <a:gd name="connsiteY6" fmla="*/ 2676 h 118137"/>
                <a:gd name="connsiteX7" fmla="*/ 114908 w 115025"/>
                <a:gd name="connsiteY7" fmla="*/ 16 h 118137"/>
                <a:gd name="connsiteX8" fmla="*/ 83257 w 115025"/>
                <a:gd name="connsiteY8" fmla="*/ 12783 h 118137"/>
                <a:gd name="connsiteX9" fmla="*/ 57191 w 115025"/>
                <a:gd name="connsiteY9" fmla="*/ 18634 h 118137"/>
                <a:gd name="connsiteX10" fmla="*/ 27403 w 115025"/>
                <a:gd name="connsiteY10" fmla="*/ 31401 h 118137"/>
                <a:gd name="connsiteX11" fmla="*/ 18625 w 115025"/>
                <a:gd name="connsiteY11" fmla="*/ 48157 h 118137"/>
                <a:gd name="connsiteX12" fmla="*/ 10380 w 115025"/>
                <a:gd name="connsiteY12" fmla="*/ 55870 h 118137"/>
                <a:gd name="connsiteX13" fmla="*/ 273 w 115025"/>
                <a:gd name="connsiteY13" fmla="*/ 58264 h 118137"/>
                <a:gd name="connsiteX14" fmla="*/ 4529 w 115025"/>
                <a:gd name="connsiteY14" fmla="*/ 68637 h 118137"/>
                <a:gd name="connsiteX15" fmla="*/ 37776 w 115025"/>
                <a:gd name="connsiteY15" fmla="*/ 100554 h 118137"/>
                <a:gd name="connsiteX16" fmla="*/ 47085 w 115025"/>
                <a:gd name="connsiteY16" fmla="*/ 111459 h 118137"/>
                <a:gd name="connsiteX17" fmla="*/ 61713 w 115025"/>
                <a:gd name="connsiteY17" fmla="*/ 111724 h 11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025" h="118137">
                  <a:moveTo>
                    <a:pt x="61713" y="111724"/>
                  </a:moveTo>
                  <a:cubicBezTo>
                    <a:pt x="67564" y="114650"/>
                    <a:pt x="82725" y="111724"/>
                    <a:pt x="88576" y="116246"/>
                  </a:cubicBezTo>
                  <a:cubicBezTo>
                    <a:pt x="91502" y="118374"/>
                    <a:pt x="96289" y="118374"/>
                    <a:pt x="102141" y="117842"/>
                  </a:cubicBezTo>
                  <a:cubicBezTo>
                    <a:pt x="100279" y="115448"/>
                    <a:pt x="98949" y="113321"/>
                    <a:pt x="98417" y="111991"/>
                  </a:cubicBezTo>
                  <a:cubicBezTo>
                    <a:pt x="94162" y="104277"/>
                    <a:pt x="101343" y="88585"/>
                    <a:pt x="105067" y="77148"/>
                  </a:cubicBezTo>
                  <a:cubicBezTo>
                    <a:pt x="108790" y="65711"/>
                    <a:pt x="102141" y="38050"/>
                    <a:pt x="108790" y="30869"/>
                  </a:cubicBezTo>
                  <a:cubicBezTo>
                    <a:pt x="115440" y="23688"/>
                    <a:pt x="111716" y="19432"/>
                    <a:pt x="114908" y="2676"/>
                  </a:cubicBezTo>
                  <a:cubicBezTo>
                    <a:pt x="115173" y="1612"/>
                    <a:pt x="114908" y="814"/>
                    <a:pt x="114908" y="16"/>
                  </a:cubicBezTo>
                  <a:cubicBezTo>
                    <a:pt x="101343" y="-516"/>
                    <a:pt x="87512" y="12251"/>
                    <a:pt x="83257" y="12783"/>
                  </a:cubicBezTo>
                  <a:cubicBezTo>
                    <a:pt x="77937" y="13315"/>
                    <a:pt x="59319" y="8793"/>
                    <a:pt x="57191" y="18634"/>
                  </a:cubicBezTo>
                  <a:cubicBezTo>
                    <a:pt x="54798" y="28475"/>
                    <a:pt x="43361" y="30337"/>
                    <a:pt x="27403" y="31401"/>
                  </a:cubicBezTo>
                  <a:cubicBezTo>
                    <a:pt x="11710" y="32465"/>
                    <a:pt x="19955" y="46029"/>
                    <a:pt x="18625" y="48157"/>
                  </a:cubicBezTo>
                  <a:cubicBezTo>
                    <a:pt x="17562" y="50551"/>
                    <a:pt x="10380" y="55870"/>
                    <a:pt x="10380" y="55870"/>
                  </a:cubicBezTo>
                  <a:lnTo>
                    <a:pt x="273" y="58264"/>
                  </a:lnTo>
                  <a:cubicBezTo>
                    <a:pt x="-259" y="61988"/>
                    <a:pt x="-525" y="65711"/>
                    <a:pt x="4529" y="68637"/>
                  </a:cubicBezTo>
                  <a:cubicBezTo>
                    <a:pt x="14104" y="73957"/>
                    <a:pt x="27403" y="95234"/>
                    <a:pt x="37776" y="100554"/>
                  </a:cubicBezTo>
                  <a:cubicBezTo>
                    <a:pt x="42829" y="103213"/>
                    <a:pt x="45755" y="107469"/>
                    <a:pt x="47085" y="111459"/>
                  </a:cubicBezTo>
                  <a:cubicBezTo>
                    <a:pt x="52670" y="110395"/>
                    <a:pt x="58521" y="110129"/>
                    <a:pt x="61713" y="11172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31" name="Freeform: Shape 330">
              <a:extLst>
                <a:ext uri="{FF2B5EF4-FFF2-40B4-BE49-F238E27FC236}">
                  <a16:creationId xmlns:a16="http://schemas.microsoft.com/office/drawing/2014/main" id="{43ED8A31-1FF6-45AD-A3AB-A67B59611E8F}"/>
                </a:ext>
              </a:extLst>
            </p:cNvPr>
            <p:cNvSpPr/>
            <p:nvPr/>
          </p:nvSpPr>
          <p:spPr>
            <a:xfrm>
              <a:off x="4091941" y="4985409"/>
              <a:ext cx="924957" cy="952252"/>
            </a:xfrm>
            <a:custGeom>
              <a:avLst/>
              <a:gdLst>
                <a:gd name="connsiteX0" fmla="*/ 571131 w 1073299"/>
                <a:gd name="connsiteY0" fmla="*/ 1093269 h 1104971"/>
                <a:gd name="connsiteX1" fmla="*/ 591610 w 1073299"/>
                <a:gd name="connsiteY1" fmla="*/ 1059490 h 1104971"/>
                <a:gd name="connsiteX2" fmla="*/ 605973 w 1073299"/>
                <a:gd name="connsiteY2" fmla="*/ 1026243 h 1104971"/>
                <a:gd name="connsiteX3" fmla="*/ 620335 w 1073299"/>
                <a:gd name="connsiteY3" fmla="*/ 997253 h 1104971"/>
                <a:gd name="connsiteX4" fmla="*/ 620867 w 1073299"/>
                <a:gd name="connsiteY4" fmla="*/ 1021988 h 1104971"/>
                <a:gd name="connsiteX5" fmla="*/ 622729 w 1073299"/>
                <a:gd name="connsiteY5" fmla="*/ 1031031 h 1104971"/>
                <a:gd name="connsiteX6" fmla="*/ 657572 w 1073299"/>
                <a:gd name="connsiteY6" fmla="*/ 978102 h 1104971"/>
                <a:gd name="connsiteX7" fmla="*/ 684701 w 1073299"/>
                <a:gd name="connsiteY7" fmla="*/ 949111 h 1104971"/>
                <a:gd name="connsiteX8" fmla="*/ 692414 w 1073299"/>
                <a:gd name="connsiteY8" fmla="*/ 910013 h 1104971"/>
                <a:gd name="connsiteX9" fmla="*/ 692946 w 1073299"/>
                <a:gd name="connsiteY9" fmla="*/ 869586 h 1104971"/>
                <a:gd name="connsiteX10" fmla="*/ 701457 w 1073299"/>
                <a:gd name="connsiteY10" fmla="*/ 849638 h 1104971"/>
                <a:gd name="connsiteX11" fmla="*/ 735768 w 1073299"/>
                <a:gd name="connsiteY11" fmla="*/ 823838 h 1104971"/>
                <a:gd name="connsiteX12" fmla="*/ 771408 w 1073299"/>
                <a:gd name="connsiteY12" fmla="*/ 808146 h 1104971"/>
                <a:gd name="connsiteX13" fmla="*/ 786568 w 1073299"/>
                <a:gd name="connsiteY13" fmla="*/ 799635 h 1104971"/>
                <a:gd name="connsiteX14" fmla="*/ 807580 w 1073299"/>
                <a:gd name="connsiteY14" fmla="*/ 783411 h 1104971"/>
                <a:gd name="connsiteX15" fmla="*/ 852796 w 1073299"/>
                <a:gd name="connsiteY15" fmla="*/ 783942 h 1104971"/>
                <a:gd name="connsiteX16" fmla="*/ 876999 w 1073299"/>
                <a:gd name="connsiteY16" fmla="*/ 776229 h 1104971"/>
                <a:gd name="connsiteX17" fmla="*/ 892159 w 1073299"/>
                <a:gd name="connsiteY17" fmla="*/ 760005 h 1104971"/>
                <a:gd name="connsiteX18" fmla="*/ 904128 w 1073299"/>
                <a:gd name="connsiteY18" fmla="*/ 745642 h 1104971"/>
                <a:gd name="connsiteX19" fmla="*/ 915033 w 1073299"/>
                <a:gd name="connsiteY19" fmla="*/ 720907 h 1104971"/>
                <a:gd name="connsiteX20" fmla="*/ 925938 w 1073299"/>
                <a:gd name="connsiteY20" fmla="*/ 695640 h 1104971"/>
                <a:gd name="connsiteX21" fmla="*/ 936045 w 1073299"/>
                <a:gd name="connsiteY21" fmla="*/ 681277 h 1104971"/>
                <a:gd name="connsiteX22" fmla="*/ 940300 w 1073299"/>
                <a:gd name="connsiteY22" fmla="*/ 648030 h 1104971"/>
                <a:gd name="connsiteX23" fmla="*/ 954131 w 1073299"/>
                <a:gd name="connsiteY23" fmla="*/ 633668 h 1104971"/>
                <a:gd name="connsiteX24" fmla="*/ 957057 w 1073299"/>
                <a:gd name="connsiteY24" fmla="*/ 599889 h 1104971"/>
                <a:gd name="connsiteX25" fmla="*/ 957057 w 1073299"/>
                <a:gd name="connsiteY25" fmla="*/ 546961 h 1104971"/>
                <a:gd name="connsiteX26" fmla="*/ 963174 w 1073299"/>
                <a:gd name="connsiteY26" fmla="*/ 507065 h 1104971"/>
                <a:gd name="connsiteX27" fmla="*/ 961312 w 1073299"/>
                <a:gd name="connsiteY27" fmla="*/ 496160 h 1104971"/>
                <a:gd name="connsiteX28" fmla="*/ 966100 w 1073299"/>
                <a:gd name="connsiteY28" fmla="*/ 488447 h 1104971"/>
                <a:gd name="connsiteX29" fmla="*/ 983122 w 1073299"/>
                <a:gd name="connsiteY29" fmla="*/ 493766 h 1104971"/>
                <a:gd name="connsiteX30" fmla="*/ 1004666 w 1073299"/>
                <a:gd name="connsiteY30" fmla="*/ 451477 h 1104971"/>
                <a:gd name="connsiteX31" fmla="*/ 1030465 w 1073299"/>
                <a:gd name="connsiteY31" fmla="*/ 431529 h 1104971"/>
                <a:gd name="connsiteX32" fmla="*/ 1068499 w 1073299"/>
                <a:gd name="connsiteY32" fmla="*/ 377802 h 1104971"/>
                <a:gd name="connsiteX33" fmla="*/ 1063180 w 1073299"/>
                <a:gd name="connsiteY33" fmla="*/ 298808 h 1104971"/>
                <a:gd name="connsiteX34" fmla="*/ 1039774 w 1073299"/>
                <a:gd name="connsiteY34" fmla="*/ 283116 h 1104971"/>
                <a:gd name="connsiteX35" fmla="*/ 974611 w 1073299"/>
                <a:gd name="connsiteY35" fmla="*/ 248274 h 1104971"/>
                <a:gd name="connsiteX36" fmla="*/ 895085 w 1073299"/>
                <a:gd name="connsiteY36" fmla="*/ 223538 h 1104971"/>
                <a:gd name="connsiteX37" fmla="*/ 841359 w 1073299"/>
                <a:gd name="connsiteY37" fmla="*/ 210771 h 1104971"/>
                <a:gd name="connsiteX38" fmla="*/ 805718 w 1073299"/>
                <a:gd name="connsiteY38" fmla="*/ 228326 h 1104971"/>
                <a:gd name="connsiteX39" fmla="*/ 811038 w 1073299"/>
                <a:gd name="connsiteY39" fmla="*/ 202526 h 1104971"/>
                <a:gd name="connsiteX40" fmla="*/ 747204 w 1073299"/>
                <a:gd name="connsiteY40" fmla="*/ 163960 h 1104971"/>
                <a:gd name="connsiteX41" fmla="*/ 707574 w 1073299"/>
                <a:gd name="connsiteY41" fmla="*/ 175929 h 1104971"/>
                <a:gd name="connsiteX42" fmla="*/ 688158 w 1073299"/>
                <a:gd name="connsiteY42" fmla="*/ 189228 h 1104971"/>
                <a:gd name="connsiteX43" fmla="*/ 674328 w 1073299"/>
                <a:gd name="connsiteY43" fmla="*/ 189760 h 1104971"/>
                <a:gd name="connsiteX44" fmla="*/ 697733 w 1073299"/>
                <a:gd name="connsiteY44" fmla="*/ 158375 h 1104971"/>
                <a:gd name="connsiteX45" fmla="*/ 642943 w 1073299"/>
                <a:gd name="connsiteY45" fmla="*/ 144012 h 1104971"/>
                <a:gd name="connsiteX46" fmla="*/ 625389 w 1073299"/>
                <a:gd name="connsiteY46" fmla="*/ 165024 h 1104971"/>
                <a:gd name="connsiteX47" fmla="*/ 632570 w 1073299"/>
                <a:gd name="connsiteY47" fmla="*/ 142683 h 1104971"/>
                <a:gd name="connsiteX48" fmla="*/ 659699 w 1073299"/>
                <a:gd name="connsiteY48" fmla="*/ 108904 h 1104971"/>
                <a:gd name="connsiteX49" fmla="*/ 637358 w 1073299"/>
                <a:gd name="connsiteY49" fmla="*/ 79913 h 1104971"/>
                <a:gd name="connsiteX50" fmla="*/ 617942 w 1073299"/>
                <a:gd name="connsiteY50" fmla="*/ 27783 h 1104971"/>
                <a:gd name="connsiteX51" fmla="*/ 585759 w 1073299"/>
                <a:gd name="connsiteY51" fmla="*/ 71136 h 1104971"/>
                <a:gd name="connsiteX52" fmla="*/ 557300 w 1073299"/>
                <a:gd name="connsiteY52" fmla="*/ 83371 h 1104971"/>
                <a:gd name="connsiteX53" fmla="*/ 530437 w 1073299"/>
                <a:gd name="connsiteY53" fmla="*/ 75125 h 1104971"/>
                <a:gd name="connsiteX54" fmla="*/ 500382 w 1073299"/>
                <a:gd name="connsiteY54" fmla="*/ 74328 h 1104971"/>
                <a:gd name="connsiteX55" fmla="*/ 488945 w 1073299"/>
                <a:gd name="connsiteY55" fmla="*/ 91616 h 1104971"/>
                <a:gd name="connsiteX56" fmla="*/ 456230 w 1073299"/>
                <a:gd name="connsiteY56" fmla="*/ 90818 h 1104971"/>
                <a:gd name="connsiteX57" fmla="*/ 442400 w 1073299"/>
                <a:gd name="connsiteY57" fmla="*/ 97467 h 1104971"/>
                <a:gd name="connsiteX58" fmla="*/ 424314 w 1073299"/>
                <a:gd name="connsiteY58" fmla="*/ 103851 h 1104971"/>
                <a:gd name="connsiteX59" fmla="*/ 395057 w 1073299"/>
                <a:gd name="connsiteY59" fmla="*/ 94009 h 1104971"/>
                <a:gd name="connsiteX60" fmla="*/ 389471 w 1073299"/>
                <a:gd name="connsiteY60" fmla="*/ 45868 h 1104971"/>
                <a:gd name="connsiteX61" fmla="*/ 387077 w 1073299"/>
                <a:gd name="connsiteY61" fmla="*/ 22995 h 1104971"/>
                <a:gd name="connsiteX62" fmla="*/ 375641 w 1073299"/>
                <a:gd name="connsiteY62" fmla="*/ 121 h 1104971"/>
                <a:gd name="connsiteX63" fmla="*/ 358618 w 1073299"/>
                <a:gd name="connsiteY63" fmla="*/ 15548 h 1104971"/>
                <a:gd name="connsiteX64" fmla="*/ 325106 w 1073299"/>
                <a:gd name="connsiteY64" fmla="*/ 28580 h 1104971"/>
                <a:gd name="connsiteX65" fmla="*/ 306222 w 1073299"/>
                <a:gd name="connsiteY65" fmla="*/ 39219 h 1104971"/>
                <a:gd name="connsiteX66" fmla="*/ 295583 w 1073299"/>
                <a:gd name="connsiteY66" fmla="*/ 38421 h 1104971"/>
                <a:gd name="connsiteX67" fmla="*/ 271911 w 1073299"/>
                <a:gd name="connsiteY67" fmla="*/ 30176 h 1104971"/>
                <a:gd name="connsiteX68" fmla="*/ 254091 w 1073299"/>
                <a:gd name="connsiteY68" fmla="*/ 33368 h 1104971"/>
                <a:gd name="connsiteX69" fmla="*/ 264730 w 1073299"/>
                <a:gd name="connsiteY69" fmla="*/ 53848 h 1104971"/>
                <a:gd name="connsiteX70" fmla="*/ 272177 w 1073299"/>
                <a:gd name="connsiteY70" fmla="*/ 70870 h 1104971"/>
                <a:gd name="connsiteX71" fmla="*/ 286008 w 1073299"/>
                <a:gd name="connsiteY71" fmla="*/ 74062 h 1104971"/>
                <a:gd name="connsiteX72" fmla="*/ 282816 w 1073299"/>
                <a:gd name="connsiteY72" fmla="*/ 85498 h 1104971"/>
                <a:gd name="connsiteX73" fmla="*/ 267390 w 1073299"/>
                <a:gd name="connsiteY73" fmla="*/ 100127 h 1104971"/>
                <a:gd name="connsiteX74" fmla="*/ 249570 w 1073299"/>
                <a:gd name="connsiteY74" fmla="*/ 109170 h 1104971"/>
                <a:gd name="connsiteX75" fmla="*/ 230686 w 1073299"/>
                <a:gd name="connsiteY75" fmla="*/ 119011 h 1104971"/>
                <a:gd name="connsiteX76" fmla="*/ 216057 w 1073299"/>
                <a:gd name="connsiteY76" fmla="*/ 121405 h 1104971"/>
                <a:gd name="connsiteX77" fmla="*/ 199833 w 1073299"/>
                <a:gd name="connsiteY77" fmla="*/ 115021 h 1104971"/>
                <a:gd name="connsiteX78" fmla="*/ 179087 w 1073299"/>
                <a:gd name="connsiteY78" fmla="*/ 87626 h 1104971"/>
                <a:gd name="connsiteX79" fmla="*/ 152490 w 1073299"/>
                <a:gd name="connsiteY79" fmla="*/ 95339 h 1104971"/>
                <a:gd name="connsiteX80" fmla="*/ 111530 w 1073299"/>
                <a:gd name="connsiteY80" fmla="*/ 98265 h 1104971"/>
                <a:gd name="connsiteX81" fmla="*/ 118711 w 1073299"/>
                <a:gd name="connsiteY81" fmla="*/ 113160 h 1104971"/>
                <a:gd name="connsiteX82" fmla="*/ 124031 w 1073299"/>
                <a:gd name="connsiteY82" fmla="*/ 124330 h 1104971"/>
                <a:gd name="connsiteX83" fmla="*/ 105679 w 1073299"/>
                <a:gd name="connsiteY83" fmla="*/ 138959 h 1104971"/>
                <a:gd name="connsiteX84" fmla="*/ 122967 w 1073299"/>
                <a:gd name="connsiteY84" fmla="*/ 183110 h 1104971"/>
                <a:gd name="connsiteX85" fmla="*/ 117381 w 1073299"/>
                <a:gd name="connsiteY85" fmla="*/ 220081 h 1104971"/>
                <a:gd name="connsiteX86" fmla="*/ 107009 w 1073299"/>
                <a:gd name="connsiteY86" fmla="*/ 257051 h 1104971"/>
                <a:gd name="connsiteX87" fmla="*/ 83603 w 1073299"/>
                <a:gd name="connsiteY87" fmla="*/ 258647 h 1104971"/>
                <a:gd name="connsiteX88" fmla="*/ 50622 w 1073299"/>
                <a:gd name="connsiteY88" fmla="*/ 270615 h 1104971"/>
                <a:gd name="connsiteX89" fmla="*/ 26419 w 1073299"/>
                <a:gd name="connsiteY89" fmla="*/ 286574 h 1104971"/>
                <a:gd name="connsiteX90" fmla="*/ 17642 w 1073299"/>
                <a:gd name="connsiteY90" fmla="*/ 312373 h 1104971"/>
                <a:gd name="connsiteX91" fmla="*/ 5673 w 1073299"/>
                <a:gd name="connsiteY91" fmla="*/ 326735 h 1104971"/>
                <a:gd name="connsiteX92" fmla="*/ 1683 w 1073299"/>
                <a:gd name="connsiteY92" fmla="*/ 344290 h 1104971"/>
                <a:gd name="connsiteX93" fmla="*/ 8865 w 1073299"/>
                <a:gd name="connsiteY93" fmla="*/ 367695 h 1104971"/>
                <a:gd name="connsiteX94" fmla="*/ 20035 w 1073299"/>
                <a:gd name="connsiteY94" fmla="*/ 391101 h 1104971"/>
                <a:gd name="connsiteX95" fmla="*/ 33600 w 1073299"/>
                <a:gd name="connsiteY95" fmla="*/ 401474 h 1104971"/>
                <a:gd name="connsiteX96" fmla="*/ 47963 w 1073299"/>
                <a:gd name="connsiteY96" fmla="*/ 416634 h 1104971"/>
                <a:gd name="connsiteX97" fmla="*/ 76953 w 1073299"/>
                <a:gd name="connsiteY97" fmla="*/ 412645 h 1104971"/>
                <a:gd name="connsiteX98" fmla="*/ 88922 w 1073299"/>
                <a:gd name="connsiteY98" fmla="*/ 410251 h 1104971"/>
                <a:gd name="connsiteX99" fmla="*/ 95306 w 1073299"/>
                <a:gd name="connsiteY99" fmla="*/ 445625 h 1104971"/>
                <a:gd name="connsiteX100" fmla="*/ 130680 w 1073299"/>
                <a:gd name="connsiteY100" fmla="*/ 446423 h 1104971"/>
                <a:gd name="connsiteX101" fmla="*/ 154086 w 1073299"/>
                <a:gd name="connsiteY101" fmla="*/ 440838 h 1104971"/>
                <a:gd name="connsiteX102" fmla="*/ 177491 w 1073299"/>
                <a:gd name="connsiteY102" fmla="*/ 428869 h 1104971"/>
                <a:gd name="connsiteX103" fmla="*/ 209674 w 1073299"/>
                <a:gd name="connsiteY103" fmla="*/ 414506 h 1104971"/>
                <a:gd name="connsiteX104" fmla="*/ 235473 w 1073299"/>
                <a:gd name="connsiteY104" fmla="*/ 416103 h 1104971"/>
                <a:gd name="connsiteX105" fmla="*/ 244250 w 1073299"/>
                <a:gd name="connsiteY105" fmla="*/ 469031 h 1104971"/>
                <a:gd name="connsiteX106" fmla="*/ 276433 w 1073299"/>
                <a:gd name="connsiteY106" fmla="*/ 488447 h 1104971"/>
                <a:gd name="connsiteX107" fmla="*/ 295583 w 1073299"/>
                <a:gd name="connsiteY107" fmla="*/ 492437 h 1104971"/>
                <a:gd name="connsiteX108" fmla="*/ 306754 w 1073299"/>
                <a:gd name="connsiteY108" fmla="*/ 502011 h 1104971"/>
                <a:gd name="connsiteX109" fmla="*/ 329096 w 1073299"/>
                <a:gd name="connsiteY109" fmla="*/ 512384 h 1104971"/>
                <a:gd name="connsiteX110" fmla="*/ 358884 w 1073299"/>
                <a:gd name="connsiteY110" fmla="*/ 518768 h 1104971"/>
                <a:gd name="connsiteX111" fmla="*/ 369257 w 1073299"/>
                <a:gd name="connsiteY111" fmla="*/ 537120 h 1104971"/>
                <a:gd name="connsiteX112" fmla="*/ 373247 w 1073299"/>
                <a:gd name="connsiteY112" fmla="*/ 558132 h 1104971"/>
                <a:gd name="connsiteX113" fmla="*/ 376438 w 1073299"/>
                <a:gd name="connsiteY113" fmla="*/ 580739 h 1104971"/>
                <a:gd name="connsiteX114" fmla="*/ 406228 w 1073299"/>
                <a:gd name="connsiteY114" fmla="*/ 594304 h 1104971"/>
                <a:gd name="connsiteX115" fmla="*/ 428835 w 1073299"/>
                <a:gd name="connsiteY115" fmla="*/ 608135 h 1104971"/>
                <a:gd name="connsiteX116" fmla="*/ 444794 w 1073299"/>
                <a:gd name="connsiteY116" fmla="*/ 634732 h 1104971"/>
                <a:gd name="connsiteX117" fmla="*/ 441602 w 1073299"/>
                <a:gd name="connsiteY117" fmla="*/ 670106 h 1104971"/>
                <a:gd name="connsiteX118" fmla="*/ 433357 w 1073299"/>
                <a:gd name="connsiteY118" fmla="*/ 688458 h 1104971"/>
                <a:gd name="connsiteX119" fmla="*/ 434421 w 1073299"/>
                <a:gd name="connsiteY119" fmla="*/ 703087 h 1104971"/>
                <a:gd name="connsiteX120" fmla="*/ 439474 w 1073299"/>
                <a:gd name="connsiteY120" fmla="*/ 736599 h 1104971"/>
                <a:gd name="connsiteX121" fmla="*/ 453305 w 1073299"/>
                <a:gd name="connsiteY121" fmla="*/ 758675 h 1104971"/>
                <a:gd name="connsiteX122" fmla="*/ 476976 w 1073299"/>
                <a:gd name="connsiteY122" fmla="*/ 761069 h 1104971"/>
                <a:gd name="connsiteX123" fmla="*/ 495860 w 1073299"/>
                <a:gd name="connsiteY123" fmla="*/ 783942 h 1104971"/>
                <a:gd name="connsiteX124" fmla="*/ 508893 w 1073299"/>
                <a:gd name="connsiteY124" fmla="*/ 813997 h 1104971"/>
                <a:gd name="connsiteX125" fmla="*/ 531766 w 1073299"/>
                <a:gd name="connsiteY125" fmla="*/ 809210 h 1104971"/>
                <a:gd name="connsiteX126" fmla="*/ 529107 w 1073299"/>
                <a:gd name="connsiteY126" fmla="*/ 857883 h 1104971"/>
                <a:gd name="connsiteX127" fmla="*/ 546927 w 1073299"/>
                <a:gd name="connsiteY127" fmla="*/ 858947 h 1104971"/>
                <a:gd name="connsiteX128" fmla="*/ 551714 w 1073299"/>
                <a:gd name="connsiteY128" fmla="*/ 900438 h 1104971"/>
                <a:gd name="connsiteX129" fmla="*/ 518734 w 1073299"/>
                <a:gd name="connsiteY129" fmla="*/ 918791 h 1104971"/>
                <a:gd name="connsiteX130" fmla="*/ 471657 w 1073299"/>
                <a:gd name="connsiteY130" fmla="*/ 968261 h 1104971"/>
                <a:gd name="connsiteX131" fmla="*/ 447719 w 1073299"/>
                <a:gd name="connsiteY131" fmla="*/ 996720 h 1104971"/>
                <a:gd name="connsiteX132" fmla="*/ 455698 w 1073299"/>
                <a:gd name="connsiteY132" fmla="*/ 996189 h 1104971"/>
                <a:gd name="connsiteX133" fmla="*/ 478838 w 1073299"/>
                <a:gd name="connsiteY133" fmla="*/ 1004700 h 1104971"/>
                <a:gd name="connsiteX134" fmla="*/ 491073 w 1073299"/>
                <a:gd name="connsiteY134" fmla="*/ 1023584 h 1104971"/>
                <a:gd name="connsiteX135" fmla="*/ 506233 w 1073299"/>
                <a:gd name="connsiteY135" fmla="*/ 1019328 h 1104971"/>
                <a:gd name="connsiteX136" fmla="*/ 536820 w 1073299"/>
                <a:gd name="connsiteY136" fmla="*/ 1042468 h 1104971"/>
                <a:gd name="connsiteX137" fmla="*/ 555172 w 1073299"/>
                <a:gd name="connsiteY137" fmla="*/ 1063746 h 1104971"/>
                <a:gd name="connsiteX138" fmla="*/ 558098 w 1073299"/>
                <a:gd name="connsiteY138" fmla="*/ 1104971 h 1104971"/>
                <a:gd name="connsiteX139" fmla="*/ 571131 w 1073299"/>
                <a:gd name="connsiteY139" fmla="*/ 1093269 h 110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073299" h="1104971">
                  <a:moveTo>
                    <a:pt x="571131" y="1093269"/>
                  </a:moveTo>
                  <a:cubicBezTo>
                    <a:pt x="587887" y="1081300"/>
                    <a:pt x="583897" y="1074118"/>
                    <a:pt x="591610" y="1059490"/>
                  </a:cubicBezTo>
                  <a:cubicBezTo>
                    <a:pt x="599324" y="1045128"/>
                    <a:pt x="592940" y="1039010"/>
                    <a:pt x="605973" y="1026243"/>
                  </a:cubicBezTo>
                  <a:cubicBezTo>
                    <a:pt x="619272" y="1013477"/>
                    <a:pt x="603579" y="1005232"/>
                    <a:pt x="620335" y="997253"/>
                  </a:cubicBezTo>
                  <a:cubicBezTo>
                    <a:pt x="637092" y="989273"/>
                    <a:pt x="634698" y="1004434"/>
                    <a:pt x="620867" y="1021988"/>
                  </a:cubicBezTo>
                  <a:cubicBezTo>
                    <a:pt x="607037" y="1039542"/>
                    <a:pt x="604643" y="1044330"/>
                    <a:pt x="622729" y="1031031"/>
                  </a:cubicBezTo>
                  <a:cubicBezTo>
                    <a:pt x="640815" y="1017732"/>
                    <a:pt x="647465" y="999114"/>
                    <a:pt x="657572" y="978102"/>
                  </a:cubicBezTo>
                  <a:cubicBezTo>
                    <a:pt x="667945" y="957090"/>
                    <a:pt x="675658" y="950441"/>
                    <a:pt x="684701" y="949111"/>
                  </a:cubicBezTo>
                  <a:cubicBezTo>
                    <a:pt x="693744" y="947781"/>
                    <a:pt x="693744" y="925706"/>
                    <a:pt x="692414" y="910013"/>
                  </a:cubicBezTo>
                  <a:cubicBezTo>
                    <a:pt x="691084" y="894321"/>
                    <a:pt x="686296" y="879958"/>
                    <a:pt x="692946" y="869586"/>
                  </a:cubicBezTo>
                  <a:cubicBezTo>
                    <a:pt x="699595" y="859213"/>
                    <a:pt x="692946" y="849638"/>
                    <a:pt x="701457" y="849638"/>
                  </a:cubicBezTo>
                  <a:cubicBezTo>
                    <a:pt x="709968" y="849638"/>
                    <a:pt x="722469" y="836871"/>
                    <a:pt x="735768" y="823838"/>
                  </a:cubicBezTo>
                  <a:cubicBezTo>
                    <a:pt x="749066" y="810540"/>
                    <a:pt x="757577" y="809476"/>
                    <a:pt x="771408" y="808146"/>
                  </a:cubicBezTo>
                  <a:cubicBezTo>
                    <a:pt x="785238" y="806816"/>
                    <a:pt x="777525" y="802029"/>
                    <a:pt x="786568" y="799635"/>
                  </a:cubicBezTo>
                  <a:cubicBezTo>
                    <a:pt x="795611" y="797241"/>
                    <a:pt x="801729" y="788730"/>
                    <a:pt x="807580" y="783411"/>
                  </a:cubicBezTo>
                  <a:cubicBezTo>
                    <a:pt x="813697" y="778091"/>
                    <a:pt x="838433" y="783942"/>
                    <a:pt x="852796" y="783942"/>
                  </a:cubicBezTo>
                  <a:cubicBezTo>
                    <a:pt x="867158" y="783942"/>
                    <a:pt x="876999" y="785272"/>
                    <a:pt x="876999" y="776229"/>
                  </a:cubicBezTo>
                  <a:cubicBezTo>
                    <a:pt x="876999" y="767186"/>
                    <a:pt x="883648" y="760005"/>
                    <a:pt x="892159" y="760005"/>
                  </a:cubicBezTo>
                  <a:cubicBezTo>
                    <a:pt x="900671" y="760005"/>
                    <a:pt x="904128" y="757611"/>
                    <a:pt x="904128" y="745642"/>
                  </a:cubicBezTo>
                  <a:cubicBezTo>
                    <a:pt x="904128" y="733674"/>
                    <a:pt x="907852" y="726492"/>
                    <a:pt x="915033" y="720907"/>
                  </a:cubicBezTo>
                  <a:cubicBezTo>
                    <a:pt x="922214" y="715588"/>
                    <a:pt x="923544" y="703353"/>
                    <a:pt x="925938" y="695640"/>
                  </a:cubicBezTo>
                  <a:cubicBezTo>
                    <a:pt x="928331" y="687926"/>
                    <a:pt x="936045" y="692448"/>
                    <a:pt x="936045" y="681277"/>
                  </a:cubicBezTo>
                  <a:cubicBezTo>
                    <a:pt x="936045" y="669840"/>
                    <a:pt x="940300" y="657074"/>
                    <a:pt x="940300" y="648030"/>
                  </a:cubicBezTo>
                  <a:cubicBezTo>
                    <a:pt x="940300" y="638987"/>
                    <a:pt x="949875" y="640051"/>
                    <a:pt x="954131" y="633668"/>
                  </a:cubicBezTo>
                  <a:cubicBezTo>
                    <a:pt x="958386" y="627019"/>
                    <a:pt x="950407" y="618773"/>
                    <a:pt x="957057" y="599889"/>
                  </a:cubicBezTo>
                  <a:cubicBezTo>
                    <a:pt x="963706" y="581271"/>
                    <a:pt x="957057" y="563717"/>
                    <a:pt x="957057" y="546961"/>
                  </a:cubicBezTo>
                  <a:cubicBezTo>
                    <a:pt x="957057" y="530204"/>
                    <a:pt x="957057" y="512650"/>
                    <a:pt x="963174" y="507065"/>
                  </a:cubicBezTo>
                  <a:cubicBezTo>
                    <a:pt x="969291" y="501746"/>
                    <a:pt x="966100" y="498554"/>
                    <a:pt x="961312" y="496160"/>
                  </a:cubicBezTo>
                  <a:cubicBezTo>
                    <a:pt x="956525" y="493766"/>
                    <a:pt x="961844" y="487117"/>
                    <a:pt x="966100" y="488447"/>
                  </a:cubicBezTo>
                  <a:cubicBezTo>
                    <a:pt x="970355" y="489511"/>
                    <a:pt x="975143" y="498554"/>
                    <a:pt x="983122" y="493766"/>
                  </a:cubicBezTo>
                  <a:cubicBezTo>
                    <a:pt x="990835" y="488979"/>
                    <a:pt x="998282" y="468499"/>
                    <a:pt x="1004666" y="451477"/>
                  </a:cubicBezTo>
                  <a:cubicBezTo>
                    <a:pt x="1011315" y="434721"/>
                    <a:pt x="1022220" y="435252"/>
                    <a:pt x="1030465" y="431529"/>
                  </a:cubicBezTo>
                  <a:cubicBezTo>
                    <a:pt x="1038976" y="427805"/>
                    <a:pt x="1057062" y="407325"/>
                    <a:pt x="1068499" y="377802"/>
                  </a:cubicBezTo>
                  <a:cubicBezTo>
                    <a:pt x="1079936" y="348280"/>
                    <a:pt x="1067967" y="319288"/>
                    <a:pt x="1063180" y="298808"/>
                  </a:cubicBezTo>
                  <a:cubicBezTo>
                    <a:pt x="1058392" y="278329"/>
                    <a:pt x="1051743" y="282584"/>
                    <a:pt x="1039774" y="283116"/>
                  </a:cubicBezTo>
                  <a:cubicBezTo>
                    <a:pt x="1027805" y="283648"/>
                    <a:pt x="1004932" y="280722"/>
                    <a:pt x="974611" y="248274"/>
                  </a:cubicBezTo>
                  <a:cubicBezTo>
                    <a:pt x="944556" y="215825"/>
                    <a:pt x="915033" y="218219"/>
                    <a:pt x="895085" y="223538"/>
                  </a:cubicBezTo>
                  <a:cubicBezTo>
                    <a:pt x="875137" y="228858"/>
                    <a:pt x="854657" y="213963"/>
                    <a:pt x="841359" y="210771"/>
                  </a:cubicBezTo>
                  <a:cubicBezTo>
                    <a:pt x="828060" y="207846"/>
                    <a:pt x="815559" y="224602"/>
                    <a:pt x="805718" y="228326"/>
                  </a:cubicBezTo>
                  <a:cubicBezTo>
                    <a:pt x="796143" y="232049"/>
                    <a:pt x="810506" y="213963"/>
                    <a:pt x="811038" y="202526"/>
                  </a:cubicBezTo>
                  <a:cubicBezTo>
                    <a:pt x="811570" y="191089"/>
                    <a:pt x="774865" y="174865"/>
                    <a:pt x="747204" y="163960"/>
                  </a:cubicBezTo>
                  <a:cubicBezTo>
                    <a:pt x="719543" y="153056"/>
                    <a:pt x="707574" y="158641"/>
                    <a:pt x="707574" y="175929"/>
                  </a:cubicBezTo>
                  <a:cubicBezTo>
                    <a:pt x="707574" y="193483"/>
                    <a:pt x="696669" y="170610"/>
                    <a:pt x="688158" y="189228"/>
                  </a:cubicBezTo>
                  <a:cubicBezTo>
                    <a:pt x="679647" y="207846"/>
                    <a:pt x="663955" y="195877"/>
                    <a:pt x="674328" y="189760"/>
                  </a:cubicBezTo>
                  <a:cubicBezTo>
                    <a:pt x="684701" y="183642"/>
                    <a:pt x="694276" y="169812"/>
                    <a:pt x="697733" y="158375"/>
                  </a:cubicBezTo>
                  <a:cubicBezTo>
                    <a:pt x="701457" y="146938"/>
                    <a:pt x="658103" y="137895"/>
                    <a:pt x="642943" y="144012"/>
                  </a:cubicBezTo>
                  <a:cubicBezTo>
                    <a:pt x="627783" y="150130"/>
                    <a:pt x="637624" y="171674"/>
                    <a:pt x="625389" y="165024"/>
                  </a:cubicBezTo>
                  <a:cubicBezTo>
                    <a:pt x="613420" y="158375"/>
                    <a:pt x="622995" y="142151"/>
                    <a:pt x="632570" y="142683"/>
                  </a:cubicBezTo>
                  <a:cubicBezTo>
                    <a:pt x="642145" y="143214"/>
                    <a:pt x="653050" y="123533"/>
                    <a:pt x="659699" y="108904"/>
                  </a:cubicBezTo>
                  <a:cubicBezTo>
                    <a:pt x="666349" y="94542"/>
                    <a:pt x="648263" y="91882"/>
                    <a:pt x="637358" y="79913"/>
                  </a:cubicBezTo>
                  <a:cubicBezTo>
                    <a:pt x="626719" y="67944"/>
                    <a:pt x="628846" y="33102"/>
                    <a:pt x="617942" y="27783"/>
                  </a:cubicBezTo>
                  <a:cubicBezTo>
                    <a:pt x="606239" y="39485"/>
                    <a:pt x="590280" y="57571"/>
                    <a:pt x="585759" y="71136"/>
                  </a:cubicBezTo>
                  <a:cubicBezTo>
                    <a:pt x="579907" y="88158"/>
                    <a:pt x="572726" y="78583"/>
                    <a:pt x="557300" y="83371"/>
                  </a:cubicBezTo>
                  <a:cubicBezTo>
                    <a:pt x="541874" y="88158"/>
                    <a:pt x="534426" y="81775"/>
                    <a:pt x="530437" y="75125"/>
                  </a:cubicBezTo>
                  <a:cubicBezTo>
                    <a:pt x="526447" y="68476"/>
                    <a:pt x="510755" y="75125"/>
                    <a:pt x="500382" y="74328"/>
                  </a:cubicBezTo>
                  <a:cubicBezTo>
                    <a:pt x="489743" y="73530"/>
                    <a:pt x="496392" y="87360"/>
                    <a:pt x="488945" y="91616"/>
                  </a:cubicBezTo>
                  <a:cubicBezTo>
                    <a:pt x="481498" y="95606"/>
                    <a:pt x="462880" y="83371"/>
                    <a:pt x="456230" y="90818"/>
                  </a:cubicBezTo>
                  <a:cubicBezTo>
                    <a:pt x="449581" y="98265"/>
                    <a:pt x="445591" y="90818"/>
                    <a:pt x="442400" y="97467"/>
                  </a:cubicBezTo>
                  <a:cubicBezTo>
                    <a:pt x="439208" y="103851"/>
                    <a:pt x="427771" y="99861"/>
                    <a:pt x="424314" y="103851"/>
                  </a:cubicBezTo>
                  <a:cubicBezTo>
                    <a:pt x="421122" y="107840"/>
                    <a:pt x="409685" y="110500"/>
                    <a:pt x="395057" y="94009"/>
                  </a:cubicBezTo>
                  <a:cubicBezTo>
                    <a:pt x="380428" y="77785"/>
                    <a:pt x="382822" y="50656"/>
                    <a:pt x="389471" y="45868"/>
                  </a:cubicBezTo>
                  <a:cubicBezTo>
                    <a:pt x="395855" y="41081"/>
                    <a:pt x="395855" y="26985"/>
                    <a:pt x="387077" y="22995"/>
                  </a:cubicBezTo>
                  <a:cubicBezTo>
                    <a:pt x="378035" y="19005"/>
                    <a:pt x="387077" y="1717"/>
                    <a:pt x="375641" y="121"/>
                  </a:cubicBezTo>
                  <a:cubicBezTo>
                    <a:pt x="364204" y="-1474"/>
                    <a:pt x="365800" y="13154"/>
                    <a:pt x="358618" y="15548"/>
                  </a:cubicBezTo>
                  <a:cubicBezTo>
                    <a:pt x="351171" y="17941"/>
                    <a:pt x="333351" y="30176"/>
                    <a:pt x="325106" y="28580"/>
                  </a:cubicBezTo>
                  <a:cubicBezTo>
                    <a:pt x="316861" y="26985"/>
                    <a:pt x="306222" y="30176"/>
                    <a:pt x="306222" y="39219"/>
                  </a:cubicBezTo>
                  <a:cubicBezTo>
                    <a:pt x="306222" y="48262"/>
                    <a:pt x="297179" y="45868"/>
                    <a:pt x="295583" y="38421"/>
                  </a:cubicBezTo>
                  <a:cubicBezTo>
                    <a:pt x="293987" y="30974"/>
                    <a:pt x="276699" y="35230"/>
                    <a:pt x="271911" y="30176"/>
                  </a:cubicBezTo>
                  <a:cubicBezTo>
                    <a:pt x="267124" y="25123"/>
                    <a:pt x="244250" y="27783"/>
                    <a:pt x="254091" y="33368"/>
                  </a:cubicBezTo>
                  <a:cubicBezTo>
                    <a:pt x="263932" y="38953"/>
                    <a:pt x="264730" y="44805"/>
                    <a:pt x="264730" y="53848"/>
                  </a:cubicBezTo>
                  <a:cubicBezTo>
                    <a:pt x="264730" y="62891"/>
                    <a:pt x="272177" y="60231"/>
                    <a:pt x="272177" y="70870"/>
                  </a:cubicBezTo>
                  <a:cubicBezTo>
                    <a:pt x="272177" y="81509"/>
                    <a:pt x="280422" y="74062"/>
                    <a:pt x="286008" y="74062"/>
                  </a:cubicBezTo>
                  <a:cubicBezTo>
                    <a:pt x="291594" y="74062"/>
                    <a:pt x="291594" y="83903"/>
                    <a:pt x="282816" y="85498"/>
                  </a:cubicBezTo>
                  <a:cubicBezTo>
                    <a:pt x="273773" y="87094"/>
                    <a:pt x="269784" y="91882"/>
                    <a:pt x="267390" y="100127"/>
                  </a:cubicBezTo>
                  <a:cubicBezTo>
                    <a:pt x="264996" y="108372"/>
                    <a:pt x="256751" y="102521"/>
                    <a:pt x="249570" y="109170"/>
                  </a:cubicBezTo>
                  <a:cubicBezTo>
                    <a:pt x="242122" y="115819"/>
                    <a:pt x="235739" y="122203"/>
                    <a:pt x="230686" y="119011"/>
                  </a:cubicBezTo>
                  <a:cubicBezTo>
                    <a:pt x="225898" y="115819"/>
                    <a:pt x="221643" y="118213"/>
                    <a:pt x="216057" y="121405"/>
                  </a:cubicBezTo>
                  <a:cubicBezTo>
                    <a:pt x="210472" y="124596"/>
                    <a:pt x="207812" y="121405"/>
                    <a:pt x="199833" y="115021"/>
                  </a:cubicBezTo>
                  <a:cubicBezTo>
                    <a:pt x="193715" y="110234"/>
                    <a:pt x="189992" y="98265"/>
                    <a:pt x="179087" y="87626"/>
                  </a:cubicBezTo>
                  <a:cubicBezTo>
                    <a:pt x="172704" y="90818"/>
                    <a:pt x="159405" y="95339"/>
                    <a:pt x="152490" y="95339"/>
                  </a:cubicBezTo>
                  <a:cubicBezTo>
                    <a:pt x="142915" y="95339"/>
                    <a:pt x="113126" y="93212"/>
                    <a:pt x="111530" y="98265"/>
                  </a:cubicBezTo>
                  <a:cubicBezTo>
                    <a:pt x="109934" y="103319"/>
                    <a:pt x="113658" y="112096"/>
                    <a:pt x="118711" y="113160"/>
                  </a:cubicBezTo>
                  <a:cubicBezTo>
                    <a:pt x="123499" y="114224"/>
                    <a:pt x="133872" y="117149"/>
                    <a:pt x="124031" y="124330"/>
                  </a:cubicBezTo>
                  <a:cubicBezTo>
                    <a:pt x="114190" y="131512"/>
                    <a:pt x="105679" y="121937"/>
                    <a:pt x="105679" y="138959"/>
                  </a:cubicBezTo>
                  <a:cubicBezTo>
                    <a:pt x="105679" y="155981"/>
                    <a:pt x="127754" y="167152"/>
                    <a:pt x="122967" y="183110"/>
                  </a:cubicBezTo>
                  <a:cubicBezTo>
                    <a:pt x="120573" y="191356"/>
                    <a:pt x="117381" y="212101"/>
                    <a:pt x="117381" y="220081"/>
                  </a:cubicBezTo>
                  <a:cubicBezTo>
                    <a:pt x="117381" y="228060"/>
                    <a:pt x="114190" y="255455"/>
                    <a:pt x="107009" y="257051"/>
                  </a:cubicBezTo>
                  <a:cubicBezTo>
                    <a:pt x="99827" y="258647"/>
                    <a:pt x="93444" y="250667"/>
                    <a:pt x="83603" y="258647"/>
                  </a:cubicBezTo>
                  <a:cubicBezTo>
                    <a:pt x="74028" y="266626"/>
                    <a:pt x="62059" y="261838"/>
                    <a:pt x="50622" y="270615"/>
                  </a:cubicBezTo>
                  <a:cubicBezTo>
                    <a:pt x="39451" y="279393"/>
                    <a:pt x="27217" y="276201"/>
                    <a:pt x="26419" y="286574"/>
                  </a:cubicBezTo>
                  <a:cubicBezTo>
                    <a:pt x="25621" y="296947"/>
                    <a:pt x="15248" y="302532"/>
                    <a:pt x="17642" y="312373"/>
                  </a:cubicBezTo>
                  <a:cubicBezTo>
                    <a:pt x="20035" y="321948"/>
                    <a:pt x="12854" y="319554"/>
                    <a:pt x="5673" y="326735"/>
                  </a:cubicBezTo>
                  <a:cubicBezTo>
                    <a:pt x="-1508" y="333917"/>
                    <a:pt x="6471" y="338704"/>
                    <a:pt x="1683" y="344290"/>
                  </a:cubicBezTo>
                  <a:cubicBezTo>
                    <a:pt x="-3104" y="349875"/>
                    <a:pt x="3279" y="358652"/>
                    <a:pt x="8865" y="367695"/>
                  </a:cubicBezTo>
                  <a:cubicBezTo>
                    <a:pt x="14450" y="376473"/>
                    <a:pt x="20833" y="382856"/>
                    <a:pt x="20035" y="391101"/>
                  </a:cubicBezTo>
                  <a:cubicBezTo>
                    <a:pt x="19238" y="399080"/>
                    <a:pt x="25621" y="402272"/>
                    <a:pt x="33600" y="401474"/>
                  </a:cubicBezTo>
                  <a:cubicBezTo>
                    <a:pt x="41579" y="400676"/>
                    <a:pt x="35196" y="416634"/>
                    <a:pt x="47963" y="416634"/>
                  </a:cubicBezTo>
                  <a:cubicBezTo>
                    <a:pt x="60729" y="416634"/>
                    <a:pt x="73762" y="419826"/>
                    <a:pt x="76953" y="412645"/>
                  </a:cubicBezTo>
                  <a:cubicBezTo>
                    <a:pt x="80145" y="405464"/>
                    <a:pt x="88922" y="399878"/>
                    <a:pt x="88922" y="410251"/>
                  </a:cubicBezTo>
                  <a:cubicBezTo>
                    <a:pt x="88922" y="420624"/>
                    <a:pt x="86529" y="448817"/>
                    <a:pt x="95306" y="445625"/>
                  </a:cubicBezTo>
                  <a:cubicBezTo>
                    <a:pt x="104083" y="442434"/>
                    <a:pt x="121903" y="443232"/>
                    <a:pt x="130680" y="446423"/>
                  </a:cubicBezTo>
                  <a:cubicBezTo>
                    <a:pt x="139457" y="449615"/>
                    <a:pt x="148234" y="446423"/>
                    <a:pt x="154086" y="440838"/>
                  </a:cubicBezTo>
                  <a:cubicBezTo>
                    <a:pt x="159671" y="435252"/>
                    <a:pt x="166054" y="435252"/>
                    <a:pt x="177491" y="428869"/>
                  </a:cubicBezTo>
                  <a:cubicBezTo>
                    <a:pt x="188662" y="422486"/>
                    <a:pt x="199301" y="414506"/>
                    <a:pt x="209674" y="414506"/>
                  </a:cubicBezTo>
                  <a:cubicBezTo>
                    <a:pt x="220047" y="414506"/>
                    <a:pt x="237867" y="408123"/>
                    <a:pt x="235473" y="416103"/>
                  </a:cubicBezTo>
                  <a:cubicBezTo>
                    <a:pt x="233080" y="424082"/>
                    <a:pt x="231483" y="453870"/>
                    <a:pt x="244250" y="469031"/>
                  </a:cubicBezTo>
                  <a:cubicBezTo>
                    <a:pt x="257017" y="484457"/>
                    <a:pt x="264198" y="490043"/>
                    <a:pt x="276433" y="488447"/>
                  </a:cubicBezTo>
                  <a:cubicBezTo>
                    <a:pt x="288402" y="486851"/>
                    <a:pt x="286806" y="493235"/>
                    <a:pt x="295583" y="492437"/>
                  </a:cubicBezTo>
                  <a:cubicBezTo>
                    <a:pt x="304360" y="491638"/>
                    <a:pt x="298775" y="502011"/>
                    <a:pt x="306754" y="502011"/>
                  </a:cubicBezTo>
                  <a:cubicBezTo>
                    <a:pt x="314733" y="502011"/>
                    <a:pt x="329096" y="503607"/>
                    <a:pt x="329096" y="512384"/>
                  </a:cubicBezTo>
                  <a:cubicBezTo>
                    <a:pt x="329096" y="521162"/>
                    <a:pt x="353299" y="513980"/>
                    <a:pt x="358884" y="518768"/>
                  </a:cubicBezTo>
                  <a:cubicBezTo>
                    <a:pt x="364470" y="523555"/>
                    <a:pt x="370853" y="527545"/>
                    <a:pt x="369257" y="537120"/>
                  </a:cubicBezTo>
                  <a:cubicBezTo>
                    <a:pt x="367662" y="546695"/>
                    <a:pt x="381226" y="553876"/>
                    <a:pt x="373247" y="558132"/>
                  </a:cubicBezTo>
                  <a:cubicBezTo>
                    <a:pt x="365268" y="562121"/>
                    <a:pt x="375641" y="570100"/>
                    <a:pt x="376438" y="580739"/>
                  </a:cubicBezTo>
                  <a:cubicBezTo>
                    <a:pt x="377237" y="591112"/>
                    <a:pt x="388407" y="595102"/>
                    <a:pt x="406228" y="594304"/>
                  </a:cubicBezTo>
                  <a:cubicBezTo>
                    <a:pt x="423782" y="593506"/>
                    <a:pt x="428835" y="595102"/>
                    <a:pt x="428835" y="608135"/>
                  </a:cubicBezTo>
                  <a:cubicBezTo>
                    <a:pt x="428835" y="620901"/>
                    <a:pt x="440804" y="622497"/>
                    <a:pt x="444794" y="634732"/>
                  </a:cubicBezTo>
                  <a:cubicBezTo>
                    <a:pt x="448783" y="646701"/>
                    <a:pt x="440006" y="660265"/>
                    <a:pt x="441602" y="670106"/>
                  </a:cubicBezTo>
                  <a:cubicBezTo>
                    <a:pt x="442932" y="677553"/>
                    <a:pt x="438410" y="685267"/>
                    <a:pt x="433357" y="688458"/>
                  </a:cubicBezTo>
                  <a:cubicBezTo>
                    <a:pt x="439474" y="696437"/>
                    <a:pt x="440006" y="699895"/>
                    <a:pt x="434421" y="703087"/>
                  </a:cubicBezTo>
                  <a:cubicBezTo>
                    <a:pt x="426973" y="707076"/>
                    <a:pt x="443464" y="718513"/>
                    <a:pt x="439474" y="736599"/>
                  </a:cubicBezTo>
                  <a:cubicBezTo>
                    <a:pt x="435485" y="754685"/>
                    <a:pt x="434687" y="757877"/>
                    <a:pt x="453305" y="758675"/>
                  </a:cubicBezTo>
                  <a:cubicBezTo>
                    <a:pt x="471923" y="759473"/>
                    <a:pt x="470327" y="765324"/>
                    <a:pt x="476976" y="761069"/>
                  </a:cubicBezTo>
                  <a:cubicBezTo>
                    <a:pt x="483626" y="757079"/>
                    <a:pt x="493200" y="774899"/>
                    <a:pt x="495860" y="783942"/>
                  </a:cubicBezTo>
                  <a:cubicBezTo>
                    <a:pt x="498254" y="792986"/>
                    <a:pt x="505701" y="813997"/>
                    <a:pt x="508893" y="813997"/>
                  </a:cubicBezTo>
                  <a:cubicBezTo>
                    <a:pt x="512084" y="813997"/>
                    <a:pt x="521926" y="804156"/>
                    <a:pt x="531766" y="809210"/>
                  </a:cubicBezTo>
                  <a:cubicBezTo>
                    <a:pt x="540810" y="813732"/>
                    <a:pt x="529639" y="844318"/>
                    <a:pt x="529107" y="857883"/>
                  </a:cubicBezTo>
                  <a:cubicBezTo>
                    <a:pt x="536022" y="857617"/>
                    <a:pt x="544267" y="857617"/>
                    <a:pt x="546927" y="858947"/>
                  </a:cubicBezTo>
                  <a:cubicBezTo>
                    <a:pt x="551714" y="861340"/>
                    <a:pt x="554374" y="894321"/>
                    <a:pt x="551714" y="900438"/>
                  </a:cubicBezTo>
                  <a:cubicBezTo>
                    <a:pt x="549321" y="906556"/>
                    <a:pt x="529107" y="912141"/>
                    <a:pt x="518734" y="918791"/>
                  </a:cubicBezTo>
                  <a:cubicBezTo>
                    <a:pt x="508361" y="925440"/>
                    <a:pt x="483360" y="949378"/>
                    <a:pt x="471657" y="968261"/>
                  </a:cubicBezTo>
                  <a:cubicBezTo>
                    <a:pt x="464742" y="979432"/>
                    <a:pt x="454634" y="988741"/>
                    <a:pt x="447719" y="996720"/>
                  </a:cubicBezTo>
                  <a:cubicBezTo>
                    <a:pt x="451177" y="997253"/>
                    <a:pt x="453837" y="996986"/>
                    <a:pt x="455698" y="996189"/>
                  </a:cubicBezTo>
                  <a:cubicBezTo>
                    <a:pt x="461284" y="993795"/>
                    <a:pt x="469795" y="993795"/>
                    <a:pt x="478838" y="1004700"/>
                  </a:cubicBezTo>
                  <a:cubicBezTo>
                    <a:pt x="487881" y="1015604"/>
                    <a:pt x="487349" y="1024116"/>
                    <a:pt x="491073" y="1023584"/>
                  </a:cubicBezTo>
                  <a:cubicBezTo>
                    <a:pt x="494796" y="1022786"/>
                    <a:pt x="499052" y="1008955"/>
                    <a:pt x="506233" y="1019328"/>
                  </a:cubicBezTo>
                  <a:cubicBezTo>
                    <a:pt x="513681" y="1029701"/>
                    <a:pt x="532565" y="1037680"/>
                    <a:pt x="536820" y="1042468"/>
                  </a:cubicBezTo>
                  <a:cubicBezTo>
                    <a:pt x="541076" y="1047255"/>
                    <a:pt x="555172" y="1050979"/>
                    <a:pt x="555172" y="1063746"/>
                  </a:cubicBezTo>
                  <a:cubicBezTo>
                    <a:pt x="555172" y="1072789"/>
                    <a:pt x="550917" y="1090343"/>
                    <a:pt x="558098" y="1104971"/>
                  </a:cubicBezTo>
                  <a:cubicBezTo>
                    <a:pt x="562087" y="1101514"/>
                    <a:pt x="566077" y="1097258"/>
                    <a:pt x="571131" y="1093269"/>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32" name="Freeform: Shape 331">
              <a:extLst>
                <a:ext uri="{FF2B5EF4-FFF2-40B4-BE49-F238E27FC236}">
                  <a16:creationId xmlns:a16="http://schemas.microsoft.com/office/drawing/2014/main" id="{6542ECEA-7D8C-4D82-92AF-6800DCDF54A9}"/>
                </a:ext>
              </a:extLst>
            </p:cNvPr>
            <p:cNvSpPr/>
            <p:nvPr/>
          </p:nvSpPr>
          <p:spPr>
            <a:xfrm>
              <a:off x="4456666" y="5843724"/>
              <a:ext cx="116238" cy="123696"/>
            </a:xfrm>
            <a:custGeom>
              <a:avLst/>
              <a:gdLst>
                <a:gd name="connsiteX0" fmla="*/ 132487 w 134880"/>
                <a:gd name="connsiteY0" fmla="*/ 68841 h 143534"/>
                <a:gd name="connsiteX1" fmla="*/ 114135 w 134880"/>
                <a:gd name="connsiteY1" fmla="*/ 47563 h 143534"/>
                <a:gd name="connsiteX2" fmla="*/ 83548 w 134880"/>
                <a:gd name="connsiteY2" fmla="*/ 24423 h 143534"/>
                <a:gd name="connsiteX3" fmla="*/ 68387 w 134880"/>
                <a:gd name="connsiteY3" fmla="*/ 28679 h 143534"/>
                <a:gd name="connsiteX4" fmla="*/ 56153 w 134880"/>
                <a:gd name="connsiteY4" fmla="*/ 9795 h 143534"/>
                <a:gd name="connsiteX5" fmla="*/ 33013 w 134880"/>
                <a:gd name="connsiteY5" fmla="*/ 1284 h 143534"/>
                <a:gd name="connsiteX6" fmla="*/ 25034 w 134880"/>
                <a:gd name="connsiteY6" fmla="*/ 1816 h 143534"/>
                <a:gd name="connsiteX7" fmla="*/ 16523 w 134880"/>
                <a:gd name="connsiteY7" fmla="*/ 17242 h 143534"/>
                <a:gd name="connsiteX8" fmla="*/ 7480 w 134880"/>
                <a:gd name="connsiteY8" fmla="*/ 63521 h 143534"/>
                <a:gd name="connsiteX9" fmla="*/ 33 w 134880"/>
                <a:gd name="connsiteY9" fmla="*/ 98896 h 143534"/>
                <a:gd name="connsiteX10" fmla="*/ 8012 w 134880"/>
                <a:gd name="connsiteY10" fmla="*/ 115386 h 143534"/>
                <a:gd name="connsiteX11" fmla="*/ 5884 w 134880"/>
                <a:gd name="connsiteY11" fmla="*/ 126823 h 143534"/>
                <a:gd name="connsiteX12" fmla="*/ 16523 w 134880"/>
                <a:gd name="connsiteY12" fmla="*/ 132142 h 143534"/>
                <a:gd name="connsiteX13" fmla="*/ 51365 w 134880"/>
                <a:gd name="connsiteY13" fmla="*/ 141185 h 143534"/>
                <a:gd name="connsiteX14" fmla="*/ 72377 w 134880"/>
                <a:gd name="connsiteY14" fmla="*/ 141185 h 143534"/>
                <a:gd name="connsiteX15" fmla="*/ 113337 w 134880"/>
                <a:gd name="connsiteY15" fmla="*/ 135866 h 143534"/>
                <a:gd name="connsiteX16" fmla="*/ 134881 w 134880"/>
                <a:gd name="connsiteY16" fmla="*/ 110333 h 143534"/>
                <a:gd name="connsiteX17" fmla="*/ 132487 w 134880"/>
                <a:gd name="connsiteY17" fmla="*/ 68841 h 14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880" h="143534">
                  <a:moveTo>
                    <a:pt x="132487" y="68841"/>
                  </a:moveTo>
                  <a:cubicBezTo>
                    <a:pt x="132487" y="56074"/>
                    <a:pt x="118390" y="52350"/>
                    <a:pt x="114135" y="47563"/>
                  </a:cubicBezTo>
                  <a:cubicBezTo>
                    <a:pt x="109879" y="42775"/>
                    <a:pt x="90995" y="34796"/>
                    <a:pt x="83548" y="24423"/>
                  </a:cubicBezTo>
                  <a:cubicBezTo>
                    <a:pt x="76101" y="14050"/>
                    <a:pt x="71845" y="28147"/>
                    <a:pt x="68387" y="28679"/>
                  </a:cubicBezTo>
                  <a:cubicBezTo>
                    <a:pt x="64664" y="29211"/>
                    <a:pt x="65196" y="20700"/>
                    <a:pt x="56153" y="9795"/>
                  </a:cubicBezTo>
                  <a:cubicBezTo>
                    <a:pt x="47110" y="-1110"/>
                    <a:pt x="38332" y="-1110"/>
                    <a:pt x="33013" y="1284"/>
                  </a:cubicBezTo>
                  <a:cubicBezTo>
                    <a:pt x="31151" y="2082"/>
                    <a:pt x="28226" y="2347"/>
                    <a:pt x="25034" y="1816"/>
                  </a:cubicBezTo>
                  <a:cubicBezTo>
                    <a:pt x="20246" y="7401"/>
                    <a:pt x="16523" y="12455"/>
                    <a:pt x="16523" y="17242"/>
                  </a:cubicBezTo>
                  <a:cubicBezTo>
                    <a:pt x="16523" y="28945"/>
                    <a:pt x="8012" y="41712"/>
                    <a:pt x="7480" y="63521"/>
                  </a:cubicBezTo>
                  <a:cubicBezTo>
                    <a:pt x="6948" y="85597"/>
                    <a:pt x="830" y="81873"/>
                    <a:pt x="33" y="98896"/>
                  </a:cubicBezTo>
                  <a:cubicBezTo>
                    <a:pt x="-500" y="115918"/>
                    <a:pt x="5618" y="112992"/>
                    <a:pt x="8012" y="115386"/>
                  </a:cubicBezTo>
                  <a:cubicBezTo>
                    <a:pt x="9342" y="116716"/>
                    <a:pt x="7746" y="122035"/>
                    <a:pt x="5884" y="126823"/>
                  </a:cubicBezTo>
                  <a:cubicBezTo>
                    <a:pt x="8544" y="129217"/>
                    <a:pt x="10937" y="132674"/>
                    <a:pt x="16523" y="132142"/>
                  </a:cubicBezTo>
                  <a:cubicBezTo>
                    <a:pt x="27428" y="130812"/>
                    <a:pt x="38332" y="135068"/>
                    <a:pt x="51365" y="141185"/>
                  </a:cubicBezTo>
                  <a:cubicBezTo>
                    <a:pt x="64664" y="147302"/>
                    <a:pt x="59876" y="139323"/>
                    <a:pt x="72377" y="141185"/>
                  </a:cubicBezTo>
                  <a:cubicBezTo>
                    <a:pt x="85144" y="143047"/>
                    <a:pt x="99506" y="144111"/>
                    <a:pt x="113337" y="135866"/>
                  </a:cubicBezTo>
                  <a:cubicBezTo>
                    <a:pt x="122912" y="130014"/>
                    <a:pt x="127699" y="120173"/>
                    <a:pt x="134881" y="110333"/>
                  </a:cubicBezTo>
                  <a:cubicBezTo>
                    <a:pt x="128231" y="95172"/>
                    <a:pt x="132487" y="77884"/>
                    <a:pt x="132487" y="6884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33" name="Freeform: Shape 332">
              <a:extLst>
                <a:ext uri="{FF2B5EF4-FFF2-40B4-BE49-F238E27FC236}">
                  <a16:creationId xmlns:a16="http://schemas.microsoft.com/office/drawing/2014/main" id="{24832B19-939F-456B-95E4-508EC3002F5D}"/>
                </a:ext>
              </a:extLst>
            </p:cNvPr>
            <p:cNvSpPr/>
            <p:nvPr/>
          </p:nvSpPr>
          <p:spPr>
            <a:xfrm>
              <a:off x="4096921" y="5634425"/>
              <a:ext cx="471276" cy="928446"/>
            </a:xfrm>
            <a:custGeom>
              <a:avLst/>
              <a:gdLst>
                <a:gd name="connsiteX0" fmla="*/ 207620 w 546858"/>
                <a:gd name="connsiteY0" fmla="*/ 1058026 h 1077347"/>
                <a:gd name="connsiteX1" fmla="*/ 153894 w 546858"/>
                <a:gd name="connsiteY1" fmla="*/ 1022385 h 1077347"/>
                <a:gd name="connsiteX2" fmla="*/ 140595 w 546858"/>
                <a:gd name="connsiteY2" fmla="*/ 1009618 h 1077347"/>
                <a:gd name="connsiteX3" fmla="*/ 142989 w 546858"/>
                <a:gd name="connsiteY3" fmla="*/ 998182 h 1077347"/>
                <a:gd name="connsiteX4" fmla="*/ 133414 w 546858"/>
                <a:gd name="connsiteY4" fmla="*/ 983553 h 1077347"/>
                <a:gd name="connsiteX5" fmla="*/ 133680 w 546858"/>
                <a:gd name="connsiteY5" fmla="*/ 1072920 h 1077347"/>
                <a:gd name="connsiteX6" fmla="*/ 179427 w 546858"/>
                <a:gd name="connsiteY6" fmla="*/ 1075314 h 1077347"/>
                <a:gd name="connsiteX7" fmla="*/ 191662 w 546858"/>
                <a:gd name="connsiteY7" fmla="*/ 1075314 h 1077347"/>
                <a:gd name="connsiteX8" fmla="*/ 225440 w 546858"/>
                <a:gd name="connsiteY8" fmla="*/ 1066271 h 1077347"/>
                <a:gd name="connsiteX9" fmla="*/ 207620 w 546858"/>
                <a:gd name="connsiteY9" fmla="*/ 1058026 h 1077347"/>
                <a:gd name="connsiteX10" fmla="*/ 541416 w 546858"/>
                <a:gd name="connsiteY10" fmla="*/ 106376 h 1077347"/>
                <a:gd name="connsiteX11" fmla="*/ 523595 w 546858"/>
                <a:gd name="connsiteY11" fmla="*/ 105312 h 1077347"/>
                <a:gd name="connsiteX12" fmla="*/ 523595 w 546858"/>
                <a:gd name="connsiteY12" fmla="*/ 107971 h 1077347"/>
                <a:gd name="connsiteX13" fmla="*/ 509765 w 546858"/>
                <a:gd name="connsiteY13" fmla="*/ 147867 h 1077347"/>
                <a:gd name="connsiteX14" fmla="*/ 488487 w 546858"/>
                <a:gd name="connsiteY14" fmla="*/ 158506 h 1077347"/>
                <a:gd name="connsiteX15" fmla="*/ 464816 w 546858"/>
                <a:gd name="connsiteY15" fmla="*/ 163294 h 1077347"/>
                <a:gd name="connsiteX16" fmla="*/ 438751 w 546858"/>
                <a:gd name="connsiteY16" fmla="*/ 160900 h 1077347"/>
                <a:gd name="connsiteX17" fmla="*/ 413483 w 546858"/>
                <a:gd name="connsiteY17" fmla="*/ 155315 h 1077347"/>
                <a:gd name="connsiteX18" fmla="*/ 422526 w 546858"/>
                <a:gd name="connsiteY18" fmla="*/ 137228 h 1077347"/>
                <a:gd name="connsiteX19" fmla="*/ 443804 w 546858"/>
                <a:gd name="connsiteY19" fmla="*/ 100524 h 1077347"/>
                <a:gd name="connsiteX20" fmla="*/ 393269 w 546858"/>
                <a:gd name="connsiteY20" fmla="*/ 75257 h 1077347"/>
                <a:gd name="connsiteX21" fmla="*/ 362948 w 546858"/>
                <a:gd name="connsiteY21" fmla="*/ 59830 h 1077347"/>
                <a:gd name="connsiteX22" fmla="*/ 332627 w 546858"/>
                <a:gd name="connsiteY22" fmla="*/ 40946 h 1077347"/>
                <a:gd name="connsiteX23" fmla="*/ 294859 w 546858"/>
                <a:gd name="connsiteY23" fmla="*/ 2380 h 1077347"/>
                <a:gd name="connsiteX24" fmla="*/ 267996 w 546858"/>
                <a:gd name="connsiteY24" fmla="*/ 2646 h 1077347"/>
                <a:gd name="connsiteX25" fmla="*/ 252038 w 546858"/>
                <a:gd name="connsiteY25" fmla="*/ 18605 h 1077347"/>
                <a:gd name="connsiteX26" fmla="*/ 220653 w 546858"/>
                <a:gd name="connsiteY26" fmla="*/ 5838 h 1077347"/>
                <a:gd name="connsiteX27" fmla="*/ 196449 w 546858"/>
                <a:gd name="connsiteY27" fmla="*/ 6636 h 1077347"/>
                <a:gd name="connsiteX28" fmla="*/ 176501 w 546858"/>
                <a:gd name="connsiteY28" fmla="*/ 23126 h 1077347"/>
                <a:gd name="connsiteX29" fmla="*/ 170916 w 546858"/>
                <a:gd name="connsiteY29" fmla="*/ 54777 h 1077347"/>
                <a:gd name="connsiteX30" fmla="*/ 139797 w 546858"/>
                <a:gd name="connsiteY30" fmla="*/ 79247 h 1077347"/>
                <a:gd name="connsiteX31" fmla="*/ 138201 w 546858"/>
                <a:gd name="connsiteY31" fmla="*/ 98928 h 1077347"/>
                <a:gd name="connsiteX32" fmla="*/ 140595 w 546858"/>
                <a:gd name="connsiteY32" fmla="*/ 128185 h 1077347"/>
                <a:gd name="connsiteX33" fmla="*/ 141393 w 546858"/>
                <a:gd name="connsiteY33" fmla="*/ 146271 h 1077347"/>
                <a:gd name="connsiteX34" fmla="*/ 125169 w 546858"/>
                <a:gd name="connsiteY34" fmla="*/ 159304 h 1077347"/>
                <a:gd name="connsiteX35" fmla="*/ 116924 w 546858"/>
                <a:gd name="connsiteY35" fmla="*/ 182178 h 1077347"/>
                <a:gd name="connsiteX36" fmla="*/ 104689 w 546858"/>
                <a:gd name="connsiteY36" fmla="*/ 206647 h 1077347"/>
                <a:gd name="connsiteX37" fmla="*/ 97242 w 546858"/>
                <a:gd name="connsiteY37" fmla="*/ 221276 h 1077347"/>
                <a:gd name="connsiteX38" fmla="*/ 97242 w 546858"/>
                <a:gd name="connsiteY38" fmla="*/ 248937 h 1077347"/>
                <a:gd name="connsiteX39" fmla="*/ 85805 w 546858"/>
                <a:gd name="connsiteY39" fmla="*/ 270215 h 1077347"/>
                <a:gd name="connsiteX40" fmla="*/ 85805 w 546858"/>
                <a:gd name="connsiteY40" fmla="*/ 299472 h 1077347"/>
                <a:gd name="connsiteX41" fmla="*/ 94848 w 546858"/>
                <a:gd name="connsiteY41" fmla="*/ 326335 h 1077347"/>
                <a:gd name="connsiteX42" fmla="*/ 101231 w 546858"/>
                <a:gd name="connsiteY42" fmla="*/ 350006 h 1077347"/>
                <a:gd name="connsiteX43" fmla="*/ 93784 w 546858"/>
                <a:gd name="connsiteY43" fmla="*/ 372880 h 1077347"/>
                <a:gd name="connsiteX44" fmla="*/ 85539 w 546858"/>
                <a:gd name="connsiteY44" fmla="*/ 392562 h 1077347"/>
                <a:gd name="connsiteX45" fmla="*/ 85539 w 546858"/>
                <a:gd name="connsiteY45" fmla="*/ 426873 h 1077347"/>
                <a:gd name="connsiteX46" fmla="*/ 65059 w 546858"/>
                <a:gd name="connsiteY46" fmla="*/ 453736 h 1077347"/>
                <a:gd name="connsiteX47" fmla="*/ 65857 w 546858"/>
                <a:gd name="connsiteY47" fmla="*/ 489642 h 1077347"/>
                <a:gd name="connsiteX48" fmla="*/ 72506 w 546858"/>
                <a:gd name="connsiteY48" fmla="*/ 505069 h 1077347"/>
                <a:gd name="connsiteX49" fmla="*/ 57080 w 546858"/>
                <a:gd name="connsiteY49" fmla="*/ 515707 h 1077347"/>
                <a:gd name="connsiteX50" fmla="*/ 55484 w 546858"/>
                <a:gd name="connsiteY50" fmla="*/ 536187 h 1077347"/>
                <a:gd name="connsiteX51" fmla="*/ 48037 w 546858"/>
                <a:gd name="connsiteY51" fmla="*/ 553210 h 1077347"/>
                <a:gd name="connsiteX52" fmla="*/ 40589 w 546858"/>
                <a:gd name="connsiteY52" fmla="*/ 572094 h 1077347"/>
                <a:gd name="connsiteX53" fmla="*/ 46175 w 546858"/>
                <a:gd name="connsiteY53" fmla="*/ 590712 h 1077347"/>
                <a:gd name="connsiteX54" fmla="*/ 44579 w 546858"/>
                <a:gd name="connsiteY54" fmla="*/ 619969 h 1077347"/>
                <a:gd name="connsiteX55" fmla="*/ 40589 w 546858"/>
                <a:gd name="connsiteY55" fmla="*/ 648428 h 1077347"/>
                <a:gd name="connsiteX56" fmla="*/ 42983 w 546858"/>
                <a:gd name="connsiteY56" fmla="*/ 663056 h 1077347"/>
                <a:gd name="connsiteX57" fmla="*/ 46973 w 546858"/>
                <a:gd name="connsiteY57" fmla="*/ 680078 h 1077347"/>
                <a:gd name="connsiteX58" fmla="*/ 55218 w 546858"/>
                <a:gd name="connsiteY58" fmla="*/ 693909 h 1077347"/>
                <a:gd name="connsiteX59" fmla="*/ 59208 w 546858"/>
                <a:gd name="connsiteY59" fmla="*/ 706144 h 1077347"/>
                <a:gd name="connsiteX60" fmla="*/ 48569 w 546858"/>
                <a:gd name="connsiteY60" fmla="*/ 711729 h 1077347"/>
                <a:gd name="connsiteX61" fmla="*/ 52558 w 546858"/>
                <a:gd name="connsiteY61" fmla="*/ 729815 h 1077347"/>
                <a:gd name="connsiteX62" fmla="*/ 48569 w 546858"/>
                <a:gd name="connsiteY62" fmla="*/ 751093 h 1077347"/>
                <a:gd name="connsiteX63" fmla="*/ 47771 w 546858"/>
                <a:gd name="connsiteY63" fmla="*/ 772371 h 1077347"/>
                <a:gd name="connsiteX64" fmla="*/ 39526 w 546858"/>
                <a:gd name="connsiteY64" fmla="*/ 791255 h 1077347"/>
                <a:gd name="connsiteX65" fmla="*/ 28089 w 546858"/>
                <a:gd name="connsiteY65" fmla="*/ 809075 h 1077347"/>
                <a:gd name="connsiteX66" fmla="*/ 28887 w 546858"/>
                <a:gd name="connsiteY66" fmla="*/ 830353 h 1077347"/>
                <a:gd name="connsiteX67" fmla="*/ 17450 w 546858"/>
                <a:gd name="connsiteY67" fmla="*/ 848971 h 1077347"/>
                <a:gd name="connsiteX68" fmla="*/ 2822 w 546858"/>
                <a:gd name="connsiteY68" fmla="*/ 866791 h 1077347"/>
                <a:gd name="connsiteX69" fmla="*/ 3619 w 546858"/>
                <a:gd name="connsiteY69" fmla="*/ 892059 h 1077347"/>
                <a:gd name="connsiteX70" fmla="*/ 8407 w 546858"/>
                <a:gd name="connsiteY70" fmla="*/ 910145 h 1077347"/>
                <a:gd name="connsiteX71" fmla="*/ 33674 w 546858"/>
                <a:gd name="connsiteY71" fmla="*/ 918390 h 1077347"/>
                <a:gd name="connsiteX72" fmla="*/ 35270 w 546858"/>
                <a:gd name="connsiteY72" fmla="*/ 949509 h 1077347"/>
                <a:gd name="connsiteX73" fmla="*/ 48303 w 546858"/>
                <a:gd name="connsiteY73" fmla="*/ 960946 h 1077347"/>
                <a:gd name="connsiteX74" fmla="*/ 96444 w 546858"/>
                <a:gd name="connsiteY74" fmla="*/ 960148 h 1077347"/>
                <a:gd name="connsiteX75" fmla="*/ 111072 w 546858"/>
                <a:gd name="connsiteY75" fmla="*/ 968659 h 1077347"/>
                <a:gd name="connsiteX76" fmla="*/ 136872 w 546858"/>
                <a:gd name="connsiteY76" fmla="*/ 972116 h 1077347"/>
                <a:gd name="connsiteX77" fmla="*/ 122509 w 546858"/>
                <a:gd name="connsiteY77" fmla="*/ 946849 h 1077347"/>
                <a:gd name="connsiteX78" fmla="*/ 119583 w 546858"/>
                <a:gd name="connsiteY78" fmla="*/ 926369 h 1077347"/>
                <a:gd name="connsiteX79" fmla="*/ 124903 w 546858"/>
                <a:gd name="connsiteY79" fmla="*/ 901102 h 1077347"/>
                <a:gd name="connsiteX80" fmla="*/ 139265 w 546858"/>
                <a:gd name="connsiteY80" fmla="*/ 890197 h 1077347"/>
                <a:gd name="connsiteX81" fmla="*/ 156022 w 546858"/>
                <a:gd name="connsiteY81" fmla="*/ 871047 h 1077347"/>
                <a:gd name="connsiteX82" fmla="*/ 175438 w 546858"/>
                <a:gd name="connsiteY82" fmla="*/ 840992 h 1077347"/>
                <a:gd name="connsiteX83" fmla="*/ 207354 w 546858"/>
                <a:gd name="connsiteY83" fmla="*/ 814394 h 1077347"/>
                <a:gd name="connsiteX84" fmla="*/ 212142 w 546858"/>
                <a:gd name="connsiteY84" fmla="*/ 787797 h 1077347"/>
                <a:gd name="connsiteX85" fmla="*/ 185013 w 546858"/>
                <a:gd name="connsiteY85" fmla="*/ 780616 h 1077347"/>
                <a:gd name="connsiteX86" fmla="*/ 166395 w 546858"/>
                <a:gd name="connsiteY86" fmla="*/ 739124 h 1077347"/>
                <a:gd name="connsiteX87" fmla="*/ 211078 w 546858"/>
                <a:gd name="connsiteY87" fmla="*/ 713857 h 1077347"/>
                <a:gd name="connsiteX88" fmla="*/ 217727 w 546858"/>
                <a:gd name="connsiteY88" fmla="*/ 699494 h 1077347"/>
                <a:gd name="connsiteX89" fmla="*/ 224909 w 546858"/>
                <a:gd name="connsiteY89" fmla="*/ 680876 h 1077347"/>
                <a:gd name="connsiteX90" fmla="*/ 235813 w 546858"/>
                <a:gd name="connsiteY90" fmla="*/ 653215 h 1077347"/>
                <a:gd name="connsiteX91" fmla="*/ 242994 w 546858"/>
                <a:gd name="connsiteY91" fmla="*/ 644172 h 1077347"/>
                <a:gd name="connsiteX92" fmla="*/ 244324 w 546858"/>
                <a:gd name="connsiteY92" fmla="*/ 633267 h 1077347"/>
                <a:gd name="connsiteX93" fmla="*/ 259485 w 546858"/>
                <a:gd name="connsiteY93" fmla="*/ 642310 h 1077347"/>
                <a:gd name="connsiteX94" fmla="*/ 270390 w 546858"/>
                <a:gd name="connsiteY94" fmla="*/ 621298 h 1077347"/>
                <a:gd name="connsiteX95" fmla="*/ 251772 w 546858"/>
                <a:gd name="connsiteY95" fmla="*/ 626086 h 1077347"/>
                <a:gd name="connsiteX96" fmla="*/ 236611 w 546858"/>
                <a:gd name="connsiteY96" fmla="*/ 618905 h 1077347"/>
                <a:gd name="connsiteX97" fmla="*/ 232356 w 546858"/>
                <a:gd name="connsiteY97" fmla="*/ 598425 h 1077347"/>
                <a:gd name="connsiteX98" fmla="*/ 231026 w 546858"/>
                <a:gd name="connsiteY98" fmla="*/ 573157 h 1077347"/>
                <a:gd name="connsiteX99" fmla="*/ 274379 w 546858"/>
                <a:gd name="connsiteY99" fmla="*/ 584594 h 1077347"/>
                <a:gd name="connsiteX100" fmla="*/ 305764 w 546858"/>
                <a:gd name="connsiteY100" fmla="*/ 568902 h 1077347"/>
                <a:gd name="connsiteX101" fmla="*/ 308158 w 546858"/>
                <a:gd name="connsiteY101" fmla="*/ 543102 h 1077347"/>
                <a:gd name="connsiteX102" fmla="*/ 307094 w 546858"/>
                <a:gd name="connsiteY102" fmla="*/ 523687 h 1077347"/>
                <a:gd name="connsiteX103" fmla="*/ 316669 w 546858"/>
                <a:gd name="connsiteY103" fmla="*/ 512782 h 1077347"/>
                <a:gd name="connsiteX104" fmla="*/ 386620 w 546858"/>
                <a:gd name="connsiteY104" fmla="*/ 508526 h 1077347"/>
                <a:gd name="connsiteX105" fmla="*/ 438484 w 546858"/>
                <a:gd name="connsiteY105" fmla="*/ 483259 h 1077347"/>
                <a:gd name="connsiteX106" fmla="*/ 463220 w 546858"/>
                <a:gd name="connsiteY106" fmla="*/ 447619 h 1077347"/>
                <a:gd name="connsiteX107" fmla="*/ 451783 w 546858"/>
                <a:gd name="connsiteY107" fmla="*/ 429532 h 1077347"/>
                <a:gd name="connsiteX108" fmla="*/ 446996 w 546858"/>
                <a:gd name="connsiteY108" fmla="*/ 406127 h 1077347"/>
                <a:gd name="connsiteX109" fmla="*/ 431835 w 546858"/>
                <a:gd name="connsiteY109" fmla="*/ 389902 h 1077347"/>
                <a:gd name="connsiteX110" fmla="*/ 412419 w 546858"/>
                <a:gd name="connsiteY110" fmla="*/ 371284 h 1077347"/>
                <a:gd name="connsiteX111" fmla="*/ 422260 w 546858"/>
                <a:gd name="connsiteY111" fmla="*/ 369688 h 1077347"/>
                <a:gd name="connsiteX112" fmla="*/ 424388 w 546858"/>
                <a:gd name="connsiteY112" fmla="*/ 358252 h 1077347"/>
                <a:gd name="connsiteX113" fmla="*/ 416409 w 546858"/>
                <a:gd name="connsiteY113" fmla="*/ 341761 h 1077347"/>
                <a:gd name="connsiteX114" fmla="*/ 423856 w 546858"/>
                <a:gd name="connsiteY114" fmla="*/ 306387 h 1077347"/>
                <a:gd name="connsiteX115" fmla="*/ 432899 w 546858"/>
                <a:gd name="connsiteY115" fmla="*/ 260108 h 1077347"/>
                <a:gd name="connsiteX116" fmla="*/ 465348 w 546858"/>
                <a:gd name="connsiteY116" fmla="*/ 216222 h 1077347"/>
                <a:gd name="connsiteX117" fmla="*/ 512425 w 546858"/>
                <a:gd name="connsiteY117" fmla="*/ 166751 h 1077347"/>
                <a:gd name="connsiteX118" fmla="*/ 545405 w 546858"/>
                <a:gd name="connsiteY118" fmla="*/ 148399 h 1077347"/>
                <a:gd name="connsiteX119" fmla="*/ 541416 w 546858"/>
                <a:gd name="connsiteY119" fmla="*/ 106376 h 107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46858" h="1077347">
                  <a:moveTo>
                    <a:pt x="207620" y="1058026"/>
                  </a:moveTo>
                  <a:cubicBezTo>
                    <a:pt x="192460" y="1057493"/>
                    <a:pt x="162937" y="1029832"/>
                    <a:pt x="153894" y="1022385"/>
                  </a:cubicBezTo>
                  <a:cubicBezTo>
                    <a:pt x="144851" y="1015204"/>
                    <a:pt x="151500" y="1008023"/>
                    <a:pt x="140595" y="1009618"/>
                  </a:cubicBezTo>
                  <a:cubicBezTo>
                    <a:pt x="129690" y="1011480"/>
                    <a:pt x="136872" y="1001107"/>
                    <a:pt x="142989" y="998182"/>
                  </a:cubicBezTo>
                  <a:cubicBezTo>
                    <a:pt x="148574" y="995256"/>
                    <a:pt x="140861" y="985149"/>
                    <a:pt x="133414" y="983553"/>
                  </a:cubicBezTo>
                  <a:cubicBezTo>
                    <a:pt x="132616" y="999778"/>
                    <a:pt x="129158" y="1072388"/>
                    <a:pt x="133680" y="1072920"/>
                  </a:cubicBezTo>
                  <a:cubicBezTo>
                    <a:pt x="137936" y="1073718"/>
                    <a:pt x="170118" y="1069196"/>
                    <a:pt x="179427" y="1075314"/>
                  </a:cubicBezTo>
                  <a:cubicBezTo>
                    <a:pt x="183151" y="1076377"/>
                    <a:pt x="187938" y="1079303"/>
                    <a:pt x="191662" y="1075314"/>
                  </a:cubicBezTo>
                  <a:cubicBezTo>
                    <a:pt x="197779" y="1068665"/>
                    <a:pt x="215865" y="1072388"/>
                    <a:pt x="225440" y="1066271"/>
                  </a:cubicBezTo>
                  <a:cubicBezTo>
                    <a:pt x="235282" y="1060419"/>
                    <a:pt x="222515" y="1058557"/>
                    <a:pt x="207620" y="1058026"/>
                  </a:cubicBezTo>
                  <a:close/>
                  <a:moveTo>
                    <a:pt x="541416" y="106376"/>
                  </a:moveTo>
                  <a:cubicBezTo>
                    <a:pt x="538756" y="105046"/>
                    <a:pt x="530245" y="105046"/>
                    <a:pt x="523595" y="105312"/>
                  </a:cubicBezTo>
                  <a:cubicBezTo>
                    <a:pt x="523595" y="106376"/>
                    <a:pt x="523595" y="107174"/>
                    <a:pt x="523595" y="107971"/>
                  </a:cubicBezTo>
                  <a:cubicBezTo>
                    <a:pt x="525192" y="119408"/>
                    <a:pt x="518010" y="148665"/>
                    <a:pt x="509765" y="147867"/>
                  </a:cubicBezTo>
                  <a:cubicBezTo>
                    <a:pt x="501520" y="147070"/>
                    <a:pt x="495137" y="160102"/>
                    <a:pt x="488487" y="158506"/>
                  </a:cubicBezTo>
                  <a:cubicBezTo>
                    <a:pt x="481838" y="156910"/>
                    <a:pt x="473061" y="168347"/>
                    <a:pt x="464816" y="163294"/>
                  </a:cubicBezTo>
                  <a:cubicBezTo>
                    <a:pt x="456571" y="158506"/>
                    <a:pt x="445134" y="164890"/>
                    <a:pt x="438751" y="160900"/>
                  </a:cubicBezTo>
                  <a:cubicBezTo>
                    <a:pt x="432101" y="156910"/>
                    <a:pt x="413483" y="160102"/>
                    <a:pt x="413483" y="155315"/>
                  </a:cubicBezTo>
                  <a:cubicBezTo>
                    <a:pt x="413483" y="150527"/>
                    <a:pt x="422526" y="152123"/>
                    <a:pt x="422526" y="137228"/>
                  </a:cubicBezTo>
                  <a:cubicBezTo>
                    <a:pt x="422526" y="122600"/>
                    <a:pt x="446996" y="106110"/>
                    <a:pt x="443804" y="100524"/>
                  </a:cubicBezTo>
                  <a:cubicBezTo>
                    <a:pt x="440612" y="94673"/>
                    <a:pt x="398855" y="82704"/>
                    <a:pt x="393269" y="75257"/>
                  </a:cubicBezTo>
                  <a:cubicBezTo>
                    <a:pt x="387418" y="67810"/>
                    <a:pt x="379439" y="61426"/>
                    <a:pt x="362948" y="59830"/>
                  </a:cubicBezTo>
                  <a:cubicBezTo>
                    <a:pt x="346724" y="58235"/>
                    <a:pt x="347522" y="49990"/>
                    <a:pt x="332627" y="40946"/>
                  </a:cubicBezTo>
                  <a:cubicBezTo>
                    <a:pt x="320393" y="33499"/>
                    <a:pt x="301243" y="13551"/>
                    <a:pt x="294859" y="2380"/>
                  </a:cubicBezTo>
                  <a:cubicBezTo>
                    <a:pt x="285018" y="1316"/>
                    <a:pt x="270922" y="-811"/>
                    <a:pt x="267996" y="2646"/>
                  </a:cubicBezTo>
                  <a:cubicBezTo>
                    <a:pt x="264006" y="7434"/>
                    <a:pt x="257623" y="30042"/>
                    <a:pt x="252038" y="18605"/>
                  </a:cubicBezTo>
                  <a:cubicBezTo>
                    <a:pt x="246452" y="7434"/>
                    <a:pt x="232888" y="7434"/>
                    <a:pt x="220653" y="5838"/>
                  </a:cubicBezTo>
                  <a:cubicBezTo>
                    <a:pt x="208684" y="4242"/>
                    <a:pt x="209482" y="-6929"/>
                    <a:pt x="196449" y="6636"/>
                  </a:cubicBezTo>
                  <a:cubicBezTo>
                    <a:pt x="190864" y="12753"/>
                    <a:pt x="183417" y="18871"/>
                    <a:pt x="176501" y="23126"/>
                  </a:cubicBezTo>
                  <a:cubicBezTo>
                    <a:pt x="175704" y="36159"/>
                    <a:pt x="173310" y="50787"/>
                    <a:pt x="170916" y="54777"/>
                  </a:cubicBezTo>
                  <a:cubicBezTo>
                    <a:pt x="167724" y="60628"/>
                    <a:pt x="140861" y="72863"/>
                    <a:pt x="139797" y="79247"/>
                  </a:cubicBezTo>
                  <a:cubicBezTo>
                    <a:pt x="138999" y="85630"/>
                    <a:pt x="142989" y="94673"/>
                    <a:pt x="138201" y="98928"/>
                  </a:cubicBezTo>
                  <a:cubicBezTo>
                    <a:pt x="133414" y="102918"/>
                    <a:pt x="149638" y="123398"/>
                    <a:pt x="140595" y="128185"/>
                  </a:cubicBezTo>
                  <a:cubicBezTo>
                    <a:pt x="131552" y="133239"/>
                    <a:pt x="146978" y="141218"/>
                    <a:pt x="141393" y="146271"/>
                  </a:cubicBezTo>
                  <a:cubicBezTo>
                    <a:pt x="135808" y="151059"/>
                    <a:pt x="125169" y="153453"/>
                    <a:pt x="125169" y="159304"/>
                  </a:cubicBezTo>
                  <a:cubicBezTo>
                    <a:pt x="125169" y="164890"/>
                    <a:pt x="124371" y="178986"/>
                    <a:pt x="116924" y="182178"/>
                  </a:cubicBezTo>
                  <a:cubicBezTo>
                    <a:pt x="109476" y="185369"/>
                    <a:pt x="104689" y="197604"/>
                    <a:pt x="104689" y="206647"/>
                  </a:cubicBezTo>
                  <a:cubicBezTo>
                    <a:pt x="104689" y="215690"/>
                    <a:pt x="93252" y="209839"/>
                    <a:pt x="97242" y="221276"/>
                  </a:cubicBezTo>
                  <a:cubicBezTo>
                    <a:pt x="101231" y="232713"/>
                    <a:pt x="106285" y="246543"/>
                    <a:pt x="97242" y="248937"/>
                  </a:cubicBezTo>
                  <a:cubicBezTo>
                    <a:pt x="88199" y="251331"/>
                    <a:pt x="90858" y="270215"/>
                    <a:pt x="85805" y="270215"/>
                  </a:cubicBezTo>
                  <a:cubicBezTo>
                    <a:pt x="81017" y="270215"/>
                    <a:pt x="78358" y="289897"/>
                    <a:pt x="85805" y="299472"/>
                  </a:cubicBezTo>
                  <a:cubicBezTo>
                    <a:pt x="93252" y="309313"/>
                    <a:pt x="94848" y="317292"/>
                    <a:pt x="94848" y="326335"/>
                  </a:cubicBezTo>
                  <a:cubicBezTo>
                    <a:pt x="94848" y="335378"/>
                    <a:pt x="104689" y="340166"/>
                    <a:pt x="101231" y="350006"/>
                  </a:cubicBezTo>
                  <a:cubicBezTo>
                    <a:pt x="98040" y="359848"/>
                    <a:pt x="99635" y="368890"/>
                    <a:pt x="93784" y="372880"/>
                  </a:cubicBezTo>
                  <a:cubicBezTo>
                    <a:pt x="88199" y="377136"/>
                    <a:pt x="92986" y="389105"/>
                    <a:pt x="85539" y="392562"/>
                  </a:cubicBezTo>
                  <a:cubicBezTo>
                    <a:pt x="78092" y="395754"/>
                    <a:pt x="91124" y="421819"/>
                    <a:pt x="85539" y="426873"/>
                  </a:cubicBezTo>
                  <a:cubicBezTo>
                    <a:pt x="79954" y="431660"/>
                    <a:pt x="65059" y="435916"/>
                    <a:pt x="65059" y="453736"/>
                  </a:cubicBezTo>
                  <a:cubicBezTo>
                    <a:pt x="65059" y="471822"/>
                    <a:pt x="67719" y="481929"/>
                    <a:pt x="65857" y="489642"/>
                  </a:cubicBezTo>
                  <a:cubicBezTo>
                    <a:pt x="64261" y="496025"/>
                    <a:pt x="74102" y="494430"/>
                    <a:pt x="72506" y="505069"/>
                  </a:cubicBezTo>
                  <a:cubicBezTo>
                    <a:pt x="70910" y="515707"/>
                    <a:pt x="57878" y="509058"/>
                    <a:pt x="57080" y="515707"/>
                  </a:cubicBezTo>
                  <a:cubicBezTo>
                    <a:pt x="56282" y="522091"/>
                    <a:pt x="60272" y="535390"/>
                    <a:pt x="55484" y="536187"/>
                  </a:cubicBezTo>
                  <a:cubicBezTo>
                    <a:pt x="50697" y="536985"/>
                    <a:pt x="48037" y="541773"/>
                    <a:pt x="48037" y="553210"/>
                  </a:cubicBezTo>
                  <a:cubicBezTo>
                    <a:pt x="48037" y="564646"/>
                    <a:pt x="41388" y="566242"/>
                    <a:pt x="40589" y="572094"/>
                  </a:cubicBezTo>
                  <a:cubicBezTo>
                    <a:pt x="39792" y="577679"/>
                    <a:pt x="46175" y="584328"/>
                    <a:pt x="46175" y="590712"/>
                  </a:cubicBezTo>
                  <a:cubicBezTo>
                    <a:pt x="46175" y="597361"/>
                    <a:pt x="50165" y="619171"/>
                    <a:pt x="44579" y="619969"/>
                  </a:cubicBezTo>
                  <a:cubicBezTo>
                    <a:pt x="38994" y="620767"/>
                    <a:pt x="35536" y="645236"/>
                    <a:pt x="40589" y="648428"/>
                  </a:cubicBezTo>
                  <a:cubicBezTo>
                    <a:pt x="45377" y="651619"/>
                    <a:pt x="45377" y="658269"/>
                    <a:pt x="42983" y="663056"/>
                  </a:cubicBezTo>
                  <a:cubicBezTo>
                    <a:pt x="40589" y="667844"/>
                    <a:pt x="54420" y="672897"/>
                    <a:pt x="46973" y="680078"/>
                  </a:cubicBezTo>
                  <a:cubicBezTo>
                    <a:pt x="39526" y="687526"/>
                    <a:pt x="45377" y="696835"/>
                    <a:pt x="55218" y="693909"/>
                  </a:cubicBezTo>
                  <a:cubicBezTo>
                    <a:pt x="63463" y="691515"/>
                    <a:pt x="68251" y="706144"/>
                    <a:pt x="59208" y="706144"/>
                  </a:cubicBezTo>
                  <a:cubicBezTo>
                    <a:pt x="50165" y="706144"/>
                    <a:pt x="41388" y="706144"/>
                    <a:pt x="48569" y="711729"/>
                  </a:cubicBezTo>
                  <a:cubicBezTo>
                    <a:pt x="56016" y="717581"/>
                    <a:pt x="63197" y="725560"/>
                    <a:pt x="52558" y="729815"/>
                  </a:cubicBezTo>
                  <a:cubicBezTo>
                    <a:pt x="41919" y="733805"/>
                    <a:pt x="50962" y="741252"/>
                    <a:pt x="48569" y="751093"/>
                  </a:cubicBezTo>
                  <a:cubicBezTo>
                    <a:pt x="46175" y="760934"/>
                    <a:pt x="56016" y="769711"/>
                    <a:pt x="47771" y="772371"/>
                  </a:cubicBezTo>
                  <a:cubicBezTo>
                    <a:pt x="39526" y="774765"/>
                    <a:pt x="50962" y="789393"/>
                    <a:pt x="39526" y="791255"/>
                  </a:cubicBezTo>
                  <a:cubicBezTo>
                    <a:pt x="28089" y="792851"/>
                    <a:pt x="35536" y="803490"/>
                    <a:pt x="28089" y="809075"/>
                  </a:cubicBezTo>
                  <a:cubicBezTo>
                    <a:pt x="20642" y="814661"/>
                    <a:pt x="37930" y="824502"/>
                    <a:pt x="28887" y="830353"/>
                  </a:cubicBezTo>
                  <a:cubicBezTo>
                    <a:pt x="19844" y="835939"/>
                    <a:pt x="26493" y="848971"/>
                    <a:pt x="17450" y="848971"/>
                  </a:cubicBezTo>
                  <a:cubicBezTo>
                    <a:pt x="8407" y="848971"/>
                    <a:pt x="3619" y="861206"/>
                    <a:pt x="2822" y="866791"/>
                  </a:cubicBezTo>
                  <a:cubicBezTo>
                    <a:pt x="2023" y="872377"/>
                    <a:pt x="-3562" y="884079"/>
                    <a:pt x="3619" y="892059"/>
                  </a:cubicBezTo>
                  <a:cubicBezTo>
                    <a:pt x="11067" y="900304"/>
                    <a:pt x="2023" y="906687"/>
                    <a:pt x="8407" y="910145"/>
                  </a:cubicBezTo>
                  <a:cubicBezTo>
                    <a:pt x="15056" y="913336"/>
                    <a:pt x="36866" y="908549"/>
                    <a:pt x="33674" y="918390"/>
                  </a:cubicBezTo>
                  <a:cubicBezTo>
                    <a:pt x="30483" y="928231"/>
                    <a:pt x="31280" y="949509"/>
                    <a:pt x="35270" y="949509"/>
                  </a:cubicBezTo>
                  <a:cubicBezTo>
                    <a:pt x="39260" y="949509"/>
                    <a:pt x="41919" y="961743"/>
                    <a:pt x="48303" y="960946"/>
                  </a:cubicBezTo>
                  <a:cubicBezTo>
                    <a:pt x="54686" y="960148"/>
                    <a:pt x="84209" y="956956"/>
                    <a:pt x="96444" y="960148"/>
                  </a:cubicBezTo>
                  <a:cubicBezTo>
                    <a:pt x="102561" y="961743"/>
                    <a:pt x="107615" y="965467"/>
                    <a:pt x="111072" y="968659"/>
                  </a:cubicBezTo>
                  <a:cubicBezTo>
                    <a:pt x="117988" y="965467"/>
                    <a:pt x="133414" y="975574"/>
                    <a:pt x="136872" y="972116"/>
                  </a:cubicBezTo>
                  <a:cubicBezTo>
                    <a:pt x="141127" y="967861"/>
                    <a:pt x="121711" y="952168"/>
                    <a:pt x="122509" y="946849"/>
                  </a:cubicBezTo>
                  <a:cubicBezTo>
                    <a:pt x="123041" y="941529"/>
                    <a:pt x="119583" y="932220"/>
                    <a:pt x="119583" y="926369"/>
                  </a:cubicBezTo>
                  <a:cubicBezTo>
                    <a:pt x="119583" y="920252"/>
                    <a:pt x="116658" y="907219"/>
                    <a:pt x="124903" y="901102"/>
                  </a:cubicBezTo>
                  <a:cubicBezTo>
                    <a:pt x="133414" y="894984"/>
                    <a:pt x="133946" y="889133"/>
                    <a:pt x="139265" y="890197"/>
                  </a:cubicBezTo>
                  <a:cubicBezTo>
                    <a:pt x="144585" y="891261"/>
                    <a:pt x="155490" y="885409"/>
                    <a:pt x="156022" y="871047"/>
                  </a:cubicBezTo>
                  <a:cubicBezTo>
                    <a:pt x="156553" y="856418"/>
                    <a:pt x="163203" y="851099"/>
                    <a:pt x="175438" y="840992"/>
                  </a:cubicBezTo>
                  <a:cubicBezTo>
                    <a:pt x="188470" y="829821"/>
                    <a:pt x="210280" y="819182"/>
                    <a:pt x="207354" y="814394"/>
                  </a:cubicBezTo>
                  <a:cubicBezTo>
                    <a:pt x="204428" y="809607"/>
                    <a:pt x="212142" y="793915"/>
                    <a:pt x="212142" y="787797"/>
                  </a:cubicBezTo>
                  <a:cubicBezTo>
                    <a:pt x="212142" y="781680"/>
                    <a:pt x="191662" y="783010"/>
                    <a:pt x="185013" y="780616"/>
                  </a:cubicBezTo>
                  <a:cubicBezTo>
                    <a:pt x="178363" y="778222"/>
                    <a:pt x="154160" y="761200"/>
                    <a:pt x="166395" y="739124"/>
                  </a:cubicBezTo>
                  <a:cubicBezTo>
                    <a:pt x="178363" y="716783"/>
                    <a:pt x="203631" y="714389"/>
                    <a:pt x="211078" y="713857"/>
                  </a:cubicBezTo>
                  <a:cubicBezTo>
                    <a:pt x="218259" y="713325"/>
                    <a:pt x="211610" y="702952"/>
                    <a:pt x="217727" y="699494"/>
                  </a:cubicBezTo>
                  <a:cubicBezTo>
                    <a:pt x="223845" y="695771"/>
                    <a:pt x="224909" y="689920"/>
                    <a:pt x="224909" y="680876"/>
                  </a:cubicBezTo>
                  <a:cubicBezTo>
                    <a:pt x="224909" y="670503"/>
                    <a:pt x="224909" y="654279"/>
                    <a:pt x="235813" y="653215"/>
                  </a:cubicBezTo>
                  <a:cubicBezTo>
                    <a:pt x="246718" y="652151"/>
                    <a:pt x="249644" y="646034"/>
                    <a:pt x="242994" y="644172"/>
                  </a:cubicBezTo>
                  <a:cubicBezTo>
                    <a:pt x="236345" y="642310"/>
                    <a:pt x="233420" y="634597"/>
                    <a:pt x="244324" y="633267"/>
                  </a:cubicBezTo>
                  <a:cubicBezTo>
                    <a:pt x="255229" y="631937"/>
                    <a:pt x="251506" y="642310"/>
                    <a:pt x="259485" y="642310"/>
                  </a:cubicBezTo>
                  <a:cubicBezTo>
                    <a:pt x="267198" y="642310"/>
                    <a:pt x="280497" y="629012"/>
                    <a:pt x="270390" y="621298"/>
                  </a:cubicBezTo>
                  <a:cubicBezTo>
                    <a:pt x="260017" y="613319"/>
                    <a:pt x="257091" y="625022"/>
                    <a:pt x="251772" y="626086"/>
                  </a:cubicBezTo>
                  <a:cubicBezTo>
                    <a:pt x="246452" y="627416"/>
                    <a:pt x="242197" y="618905"/>
                    <a:pt x="236611" y="618905"/>
                  </a:cubicBezTo>
                  <a:cubicBezTo>
                    <a:pt x="231292" y="618905"/>
                    <a:pt x="234749" y="603744"/>
                    <a:pt x="232356" y="598425"/>
                  </a:cubicBezTo>
                  <a:cubicBezTo>
                    <a:pt x="229962" y="593105"/>
                    <a:pt x="226238" y="579807"/>
                    <a:pt x="231026" y="573157"/>
                  </a:cubicBezTo>
                  <a:cubicBezTo>
                    <a:pt x="235813" y="566508"/>
                    <a:pt x="256293" y="583530"/>
                    <a:pt x="274379" y="584594"/>
                  </a:cubicBezTo>
                  <a:cubicBezTo>
                    <a:pt x="292466" y="585924"/>
                    <a:pt x="305764" y="575551"/>
                    <a:pt x="305764" y="568902"/>
                  </a:cubicBezTo>
                  <a:cubicBezTo>
                    <a:pt x="305764" y="562253"/>
                    <a:pt x="297253" y="550284"/>
                    <a:pt x="308158" y="543102"/>
                  </a:cubicBezTo>
                  <a:cubicBezTo>
                    <a:pt x="319063" y="535921"/>
                    <a:pt x="310020" y="533528"/>
                    <a:pt x="307094" y="523687"/>
                  </a:cubicBezTo>
                  <a:cubicBezTo>
                    <a:pt x="304168" y="514112"/>
                    <a:pt x="311881" y="507994"/>
                    <a:pt x="316669" y="512782"/>
                  </a:cubicBezTo>
                  <a:cubicBezTo>
                    <a:pt x="321456" y="517569"/>
                    <a:pt x="357097" y="514644"/>
                    <a:pt x="386620" y="508526"/>
                  </a:cubicBezTo>
                  <a:cubicBezTo>
                    <a:pt x="416143" y="502409"/>
                    <a:pt x="436623" y="491770"/>
                    <a:pt x="438484" y="483259"/>
                  </a:cubicBezTo>
                  <a:cubicBezTo>
                    <a:pt x="440346" y="474748"/>
                    <a:pt x="458964" y="455066"/>
                    <a:pt x="463220" y="447619"/>
                  </a:cubicBezTo>
                  <a:cubicBezTo>
                    <a:pt x="467475" y="440437"/>
                    <a:pt x="463752" y="431394"/>
                    <a:pt x="451783" y="429532"/>
                  </a:cubicBezTo>
                  <a:cubicBezTo>
                    <a:pt x="439814" y="427671"/>
                    <a:pt x="440346" y="413840"/>
                    <a:pt x="446996" y="406127"/>
                  </a:cubicBezTo>
                  <a:cubicBezTo>
                    <a:pt x="453645" y="398147"/>
                    <a:pt x="443272" y="390966"/>
                    <a:pt x="431835" y="389902"/>
                  </a:cubicBezTo>
                  <a:cubicBezTo>
                    <a:pt x="420398" y="388838"/>
                    <a:pt x="402312" y="380859"/>
                    <a:pt x="412419" y="371284"/>
                  </a:cubicBezTo>
                  <a:cubicBezTo>
                    <a:pt x="417473" y="366497"/>
                    <a:pt x="419866" y="367561"/>
                    <a:pt x="422260" y="369688"/>
                  </a:cubicBezTo>
                  <a:cubicBezTo>
                    <a:pt x="423856" y="365167"/>
                    <a:pt x="425718" y="359581"/>
                    <a:pt x="424388" y="358252"/>
                  </a:cubicBezTo>
                  <a:cubicBezTo>
                    <a:pt x="421994" y="355858"/>
                    <a:pt x="415877" y="358784"/>
                    <a:pt x="416409" y="341761"/>
                  </a:cubicBezTo>
                  <a:cubicBezTo>
                    <a:pt x="416941" y="324739"/>
                    <a:pt x="423058" y="328463"/>
                    <a:pt x="423856" y="306387"/>
                  </a:cubicBezTo>
                  <a:cubicBezTo>
                    <a:pt x="424388" y="284311"/>
                    <a:pt x="432899" y="271545"/>
                    <a:pt x="432899" y="260108"/>
                  </a:cubicBezTo>
                  <a:cubicBezTo>
                    <a:pt x="432899" y="248405"/>
                    <a:pt x="453645" y="235106"/>
                    <a:pt x="465348" y="216222"/>
                  </a:cubicBezTo>
                  <a:cubicBezTo>
                    <a:pt x="477050" y="197338"/>
                    <a:pt x="502052" y="173401"/>
                    <a:pt x="512425" y="166751"/>
                  </a:cubicBezTo>
                  <a:cubicBezTo>
                    <a:pt x="522798" y="160102"/>
                    <a:pt x="543012" y="154517"/>
                    <a:pt x="545405" y="148399"/>
                  </a:cubicBezTo>
                  <a:cubicBezTo>
                    <a:pt x="548597" y="142016"/>
                    <a:pt x="546203" y="109035"/>
                    <a:pt x="541416" y="10637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34" name="Freeform: Shape 333">
              <a:extLst>
                <a:ext uri="{FF2B5EF4-FFF2-40B4-BE49-F238E27FC236}">
                  <a16:creationId xmlns:a16="http://schemas.microsoft.com/office/drawing/2014/main" id="{71F30995-FE37-4134-B6DE-EA49552409B4}"/>
                </a:ext>
              </a:extLst>
            </p:cNvPr>
            <p:cNvSpPr/>
            <p:nvPr/>
          </p:nvSpPr>
          <p:spPr>
            <a:xfrm>
              <a:off x="4049818" y="5526740"/>
              <a:ext cx="204252" cy="1053190"/>
            </a:xfrm>
            <a:custGeom>
              <a:avLst/>
              <a:gdLst>
                <a:gd name="connsiteX0" fmla="*/ 104289 w 237009"/>
                <a:gd name="connsiteY0" fmla="*/ 1086167 h 1222097"/>
                <a:gd name="connsiteX1" fmla="*/ 91257 w 237009"/>
                <a:gd name="connsiteY1" fmla="*/ 1074730 h 1222097"/>
                <a:gd name="connsiteX2" fmla="*/ 89661 w 237009"/>
                <a:gd name="connsiteY2" fmla="*/ 1043611 h 1222097"/>
                <a:gd name="connsiteX3" fmla="*/ 64394 w 237009"/>
                <a:gd name="connsiteY3" fmla="*/ 1035366 h 1222097"/>
                <a:gd name="connsiteX4" fmla="*/ 59606 w 237009"/>
                <a:gd name="connsiteY4" fmla="*/ 1017280 h 1222097"/>
                <a:gd name="connsiteX5" fmla="*/ 58808 w 237009"/>
                <a:gd name="connsiteY5" fmla="*/ 992012 h 1222097"/>
                <a:gd name="connsiteX6" fmla="*/ 73437 w 237009"/>
                <a:gd name="connsiteY6" fmla="*/ 974192 h 1222097"/>
                <a:gd name="connsiteX7" fmla="*/ 84873 w 237009"/>
                <a:gd name="connsiteY7" fmla="*/ 955574 h 1222097"/>
                <a:gd name="connsiteX8" fmla="*/ 84076 w 237009"/>
                <a:gd name="connsiteY8" fmla="*/ 934297 h 1222097"/>
                <a:gd name="connsiteX9" fmla="*/ 95512 w 237009"/>
                <a:gd name="connsiteY9" fmla="*/ 916476 h 1222097"/>
                <a:gd name="connsiteX10" fmla="*/ 103757 w 237009"/>
                <a:gd name="connsiteY10" fmla="*/ 897592 h 1222097"/>
                <a:gd name="connsiteX11" fmla="*/ 104555 w 237009"/>
                <a:gd name="connsiteY11" fmla="*/ 876314 h 1222097"/>
                <a:gd name="connsiteX12" fmla="*/ 108545 w 237009"/>
                <a:gd name="connsiteY12" fmla="*/ 855037 h 1222097"/>
                <a:gd name="connsiteX13" fmla="*/ 104555 w 237009"/>
                <a:gd name="connsiteY13" fmla="*/ 836950 h 1222097"/>
                <a:gd name="connsiteX14" fmla="*/ 115194 w 237009"/>
                <a:gd name="connsiteY14" fmla="*/ 831365 h 1222097"/>
                <a:gd name="connsiteX15" fmla="*/ 111205 w 237009"/>
                <a:gd name="connsiteY15" fmla="*/ 819130 h 1222097"/>
                <a:gd name="connsiteX16" fmla="*/ 102960 w 237009"/>
                <a:gd name="connsiteY16" fmla="*/ 805300 h 1222097"/>
                <a:gd name="connsiteX17" fmla="*/ 98970 w 237009"/>
                <a:gd name="connsiteY17" fmla="*/ 788278 h 1222097"/>
                <a:gd name="connsiteX18" fmla="*/ 96576 w 237009"/>
                <a:gd name="connsiteY18" fmla="*/ 773649 h 1222097"/>
                <a:gd name="connsiteX19" fmla="*/ 100566 w 237009"/>
                <a:gd name="connsiteY19" fmla="*/ 745190 h 1222097"/>
                <a:gd name="connsiteX20" fmla="*/ 102162 w 237009"/>
                <a:gd name="connsiteY20" fmla="*/ 715933 h 1222097"/>
                <a:gd name="connsiteX21" fmla="*/ 96576 w 237009"/>
                <a:gd name="connsiteY21" fmla="*/ 697315 h 1222097"/>
                <a:gd name="connsiteX22" fmla="*/ 104024 w 237009"/>
                <a:gd name="connsiteY22" fmla="*/ 678431 h 1222097"/>
                <a:gd name="connsiteX23" fmla="*/ 111471 w 237009"/>
                <a:gd name="connsiteY23" fmla="*/ 661408 h 1222097"/>
                <a:gd name="connsiteX24" fmla="*/ 113066 w 237009"/>
                <a:gd name="connsiteY24" fmla="*/ 640929 h 1222097"/>
                <a:gd name="connsiteX25" fmla="*/ 128493 w 237009"/>
                <a:gd name="connsiteY25" fmla="*/ 630290 h 1222097"/>
                <a:gd name="connsiteX26" fmla="*/ 121844 w 237009"/>
                <a:gd name="connsiteY26" fmla="*/ 614863 h 1222097"/>
                <a:gd name="connsiteX27" fmla="*/ 121046 w 237009"/>
                <a:gd name="connsiteY27" fmla="*/ 578957 h 1222097"/>
                <a:gd name="connsiteX28" fmla="*/ 141526 w 237009"/>
                <a:gd name="connsiteY28" fmla="*/ 552094 h 1222097"/>
                <a:gd name="connsiteX29" fmla="*/ 141526 w 237009"/>
                <a:gd name="connsiteY29" fmla="*/ 517783 h 1222097"/>
                <a:gd name="connsiteX30" fmla="*/ 149771 w 237009"/>
                <a:gd name="connsiteY30" fmla="*/ 498101 h 1222097"/>
                <a:gd name="connsiteX31" fmla="*/ 157218 w 237009"/>
                <a:gd name="connsiteY31" fmla="*/ 475228 h 1222097"/>
                <a:gd name="connsiteX32" fmla="*/ 150835 w 237009"/>
                <a:gd name="connsiteY32" fmla="*/ 451556 h 1222097"/>
                <a:gd name="connsiteX33" fmla="*/ 141791 w 237009"/>
                <a:gd name="connsiteY33" fmla="*/ 424693 h 1222097"/>
                <a:gd name="connsiteX34" fmla="*/ 141791 w 237009"/>
                <a:gd name="connsiteY34" fmla="*/ 395436 h 1222097"/>
                <a:gd name="connsiteX35" fmla="*/ 153228 w 237009"/>
                <a:gd name="connsiteY35" fmla="*/ 374158 h 1222097"/>
                <a:gd name="connsiteX36" fmla="*/ 153228 w 237009"/>
                <a:gd name="connsiteY36" fmla="*/ 346497 h 1222097"/>
                <a:gd name="connsiteX37" fmla="*/ 160676 w 237009"/>
                <a:gd name="connsiteY37" fmla="*/ 331869 h 1222097"/>
                <a:gd name="connsiteX38" fmla="*/ 172910 w 237009"/>
                <a:gd name="connsiteY38" fmla="*/ 307399 h 1222097"/>
                <a:gd name="connsiteX39" fmla="*/ 181156 w 237009"/>
                <a:gd name="connsiteY39" fmla="*/ 284525 h 1222097"/>
                <a:gd name="connsiteX40" fmla="*/ 197380 w 237009"/>
                <a:gd name="connsiteY40" fmla="*/ 271493 h 1222097"/>
                <a:gd name="connsiteX41" fmla="*/ 196582 w 237009"/>
                <a:gd name="connsiteY41" fmla="*/ 253407 h 1222097"/>
                <a:gd name="connsiteX42" fmla="*/ 194188 w 237009"/>
                <a:gd name="connsiteY42" fmla="*/ 224150 h 1222097"/>
                <a:gd name="connsiteX43" fmla="*/ 195784 w 237009"/>
                <a:gd name="connsiteY43" fmla="*/ 204468 h 1222097"/>
                <a:gd name="connsiteX44" fmla="*/ 226903 w 237009"/>
                <a:gd name="connsiteY44" fmla="*/ 179998 h 1222097"/>
                <a:gd name="connsiteX45" fmla="*/ 232488 w 237009"/>
                <a:gd name="connsiteY45" fmla="*/ 148348 h 1222097"/>
                <a:gd name="connsiteX46" fmla="*/ 215466 w 237009"/>
                <a:gd name="connsiteY46" fmla="*/ 153667 h 1222097"/>
                <a:gd name="connsiteX47" fmla="*/ 209083 w 237009"/>
                <a:gd name="connsiteY47" fmla="*/ 123878 h 1222097"/>
                <a:gd name="connsiteX48" fmla="*/ 199508 w 237009"/>
                <a:gd name="connsiteY48" fmla="*/ 98876 h 1222097"/>
                <a:gd name="connsiteX49" fmla="*/ 189933 w 237009"/>
                <a:gd name="connsiteY49" fmla="*/ 76269 h 1222097"/>
                <a:gd name="connsiteX50" fmla="*/ 195518 w 237009"/>
                <a:gd name="connsiteY50" fmla="*/ 57119 h 1222097"/>
                <a:gd name="connsiteX51" fmla="*/ 184347 w 237009"/>
                <a:gd name="connsiteY51" fmla="*/ 41959 h 1222097"/>
                <a:gd name="connsiteX52" fmla="*/ 177964 w 237009"/>
                <a:gd name="connsiteY52" fmla="*/ 12967 h 1222097"/>
                <a:gd name="connsiteX53" fmla="*/ 165995 w 237009"/>
                <a:gd name="connsiteY53" fmla="*/ 999 h 1222097"/>
                <a:gd name="connsiteX54" fmla="*/ 154824 w 237009"/>
                <a:gd name="connsiteY54" fmla="*/ 22808 h 1222097"/>
                <a:gd name="connsiteX55" fmla="*/ 148973 w 237009"/>
                <a:gd name="connsiteY55" fmla="*/ 27064 h 1222097"/>
                <a:gd name="connsiteX56" fmla="*/ 149239 w 237009"/>
                <a:gd name="connsiteY56" fmla="*/ 51533 h 1222097"/>
                <a:gd name="connsiteX57" fmla="*/ 151101 w 237009"/>
                <a:gd name="connsiteY57" fmla="*/ 121484 h 1222097"/>
                <a:gd name="connsiteX58" fmla="*/ 140196 w 237009"/>
                <a:gd name="connsiteY58" fmla="*/ 162444 h 1222097"/>
                <a:gd name="connsiteX59" fmla="*/ 143919 w 237009"/>
                <a:gd name="connsiteY59" fmla="*/ 178136 h 1222097"/>
                <a:gd name="connsiteX60" fmla="*/ 140994 w 237009"/>
                <a:gd name="connsiteY60" fmla="*/ 214309 h 1222097"/>
                <a:gd name="connsiteX61" fmla="*/ 129025 w 237009"/>
                <a:gd name="connsiteY61" fmla="*/ 276280 h 1222097"/>
                <a:gd name="connsiteX62" fmla="*/ 121844 w 237009"/>
                <a:gd name="connsiteY62" fmla="*/ 304739 h 1222097"/>
                <a:gd name="connsiteX63" fmla="*/ 109875 w 237009"/>
                <a:gd name="connsiteY63" fmla="*/ 328145 h 1222097"/>
                <a:gd name="connsiteX64" fmla="*/ 120248 w 237009"/>
                <a:gd name="connsiteY64" fmla="*/ 360593 h 1222097"/>
                <a:gd name="connsiteX65" fmla="*/ 109875 w 237009"/>
                <a:gd name="connsiteY65" fmla="*/ 390116 h 1222097"/>
                <a:gd name="connsiteX66" fmla="*/ 109875 w 237009"/>
                <a:gd name="connsiteY66" fmla="*/ 449694 h 1222097"/>
                <a:gd name="connsiteX67" fmla="*/ 103757 w 237009"/>
                <a:gd name="connsiteY67" fmla="*/ 468312 h 1222097"/>
                <a:gd name="connsiteX68" fmla="*/ 94182 w 237009"/>
                <a:gd name="connsiteY68" fmla="*/ 502091 h 1222097"/>
                <a:gd name="connsiteX69" fmla="*/ 73171 w 237009"/>
                <a:gd name="connsiteY69" fmla="*/ 559807 h 1222097"/>
                <a:gd name="connsiteX70" fmla="*/ 60404 w 237009"/>
                <a:gd name="connsiteY70" fmla="*/ 581351 h 1222097"/>
                <a:gd name="connsiteX71" fmla="*/ 56680 w 237009"/>
                <a:gd name="connsiteY71" fmla="*/ 601299 h 1222097"/>
                <a:gd name="connsiteX72" fmla="*/ 60404 w 237009"/>
                <a:gd name="connsiteY72" fmla="*/ 635609 h 1222097"/>
                <a:gd name="connsiteX73" fmla="*/ 61468 w 237009"/>
                <a:gd name="connsiteY73" fmla="*/ 663270 h 1222097"/>
                <a:gd name="connsiteX74" fmla="*/ 52957 w 237009"/>
                <a:gd name="connsiteY74" fmla="*/ 686144 h 1222097"/>
                <a:gd name="connsiteX75" fmla="*/ 49233 w 237009"/>
                <a:gd name="connsiteY75" fmla="*/ 718061 h 1222097"/>
                <a:gd name="connsiteX76" fmla="*/ 46839 w 237009"/>
                <a:gd name="connsiteY76" fmla="*/ 734285 h 1222097"/>
                <a:gd name="connsiteX77" fmla="*/ 35402 w 237009"/>
                <a:gd name="connsiteY77" fmla="*/ 763808 h 1222097"/>
                <a:gd name="connsiteX78" fmla="*/ 48169 w 237009"/>
                <a:gd name="connsiteY78" fmla="*/ 781894 h 1222097"/>
                <a:gd name="connsiteX79" fmla="*/ 60138 w 237009"/>
                <a:gd name="connsiteY79" fmla="*/ 732955 h 1222097"/>
                <a:gd name="connsiteX80" fmla="*/ 70511 w 237009"/>
                <a:gd name="connsiteY80" fmla="*/ 722582 h 1222097"/>
                <a:gd name="connsiteX81" fmla="*/ 77692 w 237009"/>
                <a:gd name="connsiteY81" fmla="*/ 732955 h 1222097"/>
                <a:gd name="connsiteX82" fmla="*/ 79554 w 237009"/>
                <a:gd name="connsiteY82" fmla="*/ 744924 h 1222097"/>
                <a:gd name="connsiteX83" fmla="*/ 77160 w 237009"/>
                <a:gd name="connsiteY83" fmla="*/ 767797 h 1222097"/>
                <a:gd name="connsiteX84" fmla="*/ 70511 w 237009"/>
                <a:gd name="connsiteY84" fmla="*/ 789341 h 1222097"/>
                <a:gd name="connsiteX85" fmla="*/ 65723 w 237009"/>
                <a:gd name="connsiteY85" fmla="*/ 806896 h 1222097"/>
                <a:gd name="connsiteX86" fmla="*/ 67053 w 237009"/>
                <a:gd name="connsiteY86" fmla="*/ 820194 h 1222097"/>
                <a:gd name="connsiteX87" fmla="*/ 66521 w 237009"/>
                <a:gd name="connsiteY87" fmla="*/ 831631 h 1222097"/>
                <a:gd name="connsiteX88" fmla="*/ 67851 w 237009"/>
                <a:gd name="connsiteY88" fmla="*/ 847855 h 1222097"/>
                <a:gd name="connsiteX89" fmla="*/ 54021 w 237009"/>
                <a:gd name="connsiteY89" fmla="*/ 855568 h 1222097"/>
                <a:gd name="connsiteX90" fmla="*/ 56414 w 237009"/>
                <a:gd name="connsiteY90" fmla="*/ 873655 h 1222097"/>
                <a:gd name="connsiteX91" fmla="*/ 38860 w 237009"/>
                <a:gd name="connsiteY91" fmla="*/ 866474 h 1222097"/>
                <a:gd name="connsiteX92" fmla="*/ 50829 w 237009"/>
                <a:gd name="connsiteY92" fmla="*/ 848387 h 1222097"/>
                <a:gd name="connsiteX93" fmla="*/ 36466 w 237009"/>
                <a:gd name="connsiteY93" fmla="*/ 828439 h 1222097"/>
                <a:gd name="connsiteX94" fmla="*/ 45510 w 237009"/>
                <a:gd name="connsiteY94" fmla="*/ 850249 h 1222097"/>
                <a:gd name="connsiteX95" fmla="*/ 31147 w 237009"/>
                <a:gd name="connsiteY95" fmla="*/ 856898 h 1222097"/>
                <a:gd name="connsiteX96" fmla="*/ 15455 w 237009"/>
                <a:gd name="connsiteY96" fmla="*/ 868335 h 1222097"/>
                <a:gd name="connsiteX97" fmla="*/ 16784 w 237009"/>
                <a:gd name="connsiteY97" fmla="*/ 881634 h 1222097"/>
                <a:gd name="connsiteX98" fmla="*/ 28 w 237009"/>
                <a:gd name="connsiteY98" fmla="*/ 897858 h 1222097"/>
                <a:gd name="connsiteX99" fmla="*/ 6677 w 237009"/>
                <a:gd name="connsiteY99" fmla="*/ 899188 h 1222097"/>
                <a:gd name="connsiteX100" fmla="*/ 19444 w 237009"/>
                <a:gd name="connsiteY100" fmla="*/ 899188 h 1222097"/>
                <a:gd name="connsiteX101" fmla="*/ 35137 w 237009"/>
                <a:gd name="connsiteY101" fmla="*/ 901050 h 1222097"/>
                <a:gd name="connsiteX102" fmla="*/ 37530 w 237009"/>
                <a:gd name="connsiteY102" fmla="*/ 914880 h 1222097"/>
                <a:gd name="connsiteX103" fmla="*/ 29019 w 237009"/>
                <a:gd name="connsiteY103" fmla="*/ 931903 h 1222097"/>
                <a:gd name="connsiteX104" fmla="*/ 54287 w 237009"/>
                <a:gd name="connsiteY104" fmla="*/ 934297 h 1222097"/>
                <a:gd name="connsiteX105" fmla="*/ 54819 w 237009"/>
                <a:gd name="connsiteY105" fmla="*/ 945201 h 1222097"/>
                <a:gd name="connsiteX106" fmla="*/ 36732 w 237009"/>
                <a:gd name="connsiteY106" fmla="*/ 940946 h 1222097"/>
                <a:gd name="connsiteX107" fmla="*/ 20508 w 237009"/>
                <a:gd name="connsiteY107" fmla="*/ 942009 h 1222097"/>
                <a:gd name="connsiteX108" fmla="*/ 2422 w 237009"/>
                <a:gd name="connsiteY108" fmla="*/ 957170 h 1222097"/>
                <a:gd name="connsiteX109" fmla="*/ 12795 w 237009"/>
                <a:gd name="connsiteY109" fmla="*/ 969139 h 1222097"/>
                <a:gd name="connsiteX110" fmla="*/ 26093 w 237009"/>
                <a:gd name="connsiteY110" fmla="*/ 960628 h 1222097"/>
                <a:gd name="connsiteX111" fmla="*/ 37530 w 237009"/>
                <a:gd name="connsiteY111" fmla="*/ 961691 h 1222097"/>
                <a:gd name="connsiteX112" fmla="*/ 23700 w 237009"/>
                <a:gd name="connsiteY112" fmla="*/ 973128 h 1222097"/>
                <a:gd name="connsiteX113" fmla="*/ 9337 w 237009"/>
                <a:gd name="connsiteY113" fmla="*/ 989353 h 1222097"/>
                <a:gd name="connsiteX114" fmla="*/ 15455 w 237009"/>
                <a:gd name="connsiteY114" fmla="*/ 1000790 h 1222097"/>
                <a:gd name="connsiteX115" fmla="*/ 22104 w 237009"/>
                <a:gd name="connsiteY115" fmla="*/ 1009301 h 1222097"/>
                <a:gd name="connsiteX116" fmla="*/ 30615 w 237009"/>
                <a:gd name="connsiteY116" fmla="*/ 998396 h 1222097"/>
                <a:gd name="connsiteX117" fmla="*/ 42052 w 237009"/>
                <a:gd name="connsiteY117" fmla="*/ 985629 h 1222097"/>
                <a:gd name="connsiteX118" fmla="*/ 38328 w 237009"/>
                <a:gd name="connsiteY118" fmla="*/ 1004779 h 1222097"/>
                <a:gd name="connsiteX119" fmla="*/ 34073 w 237009"/>
                <a:gd name="connsiteY119" fmla="*/ 1025259 h 1222097"/>
                <a:gd name="connsiteX120" fmla="*/ 26891 w 237009"/>
                <a:gd name="connsiteY120" fmla="*/ 1035632 h 1222097"/>
                <a:gd name="connsiteX121" fmla="*/ 17848 w 237009"/>
                <a:gd name="connsiteY121" fmla="*/ 1042813 h 1222097"/>
                <a:gd name="connsiteX122" fmla="*/ 17316 w 237009"/>
                <a:gd name="connsiteY122" fmla="*/ 1059037 h 1222097"/>
                <a:gd name="connsiteX123" fmla="*/ 31679 w 237009"/>
                <a:gd name="connsiteY123" fmla="*/ 1054782 h 1222097"/>
                <a:gd name="connsiteX124" fmla="*/ 45510 w 237009"/>
                <a:gd name="connsiteY124" fmla="*/ 1055314 h 1222097"/>
                <a:gd name="connsiteX125" fmla="*/ 50829 w 237009"/>
                <a:gd name="connsiteY125" fmla="*/ 1064357 h 1222097"/>
                <a:gd name="connsiteX126" fmla="*/ 38062 w 237009"/>
                <a:gd name="connsiteY126" fmla="*/ 1077124 h 1222097"/>
                <a:gd name="connsiteX127" fmla="*/ 54287 w 237009"/>
                <a:gd name="connsiteY127" fmla="*/ 1078985 h 1222097"/>
                <a:gd name="connsiteX128" fmla="*/ 63330 w 237009"/>
                <a:gd name="connsiteY128" fmla="*/ 1076060 h 1222097"/>
                <a:gd name="connsiteX129" fmla="*/ 80884 w 237009"/>
                <a:gd name="connsiteY129" fmla="*/ 1082177 h 1222097"/>
                <a:gd name="connsiteX130" fmla="*/ 56680 w 237009"/>
                <a:gd name="connsiteY130" fmla="*/ 1091752 h 1222097"/>
                <a:gd name="connsiteX131" fmla="*/ 48967 w 237009"/>
                <a:gd name="connsiteY131" fmla="*/ 1107976 h 1222097"/>
                <a:gd name="connsiteX132" fmla="*/ 68915 w 237009"/>
                <a:gd name="connsiteY132" fmla="*/ 1101327 h 1222097"/>
                <a:gd name="connsiteX133" fmla="*/ 110407 w 237009"/>
                <a:gd name="connsiteY133" fmla="*/ 1103721 h 1222097"/>
                <a:gd name="connsiteX134" fmla="*/ 93651 w 237009"/>
                <a:gd name="connsiteY134" fmla="*/ 1109040 h 1222097"/>
                <a:gd name="connsiteX135" fmla="*/ 76894 w 237009"/>
                <a:gd name="connsiteY135" fmla="*/ 1111966 h 1222097"/>
                <a:gd name="connsiteX136" fmla="*/ 61734 w 237009"/>
                <a:gd name="connsiteY136" fmla="*/ 1121541 h 1222097"/>
                <a:gd name="connsiteX137" fmla="*/ 62266 w 237009"/>
                <a:gd name="connsiteY137" fmla="*/ 1132446 h 1222097"/>
                <a:gd name="connsiteX138" fmla="*/ 87001 w 237009"/>
                <a:gd name="connsiteY138" fmla="*/ 1122073 h 1222097"/>
                <a:gd name="connsiteX139" fmla="*/ 117854 w 237009"/>
                <a:gd name="connsiteY139" fmla="*/ 1115956 h 1222097"/>
                <a:gd name="connsiteX140" fmla="*/ 97374 w 237009"/>
                <a:gd name="connsiteY140" fmla="*/ 1127393 h 1222097"/>
                <a:gd name="connsiteX141" fmla="*/ 83544 w 237009"/>
                <a:gd name="connsiteY141" fmla="*/ 1140691 h 1222097"/>
                <a:gd name="connsiteX142" fmla="*/ 54553 w 237009"/>
                <a:gd name="connsiteY142" fmla="*/ 1137233 h 1222097"/>
                <a:gd name="connsiteX143" fmla="*/ 57478 w 237009"/>
                <a:gd name="connsiteY143" fmla="*/ 1155320 h 1222097"/>
                <a:gd name="connsiteX144" fmla="*/ 80884 w 237009"/>
                <a:gd name="connsiteY144" fmla="*/ 1160639 h 1222097"/>
                <a:gd name="connsiteX145" fmla="*/ 98438 w 237009"/>
                <a:gd name="connsiteY145" fmla="*/ 1167820 h 1222097"/>
                <a:gd name="connsiteX146" fmla="*/ 93651 w 237009"/>
                <a:gd name="connsiteY146" fmla="*/ 1158777 h 1222097"/>
                <a:gd name="connsiteX147" fmla="*/ 104555 w 237009"/>
                <a:gd name="connsiteY147" fmla="*/ 1150798 h 1222097"/>
                <a:gd name="connsiteX148" fmla="*/ 125567 w 237009"/>
                <a:gd name="connsiteY148" fmla="*/ 1131648 h 1222097"/>
                <a:gd name="connsiteX149" fmla="*/ 149771 w 237009"/>
                <a:gd name="connsiteY149" fmla="*/ 1105849 h 1222097"/>
                <a:gd name="connsiteX150" fmla="*/ 146047 w 237009"/>
                <a:gd name="connsiteY150" fmla="*/ 1119147 h 1222097"/>
                <a:gd name="connsiteX151" fmla="*/ 141791 w 237009"/>
                <a:gd name="connsiteY151" fmla="*/ 1134840 h 1222097"/>
                <a:gd name="connsiteX152" fmla="*/ 166527 w 237009"/>
                <a:gd name="connsiteY152" fmla="*/ 1136169 h 1222097"/>
                <a:gd name="connsiteX153" fmla="*/ 151367 w 237009"/>
                <a:gd name="connsiteY153" fmla="*/ 1148138 h 1222097"/>
                <a:gd name="connsiteX154" fmla="*/ 152696 w 237009"/>
                <a:gd name="connsiteY154" fmla="*/ 1167288 h 1222097"/>
                <a:gd name="connsiteX155" fmla="*/ 141260 w 237009"/>
                <a:gd name="connsiteY155" fmla="*/ 1144947 h 1222097"/>
                <a:gd name="connsiteX156" fmla="*/ 135940 w 237009"/>
                <a:gd name="connsiteY156" fmla="*/ 1161703 h 1222097"/>
                <a:gd name="connsiteX157" fmla="*/ 122642 w 237009"/>
                <a:gd name="connsiteY157" fmla="*/ 1156915 h 1222097"/>
                <a:gd name="connsiteX158" fmla="*/ 115460 w 237009"/>
                <a:gd name="connsiteY158" fmla="*/ 1167288 h 1222097"/>
                <a:gd name="connsiteX159" fmla="*/ 101630 w 237009"/>
                <a:gd name="connsiteY159" fmla="*/ 1178193 h 1222097"/>
                <a:gd name="connsiteX160" fmla="*/ 121578 w 237009"/>
                <a:gd name="connsiteY160" fmla="*/ 1182449 h 1222097"/>
                <a:gd name="connsiteX161" fmla="*/ 135408 w 237009"/>
                <a:gd name="connsiteY161" fmla="*/ 1206652 h 1222097"/>
                <a:gd name="connsiteX162" fmla="*/ 144983 w 237009"/>
                <a:gd name="connsiteY162" fmla="*/ 1185641 h 1222097"/>
                <a:gd name="connsiteX163" fmla="*/ 164399 w 237009"/>
                <a:gd name="connsiteY163" fmla="*/ 1210908 h 1222097"/>
                <a:gd name="connsiteX164" fmla="*/ 173974 w 237009"/>
                <a:gd name="connsiteY164" fmla="*/ 1201333 h 1222097"/>
                <a:gd name="connsiteX165" fmla="*/ 202433 w 237009"/>
                <a:gd name="connsiteY165" fmla="*/ 1221813 h 1222097"/>
                <a:gd name="connsiteX166" fmla="*/ 198710 w 237009"/>
                <a:gd name="connsiteY166" fmla="*/ 1203727 h 1222097"/>
                <a:gd name="connsiteX167" fmla="*/ 214402 w 237009"/>
                <a:gd name="connsiteY167" fmla="*/ 1203727 h 1222097"/>
                <a:gd name="connsiteX168" fmla="*/ 232488 w 237009"/>
                <a:gd name="connsiteY168" fmla="*/ 1201333 h 1222097"/>
                <a:gd name="connsiteX169" fmla="*/ 237010 w 237009"/>
                <a:gd name="connsiteY169" fmla="*/ 1199471 h 1222097"/>
                <a:gd name="connsiteX170" fmla="*/ 191262 w 237009"/>
                <a:gd name="connsiteY170" fmla="*/ 1197077 h 1222097"/>
                <a:gd name="connsiteX171" fmla="*/ 190996 w 237009"/>
                <a:gd name="connsiteY171" fmla="*/ 1107711 h 1222097"/>
                <a:gd name="connsiteX172" fmla="*/ 189135 w 237009"/>
                <a:gd name="connsiteY172" fmla="*/ 1107445 h 1222097"/>
                <a:gd name="connsiteX173" fmla="*/ 166793 w 237009"/>
                <a:gd name="connsiteY173" fmla="*/ 1097072 h 1222097"/>
                <a:gd name="connsiteX174" fmla="*/ 169985 w 237009"/>
                <a:gd name="connsiteY174" fmla="*/ 1093082 h 1222097"/>
                <a:gd name="connsiteX175" fmla="*/ 155356 w 237009"/>
                <a:gd name="connsiteY175" fmla="*/ 1084571 h 1222097"/>
                <a:gd name="connsiteX176" fmla="*/ 104289 w 237009"/>
                <a:gd name="connsiteY176" fmla="*/ 1086167 h 122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237009" h="1222097">
                  <a:moveTo>
                    <a:pt x="104289" y="1086167"/>
                  </a:moveTo>
                  <a:cubicBezTo>
                    <a:pt x="97640" y="1086965"/>
                    <a:pt x="95246" y="1074730"/>
                    <a:pt x="91257" y="1074730"/>
                  </a:cubicBezTo>
                  <a:cubicBezTo>
                    <a:pt x="87267" y="1074730"/>
                    <a:pt x="86469" y="1053452"/>
                    <a:pt x="89661" y="1043611"/>
                  </a:cubicBezTo>
                  <a:cubicBezTo>
                    <a:pt x="92853" y="1033770"/>
                    <a:pt x="70777" y="1038824"/>
                    <a:pt x="64394" y="1035366"/>
                  </a:cubicBezTo>
                  <a:cubicBezTo>
                    <a:pt x="58010" y="1032174"/>
                    <a:pt x="66787" y="1025525"/>
                    <a:pt x="59606" y="1017280"/>
                  </a:cubicBezTo>
                  <a:cubicBezTo>
                    <a:pt x="52159" y="1009035"/>
                    <a:pt x="58010" y="997598"/>
                    <a:pt x="58808" y="992012"/>
                  </a:cubicBezTo>
                  <a:cubicBezTo>
                    <a:pt x="59606" y="986427"/>
                    <a:pt x="64394" y="974192"/>
                    <a:pt x="73437" y="974192"/>
                  </a:cubicBezTo>
                  <a:cubicBezTo>
                    <a:pt x="82480" y="974192"/>
                    <a:pt x="75830" y="961160"/>
                    <a:pt x="84873" y="955574"/>
                  </a:cubicBezTo>
                  <a:cubicBezTo>
                    <a:pt x="93916" y="949989"/>
                    <a:pt x="76628" y="940148"/>
                    <a:pt x="84076" y="934297"/>
                  </a:cubicBezTo>
                  <a:cubicBezTo>
                    <a:pt x="91523" y="928711"/>
                    <a:pt x="84076" y="918072"/>
                    <a:pt x="95512" y="916476"/>
                  </a:cubicBezTo>
                  <a:cubicBezTo>
                    <a:pt x="106949" y="914880"/>
                    <a:pt x="95512" y="900252"/>
                    <a:pt x="103757" y="897592"/>
                  </a:cubicBezTo>
                  <a:cubicBezTo>
                    <a:pt x="112003" y="895198"/>
                    <a:pt x="102162" y="886155"/>
                    <a:pt x="104555" y="876314"/>
                  </a:cubicBezTo>
                  <a:cubicBezTo>
                    <a:pt x="106949" y="866474"/>
                    <a:pt x="97906" y="859026"/>
                    <a:pt x="108545" y="855037"/>
                  </a:cubicBezTo>
                  <a:cubicBezTo>
                    <a:pt x="119184" y="851047"/>
                    <a:pt x="111737" y="842802"/>
                    <a:pt x="104555" y="836950"/>
                  </a:cubicBezTo>
                  <a:cubicBezTo>
                    <a:pt x="97108" y="831365"/>
                    <a:pt x="106151" y="831365"/>
                    <a:pt x="115194" y="831365"/>
                  </a:cubicBezTo>
                  <a:cubicBezTo>
                    <a:pt x="124237" y="831365"/>
                    <a:pt x="119184" y="816736"/>
                    <a:pt x="111205" y="819130"/>
                  </a:cubicBezTo>
                  <a:cubicBezTo>
                    <a:pt x="101630" y="822056"/>
                    <a:pt x="95778" y="812747"/>
                    <a:pt x="102960" y="805300"/>
                  </a:cubicBezTo>
                  <a:cubicBezTo>
                    <a:pt x="110407" y="797852"/>
                    <a:pt x="96576" y="793065"/>
                    <a:pt x="98970" y="788278"/>
                  </a:cubicBezTo>
                  <a:cubicBezTo>
                    <a:pt x="101364" y="783490"/>
                    <a:pt x="101364" y="776841"/>
                    <a:pt x="96576" y="773649"/>
                  </a:cubicBezTo>
                  <a:cubicBezTo>
                    <a:pt x="91789" y="770457"/>
                    <a:pt x="94980" y="745988"/>
                    <a:pt x="100566" y="745190"/>
                  </a:cubicBezTo>
                  <a:cubicBezTo>
                    <a:pt x="106151" y="744392"/>
                    <a:pt x="102162" y="722316"/>
                    <a:pt x="102162" y="715933"/>
                  </a:cubicBezTo>
                  <a:cubicBezTo>
                    <a:pt x="102162" y="709550"/>
                    <a:pt x="95512" y="702900"/>
                    <a:pt x="96576" y="697315"/>
                  </a:cubicBezTo>
                  <a:cubicBezTo>
                    <a:pt x="97374" y="691463"/>
                    <a:pt x="104024" y="689868"/>
                    <a:pt x="104024" y="678431"/>
                  </a:cubicBezTo>
                  <a:cubicBezTo>
                    <a:pt x="104024" y="666994"/>
                    <a:pt x="106417" y="662206"/>
                    <a:pt x="111471" y="661408"/>
                  </a:cubicBezTo>
                  <a:cubicBezTo>
                    <a:pt x="116258" y="660611"/>
                    <a:pt x="112269" y="647578"/>
                    <a:pt x="113066" y="640929"/>
                  </a:cubicBezTo>
                  <a:cubicBezTo>
                    <a:pt x="113864" y="634279"/>
                    <a:pt x="126897" y="640929"/>
                    <a:pt x="128493" y="630290"/>
                  </a:cubicBezTo>
                  <a:cubicBezTo>
                    <a:pt x="130089" y="619651"/>
                    <a:pt x="120248" y="621247"/>
                    <a:pt x="121844" y="614863"/>
                  </a:cubicBezTo>
                  <a:cubicBezTo>
                    <a:pt x="123705" y="607150"/>
                    <a:pt x="121046" y="597043"/>
                    <a:pt x="121046" y="578957"/>
                  </a:cubicBezTo>
                  <a:cubicBezTo>
                    <a:pt x="121046" y="561137"/>
                    <a:pt x="135674" y="556881"/>
                    <a:pt x="141526" y="552094"/>
                  </a:cubicBezTo>
                  <a:cubicBezTo>
                    <a:pt x="147111" y="547306"/>
                    <a:pt x="134078" y="521241"/>
                    <a:pt x="141526" y="517783"/>
                  </a:cubicBezTo>
                  <a:cubicBezTo>
                    <a:pt x="148973" y="514592"/>
                    <a:pt x="143919" y="502357"/>
                    <a:pt x="149771" y="498101"/>
                  </a:cubicBezTo>
                  <a:cubicBezTo>
                    <a:pt x="155622" y="494112"/>
                    <a:pt x="153760" y="485069"/>
                    <a:pt x="157218" y="475228"/>
                  </a:cubicBezTo>
                  <a:cubicBezTo>
                    <a:pt x="160410" y="465387"/>
                    <a:pt x="150835" y="460599"/>
                    <a:pt x="150835" y="451556"/>
                  </a:cubicBezTo>
                  <a:cubicBezTo>
                    <a:pt x="150835" y="442513"/>
                    <a:pt x="149239" y="434268"/>
                    <a:pt x="141791" y="424693"/>
                  </a:cubicBezTo>
                  <a:cubicBezTo>
                    <a:pt x="134344" y="414852"/>
                    <a:pt x="137004" y="395436"/>
                    <a:pt x="141791" y="395436"/>
                  </a:cubicBezTo>
                  <a:cubicBezTo>
                    <a:pt x="146579" y="395436"/>
                    <a:pt x="144185" y="376818"/>
                    <a:pt x="153228" y="374158"/>
                  </a:cubicBezTo>
                  <a:cubicBezTo>
                    <a:pt x="162271" y="371765"/>
                    <a:pt x="157218" y="357934"/>
                    <a:pt x="153228" y="346497"/>
                  </a:cubicBezTo>
                  <a:cubicBezTo>
                    <a:pt x="149239" y="335060"/>
                    <a:pt x="160676" y="340911"/>
                    <a:pt x="160676" y="331869"/>
                  </a:cubicBezTo>
                  <a:cubicBezTo>
                    <a:pt x="160676" y="322826"/>
                    <a:pt x="165463" y="310591"/>
                    <a:pt x="172910" y="307399"/>
                  </a:cubicBezTo>
                  <a:cubicBezTo>
                    <a:pt x="180357" y="304207"/>
                    <a:pt x="181156" y="290377"/>
                    <a:pt x="181156" y="284525"/>
                  </a:cubicBezTo>
                  <a:cubicBezTo>
                    <a:pt x="181156" y="278940"/>
                    <a:pt x="191794" y="276280"/>
                    <a:pt x="197380" y="271493"/>
                  </a:cubicBezTo>
                  <a:cubicBezTo>
                    <a:pt x="202965" y="266705"/>
                    <a:pt x="187539" y="258460"/>
                    <a:pt x="196582" y="253407"/>
                  </a:cubicBezTo>
                  <a:cubicBezTo>
                    <a:pt x="205625" y="248619"/>
                    <a:pt x="189135" y="228139"/>
                    <a:pt x="194188" y="224150"/>
                  </a:cubicBezTo>
                  <a:cubicBezTo>
                    <a:pt x="198976" y="219894"/>
                    <a:pt x="194986" y="211117"/>
                    <a:pt x="195784" y="204468"/>
                  </a:cubicBezTo>
                  <a:cubicBezTo>
                    <a:pt x="196582" y="198084"/>
                    <a:pt x="223445" y="185850"/>
                    <a:pt x="226903" y="179998"/>
                  </a:cubicBezTo>
                  <a:cubicBezTo>
                    <a:pt x="229296" y="175743"/>
                    <a:pt x="231690" y="161114"/>
                    <a:pt x="232488" y="148348"/>
                  </a:cubicBezTo>
                  <a:cubicBezTo>
                    <a:pt x="223977" y="153667"/>
                    <a:pt x="216796" y="156859"/>
                    <a:pt x="215466" y="153667"/>
                  </a:cubicBezTo>
                  <a:cubicBezTo>
                    <a:pt x="213072" y="148081"/>
                    <a:pt x="216264" y="131059"/>
                    <a:pt x="209083" y="123878"/>
                  </a:cubicBezTo>
                  <a:cubicBezTo>
                    <a:pt x="201901" y="116697"/>
                    <a:pt x="206689" y="102068"/>
                    <a:pt x="199508" y="98876"/>
                  </a:cubicBezTo>
                  <a:cubicBezTo>
                    <a:pt x="192326" y="95685"/>
                    <a:pt x="183549" y="81056"/>
                    <a:pt x="189933" y="76269"/>
                  </a:cubicBezTo>
                  <a:cubicBezTo>
                    <a:pt x="196316" y="71481"/>
                    <a:pt x="189933" y="61906"/>
                    <a:pt x="195518" y="57119"/>
                  </a:cubicBezTo>
                  <a:cubicBezTo>
                    <a:pt x="201103" y="52331"/>
                    <a:pt x="192326" y="51533"/>
                    <a:pt x="184347" y="41959"/>
                  </a:cubicBezTo>
                  <a:cubicBezTo>
                    <a:pt x="176368" y="32383"/>
                    <a:pt x="187539" y="20149"/>
                    <a:pt x="177964" y="12967"/>
                  </a:cubicBezTo>
                  <a:cubicBezTo>
                    <a:pt x="168389" y="5786"/>
                    <a:pt x="168389" y="-2991"/>
                    <a:pt x="165995" y="999"/>
                  </a:cubicBezTo>
                  <a:cubicBezTo>
                    <a:pt x="163601" y="4988"/>
                    <a:pt x="162803" y="18819"/>
                    <a:pt x="154824" y="22808"/>
                  </a:cubicBezTo>
                  <a:cubicBezTo>
                    <a:pt x="153494" y="23340"/>
                    <a:pt x="151367" y="24936"/>
                    <a:pt x="148973" y="27064"/>
                  </a:cubicBezTo>
                  <a:cubicBezTo>
                    <a:pt x="148973" y="33713"/>
                    <a:pt x="146579" y="44884"/>
                    <a:pt x="149239" y="51533"/>
                  </a:cubicBezTo>
                  <a:cubicBezTo>
                    <a:pt x="152962" y="60577"/>
                    <a:pt x="154558" y="104462"/>
                    <a:pt x="151101" y="121484"/>
                  </a:cubicBezTo>
                  <a:cubicBezTo>
                    <a:pt x="147377" y="138240"/>
                    <a:pt x="143919" y="152337"/>
                    <a:pt x="140196" y="162444"/>
                  </a:cubicBezTo>
                  <a:cubicBezTo>
                    <a:pt x="136472" y="172817"/>
                    <a:pt x="148707" y="173349"/>
                    <a:pt x="143919" y="178136"/>
                  </a:cubicBezTo>
                  <a:cubicBezTo>
                    <a:pt x="139132" y="182924"/>
                    <a:pt x="140994" y="194893"/>
                    <a:pt x="140994" y="214309"/>
                  </a:cubicBezTo>
                  <a:cubicBezTo>
                    <a:pt x="140994" y="233725"/>
                    <a:pt x="129557" y="266173"/>
                    <a:pt x="129025" y="276280"/>
                  </a:cubicBezTo>
                  <a:cubicBezTo>
                    <a:pt x="128493" y="286653"/>
                    <a:pt x="120514" y="293036"/>
                    <a:pt x="121844" y="304739"/>
                  </a:cubicBezTo>
                  <a:cubicBezTo>
                    <a:pt x="123173" y="316176"/>
                    <a:pt x="116524" y="322826"/>
                    <a:pt x="109875" y="328145"/>
                  </a:cubicBezTo>
                  <a:cubicBezTo>
                    <a:pt x="103225" y="333464"/>
                    <a:pt x="120780" y="351019"/>
                    <a:pt x="120248" y="360593"/>
                  </a:cubicBezTo>
                  <a:cubicBezTo>
                    <a:pt x="119716" y="370168"/>
                    <a:pt x="106949" y="374424"/>
                    <a:pt x="109875" y="390116"/>
                  </a:cubicBezTo>
                  <a:cubicBezTo>
                    <a:pt x="113598" y="409533"/>
                    <a:pt x="109875" y="443045"/>
                    <a:pt x="109875" y="449694"/>
                  </a:cubicBezTo>
                  <a:cubicBezTo>
                    <a:pt x="109875" y="456344"/>
                    <a:pt x="102162" y="455546"/>
                    <a:pt x="103757" y="468312"/>
                  </a:cubicBezTo>
                  <a:cubicBezTo>
                    <a:pt x="105619" y="481079"/>
                    <a:pt x="96044" y="484005"/>
                    <a:pt x="94182" y="502091"/>
                  </a:cubicBezTo>
                  <a:cubicBezTo>
                    <a:pt x="92321" y="520177"/>
                    <a:pt x="78490" y="545977"/>
                    <a:pt x="73171" y="559807"/>
                  </a:cubicBezTo>
                  <a:cubicBezTo>
                    <a:pt x="67851" y="573637"/>
                    <a:pt x="67851" y="581351"/>
                    <a:pt x="60404" y="581351"/>
                  </a:cubicBezTo>
                  <a:cubicBezTo>
                    <a:pt x="53223" y="581351"/>
                    <a:pt x="51361" y="589330"/>
                    <a:pt x="56680" y="601299"/>
                  </a:cubicBezTo>
                  <a:cubicBezTo>
                    <a:pt x="62000" y="613267"/>
                    <a:pt x="52957" y="623640"/>
                    <a:pt x="60404" y="635609"/>
                  </a:cubicBezTo>
                  <a:cubicBezTo>
                    <a:pt x="67585" y="647578"/>
                    <a:pt x="65191" y="651833"/>
                    <a:pt x="61468" y="663270"/>
                  </a:cubicBezTo>
                  <a:cubicBezTo>
                    <a:pt x="57744" y="674707"/>
                    <a:pt x="52957" y="675239"/>
                    <a:pt x="52957" y="686144"/>
                  </a:cubicBezTo>
                  <a:cubicBezTo>
                    <a:pt x="52957" y="697049"/>
                    <a:pt x="44446" y="706092"/>
                    <a:pt x="49233" y="718061"/>
                  </a:cubicBezTo>
                  <a:cubicBezTo>
                    <a:pt x="54021" y="730029"/>
                    <a:pt x="52957" y="734285"/>
                    <a:pt x="46839" y="734285"/>
                  </a:cubicBezTo>
                  <a:cubicBezTo>
                    <a:pt x="40722" y="734285"/>
                    <a:pt x="37796" y="743860"/>
                    <a:pt x="35402" y="763808"/>
                  </a:cubicBezTo>
                  <a:cubicBezTo>
                    <a:pt x="33009" y="783756"/>
                    <a:pt x="33541" y="782958"/>
                    <a:pt x="48169" y="781894"/>
                  </a:cubicBezTo>
                  <a:cubicBezTo>
                    <a:pt x="62532" y="780564"/>
                    <a:pt x="51095" y="732955"/>
                    <a:pt x="60138" y="732955"/>
                  </a:cubicBezTo>
                  <a:cubicBezTo>
                    <a:pt x="69181" y="732955"/>
                    <a:pt x="61202" y="724976"/>
                    <a:pt x="70511" y="722582"/>
                  </a:cubicBezTo>
                  <a:cubicBezTo>
                    <a:pt x="79554" y="720189"/>
                    <a:pt x="71575" y="731093"/>
                    <a:pt x="77692" y="732955"/>
                  </a:cubicBezTo>
                  <a:cubicBezTo>
                    <a:pt x="83810" y="734817"/>
                    <a:pt x="88065" y="739604"/>
                    <a:pt x="79554" y="744924"/>
                  </a:cubicBezTo>
                  <a:cubicBezTo>
                    <a:pt x="71043" y="750243"/>
                    <a:pt x="81416" y="761148"/>
                    <a:pt x="77160" y="767797"/>
                  </a:cubicBezTo>
                  <a:cubicBezTo>
                    <a:pt x="72905" y="774447"/>
                    <a:pt x="66787" y="781628"/>
                    <a:pt x="70511" y="789341"/>
                  </a:cubicBezTo>
                  <a:cubicBezTo>
                    <a:pt x="74235" y="797321"/>
                    <a:pt x="66255" y="796523"/>
                    <a:pt x="65723" y="806896"/>
                  </a:cubicBezTo>
                  <a:cubicBezTo>
                    <a:pt x="65191" y="817002"/>
                    <a:pt x="71043" y="817800"/>
                    <a:pt x="67053" y="820194"/>
                  </a:cubicBezTo>
                  <a:cubicBezTo>
                    <a:pt x="62798" y="822588"/>
                    <a:pt x="72373" y="830567"/>
                    <a:pt x="66521" y="831631"/>
                  </a:cubicBezTo>
                  <a:cubicBezTo>
                    <a:pt x="60404" y="832695"/>
                    <a:pt x="64128" y="840674"/>
                    <a:pt x="67851" y="847855"/>
                  </a:cubicBezTo>
                  <a:cubicBezTo>
                    <a:pt x="71575" y="855037"/>
                    <a:pt x="60138" y="850781"/>
                    <a:pt x="54021" y="855568"/>
                  </a:cubicBezTo>
                  <a:cubicBezTo>
                    <a:pt x="47903" y="860356"/>
                    <a:pt x="60138" y="867005"/>
                    <a:pt x="56414" y="873655"/>
                  </a:cubicBezTo>
                  <a:cubicBezTo>
                    <a:pt x="52691" y="880304"/>
                    <a:pt x="43116" y="869931"/>
                    <a:pt x="38860" y="866474"/>
                  </a:cubicBezTo>
                  <a:cubicBezTo>
                    <a:pt x="34605" y="863016"/>
                    <a:pt x="45510" y="855568"/>
                    <a:pt x="50829" y="848387"/>
                  </a:cubicBezTo>
                  <a:cubicBezTo>
                    <a:pt x="56148" y="841206"/>
                    <a:pt x="45510" y="824982"/>
                    <a:pt x="36466" y="828439"/>
                  </a:cubicBezTo>
                  <a:cubicBezTo>
                    <a:pt x="27423" y="832163"/>
                    <a:pt x="45510" y="842270"/>
                    <a:pt x="45510" y="850249"/>
                  </a:cubicBezTo>
                  <a:cubicBezTo>
                    <a:pt x="45510" y="858228"/>
                    <a:pt x="30349" y="848387"/>
                    <a:pt x="31147" y="856898"/>
                  </a:cubicBezTo>
                  <a:cubicBezTo>
                    <a:pt x="31679" y="865410"/>
                    <a:pt x="20774" y="862218"/>
                    <a:pt x="15455" y="868335"/>
                  </a:cubicBezTo>
                  <a:cubicBezTo>
                    <a:pt x="10135" y="874453"/>
                    <a:pt x="22636" y="879772"/>
                    <a:pt x="16784" y="881634"/>
                  </a:cubicBezTo>
                  <a:cubicBezTo>
                    <a:pt x="10667" y="883495"/>
                    <a:pt x="560" y="891741"/>
                    <a:pt x="28" y="897858"/>
                  </a:cubicBezTo>
                  <a:cubicBezTo>
                    <a:pt x="-504" y="903976"/>
                    <a:pt x="6677" y="905040"/>
                    <a:pt x="6677" y="899188"/>
                  </a:cubicBezTo>
                  <a:cubicBezTo>
                    <a:pt x="6677" y="893071"/>
                    <a:pt x="16253" y="891475"/>
                    <a:pt x="19444" y="899188"/>
                  </a:cubicBezTo>
                  <a:cubicBezTo>
                    <a:pt x="22370" y="907167"/>
                    <a:pt x="26625" y="899188"/>
                    <a:pt x="35137" y="901050"/>
                  </a:cubicBezTo>
                  <a:cubicBezTo>
                    <a:pt x="43648" y="902912"/>
                    <a:pt x="42318" y="915412"/>
                    <a:pt x="37530" y="914880"/>
                  </a:cubicBezTo>
                  <a:cubicBezTo>
                    <a:pt x="32743" y="914349"/>
                    <a:pt x="27955" y="922860"/>
                    <a:pt x="29019" y="931903"/>
                  </a:cubicBezTo>
                  <a:cubicBezTo>
                    <a:pt x="30083" y="940946"/>
                    <a:pt x="47105" y="931903"/>
                    <a:pt x="54287" y="934297"/>
                  </a:cubicBezTo>
                  <a:cubicBezTo>
                    <a:pt x="61468" y="936690"/>
                    <a:pt x="59074" y="949457"/>
                    <a:pt x="54819" y="945201"/>
                  </a:cubicBezTo>
                  <a:cubicBezTo>
                    <a:pt x="50563" y="940946"/>
                    <a:pt x="40988" y="933764"/>
                    <a:pt x="36732" y="940946"/>
                  </a:cubicBezTo>
                  <a:cubicBezTo>
                    <a:pt x="32477" y="948127"/>
                    <a:pt x="25828" y="944669"/>
                    <a:pt x="20508" y="942009"/>
                  </a:cubicBezTo>
                  <a:cubicBezTo>
                    <a:pt x="15189" y="939616"/>
                    <a:pt x="-4227" y="952382"/>
                    <a:pt x="2422" y="957170"/>
                  </a:cubicBezTo>
                  <a:cubicBezTo>
                    <a:pt x="9071" y="961957"/>
                    <a:pt x="8539" y="969937"/>
                    <a:pt x="12795" y="969139"/>
                  </a:cubicBezTo>
                  <a:cubicBezTo>
                    <a:pt x="17050" y="968607"/>
                    <a:pt x="23700" y="965415"/>
                    <a:pt x="26093" y="960628"/>
                  </a:cubicBezTo>
                  <a:cubicBezTo>
                    <a:pt x="28487" y="955840"/>
                    <a:pt x="36998" y="951053"/>
                    <a:pt x="37530" y="961691"/>
                  </a:cubicBezTo>
                  <a:cubicBezTo>
                    <a:pt x="38062" y="972596"/>
                    <a:pt x="26093" y="967011"/>
                    <a:pt x="23700" y="973128"/>
                  </a:cubicBezTo>
                  <a:cubicBezTo>
                    <a:pt x="21306" y="979246"/>
                    <a:pt x="16518" y="984033"/>
                    <a:pt x="9337" y="989353"/>
                  </a:cubicBezTo>
                  <a:cubicBezTo>
                    <a:pt x="2156" y="994672"/>
                    <a:pt x="9337" y="1003981"/>
                    <a:pt x="15455" y="1000790"/>
                  </a:cubicBezTo>
                  <a:cubicBezTo>
                    <a:pt x="21572" y="997598"/>
                    <a:pt x="13593" y="1007971"/>
                    <a:pt x="22104" y="1009301"/>
                  </a:cubicBezTo>
                  <a:cubicBezTo>
                    <a:pt x="29817" y="1010365"/>
                    <a:pt x="32477" y="1004513"/>
                    <a:pt x="30615" y="998396"/>
                  </a:cubicBezTo>
                  <a:cubicBezTo>
                    <a:pt x="28753" y="992278"/>
                    <a:pt x="34871" y="979246"/>
                    <a:pt x="42052" y="985629"/>
                  </a:cubicBezTo>
                  <a:cubicBezTo>
                    <a:pt x="49233" y="992278"/>
                    <a:pt x="38328" y="998928"/>
                    <a:pt x="38328" y="1004779"/>
                  </a:cubicBezTo>
                  <a:cubicBezTo>
                    <a:pt x="38328" y="1010896"/>
                    <a:pt x="34073" y="1018610"/>
                    <a:pt x="34073" y="1025259"/>
                  </a:cubicBezTo>
                  <a:cubicBezTo>
                    <a:pt x="34073" y="1031908"/>
                    <a:pt x="26360" y="1028185"/>
                    <a:pt x="26891" y="1035632"/>
                  </a:cubicBezTo>
                  <a:cubicBezTo>
                    <a:pt x="27423" y="1042813"/>
                    <a:pt x="10135" y="1038026"/>
                    <a:pt x="17848" y="1042813"/>
                  </a:cubicBezTo>
                  <a:cubicBezTo>
                    <a:pt x="25562" y="1047601"/>
                    <a:pt x="13061" y="1054250"/>
                    <a:pt x="17316" y="1059037"/>
                  </a:cubicBezTo>
                  <a:cubicBezTo>
                    <a:pt x="21572" y="1063825"/>
                    <a:pt x="25030" y="1052388"/>
                    <a:pt x="31679" y="1054782"/>
                  </a:cubicBezTo>
                  <a:cubicBezTo>
                    <a:pt x="38328" y="1057176"/>
                    <a:pt x="36998" y="1059037"/>
                    <a:pt x="45510" y="1055314"/>
                  </a:cubicBezTo>
                  <a:cubicBezTo>
                    <a:pt x="54021" y="1051590"/>
                    <a:pt x="58808" y="1061963"/>
                    <a:pt x="50829" y="1064357"/>
                  </a:cubicBezTo>
                  <a:cubicBezTo>
                    <a:pt x="43116" y="1066751"/>
                    <a:pt x="34605" y="1075794"/>
                    <a:pt x="38062" y="1077124"/>
                  </a:cubicBezTo>
                  <a:cubicBezTo>
                    <a:pt x="41786" y="1078454"/>
                    <a:pt x="51893" y="1071006"/>
                    <a:pt x="54287" y="1078985"/>
                  </a:cubicBezTo>
                  <a:cubicBezTo>
                    <a:pt x="56680" y="1086699"/>
                    <a:pt x="62798" y="1084305"/>
                    <a:pt x="63330" y="1076060"/>
                  </a:cubicBezTo>
                  <a:cubicBezTo>
                    <a:pt x="63862" y="1067549"/>
                    <a:pt x="78490" y="1074730"/>
                    <a:pt x="80884" y="1082177"/>
                  </a:cubicBezTo>
                  <a:cubicBezTo>
                    <a:pt x="83278" y="1089358"/>
                    <a:pt x="65723" y="1093614"/>
                    <a:pt x="56680" y="1091752"/>
                  </a:cubicBezTo>
                  <a:cubicBezTo>
                    <a:pt x="47637" y="1089890"/>
                    <a:pt x="42850" y="1100263"/>
                    <a:pt x="48967" y="1107976"/>
                  </a:cubicBezTo>
                  <a:cubicBezTo>
                    <a:pt x="55085" y="1115690"/>
                    <a:pt x="62266" y="1107976"/>
                    <a:pt x="68915" y="1101327"/>
                  </a:cubicBezTo>
                  <a:cubicBezTo>
                    <a:pt x="75564" y="1094678"/>
                    <a:pt x="108013" y="1096540"/>
                    <a:pt x="110407" y="1103721"/>
                  </a:cubicBezTo>
                  <a:cubicBezTo>
                    <a:pt x="112801" y="1110902"/>
                    <a:pt x="95246" y="1105051"/>
                    <a:pt x="93651" y="1109040"/>
                  </a:cubicBezTo>
                  <a:cubicBezTo>
                    <a:pt x="91789" y="1113296"/>
                    <a:pt x="78490" y="1116754"/>
                    <a:pt x="76894" y="1111966"/>
                  </a:cubicBezTo>
                  <a:cubicBezTo>
                    <a:pt x="75032" y="1107179"/>
                    <a:pt x="62532" y="1113828"/>
                    <a:pt x="61734" y="1121541"/>
                  </a:cubicBezTo>
                  <a:cubicBezTo>
                    <a:pt x="61202" y="1129254"/>
                    <a:pt x="51361" y="1129254"/>
                    <a:pt x="62266" y="1132446"/>
                  </a:cubicBezTo>
                  <a:cubicBezTo>
                    <a:pt x="73171" y="1135372"/>
                    <a:pt x="70245" y="1121009"/>
                    <a:pt x="87001" y="1122073"/>
                  </a:cubicBezTo>
                  <a:cubicBezTo>
                    <a:pt x="103757" y="1123403"/>
                    <a:pt x="112801" y="1106381"/>
                    <a:pt x="117854" y="1115956"/>
                  </a:cubicBezTo>
                  <a:cubicBezTo>
                    <a:pt x="122642" y="1125531"/>
                    <a:pt x="104024" y="1133510"/>
                    <a:pt x="97374" y="1127393"/>
                  </a:cubicBezTo>
                  <a:cubicBezTo>
                    <a:pt x="90725" y="1121275"/>
                    <a:pt x="83012" y="1131648"/>
                    <a:pt x="83544" y="1140691"/>
                  </a:cubicBezTo>
                  <a:cubicBezTo>
                    <a:pt x="84076" y="1149734"/>
                    <a:pt x="64128" y="1138297"/>
                    <a:pt x="54553" y="1137233"/>
                  </a:cubicBezTo>
                  <a:cubicBezTo>
                    <a:pt x="44978" y="1135904"/>
                    <a:pt x="49233" y="1146277"/>
                    <a:pt x="57478" y="1155320"/>
                  </a:cubicBezTo>
                  <a:cubicBezTo>
                    <a:pt x="65989" y="1164363"/>
                    <a:pt x="70777" y="1154256"/>
                    <a:pt x="80884" y="1160639"/>
                  </a:cubicBezTo>
                  <a:cubicBezTo>
                    <a:pt x="91257" y="1167288"/>
                    <a:pt x="91257" y="1174470"/>
                    <a:pt x="98438" y="1167820"/>
                  </a:cubicBezTo>
                  <a:cubicBezTo>
                    <a:pt x="105619" y="1161171"/>
                    <a:pt x="98438" y="1161703"/>
                    <a:pt x="93651" y="1158777"/>
                  </a:cubicBezTo>
                  <a:cubicBezTo>
                    <a:pt x="88863" y="1155586"/>
                    <a:pt x="93119" y="1145478"/>
                    <a:pt x="104555" y="1150798"/>
                  </a:cubicBezTo>
                  <a:cubicBezTo>
                    <a:pt x="115992" y="1156117"/>
                    <a:pt x="129291" y="1146011"/>
                    <a:pt x="125567" y="1131648"/>
                  </a:cubicBezTo>
                  <a:cubicBezTo>
                    <a:pt x="121844" y="1117285"/>
                    <a:pt x="135940" y="1110636"/>
                    <a:pt x="149771" y="1105849"/>
                  </a:cubicBezTo>
                  <a:cubicBezTo>
                    <a:pt x="163601" y="1101061"/>
                    <a:pt x="156420" y="1114892"/>
                    <a:pt x="146047" y="1119147"/>
                  </a:cubicBezTo>
                  <a:cubicBezTo>
                    <a:pt x="135674" y="1123403"/>
                    <a:pt x="134078" y="1126329"/>
                    <a:pt x="141791" y="1134840"/>
                  </a:cubicBezTo>
                  <a:cubicBezTo>
                    <a:pt x="149505" y="1143351"/>
                    <a:pt x="159878" y="1129520"/>
                    <a:pt x="166527" y="1136169"/>
                  </a:cubicBezTo>
                  <a:cubicBezTo>
                    <a:pt x="173176" y="1142819"/>
                    <a:pt x="154558" y="1141489"/>
                    <a:pt x="151367" y="1148138"/>
                  </a:cubicBezTo>
                  <a:cubicBezTo>
                    <a:pt x="148441" y="1154788"/>
                    <a:pt x="162803" y="1162501"/>
                    <a:pt x="152696" y="1167288"/>
                  </a:cubicBezTo>
                  <a:cubicBezTo>
                    <a:pt x="142590" y="1172076"/>
                    <a:pt x="147377" y="1147340"/>
                    <a:pt x="141260" y="1144947"/>
                  </a:cubicBezTo>
                  <a:cubicBezTo>
                    <a:pt x="135142" y="1142553"/>
                    <a:pt x="129823" y="1148138"/>
                    <a:pt x="135940" y="1161703"/>
                  </a:cubicBezTo>
                  <a:cubicBezTo>
                    <a:pt x="142058" y="1175534"/>
                    <a:pt x="128759" y="1163565"/>
                    <a:pt x="122642" y="1156915"/>
                  </a:cubicBezTo>
                  <a:cubicBezTo>
                    <a:pt x="116524" y="1150266"/>
                    <a:pt x="108279" y="1159841"/>
                    <a:pt x="115460" y="1167288"/>
                  </a:cubicBezTo>
                  <a:cubicBezTo>
                    <a:pt x="122642" y="1174470"/>
                    <a:pt x="101630" y="1166756"/>
                    <a:pt x="101630" y="1178193"/>
                  </a:cubicBezTo>
                  <a:cubicBezTo>
                    <a:pt x="101630" y="1189630"/>
                    <a:pt x="110673" y="1180055"/>
                    <a:pt x="121578" y="1182449"/>
                  </a:cubicBezTo>
                  <a:cubicBezTo>
                    <a:pt x="132482" y="1184843"/>
                    <a:pt x="127695" y="1200535"/>
                    <a:pt x="135408" y="1206652"/>
                  </a:cubicBezTo>
                  <a:cubicBezTo>
                    <a:pt x="143121" y="1212770"/>
                    <a:pt x="136472" y="1187236"/>
                    <a:pt x="144983" y="1185641"/>
                  </a:cubicBezTo>
                  <a:cubicBezTo>
                    <a:pt x="153494" y="1183779"/>
                    <a:pt x="145515" y="1204791"/>
                    <a:pt x="164399" y="1210908"/>
                  </a:cubicBezTo>
                  <a:cubicBezTo>
                    <a:pt x="183017" y="1217025"/>
                    <a:pt x="165729" y="1207450"/>
                    <a:pt x="173974" y="1201333"/>
                  </a:cubicBezTo>
                  <a:cubicBezTo>
                    <a:pt x="182485" y="1195216"/>
                    <a:pt x="193124" y="1219419"/>
                    <a:pt x="202433" y="1221813"/>
                  </a:cubicBezTo>
                  <a:cubicBezTo>
                    <a:pt x="211476" y="1224207"/>
                    <a:pt x="205359" y="1210908"/>
                    <a:pt x="198710" y="1203727"/>
                  </a:cubicBezTo>
                  <a:cubicBezTo>
                    <a:pt x="192060" y="1196545"/>
                    <a:pt x="205359" y="1200801"/>
                    <a:pt x="214402" y="1203727"/>
                  </a:cubicBezTo>
                  <a:cubicBezTo>
                    <a:pt x="223445" y="1206918"/>
                    <a:pt x="230626" y="1207982"/>
                    <a:pt x="232488" y="1201333"/>
                  </a:cubicBezTo>
                  <a:cubicBezTo>
                    <a:pt x="233286" y="1198939"/>
                    <a:pt x="234882" y="1198939"/>
                    <a:pt x="237010" y="1199471"/>
                  </a:cubicBezTo>
                  <a:cubicBezTo>
                    <a:pt x="227701" y="1193354"/>
                    <a:pt x="195518" y="1197875"/>
                    <a:pt x="191262" y="1197077"/>
                  </a:cubicBezTo>
                  <a:cubicBezTo>
                    <a:pt x="187007" y="1196280"/>
                    <a:pt x="190199" y="1124201"/>
                    <a:pt x="190996" y="1107711"/>
                  </a:cubicBezTo>
                  <a:cubicBezTo>
                    <a:pt x="190465" y="1107445"/>
                    <a:pt x="189667" y="1107445"/>
                    <a:pt x="189135" y="1107445"/>
                  </a:cubicBezTo>
                  <a:cubicBezTo>
                    <a:pt x="181421" y="1107445"/>
                    <a:pt x="163867" y="1109306"/>
                    <a:pt x="166793" y="1097072"/>
                  </a:cubicBezTo>
                  <a:cubicBezTo>
                    <a:pt x="167325" y="1094944"/>
                    <a:pt x="168389" y="1093614"/>
                    <a:pt x="169985" y="1093082"/>
                  </a:cubicBezTo>
                  <a:cubicBezTo>
                    <a:pt x="166527" y="1089890"/>
                    <a:pt x="161474" y="1086167"/>
                    <a:pt x="155356" y="1084571"/>
                  </a:cubicBezTo>
                  <a:cubicBezTo>
                    <a:pt x="140196" y="1082177"/>
                    <a:pt x="110939" y="1085369"/>
                    <a:pt x="104289" y="108616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35" name="Freeform: Shape 334">
              <a:extLst>
                <a:ext uri="{FF2B5EF4-FFF2-40B4-BE49-F238E27FC236}">
                  <a16:creationId xmlns:a16="http://schemas.microsoft.com/office/drawing/2014/main" id="{04151ECD-2E2A-4D12-96C2-4C4834E7464A}"/>
                </a:ext>
              </a:extLst>
            </p:cNvPr>
            <p:cNvSpPr/>
            <p:nvPr/>
          </p:nvSpPr>
          <p:spPr>
            <a:xfrm>
              <a:off x="4350798" y="5570865"/>
              <a:ext cx="202482" cy="205320"/>
            </a:xfrm>
            <a:custGeom>
              <a:avLst/>
              <a:gdLst>
                <a:gd name="connsiteX0" fmla="*/ 231396 w 234955"/>
                <a:gd name="connsiteY0" fmla="*/ 130392 h 238248"/>
                <a:gd name="connsiteX1" fmla="*/ 208523 w 234955"/>
                <a:gd name="connsiteY1" fmla="*/ 135179 h 238248"/>
                <a:gd name="connsiteX2" fmla="*/ 195490 w 234955"/>
                <a:gd name="connsiteY2" fmla="*/ 105124 h 238248"/>
                <a:gd name="connsiteX3" fmla="*/ 176606 w 234955"/>
                <a:gd name="connsiteY3" fmla="*/ 82250 h 238248"/>
                <a:gd name="connsiteX4" fmla="*/ 152934 w 234955"/>
                <a:gd name="connsiteY4" fmla="*/ 79857 h 238248"/>
                <a:gd name="connsiteX5" fmla="*/ 139104 w 234955"/>
                <a:gd name="connsiteY5" fmla="*/ 57781 h 238248"/>
                <a:gd name="connsiteX6" fmla="*/ 134050 w 234955"/>
                <a:gd name="connsiteY6" fmla="*/ 24269 h 238248"/>
                <a:gd name="connsiteX7" fmla="*/ 132986 w 234955"/>
                <a:gd name="connsiteY7" fmla="*/ 9640 h 238248"/>
                <a:gd name="connsiteX8" fmla="*/ 128465 w 234955"/>
                <a:gd name="connsiteY8" fmla="*/ 11236 h 238248"/>
                <a:gd name="connsiteX9" fmla="*/ 102665 w 234955"/>
                <a:gd name="connsiteY9" fmla="*/ 65 h 238248"/>
                <a:gd name="connsiteX10" fmla="*/ 71281 w 234955"/>
                <a:gd name="connsiteY10" fmla="*/ 3257 h 238248"/>
                <a:gd name="connsiteX11" fmla="*/ 38300 w 234955"/>
                <a:gd name="connsiteY11" fmla="*/ 8842 h 238248"/>
                <a:gd name="connsiteX12" fmla="*/ 17288 w 234955"/>
                <a:gd name="connsiteY12" fmla="*/ 34642 h 238248"/>
                <a:gd name="connsiteX13" fmla="*/ 9309 w 234955"/>
                <a:gd name="connsiteY13" fmla="*/ 76399 h 238248"/>
                <a:gd name="connsiteX14" fmla="*/ 0 w 234955"/>
                <a:gd name="connsiteY14" fmla="*/ 76133 h 238248"/>
                <a:gd name="connsiteX15" fmla="*/ 37768 w 234955"/>
                <a:gd name="connsiteY15" fmla="*/ 114699 h 238248"/>
                <a:gd name="connsiteX16" fmla="*/ 68089 w 234955"/>
                <a:gd name="connsiteY16" fmla="*/ 133583 h 238248"/>
                <a:gd name="connsiteX17" fmla="*/ 98410 w 234955"/>
                <a:gd name="connsiteY17" fmla="*/ 149010 h 238248"/>
                <a:gd name="connsiteX18" fmla="*/ 148945 w 234955"/>
                <a:gd name="connsiteY18" fmla="*/ 174277 h 238248"/>
                <a:gd name="connsiteX19" fmla="*/ 127667 w 234955"/>
                <a:gd name="connsiteY19" fmla="*/ 210981 h 238248"/>
                <a:gd name="connsiteX20" fmla="*/ 118624 w 234955"/>
                <a:gd name="connsiteY20" fmla="*/ 229067 h 238248"/>
                <a:gd name="connsiteX21" fmla="*/ 143891 w 234955"/>
                <a:gd name="connsiteY21" fmla="*/ 234653 h 238248"/>
                <a:gd name="connsiteX22" fmla="*/ 169957 w 234955"/>
                <a:gd name="connsiteY22" fmla="*/ 237047 h 238248"/>
                <a:gd name="connsiteX23" fmla="*/ 193628 w 234955"/>
                <a:gd name="connsiteY23" fmla="*/ 232259 h 238248"/>
                <a:gd name="connsiteX24" fmla="*/ 214906 w 234955"/>
                <a:gd name="connsiteY24" fmla="*/ 221620 h 238248"/>
                <a:gd name="connsiteX25" fmla="*/ 228736 w 234955"/>
                <a:gd name="connsiteY25" fmla="*/ 181724 h 238248"/>
                <a:gd name="connsiteX26" fmla="*/ 231396 w 234955"/>
                <a:gd name="connsiteY26" fmla="*/ 130392 h 23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5" h="238248">
                  <a:moveTo>
                    <a:pt x="231396" y="130392"/>
                  </a:moveTo>
                  <a:cubicBezTo>
                    <a:pt x="221555" y="125604"/>
                    <a:pt x="211714" y="135179"/>
                    <a:pt x="208523" y="135179"/>
                  </a:cubicBezTo>
                  <a:cubicBezTo>
                    <a:pt x="205331" y="135179"/>
                    <a:pt x="197884" y="113901"/>
                    <a:pt x="195490" y="105124"/>
                  </a:cubicBezTo>
                  <a:cubicBezTo>
                    <a:pt x="193096" y="96081"/>
                    <a:pt x="183255" y="78261"/>
                    <a:pt x="176606" y="82250"/>
                  </a:cubicBezTo>
                  <a:cubicBezTo>
                    <a:pt x="169957" y="86240"/>
                    <a:pt x="171818" y="80655"/>
                    <a:pt x="152934" y="79857"/>
                  </a:cubicBezTo>
                  <a:cubicBezTo>
                    <a:pt x="134050" y="79059"/>
                    <a:pt x="134848" y="75867"/>
                    <a:pt x="139104" y="57781"/>
                  </a:cubicBezTo>
                  <a:cubicBezTo>
                    <a:pt x="143093" y="39961"/>
                    <a:pt x="126869" y="28524"/>
                    <a:pt x="134050" y="24269"/>
                  </a:cubicBezTo>
                  <a:cubicBezTo>
                    <a:pt x="139636" y="21077"/>
                    <a:pt x="139104" y="17619"/>
                    <a:pt x="132986" y="9640"/>
                  </a:cubicBezTo>
                  <a:cubicBezTo>
                    <a:pt x="131390" y="10704"/>
                    <a:pt x="129795" y="11236"/>
                    <a:pt x="128465" y="11236"/>
                  </a:cubicBezTo>
                  <a:cubicBezTo>
                    <a:pt x="122081" y="11236"/>
                    <a:pt x="114102" y="65"/>
                    <a:pt x="102665" y="65"/>
                  </a:cubicBezTo>
                  <a:cubicBezTo>
                    <a:pt x="91495" y="65"/>
                    <a:pt x="79260" y="-733"/>
                    <a:pt x="71281" y="3257"/>
                  </a:cubicBezTo>
                  <a:cubicBezTo>
                    <a:pt x="63302" y="7246"/>
                    <a:pt x="47875" y="2459"/>
                    <a:pt x="38300" y="8842"/>
                  </a:cubicBezTo>
                  <a:cubicBezTo>
                    <a:pt x="28725" y="15225"/>
                    <a:pt x="16490" y="28790"/>
                    <a:pt x="17288" y="34642"/>
                  </a:cubicBezTo>
                  <a:cubicBezTo>
                    <a:pt x="18086" y="40227"/>
                    <a:pt x="14097" y="74803"/>
                    <a:pt x="9309" y="76399"/>
                  </a:cubicBezTo>
                  <a:cubicBezTo>
                    <a:pt x="7979" y="76931"/>
                    <a:pt x="4255" y="76665"/>
                    <a:pt x="0" y="76133"/>
                  </a:cubicBezTo>
                  <a:cubicBezTo>
                    <a:pt x="6383" y="87304"/>
                    <a:pt x="25533" y="107252"/>
                    <a:pt x="37768" y="114699"/>
                  </a:cubicBezTo>
                  <a:cubicBezTo>
                    <a:pt x="52397" y="123742"/>
                    <a:pt x="51599" y="131722"/>
                    <a:pt x="68089" y="133583"/>
                  </a:cubicBezTo>
                  <a:cubicBezTo>
                    <a:pt x="84313" y="135179"/>
                    <a:pt x="92559" y="141828"/>
                    <a:pt x="98410" y="149010"/>
                  </a:cubicBezTo>
                  <a:cubicBezTo>
                    <a:pt x="103995" y="156457"/>
                    <a:pt x="145753" y="168426"/>
                    <a:pt x="148945" y="174277"/>
                  </a:cubicBezTo>
                  <a:cubicBezTo>
                    <a:pt x="152136" y="179863"/>
                    <a:pt x="127667" y="196353"/>
                    <a:pt x="127667" y="210981"/>
                  </a:cubicBezTo>
                  <a:cubicBezTo>
                    <a:pt x="127667" y="225610"/>
                    <a:pt x="118624" y="224014"/>
                    <a:pt x="118624" y="229067"/>
                  </a:cubicBezTo>
                  <a:cubicBezTo>
                    <a:pt x="118624" y="233855"/>
                    <a:pt x="137508" y="230663"/>
                    <a:pt x="143891" y="234653"/>
                  </a:cubicBezTo>
                  <a:cubicBezTo>
                    <a:pt x="150540" y="238642"/>
                    <a:pt x="161711" y="232259"/>
                    <a:pt x="169957" y="237047"/>
                  </a:cubicBezTo>
                  <a:cubicBezTo>
                    <a:pt x="178202" y="241834"/>
                    <a:pt x="186979" y="230663"/>
                    <a:pt x="193628" y="232259"/>
                  </a:cubicBezTo>
                  <a:cubicBezTo>
                    <a:pt x="200012" y="233855"/>
                    <a:pt x="206661" y="220822"/>
                    <a:pt x="214906" y="221620"/>
                  </a:cubicBezTo>
                  <a:cubicBezTo>
                    <a:pt x="223151" y="222418"/>
                    <a:pt x="230332" y="193161"/>
                    <a:pt x="228736" y="181724"/>
                  </a:cubicBezTo>
                  <a:cubicBezTo>
                    <a:pt x="227406" y="170554"/>
                    <a:pt x="241237" y="135445"/>
                    <a:pt x="231396" y="13039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36" name="Freeform: Shape 335">
              <a:extLst>
                <a:ext uri="{FF2B5EF4-FFF2-40B4-BE49-F238E27FC236}">
                  <a16:creationId xmlns:a16="http://schemas.microsoft.com/office/drawing/2014/main" id="{DCAB571D-9076-4B00-8663-0CE337D25366}"/>
                </a:ext>
              </a:extLst>
            </p:cNvPr>
            <p:cNvSpPr/>
            <p:nvPr/>
          </p:nvSpPr>
          <p:spPr>
            <a:xfrm>
              <a:off x="3809044" y="4846256"/>
              <a:ext cx="75765" cy="62930"/>
            </a:xfrm>
            <a:custGeom>
              <a:avLst/>
              <a:gdLst>
                <a:gd name="connsiteX0" fmla="*/ 83661 w 87916"/>
                <a:gd name="connsiteY0" fmla="*/ 58128 h 73022"/>
                <a:gd name="connsiteX1" fmla="*/ 87916 w 87916"/>
                <a:gd name="connsiteY1" fmla="*/ 40840 h 73022"/>
                <a:gd name="connsiteX2" fmla="*/ 61053 w 87916"/>
                <a:gd name="connsiteY2" fmla="*/ 7327 h 73022"/>
                <a:gd name="connsiteX3" fmla="*/ 47488 w 87916"/>
                <a:gd name="connsiteY3" fmla="*/ 5731 h 73022"/>
                <a:gd name="connsiteX4" fmla="*/ 20625 w 87916"/>
                <a:gd name="connsiteY4" fmla="*/ 1210 h 73022"/>
                <a:gd name="connsiteX5" fmla="*/ 5731 w 87916"/>
                <a:gd name="connsiteY5" fmla="*/ 412 h 73022"/>
                <a:gd name="connsiteX6" fmla="*/ 3603 w 87916"/>
                <a:gd name="connsiteY6" fmla="*/ 11051 h 73022"/>
                <a:gd name="connsiteX7" fmla="*/ 10784 w 87916"/>
                <a:gd name="connsiteY7" fmla="*/ 34456 h 73022"/>
                <a:gd name="connsiteX8" fmla="*/ 26477 w 87916"/>
                <a:gd name="connsiteY8" fmla="*/ 31531 h 73022"/>
                <a:gd name="connsiteX9" fmla="*/ 38445 w 87916"/>
                <a:gd name="connsiteY9" fmla="*/ 41904 h 73022"/>
                <a:gd name="connsiteX10" fmla="*/ 57595 w 87916"/>
                <a:gd name="connsiteY10" fmla="*/ 58660 h 73022"/>
                <a:gd name="connsiteX11" fmla="*/ 73288 w 87916"/>
                <a:gd name="connsiteY11" fmla="*/ 72490 h 73022"/>
                <a:gd name="connsiteX12" fmla="*/ 79937 w 87916"/>
                <a:gd name="connsiteY12" fmla="*/ 73022 h 73022"/>
                <a:gd name="connsiteX13" fmla="*/ 83661 w 87916"/>
                <a:gd name="connsiteY13" fmla="*/ 58128 h 73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916" h="73022">
                  <a:moveTo>
                    <a:pt x="83661" y="58128"/>
                  </a:moveTo>
                  <a:cubicBezTo>
                    <a:pt x="82863" y="54936"/>
                    <a:pt x="83395" y="46957"/>
                    <a:pt x="87916" y="40840"/>
                  </a:cubicBezTo>
                  <a:cubicBezTo>
                    <a:pt x="78075" y="30201"/>
                    <a:pt x="66904" y="15838"/>
                    <a:pt x="61053" y="7327"/>
                  </a:cubicBezTo>
                  <a:cubicBezTo>
                    <a:pt x="55467" y="8125"/>
                    <a:pt x="50414" y="8125"/>
                    <a:pt x="47488" y="5731"/>
                  </a:cubicBezTo>
                  <a:cubicBezTo>
                    <a:pt x="41637" y="1210"/>
                    <a:pt x="26477" y="4135"/>
                    <a:pt x="20625" y="1210"/>
                  </a:cubicBezTo>
                  <a:cubicBezTo>
                    <a:pt x="17433" y="-386"/>
                    <a:pt x="11582" y="-120"/>
                    <a:pt x="5731" y="412"/>
                  </a:cubicBezTo>
                  <a:cubicBezTo>
                    <a:pt x="7061" y="4933"/>
                    <a:pt x="6529" y="9189"/>
                    <a:pt x="3603" y="11051"/>
                  </a:cubicBezTo>
                  <a:cubicBezTo>
                    <a:pt x="-1717" y="14774"/>
                    <a:pt x="-2515" y="29137"/>
                    <a:pt x="10784" y="34456"/>
                  </a:cubicBezTo>
                  <a:cubicBezTo>
                    <a:pt x="24083" y="39776"/>
                    <a:pt x="19827" y="31531"/>
                    <a:pt x="26477" y="31531"/>
                  </a:cubicBezTo>
                  <a:cubicBezTo>
                    <a:pt x="33126" y="31531"/>
                    <a:pt x="32594" y="41904"/>
                    <a:pt x="38445" y="41904"/>
                  </a:cubicBezTo>
                  <a:cubicBezTo>
                    <a:pt x="44563" y="41904"/>
                    <a:pt x="58393" y="49085"/>
                    <a:pt x="57595" y="58660"/>
                  </a:cubicBezTo>
                  <a:cubicBezTo>
                    <a:pt x="57063" y="68235"/>
                    <a:pt x="62383" y="72490"/>
                    <a:pt x="73288" y="72490"/>
                  </a:cubicBezTo>
                  <a:cubicBezTo>
                    <a:pt x="75149" y="72490"/>
                    <a:pt x="77543" y="72756"/>
                    <a:pt x="79937" y="73022"/>
                  </a:cubicBezTo>
                  <a:cubicBezTo>
                    <a:pt x="81799" y="66639"/>
                    <a:pt x="84458" y="61586"/>
                    <a:pt x="83661" y="5812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37" name="Freeform: Shape 336">
              <a:extLst>
                <a:ext uri="{FF2B5EF4-FFF2-40B4-BE49-F238E27FC236}">
                  <a16:creationId xmlns:a16="http://schemas.microsoft.com/office/drawing/2014/main" id="{4B729224-A401-408E-B4B5-EB7A585F7987}"/>
                </a:ext>
              </a:extLst>
            </p:cNvPr>
            <p:cNvSpPr/>
            <p:nvPr/>
          </p:nvSpPr>
          <p:spPr>
            <a:xfrm>
              <a:off x="3877704" y="4879420"/>
              <a:ext cx="136610" cy="58129"/>
            </a:xfrm>
            <a:custGeom>
              <a:avLst/>
              <a:gdLst>
                <a:gd name="connsiteX0" fmla="*/ 142029 w 158519"/>
                <a:gd name="connsiteY0" fmla="*/ 19645 h 67452"/>
                <a:gd name="connsiteX1" fmla="*/ 103995 w 158519"/>
                <a:gd name="connsiteY1" fmla="*/ 1559 h 67452"/>
                <a:gd name="connsiteX2" fmla="*/ 65429 w 158519"/>
                <a:gd name="connsiteY2" fmla="*/ 15921 h 67452"/>
                <a:gd name="connsiteX3" fmla="*/ 22076 w 158519"/>
                <a:gd name="connsiteY3" fmla="*/ 14591 h 67452"/>
                <a:gd name="connsiteX4" fmla="*/ 7979 w 158519"/>
                <a:gd name="connsiteY4" fmla="*/ 2091 h 67452"/>
                <a:gd name="connsiteX5" fmla="*/ 3724 w 158519"/>
                <a:gd name="connsiteY5" fmla="*/ 19379 h 67452"/>
                <a:gd name="connsiteX6" fmla="*/ 0 w 158519"/>
                <a:gd name="connsiteY6" fmla="*/ 34273 h 67452"/>
                <a:gd name="connsiteX7" fmla="*/ 35108 w 158519"/>
                <a:gd name="connsiteY7" fmla="*/ 49966 h 67452"/>
                <a:gd name="connsiteX8" fmla="*/ 55056 w 158519"/>
                <a:gd name="connsiteY8" fmla="*/ 63264 h 67452"/>
                <a:gd name="connsiteX9" fmla="*/ 76068 w 158519"/>
                <a:gd name="connsiteY9" fmla="*/ 57945 h 67452"/>
                <a:gd name="connsiteX10" fmla="*/ 68355 w 158519"/>
                <a:gd name="connsiteY10" fmla="*/ 42784 h 67452"/>
                <a:gd name="connsiteX11" fmla="*/ 82717 w 158519"/>
                <a:gd name="connsiteY11" fmla="*/ 29486 h 67452"/>
                <a:gd name="connsiteX12" fmla="*/ 112772 w 158519"/>
                <a:gd name="connsiteY12" fmla="*/ 19911 h 67452"/>
                <a:gd name="connsiteX13" fmla="*/ 120486 w 158519"/>
                <a:gd name="connsiteY13" fmla="*/ 38529 h 67452"/>
                <a:gd name="connsiteX14" fmla="*/ 136444 w 158519"/>
                <a:gd name="connsiteY14" fmla="*/ 66722 h 67452"/>
                <a:gd name="connsiteX15" fmla="*/ 154796 w 158519"/>
                <a:gd name="connsiteY15" fmla="*/ 48902 h 67452"/>
                <a:gd name="connsiteX16" fmla="*/ 158520 w 158519"/>
                <a:gd name="connsiteY16" fmla="*/ 40391 h 67452"/>
                <a:gd name="connsiteX17" fmla="*/ 142029 w 158519"/>
                <a:gd name="connsiteY17" fmla="*/ 19645 h 6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8519" h="67452">
                  <a:moveTo>
                    <a:pt x="142029" y="19645"/>
                  </a:moveTo>
                  <a:cubicBezTo>
                    <a:pt x="132454" y="5282"/>
                    <a:pt x="114900" y="6346"/>
                    <a:pt x="103995" y="1559"/>
                  </a:cubicBezTo>
                  <a:cubicBezTo>
                    <a:pt x="93090" y="-3229"/>
                    <a:pt x="79260" y="3421"/>
                    <a:pt x="65429" y="15921"/>
                  </a:cubicBezTo>
                  <a:cubicBezTo>
                    <a:pt x="51599" y="28688"/>
                    <a:pt x="34044" y="21241"/>
                    <a:pt x="22076" y="14591"/>
                  </a:cubicBezTo>
                  <a:cubicBezTo>
                    <a:pt x="18618" y="12730"/>
                    <a:pt x="13565" y="7942"/>
                    <a:pt x="7979" y="2091"/>
                  </a:cubicBezTo>
                  <a:cubicBezTo>
                    <a:pt x="3458" y="8208"/>
                    <a:pt x="2926" y="16187"/>
                    <a:pt x="3724" y="19379"/>
                  </a:cubicBezTo>
                  <a:cubicBezTo>
                    <a:pt x="4787" y="22570"/>
                    <a:pt x="1862" y="27890"/>
                    <a:pt x="0" y="34273"/>
                  </a:cubicBezTo>
                  <a:cubicBezTo>
                    <a:pt x="11969" y="35869"/>
                    <a:pt x="27395" y="40923"/>
                    <a:pt x="35108" y="49966"/>
                  </a:cubicBezTo>
                  <a:cubicBezTo>
                    <a:pt x="44151" y="60871"/>
                    <a:pt x="49471" y="53423"/>
                    <a:pt x="55056" y="63264"/>
                  </a:cubicBezTo>
                  <a:cubicBezTo>
                    <a:pt x="60376" y="72839"/>
                    <a:pt x="73142" y="63796"/>
                    <a:pt x="76068" y="57945"/>
                  </a:cubicBezTo>
                  <a:cubicBezTo>
                    <a:pt x="78994" y="51827"/>
                    <a:pt x="69419" y="49434"/>
                    <a:pt x="68355" y="42784"/>
                  </a:cubicBezTo>
                  <a:cubicBezTo>
                    <a:pt x="67291" y="36135"/>
                    <a:pt x="80324" y="38529"/>
                    <a:pt x="82717" y="29486"/>
                  </a:cubicBezTo>
                  <a:cubicBezTo>
                    <a:pt x="85111" y="20443"/>
                    <a:pt x="104527" y="16187"/>
                    <a:pt x="112772" y="19911"/>
                  </a:cubicBezTo>
                  <a:cubicBezTo>
                    <a:pt x="121283" y="23634"/>
                    <a:pt x="128465" y="29486"/>
                    <a:pt x="120486" y="38529"/>
                  </a:cubicBezTo>
                  <a:cubicBezTo>
                    <a:pt x="114634" y="45178"/>
                    <a:pt x="126603" y="57413"/>
                    <a:pt x="136444" y="66722"/>
                  </a:cubicBezTo>
                  <a:cubicBezTo>
                    <a:pt x="143359" y="59541"/>
                    <a:pt x="151338" y="51296"/>
                    <a:pt x="154796" y="48902"/>
                  </a:cubicBezTo>
                  <a:cubicBezTo>
                    <a:pt x="156658" y="47572"/>
                    <a:pt x="157722" y="44380"/>
                    <a:pt x="158520" y="40391"/>
                  </a:cubicBezTo>
                  <a:cubicBezTo>
                    <a:pt x="154264" y="38795"/>
                    <a:pt x="148679" y="29752"/>
                    <a:pt x="142029" y="1964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38" name="Freeform: Shape 337">
              <a:extLst>
                <a:ext uri="{FF2B5EF4-FFF2-40B4-BE49-F238E27FC236}">
                  <a16:creationId xmlns:a16="http://schemas.microsoft.com/office/drawing/2014/main" id="{07E37C69-2C37-49BD-88DF-8BC94CED3202}"/>
                </a:ext>
              </a:extLst>
            </p:cNvPr>
            <p:cNvSpPr/>
            <p:nvPr/>
          </p:nvSpPr>
          <p:spPr>
            <a:xfrm>
              <a:off x="3970535" y="4812414"/>
              <a:ext cx="279380" cy="394748"/>
            </a:xfrm>
            <a:custGeom>
              <a:avLst/>
              <a:gdLst>
                <a:gd name="connsiteX0" fmla="*/ 51067 w 324186"/>
                <a:gd name="connsiteY0" fmla="*/ 333581 h 458056"/>
                <a:gd name="connsiteX1" fmla="*/ 71813 w 324186"/>
                <a:gd name="connsiteY1" fmla="*/ 333581 h 458056"/>
                <a:gd name="connsiteX2" fmla="*/ 91229 w 324186"/>
                <a:gd name="connsiteY2" fmla="*/ 348741 h 458056"/>
                <a:gd name="connsiteX3" fmla="*/ 92558 w 324186"/>
                <a:gd name="connsiteY3" fmla="*/ 350071 h 458056"/>
                <a:gd name="connsiteX4" fmla="*/ 115964 w 324186"/>
                <a:gd name="connsiteY4" fmla="*/ 349273 h 458056"/>
                <a:gd name="connsiteX5" fmla="*/ 131922 w 324186"/>
                <a:gd name="connsiteY5" fmla="*/ 371881 h 458056"/>
                <a:gd name="connsiteX6" fmla="*/ 148945 w 324186"/>
                <a:gd name="connsiteY6" fmla="*/ 388903 h 458056"/>
                <a:gd name="connsiteX7" fmla="*/ 159317 w 324186"/>
                <a:gd name="connsiteY7" fmla="*/ 405926 h 458056"/>
                <a:gd name="connsiteX8" fmla="*/ 190436 w 324186"/>
                <a:gd name="connsiteY8" fmla="*/ 409649 h 458056"/>
                <a:gd name="connsiteX9" fmla="*/ 206395 w 324186"/>
                <a:gd name="connsiteY9" fmla="*/ 407787 h 458056"/>
                <a:gd name="connsiteX10" fmla="*/ 224481 w 324186"/>
                <a:gd name="connsiteY10" fmla="*/ 406724 h 458056"/>
                <a:gd name="connsiteX11" fmla="*/ 244429 w 324186"/>
                <a:gd name="connsiteY11" fmla="*/ 422682 h 458056"/>
                <a:gd name="connsiteX12" fmla="*/ 230332 w 324186"/>
                <a:gd name="connsiteY12" fmla="*/ 445290 h 458056"/>
                <a:gd name="connsiteX13" fmla="*/ 246557 w 324186"/>
                <a:gd name="connsiteY13" fmla="*/ 458056 h 458056"/>
                <a:gd name="connsiteX14" fmla="*/ 247886 w 324186"/>
                <a:gd name="connsiteY14" fmla="*/ 458056 h 458056"/>
                <a:gd name="connsiteX15" fmla="*/ 258259 w 324186"/>
                <a:gd name="connsiteY15" fmla="*/ 421086 h 458056"/>
                <a:gd name="connsiteX16" fmla="*/ 263845 w 324186"/>
                <a:gd name="connsiteY16" fmla="*/ 384116 h 458056"/>
                <a:gd name="connsiteX17" fmla="*/ 246557 w 324186"/>
                <a:gd name="connsiteY17" fmla="*/ 339964 h 458056"/>
                <a:gd name="connsiteX18" fmla="*/ 264909 w 324186"/>
                <a:gd name="connsiteY18" fmla="*/ 325336 h 458056"/>
                <a:gd name="connsiteX19" fmla="*/ 259589 w 324186"/>
                <a:gd name="connsiteY19" fmla="*/ 314165 h 458056"/>
                <a:gd name="connsiteX20" fmla="*/ 252408 w 324186"/>
                <a:gd name="connsiteY20" fmla="*/ 299271 h 458056"/>
                <a:gd name="connsiteX21" fmla="*/ 293368 w 324186"/>
                <a:gd name="connsiteY21" fmla="*/ 296345 h 458056"/>
                <a:gd name="connsiteX22" fmla="*/ 323689 w 324186"/>
                <a:gd name="connsiteY22" fmla="*/ 286238 h 458056"/>
                <a:gd name="connsiteX23" fmla="*/ 318901 w 324186"/>
                <a:gd name="connsiteY23" fmla="*/ 272407 h 458056"/>
                <a:gd name="connsiteX24" fmla="*/ 319965 w 324186"/>
                <a:gd name="connsiteY24" fmla="*/ 251927 h 458056"/>
                <a:gd name="connsiteX25" fmla="*/ 309326 w 324186"/>
                <a:gd name="connsiteY25" fmla="*/ 230916 h 458056"/>
                <a:gd name="connsiteX26" fmla="*/ 315709 w 324186"/>
                <a:gd name="connsiteY26" fmla="*/ 181179 h 458056"/>
                <a:gd name="connsiteX27" fmla="*/ 283793 w 324186"/>
                <a:gd name="connsiteY27" fmla="*/ 172668 h 458056"/>
                <a:gd name="connsiteX28" fmla="*/ 245759 w 324186"/>
                <a:gd name="connsiteY28" fmla="*/ 156177 h 458056"/>
                <a:gd name="connsiteX29" fmla="*/ 199213 w 324186"/>
                <a:gd name="connsiteY29" fmla="*/ 152188 h 458056"/>
                <a:gd name="connsiteX30" fmla="*/ 181659 w 324186"/>
                <a:gd name="connsiteY30" fmla="*/ 116281 h 458056"/>
                <a:gd name="connsiteX31" fmla="*/ 169690 w 324186"/>
                <a:gd name="connsiteY31" fmla="*/ 98461 h 458056"/>
                <a:gd name="connsiteX32" fmla="*/ 156924 w 324186"/>
                <a:gd name="connsiteY32" fmla="*/ 92610 h 458056"/>
                <a:gd name="connsiteX33" fmla="*/ 160913 w 324186"/>
                <a:gd name="connsiteY33" fmla="*/ 80109 h 458056"/>
                <a:gd name="connsiteX34" fmla="*/ 164903 w 324186"/>
                <a:gd name="connsiteY34" fmla="*/ 59895 h 458056"/>
                <a:gd name="connsiteX35" fmla="*/ 188840 w 324186"/>
                <a:gd name="connsiteY35" fmla="*/ 29043 h 458056"/>
                <a:gd name="connsiteX36" fmla="*/ 197086 w 324186"/>
                <a:gd name="connsiteY36" fmla="*/ 23723 h 458056"/>
                <a:gd name="connsiteX37" fmla="*/ 203735 w 324186"/>
                <a:gd name="connsiteY37" fmla="*/ 18404 h 458056"/>
                <a:gd name="connsiteX38" fmla="*/ 210384 w 324186"/>
                <a:gd name="connsiteY38" fmla="*/ 1381 h 458056"/>
                <a:gd name="connsiteX39" fmla="*/ 179531 w 324186"/>
                <a:gd name="connsiteY39" fmla="*/ 16010 h 458056"/>
                <a:gd name="connsiteX40" fmla="*/ 156126 w 324186"/>
                <a:gd name="connsiteY40" fmla="*/ 29840 h 458056"/>
                <a:gd name="connsiteX41" fmla="*/ 131390 w 324186"/>
                <a:gd name="connsiteY41" fmla="*/ 37554 h 458056"/>
                <a:gd name="connsiteX42" fmla="*/ 118624 w 324186"/>
                <a:gd name="connsiteY42" fmla="*/ 35692 h 458056"/>
                <a:gd name="connsiteX43" fmla="*/ 93356 w 324186"/>
                <a:gd name="connsiteY43" fmla="*/ 59097 h 458056"/>
                <a:gd name="connsiteX44" fmla="*/ 83781 w 324186"/>
                <a:gd name="connsiteY44" fmla="*/ 84897 h 458056"/>
                <a:gd name="connsiteX45" fmla="*/ 56652 w 324186"/>
                <a:gd name="connsiteY45" fmla="*/ 116281 h 458056"/>
                <a:gd name="connsiteX46" fmla="*/ 50801 w 324186"/>
                <a:gd name="connsiteY46" fmla="*/ 117611 h 458056"/>
                <a:gd name="connsiteX47" fmla="*/ 47077 w 324186"/>
                <a:gd name="connsiteY47" fmla="*/ 126123 h 458056"/>
                <a:gd name="connsiteX48" fmla="*/ 28725 w 324186"/>
                <a:gd name="connsiteY48" fmla="*/ 143943 h 458056"/>
                <a:gd name="connsiteX49" fmla="*/ 37502 w 324186"/>
                <a:gd name="connsiteY49" fmla="*/ 152454 h 458056"/>
                <a:gd name="connsiteX50" fmla="*/ 42822 w 324186"/>
                <a:gd name="connsiteY50" fmla="*/ 173465 h 458056"/>
                <a:gd name="connsiteX51" fmla="*/ 42822 w 324186"/>
                <a:gd name="connsiteY51" fmla="*/ 188626 h 458056"/>
                <a:gd name="connsiteX52" fmla="*/ 47609 w 324186"/>
                <a:gd name="connsiteY52" fmla="*/ 230916 h 458056"/>
                <a:gd name="connsiteX53" fmla="*/ 41492 w 324186"/>
                <a:gd name="connsiteY53" fmla="*/ 254321 h 458056"/>
                <a:gd name="connsiteX54" fmla="*/ 19150 w 324186"/>
                <a:gd name="connsiteY54" fmla="*/ 272407 h 458056"/>
                <a:gd name="connsiteX55" fmla="*/ 5319 w 324186"/>
                <a:gd name="connsiteY55" fmla="*/ 289962 h 458056"/>
                <a:gd name="connsiteX56" fmla="*/ 0 w 324186"/>
                <a:gd name="connsiteY56" fmla="*/ 301398 h 458056"/>
                <a:gd name="connsiteX57" fmla="*/ 33512 w 324186"/>
                <a:gd name="connsiteY57" fmla="*/ 320283 h 458056"/>
                <a:gd name="connsiteX58" fmla="*/ 51067 w 324186"/>
                <a:gd name="connsiteY58" fmla="*/ 333581 h 45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24186" h="458056">
                  <a:moveTo>
                    <a:pt x="51067" y="333581"/>
                  </a:moveTo>
                  <a:cubicBezTo>
                    <a:pt x="58514" y="338103"/>
                    <a:pt x="69153" y="336773"/>
                    <a:pt x="71813" y="333581"/>
                  </a:cubicBezTo>
                  <a:cubicBezTo>
                    <a:pt x="74206" y="330389"/>
                    <a:pt x="81122" y="337305"/>
                    <a:pt x="91229" y="348741"/>
                  </a:cubicBezTo>
                  <a:cubicBezTo>
                    <a:pt x="91761" y="349273"/>
                    <a:pt x="92026" y="349540"/>
                    <a:pt x="92558" y="350071"/>
                  </a:cubicBezTo>
                  <a:cubicBezTo>
                    <a:pt x="101070" y="348210"/>
                    <a:pt x="111708" y="346614"/>
                    <a:pt x="115964" y="349273"/>
                  </a:cubicBezTo>
                  <a:cubicBezTo>
                    <a:pt x="123411" y="354061"/>
                    <a:pt x="121549" y="371083"/>
                    <a:pt x="131922" y="371881"/>
                  </a:cubicBezTo>
                  <a:cubicBezTo>
                    <a:pt x="142295" y="372945"/>
                    <a:pt x="150008" y="383318"/>
                    <a:pt x="148945" y="388903"/>
                  </a:cubicBezTo>
                  <a:cubicBezTo>
                    <a:pt x="147881" y="394489"/>
                    <a:pt x="160381" y="397415"/>
                    <a:pt x="159317" y="405926"/>
                  </a:cubicBezTo>
                  <a:cubicBezTo>
                    <a:pt x="158254" y="414437"/>
                    <a:pt x="186713" y="412575"/>
                    <a:pt x="190436" y="409649"/>
                  </a:cubicBezTo>
                  <a:cubicBezTo>
                    <a:pt x="194160" y="406724"/>
                    <a:pt x="201873" y="404862"/>
                    <a:pt x="206395" y="407787"/>
                  </a:cubicBezTo>
                  <a:cubicBezTo>
                    <a:pt x="211182" y="410713"/>
                    <a:pt x="219693" y="404862"/>
                    <a:pt x="224481" y="406724"/>
                  </a:cubicBezTo>
                  <a:cubicBezTo>
                    <a:pt x="229268" y="408585"/>
                    <a:pt x="248152" y="416299"/>
                    <a:pt x="244429" y="422682"/>
                  </a:cubicBezTo>
                  <a:cubicBezTo>
                    <a:pt x="240705" y="429331"/>
                    <a:pt x="227406" y="439704"/>
                    <a:pt x="230332" y="445290"/>
                  </a:cubicBezTo>
                  <a:cubicBezTo>
                    <a:pt x="232460" y="449811"/>
                    <a:pt x="242567" y="452471"/>
                    <a:pt x="246557" y="458056"/>
                  </a:cubicBezTo>
                  <a:cubicBezTo>
                    <a:pt x="247088" y="458056"/>
                    <a:pt x="247354" y="458056"/>
                    <a:pt x="247886" y="458056"/>
                  </a:cubicBezTo>
                  <a:cubicBezTo>
                    <a:pt x="255068" y="456460"/>
                    <a:pt x="258259" y="429065"/>
                    <a:pt x="258259" y="421086"/>
                  </a:cubicBezTo>
                  <a:cubicBezTo>
                    <a:pt x="258259" y="413107"/>
                    <a:pt x="261451" y="392095"/>
                    <a:pt x="263845" y="384116"/>
                  </a:cubicBezTo>
                  <a:cubicBezTo>
                    <a:pt x="268366" y="368424"/>
                    <a:pt x="246557" y="357252"/>
                    <a:pt x="246557" y="339964"/>
                  </a:cubicBezTo>
                  <a:cubicBezTo>
                    <a:pt x="246557" y="322942"/>
                    <a:pt x="255334" y="332251"/>
                    <a:pt x="264909" y="325336"/>
                  </a:cubicBezTo>
                  <a:cubicBezTo>
                    <a:pt x="274750" y="318155"/>
                    <a:pt x="264377" y="315229"/>
                    <a:pt x="259589" y="314165"/>
                  </a:cubicBezTo>
                  <a:cubicBezTo>
                    <a:pt x="254802" y="313101"/>
                    <a:pt x="250812" y="304324"/>
                    <a:pt x="252408" y="299271"/>
                  </a:cubicBezTo>
                  <a:cubicBezTo>
                    <a:pt x="254004" y="294217"/>
                    <a:pt x="284059" y="296345"/>
                    <a:pt x="293368" y="296345"/>
                  </a:cubicBezTo>
                  <a:cubicBezTo>
                    <a:pt x="302943" y="296345"/>
                    <a:pt x="323423" y="287568"/>
                    <a:pt x="323689" y="286238"/>
                  </a:cubicBezTo>
                  <a:cubicBezTo>
                    <a:pt x="323954" y="284908"/>
                    <a:pt x="326082" y="277993"/>
                    <a:pt x="318901" y="272407"/>
                  </a:cubicBezTo>
                  <a:cubicBezTo>
                    <a:pt x="311454" y="266822"/>
                    <a:pt x="314380" y="258577"/>
                    <a:pt x="319965" y="251927"/>
                  </a:cubicBezTo>
                  <a:cubicBezTo>
                    <a:pt x="325550" y="245544"/>
                    <a:pt x="316507" y="238895"/>
                    <a:pt x="309326" y="230916"/>
                  </a:cubicBezTo>
                  <a:cubicBezTo>
                    <a:pt x="302145" y="222936"/>
                    <a:pt x="307730" y="194477"/>
                    <a:pt x="315709" y="181179"/>
                  </a:cubicBezTo>
                  <a:cubicBezTo>
                    <a:pt x="323954" y="167880"/>
                    <a:pt x="299219" y="170806"/>
                    <a:pt x="283793" y="172668"/>
                  </a:cubicBezTo>
                  <a:cubicBezTo>
                    <a:pt x="268632" y="174529"/>
                    <a:pt x="255600" y="168678"/>
                    <a:pt x="245759" y="156177"/>
                  </a:cubicBezTo>
                  <a:cubicBezTo>
                    <a:pt x="235918" y="143677"/>
                    <a:pt x="222619" y="151656"/>
                    <a:pt x="199213" y="152188"/>
                  </a:cubicBezTo>
                  <a:cubicBezTo>
                    <a:pt x="175808" y="152720"/>
                    <a:pt x="180329" y="126388"/>
                    <a:pt x="181659" y="116281"/>
                  </a:cubicBezTo>
                  <a:cubicBezTo>
                    <a:pt x="182723" y="106175"/>
                    <a:pt x="169690" y="104845"/>
                    <a:pt x="169690" y="98461"/>
                  </a:cubicBezTo>
                  <a:cubicBezTo>
                    <a:pt x="169690" y="92078"/>
                    <a:pt x="162775" y="92078"/>
                    <a:pt x="156924" y="92610"/>
                  </a:cubicBezTo>
                  <a:cubicBezTo>
                    <a:pt x="151072" y="93142"/>
                    <a:pt x="156924" y="85429"/>
                    <a:pt x="160913" y="80109"/>
                  </a:cubicBezTo>
                  <a:cubicBezTo>
                    <a:pt x="164903" y="74790"/>
                    <a:pt x="164637" y="70800"/>
                    <a:pt x="164903" y="59895"/>
                  </a:cubicBezTo>
                  <a:cubicBezTo>
                    <a:pt x="165169" y="48991"/>
                    <a:pt x="180861" y="39947"/>
                    <a:pt x="188840" y="29043"/>
                  </a:cubicBezTo>
                  <a:cubicBezTo>
                    <a:pt x="190702" y="26383"/>
                    <a:pt x="193628" y="24787"/>
                    <a:pt x="197086" y="23723"/>
                  </a:cubicBezTo>
                  <a:cubicBezTo>
                    <a:pt x="198150" y="21329"/>
                    <a:pt x="200011" y="19201"/>
                    <a:pt x="203735" y="18404"/>
                  </a:cubicBezTo>
                  <a:cubicBezTo>
                    <a:pt x="215704" y="16010"/>
                    <a:pt x="221821" y="8031"/>
                    <a:pt x="210384" y="1381"/>
                  </a:cubicBezTo>
                  <a:cubicBezTo>
                    <a:pt x="198947" y="-5268"/>
                    <a:pt x="192298" y="14148"/>
                    <a:pt x="179531" y="16010"/>
                  </a:cubicBezTo>
                  <a:cubicBezTo>
                    <a:pt x="166765" y="17872"/>
                    <a:pt x="164371" y="25585"/>
                    <a:pt x="156126" y="29840"/>
                  </a:cubicBezTo>
                  <a:cubicBezTo>
                    <a:pt x="147615" y="34096"/>
                    <a:pt x="131922" y="30372"/>
                    <a:pt x="131390" y="37554"/>
                  </a:cubicBezTo>
                  <a:cubicBezTo>
                    <a:pt x="130592" y="45533"/>
                    <a:pt x="126071" y="37554"/>
                    <a:pt x="118624" y="35692"/>
                  </a:cubicBezTo>
                  <a:cubicBezTo>
                    <a:pt x="111442" y="33830"/>
                    <a:pt x="92824" y="50054"/>
                    <a:pt x="93356" y="59097"/>
                  </a:cubicBezTo>
                  <a:cubicBezTo>
                    <a:pt x="93888" y="68140"/>
                    <a:pt x="97080" y="76651"/>
                    <a:pt x="83781" y="84897"/>
                  </a:cubicBezTo>
                  <a:cubicBezTo>
                    <a:pt x="70483" y="93408"/>
                    <a:pt x="62769" y="109100"/>
                    <a:pt x="56652" y="116281"/>
                  </a:cubicBezTo>
                  <a:cubicBezTo>
                    <a:pt x="54790" y="118409"/>
                    <a:pt x="52928" y="118675"/>
                    <a:pt x="50801" y="117611"/>
                  </a:cubicBezTo>
                  <a:cubicBezTo>
                    <a:pt x="50003" y="121601"/>
                    <a:pt x="48939" y="124793"/>
                    <a:pt x="47077" y="126123"/>
                  </a:cubicBezTo>
                  <a:cubicBezTo>
                    <a:pt x="43619" y="128516"/>
                    <a:pt x="35640" y="136761"/>
                    <a:pt x="28725" y="143943"/>
                  </a:cubicBezTo>
                  <a:cubicBezTo>
                    <a:pt x="32183" y="147134"/>
                    <a:pt x="35374" y="150060"/>
                    <a:pt x="37502" y="152454"/>
                  </a:cubicBezTo>
                  <a:cubicBezTo>
                    <a:pt x="46013" y="161497"/>
                    <a:pt x="40428" y="168678"/>
                    <a:pt x="42822" y="173465"/>
                  </a:cubicBezTo>
                  <a:cubicBezTo>
                    <a:pt x="45215" y="178253"/>
                    <a:pt x="47609" y="185434"/>
                    <a:pt x="42822" y="188626"/>
                  </a:cubicBezTo>
                  <a:cubicBezTo>
                    <a:pt x="38034" y="191552"/>
                    <a:pt x="42290" y="224798"/>
                    <a:pt x="47609" y="230916"/>
                  </a:cubicBezTo>
                  <a:cubicBezTo>
                    <a:pt x="52928" y="237033"/>
                    <a:pt x="47609" y="242352"/>
                    <a:pt x="41492" y="254321"/>
                  </a:cubicBezTo>
                  <a:cubicBezTo>
                    <a:pt x="35374" y="266290"/>
                    <a:pt x="30055" y="271875"/>
                    <a:pt x="19150" y="272407"/>
                  </a:cubicBezTo>
                  <a:cubicBezTo>
                    <a:pt x="8245" y="272939"/>
                    <a:pt x="8777" y="289962"/>
                    <a:pt x="5319" y="289962"/>
                  </a:cubicBezTo>
                  <a:cubicBezTo>
                    <a:pt x="2394" y="289962"/>
                    <a:pt x="266" y="296079"/>
                    <a:pt x="0" y="301398"/>
                  </a:cubicBezTo>
                  <a:cubicBezTo>
                    <a:pt x="10107" y="309910"/>
                    <a:pt x="28193" y="320283"/>
                    <a:pt x="33512" y="320283"/>
                  </a:cubicBezTo>
                  <a:cubicBezTo>
                    <a:pt x="39630" y="321080"/>
                    <a:pt x="43619" y="329059"/>
                    <a:pt x="51067" y="33358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39" name="Freeform: Shape 338">
              <a:extLst>
                <a:ext uri="{FF2B5EF4-FFF2-40B4-BE49-F238E27FC236}">
                  <a16:creationId xmlns:a16="http://schemas.microsoft.com/office/drawing/2014/main" id="{5211EB97-AFDA-49FD-9202-D3E631196251}"/>
                </a:ext>
              </a:extLst>
            </p:cNvPr>
            <p:cNvSpPr/>
            <p:nvPr/>
          </p:nvSpPr>
          <p:spPr>
            <a:xfrm>
              <a:off x="4192179" y="5341230"/>
              <a:ext cx="284215" cy="318818"/>
            </a:xfrm>
            <a:custGeom>
              <a:avLst/>
              <a:gdLst>
                <a:gd name="connsiteX0" fmla="*/ 328747 w 329796"/>
                <a:gd name="connsiteY0" fmla="*/ 222643 h 369949"/>
                <a:gd name="connsiteX1" fmla="*/ 312788 w 329796"/>
                <a:gd name="connsiteY1" fmla="*/ 196046 h 369949"/>
                <a:gd name="connsiteX2" fmla="*/ 290181 w 329796"/>
                <a:gd name="connsiteY2" fmla="*/ 182215 h 369949"/>
                <a:gd name="connsiteX3" fmla="*/ 260392 w 329796"/>
                <a:gd name="connsiteY3" fmla="*/ 168650 h 369949"/>
                <a:gd name="connsiteX4" fmla="*/ 257200 w 329796"/>
                <a:gd name="connsiteY4" fmla="*/ 146043 h 369949"/>
                <a:gd name="connsiteX5" fmla="*/ 253210 w 329796"/>
                <a:gd name="connsiteY5" fmla="*/ 125031 h 369949"/>
                <a:gd name="connsiteX6" fmla="*/ 242837 w 329796"/>
                <a:gd name="connsiteY6" fmla="*/ 106679 h 369949"/>
                <a:gd name="connsiteX7" fmla="*/ 213049 w 329796"/>
                <a:gd name="connsiteY7" fmla="*/ 100295 h 369949"/>
                <a:gd name="connsiteX8" fmla="*/ 190707 w 329796"/>
                <a:gd name="connsiteY8" fmla="*/ 89922 h 369949"/>
                <a:gd name="connsiteX9" fmla="*/ 179536 w 329796"/>
                <a:gd name="connsiteY9" fmla="*/ 80347 h 369949"/>
                <a:gd name="connsiteX10" fmla="*/ 160386 w 329796"/>
                <a:gd name="connsiteY10" fmla="*/ 76358 h 369949"/>
                <a:gd name="connsiteX11" fmla="*/ 128203 w 329796"/>
                <a:gd name="connsiteY11" fmla="*/ 56942 h 369949"/>
                <a:gd name="connsiteX12" fmla="*/ 119426 w 329796"/>
                <a:gd name="connsiteY12" fmla="*/ 4013 h 369949"/>
                <a:gd name="connsiteX13" fmla="*/ 93627 w 329796"/>
                <a:gd name="connsiteY13" fmla="*/ 2417 h 369949"/>
                <a:gd name="connsiteX14" fmla="*/ 61444 w 329796"/>
                <a:gd name="connsiteY14" fmla="*/ 16780 h 369949"/>
                <a:gd name="connsiteX15" fmla="*/ 38039 w 329796"/>
                <a:gd name="connsiteY15" fmla="*/ 28749 h 369949"/>
                <a:gd name="connsiteX16" fmla="*/ 14633 w 329796"/>
                <a:gd name="connsiteY16" fmla="*/ 34334 h 369949"/>
                <a:gd name="connsiteX17" fmla="*/ 5590 w 329796"/>
                <a:gd name="connsiteY17" fmla="*/ 32206 h 369949"/>
                <a:gd name="connsiteX18" fmla="*/ 24208 w 329796"/>
                <a:gd name="connsiteY18" fmla="*/ 70506 h 369949"/>
                <a:gd name="connsiteX19" fmla="*/ 17027 w 329796"/>
                <a:gd name="connsiteY19" fmla="*/ 84869 h 369949"/>
                <a:gd name="connsiteX20" fmla="*/ 19421 w 329796"/>
                <a:gd name="connsiteY20" fmla="*/ 123435 h 369949"/>
                <a:gd name="connsiteX21" fmla="*/ 13037 w 329796"/>
                <a:gd name="connsiteY21" fmla="*/ 145777 h 369949"/>
                <a:gd name="connsiteX22" fmla="*/ 6654 w 329796"/>
                <a:gd name="connsiteY22" fmla="*/ 169182 h 369949"/>
                <a:gd name="connsiteX23" fmla="*/ 17027 w 329796"/>
                <a:gd name="connsiteY23" fmla="*/ 181949 h 369949"/>
                <a:gd name="connsiteX24" fmla="*/ 2664 w 329796"/>
                <a:gd name="connsiteY24" fmla="*/ 203759 h 369949"/>
                <a:gd name="connsiteX25" fmla="*/ 271 w 329796"/>
                <a:gd name="connsiteY25" fmla="*/ 214930 h 369949"/>
                <a:gd name="connsiteX26" fmla="*/ 11441 w 329796"/>
                <a:gd name="connsiteY26" fmla="*/ 227962 h 369949"/>
                <a:gd name="connsiteX27" fmla="*/ 17825 w 329796"/>
                <a:gd name="connsiteY27" fmla="*/ 256953 h 369949"/>
                <a:gd name="connsiteX28" fmla="*/ 28996 w 329796"/>
                <a:gd name="connsiteY28" fmla="*/ 272114 h 369949"/>
                <a:gd name="connsiteX29" fmla="*/ 23410 w 329796"/>
                <a:gd name="connsiteY29" fmla="*/ 291264 h 369949"/>
                <a:gd name="connsiteX30" fmla="*/ 32985 w 329796"/>
                <a:gd name="connsiteY30" fmla="*/ 313871 h 369949"/>
                <a:gd name="connsiteX31" fmla="*/ 42560 w 329796"/>
                <a:gd name="connsiteY31" fmla="*/ 338873 h 369949"/>
                <a:gd name="connsiteX32" fmla="*/ 48944 w 329796"/>
                <a:gd name="connsiteY32" fmla="*/ 368662 h 369949"/>
                <a:gd name="connsiteX33" fmla="*/ 85914 w 329796"/>
                <a:gd name="connsiteY33" fmla="*/ 346852 h 369949"/>
                <a:gd name="connsiteX34" fmla="*/ 110117 w 329796"/>
                <a:gd name="connsiteY34" fmla="*/ 346054 h 369949"/>
                <a:gd name="connsiteX35" fmla="*/ 141502 w 329796"/>
                <a:gd name="connsiteY35" fmla="*/ 358821 h 369949"/>
                <a:gd name="connsiteX36" fmla="*/ 157460 w 329796"/>
                <a:gd name="connsiteY36" fmla="*/ 342862 h 369949"/>
                <a:gd name="connsiteX37" fmla="*/ 193632 w 329796"/>
                <a:gd name="connsiteY37" fmla="*/ 342862 h 369949"/>
                <a:gd name="connsiteX38" fmla="*/ 201612 w 329796"/>
                <a:gd name="connsiteY38" fmla="*/ 301105 h 369949"/>
                <a:gd name="connsiteX39" fmla="*/ 222623 w 329796"/>
                <a:gd name="connsiteY39" fmla="*/ 275305 h 369949"/>
                <a:gd name="connsiteX40" fmla="*/ 255604 w 329796"/>
                <a:gd name="connsiteY40" fmla="*/ 269720 h 369949"/>
                <a:gd name="connsiteX41" fmla="*/ 286989 w 329796"/>
                <a:gd name="connsiteY41" fmla="*/ 266528 h 369949"/>
                <a:gd name="connsiteX42" fmla="*/ 312788 w 329796"/>
                <a:gd name="connsiteY42" fmla="*/ 277699 h 369949"/>
                <a:gd name="connsiteX43" fmla="*/ 325555 w 329796"/>
                <a:gd name="connsiteY43" fmla="*/ 257485 h 369949"/>
                <a:gd name="connsiteX44" fmla="*/ 328747 w 329796"/>
                <a:gd name="connsiteY44" fmla="*/ 222643 h 3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9796" h="369949">
                  <a:moveTo>
                    <a:pt x="328747" y="222643"/>
                  </a:moveTo>
                  <a:cubicBezTo>
                    <a:pt x="324757" y="210674"/>
                    <a:pt x="312788" y="209078"/>
                    <a:pt x="312788" y="196046"/>
                  </a:cubicBezTo>
                  <a:cubicBezTo>
                    <a:pt x="312788" y="183279"/>
                    <a:pt x="308001" y="181683"/>
                    <a:pt x="290181" y="182215"/>
                  </a:cubicBezTo>
                  <a:cubicBezTo>
                    <a:pt x="272626" y="183013"/>
                    <a:pt x="261189" y="179023"/>
                    <a:pt x="260392" y="168650"/>
                  </a:cubicBezTo>
                  <a:cubicBezTo>
                    <a:pt x="259594" y="158277"/>
                    <a:pt x="249221" y="150298"/>
                    <a:pt x="257200" y="146043"/>
                  </a:cubicBezTo>
                  <a:cubicBezTo>
                    <a:pt x="265179" y="142053"/>
                    <a:pt x="251615" y="134872"/>
                    <a:pt x="253210" y="125031"/>
                  </a:cubicBezTo>
                  <a:cubicBezTo>
                    <a:pt x="254806" y="115456"/>
                    <a:pt x="248423" y="111466"/>
                    <a:pt x="242837" y="106679"/>
                  </a:cubicBezTo>
                  <a:cubicBezTo>
                    <a:pt x="237252" y="101891"/>
                    <a:pt x="213049" y="109072"/>
                    <a:pt x="213049" y="100295"/>
                  </a:cubicBezTo>
                  <a:cubicBezTo>
                    <a:pt x="213049" y="91518"/>
                    <a:pt x="198686" y="89922"/>
                    <a:pt x="190707" y="89922"/>
                  </a:cubicBezTo>
                  <a:cubicBezTo>
                    <a:pt x="182728" y="89922"/>
                    <a:pt x="188313" y="79549"/>
                    <a:pt x="179536" y="80347"/>
                  </a:cubicBezTo>
                  <a:cubicBezTo>
                    <a:pt x="170759" y="81145"/>
                    <a:pt x="172355" y="74762"/>
                    <a:pt x="160386" y="76358"/>
                  </a:cubicBezTo>
                  <a:cubicBezTo>
                    <a:pt x="148417" y="77954"/>
                    <a:pt x="140970" y="72368"/>
                    <a:pt x="128203" y="56942"/>
                  </a:cubicBezTo>
                  <a:cubicBezTo>
                    <a:pt x="115437" y="41781"/>
                    <a:pt x="117033" y="11992"/>
                    <a:pt x="119426" y="4013"/>
                  </a:cubicBezTo>
                  <a:cubicBezTo>
                    <a:pt x="121820" y="-3966"/>
                    <a:pt x="104266" y="2417"/>
                    <a:pt x="93627" y="2417"/>
                  </a:cubicBezTo>
                  <a:cubicBezTo>
                    <a:pt x="83254" y="2417"/>
                    <a:pt x="72615" y="10397"/>
                    <a:pt x="61444" y="16780"/>
                  </a:cubicBezTo>
                  <a:cubicBezTo>
                    <a:pt x="50273" y="23163"/>
                    <a:pt x="43890" y="23163"/>
                    <a:pt x="38039" y="28749"/>
                  </a:cubicBezTo>
                  <a:cubicBezTo>
                    <a:pt x="32453" y="34334"/>
                    <a:pt x="23676" y="37526"/>
                    <a:pt x="14633" y="34334"/>
                  </a:cubicBezTo>
                  <a:cubicBezTo>
                    <a:pt x="12239" y="33536"/>
                    <a:pt x="9048" y="32738"/>
                    <a:pt x="5590" y="32206"/>
                  </a:cubicBezTo>
                  <a:cubicBezTo>
                    <a:pt x="10377" y="43909"/>
                    <a:pt x="21814" y="63325"/>
                    <a:pt x="24208" y="70506"/>
                  </a:cubicBezTo>
                  <a:cubicBezTo>
                    <a:pt x="27400" y="79284"/>
                    <a:pt x="20218" y="81677"/>
                    <a:pt x="17027" y="84869"/>
                  </a:cubicBezTo>
                  <a:cubicBezTo>
                    <a:pt x="13835" y="88060"/>
                    <a:pt x="18623" y="117052"/>
                    <a:pt x="19421" y="123435"/>
                  </a:cubicBezTo>
                  <a:cubicBezTo>
                    <a:pt x="20218" y="129818"/>
                    <a:pt x="8250" y="141787"/>
                    <a:pt x="13037" y="145777"/>
                  </a:cubicBezTo>
                  <a:cubicBezTo>
                    <a:pt x="17825" y="149766"/>
                    <a:pt x="6654" y="161735"/>
                    <a:pt x="6654" y="169182"/>
                  </a:cubicBezTo>
                  <a:cubicBezTo>
                    <a:pt x="6654" y="176364"/>
                    <a:pt x="17027" y="176364"/>
                    <a:pt x="17027" y="181949"/>
                  </a:cubicBezTo>
                  <a:cubicBezTo>
                    <a:pt x="17027" y="187534"/>
                    <a:pt x="8250" y="200567"/>
                    <a:pt x="2664" y="203759"/>
                  </a:cubicBezTo>
                  <a:cubicBezTo>
                    <a:pt x="-261" y="205355"/>
                    <a:pt x="-261" y="210142"/>
                    <a:pt x="271" y="214930"/>
                  </a:cubicBezTo>
                  <a:cubicBezTo>
                    <a:pt x="1866" y="214397"/>
                    <a:pt x="3196" y="221579"/>
                    <a:pt x="11441" y="227962"/>
                  </a:cubicBezTo>
                  <a:cubicBezTo>
                    <a:pt x="21016" y="235143"/>
                    <a:pt x="9845" y="247112"/>
                    <a:pt x="17825" y="256953"/>
                  </a:cubicBezTo>
                  <a:cubicBezTo>
                    <a:pt x="25804" y="266528"/>
                    <a:pt x="34581" y="267326"/>
                    <a:pt x="28996" y="272114"/>
                  </a:cubicBezTo>
                  <a:cubicBezTo>
                    <a:pt x="23410" y="276901"/>
                    <a:pt x="29793" y="286476"/>
                    <a:pt x="23410" y="291264"/>
                  </a:cubicBezTo>
                  <a:cubicBezTo>
                    <a:pt x="17027" y="296051"/>
                    <a:pt x="25804" y="310680"/>
                    <a:pt x="32985" y="313871"/>
                  </a:cubicBezTo>
                  <a:cubicBezTo>
                    <a:pt x="40166" y="317063"/>
                    <a:pt x="35379" y="331425"/>
                    <a:pt x="42560" y="338873"/>
                  </a:cubicBezTo>
                  <a:cubicBezTo>
                    <a:pt x="49741" y="346054"/>
                    <a:pt x="46550" y="363076"/>
                    <a:pt x="48944" y="368662"/>
                  </a:cubicBezTo>
                  <a:cubicBezTo>
                    <a:pt x="51337" y="374247"/>
                    <a:pt x="73147" y="360682"/>
                    <a:pt x="85914" y="346852"/>
                  </a:cubicBezTo>
                  <a:cubicBezTo>
                    <a:pt x="98680" y="333287"/>
                    <a:pt x="97882" y="344458"/>
                    <a:pt x="110117" y="346054"/>
                  </a:cubicBezTo>
                  <a:cubicBezTo>
                    <a:pt x="122086" y="347650"/>
                    <a:pt x="135916" y="347650"/>
                    <a:pt x="141502" y="358821"/>
                  </a:cubicBezTo>
                  <a:cubicBezTo>
                    <a:pt x="147087" y="369991"/>
                    <a:pt x="153471" y="347650"/>
                    <a:pt x="157460" y="342862"/>
                  </a:cubicBezTo>
                  <a:cubicBezTo>
                    <a:pt x="161450" y="338075"/>
                    <a:pt x="188845" y="344458"/>
                    <a:pt x="193632" y="342862"/>
                  </a:cubicBezTo>
                  <a:cubicBezTo>
                    <a:pt x="198420" y="341267"/>
                    <a:pt x="202410" y="306690"/>
                    <a:pt x="201612" y="301105"/>
                  </a:cubicBezTo>
                  <a:cubicBezTo>
                    <a:pt x="200814" y="295519"/>
                    <a:pt x="212783" y="281955"/>
                    <a:pt x="222623" y="275305"/>
                  </a:cubicBezTo>
                  <a:cubicBezTo>
                    <a:pt x="232198" y="268922"/>
                    <a:pt x="247625" y="273709"/>
                    <a:pt x="255604" y="269720"/>
                  </a:cubicBezTo>
                  <a:cubicBezTo>
                    <a:pt x="263583" y="265730"/>
                    <a:pt x="275818" y="266528"/>
                    <a:pt x="286989" y="266528"/>
                  </a:cubicBezTo>
                  <a:cubicBezTo>
                    <a:pt x="298160" y="266528"/>
                    <a:pt x="306139" y="277699"/>
                    <a:pt x="312788" y="277699"/>
                  </a:cubicBezTo>
                  <a:cubicBezTo>
                    <a:pt x="319172" y="277699"/>
                    <a:pt x="327151" y="267326"/>
                    <a:pt x="325555" y="257485"/>
                  </a:cubicBezTo>
                  <a:cubicBezTo>
                    <a:pt x="323959" y="248176"/>
                    <a:pt x="332736" y="234612"/>
                    <a:pt x="328747" y="22264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40" name="Freeform: Shape 339">
              <a:extLst>
                <a:ext uri="{FF2B5EF4-FFF2-40B4-BE49-F238E27FC236}">
                  <a16:creationId xmlns:a16="http://schemas.microsoft.com/office/drawing/2014/main" id="{F5A63331-DA08-400F-9874-898DB44ABFA0}"/>
                </a:ext>
              </a:extLst>
            </p:cNvPr>
            <p:cNvSpPr/>
            <p:nvPr/>
          </p:nvSpPr>
          <p:spPr>
            <a:xfrm>
              <a:off x="3916238" y="5113118"/>
              <a:ext cx="297492" cy="437404"/>
            </a:xfrm>
            <a:custGeom>
              <a:avLst/>
              <a:gdLst>
                <a:gd name="connsiteX0" fmla="*/ 319668 w 345203"/>
                <a:gd name="connsiteY0" fmla="*/ 480956 h 507553"/>
                <a:gd name="connsiteX1" fmla="*/ 320466 w 345203"/>
                <a:gd name="connsiteY1" fmla="*/ 480158 h 507553"/>
                <a:gd name="connsiteX2" fmla="*/ 322860 w 345203"/>
                <a:gd name="connsiteY2" fmla="*/ 468987 h 507553"/>
                <a:gd name="connsiteX3" fmla="*/ 337222 w 345203"/>
                <a:gd name="connsiteY3" fmla="*/ 447177 h 507553"/>
                <a:gd name="connsiteX4" fmla="*/ 326850 w 345203"/>
                <a:gd name="connsiteY4" fmla="*/ 434411 h 507553"/>
                <a:gd name="connsiteX5" fmla="*/ 333233 w 345203"/>
                <a:gd name="connsiteY5" fmla="*/ 411005 h 507553"/>
                <a:gd name="connsiteX6" fmla="*/ 339616 w 345203"/>
                <a:gd name="connsiteY6" fmla="*/ 388664 h 507553"/>
                <a:gd name="connsiteX7" fmla="*/ 337222 w 345203"/>
                <a:gd name="connsiteY7" fmla="*/ 350097 h 507553"/>
                <a:gd name="connsiteX8" fmla="*/ 344404 w 345203"/>
                <a:gd name="connsiteY8" fmla="*/ 335735 h 507553"/>
                <a:gd name="connsiteX9" fmla="*/ 325786 w 345203"/>
                <a:gd name="connsiteY9" fmla="*/ 297435 h 507553"/>
                <a:gd name="connsiteX10" fmla="*/ 299454 w 345203"/>
                <a:gd name="connsiteY10" fmla="*/ 298765 h 507553"/>
                <a:gd name="connsiteX11" fmla="*/ 293071 w 345203"/>
                <a:gd name="connsiteY11" fmla="*/ 263390 h 507553"/>
                <a:gd name="connsiteX12" fmla="*/ 281102 w 345203"/>
                <a:gd name="connsiteY12" fmla="*/ 265784 h 507553"/>
                <a:gd name="connsiteX13" fmla="*/ 252111 w 345203"/>
                <a:gd name="connsiteY13" fmla="*/ 269774 h 507553"/>
                <a:gd name="connsiteX14" fmla="*/ 237749 w 345203"/>
                <a:gd name="connsiteY14" fmla="*/ 254614 h 507553"/>
                <a:gd name="connsiteX15" fmla="*/ 224184 w 345203"/>
                <a:gd name="connsiteY15" fmla="*/ 244241 h 507553"/>
                <a:gd name="connsiteX16" fmla="*/ 213013 w 345203"/>
                <a:gd name="connsiteY16" fmla="*/ 220835 h 507553"/>
                <a:gd name="connsiteX17" fmla="*/ 205832 w 345203"/>
                <a:gd name="connsiteY17" fmla="*/ 197429 h 507553"/>
                <a:gd name="connsiteX18" fmla="*/ 209822 w 345203"/>
                <a:gd name="connsiteY18" fmla="*/ 179875 h 507553"/>
                <a:gd name="connsiteX19" fmla="*/ 221790 w 345203"/>
                <a:gd name="connsiteY19" fmla="*/ 165513 h 507553"/>
                <a:gd name="connsiteX20" fmla="*/ 230568 w 345203"/>
                <a:gd name="connsiteY20" fmla="*/ 139713 h 507553"/>
                <a:gd name="connsiteX21" fmla="*/ 254771 w 345203"/>
                <a:gd name="connsiteY21" fmla="*/ 123755 h 507553"/>
                <a:gd name="connsiteX22" fmla="*/ 287752 w 345203"/>
                <a:gd name="connsiteY22" fmla="*/ 111786 h 507553"/>
                <a:gd name="connsiteX23" fmla="*/ 309827 w 345203"/>
                <a:gd name="connsiteY23" fmla="*/ 110190 h 507553"/>
                <a:gd name="connsiteX24" fmla="*/ 293603 w 345203"/>
                <a:gd name="connsiteY24" fmla="*/ 97424 h 507553"/>
                <a:gd name="connsiteX25" fmla="*/ 307700 w 345203"/>
                <a:gd name="connsiteY25" fmla="*/ 74816 h 507553"/>
                <a:gd name="connsiteX26" fmla="*/ 287752 w 345203"/>
                <a:gd name="connsiteY26" fmla="*/ 58858 h 507553"/>
                <a:gd name="connsiteX27" fmla="*/ 269666 w 345203"/>
                <a:gd name="connsiteY27" fmla="*/ 59921 h 507553"/>
                <a:gd name="connsiteX28" fmla="*/ 253707 w 345203"/>
                <a:gd name="connsiteY28" fmla="*/ 61783 h 507553"/>
                <a:gd name="connsiteX29" fmla="*/ 222588 w 345203"/>
                <a:gd name="connsiteY29" fmla="*/ 58060 h 507553"/>
                <a:gd name="connsiteX30" fmla="*/ 212215 w 345203"/>
                <a:gd name="connsiteY30" fmla="*/ 41037 h 507553"/>
                <a:gd name="connsiteX31" fmla="*/ 195193 w 345203"/>
                <a:gd name="connsiteY31" fmla="*/ 24015 h 507553"/>
                <a:gd name="connsiteX32" fmla="*/ 179235 w 345203"/>
                <a:gd name="connsiteY32" fmla="*/ 1408 h 507553"/>
                <a:gd name="connsiteX33" fmla="*/ 155829 w 345203"/>
                <a:gd name="connsiteY33" fmla="*/ 2206 h 507553"/>
                <a:gd name="connsiteX34" fmla="*/ 162213 w 345203"/>
                <a:gd name="connsiteY34" fmla="*/ 21621 h 507553"/>
                <a:gd name="connsiteX35" fmla="*/ 147052 w 345203"/>
                <a:gd name="connsiteY35" fmla="*/ 49283 h 507553"/>
                <a:gd name="connsiteX36" fmla="*/ 93592 w 345203"/>
                <a:gd name="connsiteY36" fmla="*/ 78274 h 507553"/>
                <a:gd name="connsiteX37" fmla="*/ 69122 w 345203"/>
                <a:gd name="connsiteY37" fmla="*/ 121627 h 507553"/>
                <a:gd name="connsiteX38" fmla="*/ 49706 w 345203"/>
                <a:gd name="connsiteY38" fmla="*/ 122957 h 507553"/>
                <a:gd name="connsiteX39" fmla="*/ 28960 w 345203"/>
                <a:gd name="connsiteY39" fmla="*/ 117371 h 507553"/>
                <a:gd name="connsiteX40" fmla="*/ 28960 w 345203"/>
                <a:gd name="connsiteY40" fmla="*/ 103541 h 507553"/>
                <a:gd name="connsiteX41" fmla="*/ 23641 w 345203"/>
                <a:gd name="connsiteY41" fmla="*/ 89711 h 507553"/>
                <a:gd name="connsiteX42" fmla="*/ 1033 w 345203"/>
                <a:gd name="connsiteY42" fmla="*/ 113382 h 507553"/>
                <a:gd name="connsiteX43" fmla="*/ 11406 w 345203"/>
                <a:gd name="connsiteY43" fmla="*/ 150618 h 507553"/>
                <a:gd name="connsiteX44" fmla="*/ 2895 w 345203"/>
                <a:gd name="connsiteY44" fmla="*/ 157800 h 507553"/>
                <a:gd name="connsiteX45" fmla="*/ 32418 w 345203"/>
                <a:gd name="connsiteY45" fmla="*/ 181205 h 507553"/>
                <a:gd name="connsiteX46" fmla="*/ 59547 w 345203"/>
                <a:gd name="connsiteY46" fmla="*/ 218441 h 507553"/>
                <a:gd name="connsiteX47" fmla="*/ 78697 w 345203"/>
                <a:gd name="connsiteY47" fmla="*/ 259933 h 507553"/>
                <a:gd name="connsiteX48" fmla="*/ 120987 w 345203"/>
                <a:gd name="connsiteY48" fmla="*/ 339991 h 507553"/>
                <a:gd name="connsiteX49" fmla="*/ 137211 w 345203"/>
                <a:gd name="connsiteY49" fmla="*/ 374833 h 507553"/>
                <a:gd name="connsiteX50" fmla="*/ 147584 w 345203"/>
                <a:gd name="connsiteY50" fmla="*/ 399569 h 507553"/>
                <a:gd name="connsiteX51" fmla="*/ 190406 w 345203"/>
                <a:gd name="connsiteY51" fmla="*/ 429623 h 507553"/>
                <a:gd name="connsiteX52" fmla="*/ 268867 w 345203"/>
                <a:gd name="connsiteY52" fmla="*/ 477764 h 507553"/>
                <a:gd name="connsiteX53" fmla="*/ 301316 w 345203"/>
                <a:gd name="connsiteY53" fmla="*/ 502500 h 507553"/>
                <a:gd name="connsiteX54" fmla="*/ 302912 w 345203"/>
                <a:gd name="connsiteY54" fmla="*/ 507553 h 507553"/>
                <a:gd name="connsiteX55" fmla="*/ 308763 w 345203"/>
                <a:gd name="connsiteY55" fmla="*/ 503298 h 507553"/>
                <a:gd name="connsiteX56" fmla="*/ 319668 w 345203"/>
                <a:gd name="connsiteY56" fmla="*/ 480956 h 50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5203" h="507553">
                  <a:moveTo>
                    <a:pt x="319668" y="480956"/>
                  </a:moveTo>
                  <a:cubicBezTo>
                    <a:pt x="319934" y="480424"/>
                    <a:pt x="320200" y="480158"/>
                    <a:pt x="320466" y="480158"/>
                  </a:cubicBezTo>
                  <a:cubicBezTo>
                    <a:pt x="319668" y="475371"/>
                    <a:pt x="319934" y="470583"/>
                    <a:pt x="322860" y="468987"/>
                  </a:cubicBezTo>
                  <a:cubicBezTo>
                    <a:pt x="328445" y="465796"/>
                    <a:pt x="337222" y="453029"/>
                    <a:pt x="337222" y="447177"/>
                  </a:cubicBezTo>
                  <a:cubicBezTo>
                    <a:pt x="337222" y="441592"/>
                    <a:pt x="326850" y="441592"/>
                    <a:pt x="326850" y="434411"/>
                  </a:cubicBezTo>
                  <a:cubicBezTo>
                    <a:pt x="326850" y="427230"/>
                    <a:pt x="338020" y="414995"/>
                    <a:pt x="333233" y="411005"/>
                  </a:cubicBezTo>
                  <a:cubicBezTo>
                    <a:pt x="328445" y="407016"/>
                    <a:pt x="340414" y="395047"/>
                    <a:pt x="339616" y="388664"/>
                  </a:cubicBezTo>
                  <a:cubicBezTo>
                    <a:pt x="338818" y="382280"/>
                    <a:pt x="334031" y="353289"/>
                    <a:pt x="337222" y="350097"/>
                  </a:cubicBezTo>
                  <a:cubicBezTo>
                    <a:pt x="340414" y="346906"/>
                    <a:pt x="347595" y="344512"/>
                    <a:pt x="344404" y="335735"/>
                  </a:cubicBezTo>
                  <a:cubicBezTo>
                    <a:pt x="341744" y="328820"/>
                    <a:pt x="330307" y="309404"/>
                    <a:pt x="325786" y="297435"/>
                  </a:cubicBezTo>
                  <a:cubicBezTo>
                    <a:pt x="316743" y="296105"/>
                    <a:pt x="305838" y="296371"/>
                    <a:pt x="299454" y="298765"/>
                  </a:cubicBezTo>
                  <a:cubicBezTo>
                    <a:pt x="290677" y="301957"/>
                    <a:pt x="293071" y="273763"/>
                    <a:pt x="293071" y="263390"/>
                  </a:cubicBezTo>
                  <a:cubicBezTo>
                    <a:pt x="293071" y="253017"/>
                    <a:pt x="284294" y="258603"/>
                    <a:pt x="281102" y="265784"/>
                  </a:cubicBezTo>
                  <a:cubicBezTo>
                    <a:pt x="277911" y="272965"/>
                    <a:pt x="265144" y="269774"/>
                    <a:pt x="252111" y="269774"/>
                  </a:cubicBezTo>
                  <a:cubicBezTo>
                    <a:pt x="239345" y="269774"/>
                    <a:pt x="245728" y="253816"/>
                    <a:pt x="237749" y="254614"/>
                  </a:cubicBezTo>
                  <a:cubicBezTo>
                    <a:pt x="229770" y="255411"/>
                    <a:pt x="223386" y="252220"/>
                    <a:pt x="224184" y="244241"/>
                  </a:cubicBezTo>
                  <a:cubicBezTo>
                    <a:pt x="224982" y="236261"/>
                    <a:pt x="218599" y="229878"/>
                    <a:pt x="213013" y="220835"/>
                  </a:cubicBezTo>
                  <a:cubicBezTo>
                    <a:pt x="207428" y="212058"/>
                    <a:pt x="201044" y="203281"/>
                    <a:pt x="205832" y="197429"/>
                  </a:cubicBezTo>
                  <a:cubicBezTo>
                    <a:pt x="210620" y="191844"/>
                    <a:pt x="202640" y="187056"/>
                    <a:pt x="209822" y="179875"/>
                  </a:cubicBezTo>
                  <a:cubicBezTo>
                    <a:pt x="217003" y="172694"/>
                    <a:pt x="224184" y="175088"/>
                    <a:pt x="221790" y="165513"/>
                  </a:cubicBezTo>
                  <a:cubicBezTo>
                    <a:pt x="219397" y="155938"/>
                    <a:pt x="229770" y="150352"/>
                    <a:pt x="230568" y="139713"/>
                  </a:cubicBezTo>
                  <a:cubicBezTo>
                    <a:pt x="231365" y="129340"/>
                    <a:pt x="243334" y="132532"/>
                    <a:pt x="254771" y="123755"/>
                  </a:cubicBezTo>
                  <a:cubicBezTo>
                    <a:pt x="265942" y="114978"/>
                    <a:pt x="278177" y="119765"/>
                    <a:pt x="287752" y="111786"/>
                  </a:cubicBezTo>
                  <a:cubicBezTo>
                    <a:pt x="296795" y="104339"/>
                    <a:pt x="302912" y="110722"/>
                    <a:pt x="309827" y="110190"/>
                  </a:cubicBezTo>
                  <a:cubicBezTo>
                    <a:pt x="305838" y="104605"/>
                    <a:pt x="295997" y="101679"/>
                    <a:pt x="293603" y="97424"/>
                  </a:cubicBezTo>
                  <a:cubicBezTo>
                    <a:pt x="290677" y="91838"/>
                    <a:pt x="303976" y="81465"/>
                    <a:pt x="307700" y="74816"/>
                  </a:cubicBezTo>
                  <a:cubicBezTo>
                    <a:pt x="311423" y="68167"/>
                    <a:pt x="292539" y="60720"/>
                    <a:pt x="287752" y="58858"/>
                  </a:cubicBezTo>
                  <a:cubicBezTo>
                    <a:pt x="282964" y="56996"/>
                    <a:pt x="274453" y="62581"/>
                    <a:pt x="269666" y="59921"/>
                  </a:cubicBezTo>
                  <a:cubicBezTo>
                    <a:pt x="264878" y="56996"/>
                    <a:pt x="257431" y="58858"/>
                    <a:pt x="253707" y="61783"/>
                  </a:cubicBezTo>
                  <a:cubicBezTo>
                    <a:pt x="249983" y="64709"/>
                    <a:pt x="221524" y="66571"/>
                    <a:pt x="222588" y="58060"/>
                  </a:cubicBezTo>
                  <a:cubicBezTo>
                    <a:pt x="223652" y="49548"/>
                    <a:pt x="211152" y="46623"/>
                    <a:pt x="212215" y="41037"/>
                  </a:cubicBezTo>
                  <a:cubicBezTo>
                    <a:pt x="213279" y="35452"/>
                    <a:pt x="205566" y="25079"/>
                    <a:pt x="195193" y="24015"/>
                  </a:cubicBezTo>
                  <a:cubicBezTo>
                    <a:pt x="184820" y="22951"/>
                    <a:pt x="186682" y="5929"/>
                    <a:pt x="179235" y="1408"/>
                  </a:cubicBezTo>
                  <a:cubicBezTo>
                    <a:pt x="174979" y="-1252"/>
                    <a:pt x="164340" y="344"/>
                    <a:pt x="155829" y="2206"/>
                  </a:cubicBezTo>
                  <a:cubicBezTo>
                    <a:pt x="164872" y="12579"/>
                    <a:pt x="168064" y="16834"/>
                    <a:pt x="162213" y="21621"/>
                  </a:cubicBezTo>
                  <a:cubicBezTo>
                    <a:pt x="154233" y="28005"/>
                    <a:pt x="162213" y="29069"/>
                    <a:pt x="147052" y="49283"/>
                  </a:cubicBezTo>
                  <a:cubicBezTo>
                    <a:pt x="131892" y="69496"/>
                    <a:pt x="106358" y="74284"/>
                    <a:pt x="93592" y="78274"/>
                  </a:cubicBezTo>
                  <a:cubicBezTo>
                    <a:pt x="81091" y="81997"/>
                    <a:pt x="76037" y="105403"/>
                    <a:pt x="69122" y="121627"/>
                  </a:cubicBezTo>
                  <a:cubicBezTo>
                    <a:pt x="62207" y="137852"/>
                    <a:pt x="56621" y="132266"/>
                    <a:pt x="49706" y="122957"/>
                  </a:cubicBezTo>
                  <a:cubicBezTo>
                    <a:pt x="42791" y="113382"/>
                    <a:pt x="37205" y="124819"/>
                    <a:pt x="28960" y="117371"/>
                  </a:cubicBezTo>
                  <a:cubicBezTo>
                    <a:pt x="20715" y="109924"/>
                    <a:pt x="24705" y="109924"/>
                    <a:pt x="28960" y="103541"/>
                  </a:cubicBezTo>
                  <a:cubicBezTo>
                    <a:pt x="31354" y="100083"/>
                    <a:pt x="28694" y="94764"/>
                    <a:pt x="23641" y="89711"/>
                  </a:cubicBezTo>
                  <a:cubicBezTo>
                    <a:pt x="14598" y="91572"/>
                    <a:pt x="5555" y="104073"/>
                    <a:pt x="1033" y="113382"/>
                  </a:cubicBezTo>
                  <a:cubicBezTo>
                    <a:pt x="-3754" y="123755"/>
                    <a:pt x="9544" y="143437"/>
                    <a:pt x="11406" y="150618"/>
                  </a:cubicBezTo>
                  <a:cubicBezTo>
                    <a:pt x="13268" y="157800"/>
                    <a:pt x="4225" y="151150"/>
                    <a:pt x="2895" y="157800"/>
                  </a:cubicBezTo>
                  <a:cubicBezTo>
                    <a:pt x="1565" y="164449"/>
                    <a:pt x="22843" y="174024"/>
                    <a:pt x="32418" y="181205"/>
                  </a:cubicBezTo>
                  <a:cubicBezTo>
                    <a:pt x="41993" y="188386"/>
                    <a:pt x="50504" y="208866"/>
                    <a:pt x="59547" y="218441"/>
                  </a:cubicBezTo>
                  <a:cubicBezTo>
                    <a:pt x="68590" y="228016"/>
                    <a:pt x="69122" y="236527"/>
                    <a:pt x="78697" y="259933"/>
                  </a:cubicBezTo>
                  <a:cubicBezTo>
                    <a:pt x="88272" y="283338"/>
                    <a:pt x="107688" y="323234"/>
                    <a:pt x="120987" y="339991"/>
                  </a:cubicBezTo>
                  <a:cubicBezTo>
                    <a:pt x="134285" y="356747"/>
                    <a:pt x="140403" y="370045"/>
                    <a:pt x="137211" y="374833"/>
                  </a:cubicBezTo>
                  <a:cubicBezTo>
                    <a:pt x="134285" y="379621"/>
                    <a:pt x="137743" y="392919"/>
                    <a:pt x="147584" y="399569"/>
                  </a:cubicBezTo>
                  <a:cubicBezTo>
                    <a:pt x="157159" y="406218"/>
                    <a:pt x="165138" y="417123"/>
                    <a:pt x="190406" y="429623"/>
                  </a:cubicBezTo>
                  <a:cubicBezTo>
                    <a:pt x="215673" y="442124"/>
                    <a:pt x="262218" y="466328"/>
                    <a:pt x="268867" y="477764"/>
                  </a:cubicBezTo>
                  <a:cubicBezTo>
                    <a:pt x="275517" y="489201"/>
                    <a:pt x="297061" y="500106"/>
                    <a:pt x="301316" y="502500"/>
                  </a:cubicBezTo>
                  <a:cubicBezTo>
                    <a:pt x="302380" y="503298"/>
                    <a:pt x="302912" y="505160"/>
                    <a:pt x="302912" y="507553"/>
                  </a:cubicBezTo>
                  <a:cubicBezTo>
                    <a:pt x="305306" y="505426"/>
                    <a:pt x="307433" y="503830"/>
                    <a:pt x="308763" y="503298"/>
                  </a:cubicBezTo>
                  <a:cubicBezTo>
                    <a:pt x="316477" y="498510"/>
                    <a:pt x="317275" y="484946"/>
                    <a:pt x="319668" y="48095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41" name="Freeform: Shape 340">
              <a:extLst>
                <a:ext uri="{FF2B5EF4-FFF2-40B4-BE49-F238E27FC236}">
                  <a16:creationId xmlns:a16="http://schemas.microsoft.com/office/drawing/2014/main" id="{6DD0EF76-991E-4CA4-87DB-AA7060420813}"/>
                </a:ext>
              </a:extLst>
            </p:cNvPr>
            <p:cNvSpPr/>
            <p:nvPr/>
          </p:nvSpPr>
          <p:spPr>
            <a:xfrm>
              <a:off x="4103996" y="4820481"/>
              <a:ext cx="322670" cy="271190"/>
            </a:xfrm>
            <a:custGeom>
              <a:avLst/>
              <a:gdLst>
                <a:gd name="connsiteX0" fmla="*/ 34507 w 374419"/>
                <a:gd name="connsiteY0" fmla="*/ 20214 h 314682"/>
                <a:gd name="connsiteX1" fmla="*/ 10570 w 374419"/>
                <a:gd name="connsiteY1" fmla="*/ 51067 h 314682"/>
                <a:gd name="connsiteX2" fmla="*/ 6580 w 374419"/>
                <a:gd name="connsiteY2" fmla="*/ 71280 h 314682"/>
                <a:gd name="connsiteX3" fmla="*/ 2591 w 374419"/>
                <a:gd name="connsiteY3" fmla="*/ 83781 h 314682"/>
                <a:gd name="connsiteX4" fmla="*/ 15357 w 374419"/>
                <a:gd name="connsiteY4" fmla="*/ 89633 h 314682"/>
                <a:gd name="connsiteX5" fmla="*/ 27326 w 374419"/>
                <a:gd name="connsiteY5" fmla="*/ 107453 h 314682"/>
                <a:gd name="connsiteX6" fmla="*/ 44880 w 374419"/>
                <a:gd name="connsiteY6" fmla="*/ 143359 h 314682"/>
                <a:gd name="connsiteX7" fmla="*/ 91425 w 374419"/>
                <a:gd name="connsiteY7" fmla="*/ 147349 h 314682"/>
                <a:gd name="connsiteX8" fmla="*/ 129459 w 374419"/>
                <a:gd name="connsiteY8" fmla="*/ 163839 h 314682"/>
                <a:gd name="connsiteX9" fmla="*/ 161376 w 374419"/>
                <a:gd name="connsiteY9" fmla="*/ 172350 h 314682"/>
                <a:gd name="connsiteX10" fmla="*/ 154993 w 374419"/>
                <a:gd name="connsiteY10" fmla="*/ 222087 h 314682"/>
                <a:gd name="connsiteX11" fmla="*/ 165632 w 374419"/>
                <a:gd name="connsiteY11" fmla="*/ 243099 h 314682"/>
                <a:gd name="connsiteX12" fmla="*/ 164568 w 374419"/>
                <a:gd name="connsiteY12" fmla="*/ 263579 h 314682"/>
                <a:gd name="connsiteX13" fmla="*/ 169355 w 374419"/>
                <a:gd name="connsiteY13" fmla="*/ 277409 h 314682"/>
                <a:gd name="connsiteX14" fmla="*/ 165632 w 374419"/>
                <a:gd name="connsiteY14" fmla="*/ 279537 h 314682"/>
                <a:gd name="connsiteX15" fmla="*/ 186377 w 374419"/>
                <a:gd name="connsiteY15" fmla="*/ 306932 h 314682"/>
                <a:gd name="connsiteX16" fmla="*/ 202602 w 374419"/>
                <a:gd name="connsiteY16" fmla="*/ 313315 h 314682"/>
                <a:gd name="connsiteX17" fmla="*/ 217230 w 374419"/>
                <a:gd name="connsiteY17" fmla="*/ 310922 h 314682"/>
                <a:gd name="connsiteX18" fmla="*/ 236114 w 374419"/>
                <a:gd name="connsiteY18" fmla="*/ 301081 h 314682"/>
                <a:gd name="connsiteX19" fmla="*/ 253935 w 374419"/>
                <a:gd name="connsiteY19" fmla="*/ 292038 h 314682"/>
                <a:gd name="connsiteX20" fmla="*/ 269361 w 374419"/>
                <a:gd name="connsiteY20" fmla="*/ 277409 h 314682"/>
                <a:gd name="connsiteX21" fmla="*/ 272553 w 374419"/>
                <a:gd name="connsiteY21" fmla="*/ 265973 h 314682"/>
                <a:gd name="connsiteX22" fmla="*/ 258722 w 374419"/>
                <a:gd name="connsiteY22" fmla="*/ 262781 h 314682"/>
                <a:gd name="connsiteX23" fmla="*/ 251275 w 374419"/>
                <a:gd name="connsiteY23" fmla="*/ 245759 h 314682"/>
                <a:gd name="connsiteX24" fmla="*/ 240636 w 374419"/>
                <a:gd name="connsiteY24" fmla="*/ 225279 h 314682"/>
                <a:gd name="connsiteX25" fmla="*/ 258456 w 374419"/>
                <a:gd name="connsiteY25" fmla="*/ 222087 h 314682"/>
                <a:gd name="connsiteX26" fmla="*/ 282128 w 374419"/>
                <a:gd name="connsiteY26" fmla="*/ 230332 h 314682"/>
                <a:gd name="connsiteX27" fmla="*/ 292766 w 374419"/>
                <a:gd name="connsiteY27" fmla="*/ 231130 h 314682"/>
                <a:gd name="connsiteX28" fmla="*/ 311650 w 374419"/>
                <a:gd name="connsiteY28" fmla="*/ 220491 h 314682"/>
                <a:gd name="connsiteX29" fmla="*/ 345163 w 374419"/>
                <a:gd name="connsiteY29" fmla="*/ 207459 h 314682"/>
                <a:gd name="connsiteX30" fmla="*/ 352610 w 374419"/>
                <a:gd name="connsiteY30" fmla="*/ 197617 h 314682"/>
                <a:gd name="connsiteX31" fmla="*/ 334790 w 374419"/>
                <a:gd name="connsiteY31" fmla="*/ 175808 h 314682"/>
                <a:gd name="connsiteX32" fmla="*/ 337716 w 374419"/>
                <a:gd name="connsiteY32" fmla="*/ 161179 h 314682"/>
                <a:gd name="connsiteX33" fmla="*/ 350482 w 374419"/>
                <a:gd name="connsiteY33" fmla="*/ 148413 h 314682"/>
                <a:gd name="connsiteX34" fmla="*/ 354472 w 374419"/>
                <a:gd name="connsiteY34" fmla="*/ 133784 h 314682"/>
                <a:gd name="connsiteX35" fmla="*/ 364313 w 374419"/>
                <a:gd name="connsiteY35" fmla="*/ 115166 h 314682"/>
                <a:gd name="connsiteX36" fmla="*/ 374420 w 374419"/>
                <a:gd name="connsiteY36" fmla="*/ 102134 h 314682"/>
                <a:gd name="connsiteX37" fmla="*/ 335056 w 374419"/>
                <a:gd name="connsiteY37" fmla="*/ 98144 h 314682"/>
                <a:gd name="connsiteX38" fmla="*/ 342237 w 374419"/>
                <a:gd name="connsiteY38" fmla="*/ 75802 h 314682"/>
                <a:gd name="connsiteX39" fmla="*/ 301810 w 374419"/>
                <a:gd name="connsiteY39" fmla="*/ 60642 h 314682"/>
                <a:gd name="connsiteX40" fmla="*/ 305533 w 374419"/>
                <a:gd name="connsiteY40" fmla="*/ 45481 h 314682"/>
                <a:gd name="connsiteX41" fmla="*/ 282659 w 374419"/>
                <a:gd name="connsiteY41" fmla="*/ 38832 h 314682"/>
                <a:gd name="connsiteX42" fmla="*/ 230263 w 374419"/>
                <a:gd name="connsiteY42" fmla="*/ 57450 h 314682"/>
                <a:gd name="connsiteX43" fmla="*/ 178930 w 374419"/>
                <a:gd name="connsiteY43" fmla="*/ 42290 h 314682"/>
                <a:gd name="connsiteX44" fmla="*/ 143290 w 374419"/>
                <a:gd name="connsiteY44" fmla="*/ 36172 h 314682"/>
                <a:gd name="connsiteX45" fmla="*/ 122278 w 374419"/>
                <a:gd name="connsiteY45" fmla="*/ 15160 h 314682"/>
                <a:gd name="connsiteX46" fmla="*/ 99404 w 374419"/>
                <a:gd name="connsiteY46" fmla="*/ 0 h 314682"/>
                <a:gd name="connsiteX47" fmla="*/ 91691 w 374419"/>
                <a:gd name="connsiteY47" fmla="*/ 17554 h 314682"/>
                <a:gd name="connsiteX48" fmla="*/ 54987 w 374419"/>
                <a:gd name="connsiteY48" fmla="*/ 38566 h 314682"/>
                <a:gd name="connsiteX49" fmla="*/ 64030 w 374419"/>
                <a:gd name="connsiteY49" fmla="*/ 78196 h 314682"/>
                <a:gd name="connsiteX50" fmla="*/ 35039 w 374419"/>
                <a:gd name="connsiteY50" fmla="*/ 68621 h 314682"/>
                <a:gd name="connsiteX51" fmla="*/ 47008 w 374419"/>
                <a:gd name="connsiteY51" fmla="*/ 32981 h 314682"/>
                <a:gd name="connsiteX52" fmla="*/ 43284 w 374419"/>
                <a:gd name="connsiteY52" fmla="*/ 14096 h 314682"/>
                <a:gd name="connsiteX53" fmla="*/ 34507 w 374419"/>
                <a:gd name="connsiteY53" fmla="*/ 20214 h 31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74419" h="314682">
                  <a:moveTo>
                    <a:pt x="34507" y="20214"/>
                  </a:moveTo>
                  <a:cubicBezTo>
                    <a:pt x="26528" y="30853"/>
                    <a:pt x="10836" y="40162"/>
                    <a:pt x="10570" y="51067"/>
                  </a:cubicBezTo>
                  <a:cubicBezTo>
                    <a:pt x="10304" y="61971"/>
                    <a:pt x="10570" y="65961"/>
                    <a:pt x="6580" y="71280"/>
                  </a:cubicBezTo>
                  <a:cubicBezTo>
                    <a:pt x="2591" y="76334"/>
                    <a:pt x="-3527" y="84313"/>
                    <a:pt x="2591" y="83781"/>
                  </a:cubicBezTo>
                  <a:cubicBezTo>
                    <a:pt x="8708" y="83249"/>
                    <a:pt x="15357" y="83249"/>
                    <a:pt x="15357" y="89633"/>
                  </a:cubicBezTo>
                  <a:cubicBezTo>
                    <a:pt x="15357" y="96282"/>
                    <a:pt x="28390" y="97612"/>
                    <a:pt x="27326" y="107453"/>
                  </a:cubicBezTo>
                  <a:cubicBezTo>
                    <a:pt x="26262" y="117560"/>
                    <a:pt x="21740" y="143891"/>
                    <a:pt x="44880" y="143359"/>
                  </a:cubicBezTo>
                  <a:cubicBezTo>
                    <a:pt x="68286" y="142827"/>
                    <a:pt x="81584" y="134848"/>
                    <a:pt x="91425" y="147349"/>
                  </a:cubicBezTo>
                  <a:cubicBezTo>
                    <a:pt x="101266" y="159849"/>
                    <a:pt x="114299" y="165967"/>
                    <a:pt x="129459" y="163839"/>
                  </a:cubicBezTo>
                  <a:cubicBezTo>
                    <a:pt x="144620" y="161977"/>
                    <a:pt x="169355" y="159051"/>
                    <a:pt x="161376" y="172350"/>
                  </a:cubicBezTo>
                  <a:cubicBezTo>
                    <a:pt x="153131" y="185649"/>
                    <a:pt x="147811" y="214108"/>
                    <a:pt x="154993" y="222087"/>
                  </a:cubicBezTo>
                  <a:cubicBezTo>
                    <a:pt x="162174" y="230066"/>
                    <a:pt x="171217" y="236450"/>
                    <a:pt x="165632" y="243099"/>
                  </a:cubicBezTo>
                  <a:cubicBezTo>
                    <a:pt x="160046" y="249748"/>
                    <a:pt x="157121" y="257727"/>
                    <a:pt x="164568" y="263579"/>
                  </a:cubicBezTo>
                  <a:cubicBezTo>
                    <a:pt x="172015" y="269164"/>
                    <a:pt x="169887" y="276079"/>
                    <a:pt x="169355" y="277409"/>
                  </a:cubicBezTo>
                  <a:cubicBezTo>
                    <a:pt x="169355" y="277675"/>
                    <a:pt x="167759" y="278473"/>
                    <a:pt x="165632" y="279537"/>
                  </a:cubicBezTo>
                  <a:cubicBezTo>
                    <a:pt x="176537" y="290176"/>
                    <a:pt x="180260" y="302145"/>
                    <a:pt x="186377" y="306932"/>
                  </a:cubicBezTo>
                  <a:cubicBezTo>
                    <a:pt x="194623" y="313315"/>
                    <a:pt x="197016" y="316773"/>
                    <a:pt x="202602" y="313315"/>
                  </a:cubicBezTo>
                  <a:cubicBezTo>
                    <a:pt x="208187" y="310124"/>
                    <a:pt x="212443" y="307730"/>
                    <a:pt x="217230" y="310922"/>
                  </a:cubicBezTo>
                  <a:cubicBezTo>
                    <a:pt x="222018" y="314114"/>
                    <a:pt x="228667" y="307730"/>
                    <a:pt x="236114" y="301081"/>
                  </a:cubicBezTo>
                  <a:cubicBezTo>
                    <a:pt x="243562" y="294697"/>
                    <a:pt x="251541" y="300283"/>
                    <a:pt x="253935" y="292038"/>
                  </a:cubicBezTo>
                  <a:cubicBezTo>
                    <a:pt x="256328" y="283793"/>
                    <a:pt x="260584" y="279005"/>
                    <a:pt x="269361" y="277409"/>
                  </a:cubicBezTo>
                  <a:cubicBezTo>
                    <a:pt x="278404" y="275813"/>
                    <a:pt x="278404" y="265973"/>
                    <a:pt x="272553" y="265973"/>
                  </a:cubicBezTo>
                  <a:cubicBezTo>
                    <a:pt x="266967" y="265973"/>
                    <a:pt x="258722" y="273420"/>
                    <a:pt x="258722" y="262781"/>
                  </a:cubicBezTo>
                  <a:cubicBezTo>
                    <a:pt x="258722" y="252142"/>
                    <a:pt x="251275" y="254536"/>
                    <a:pt x="251275" y="245759"/>
                  </a:cubicBezTo>
                  <a:cubicBezTo>
                    <a:pt x="251275" y="236716"/>
                    <a:pt x="250477" y="231130"/>
                    <a:pt x="240636" y="225279"/>
                  </a:cubicBezTo>
                  <a:cubicBezTo>
                    <a:pt x="230795" y="219693"/>
                    <a:pt x="253669" y="217034"/>
                    <a:pt x="258456" y="222087"/>
                  </a:cubicBezTo>
                  <a:cubicBezTo>
                    <a:pt x="263244" y="226874"/>
                    <a:pt x="280532" y="222885"/>
                    <a:pt x="282128" y="230332"/>
                  </a:cubicBezTo>
                  <a:cubicBezTo>
                    <a:pt x="283723" y="237780"/>
                    <a:pt x="292766" y="240173"/>
                    <a:pt x="292766" y="231130"/>
                  </a:cubicBezTo>
                  <a:cubicBezTo>
                    <a:pt x="292766" y="222087"/>
                    <a:pt x="303405" y="218895"/>
                    <a:pt x="311650" y="220491"/>
                  </a:cubicBezTo>
                  <a:cubicBezTo>
                    <a:pt x="319896" y="222087"/>
                    <a:pt x="337716" y="209852"/>
                    <a:pt x="345163" y="207459"/>
                  </a:cubicBezTo>
                  <a:cubicBezTo>
                    <a:pt x="348887" y="206129"/>
                    <a:pt x="350482" y="201607"/>
                    <a:pt x="352610" y="197617"/>
                  </a:cubicBezTo>
                  <a:cubicBezTo>
                    <a:pt x="347291" y="190170"/>
                    <a:pt x="338780" y="178999"/>
                    <a:pt x="334790" y="175808"/>
                  </a:cubicBezTo>
                  <a:cubicBezTo>
                    <a:pt x="328939" y="171020"/>
                    <a:pt x="338780" y="168095"/>
                    <a:pt x="337716" y="161179"/>
                  </a:cubicBezTo>
                  <a:cubicBezTo>
                    <a:pt x="336652" y="154264"/>
                    <a:pt x="337716" y="149476"/>
                    <a:pt x="350482" y="148413"/>
                  </a:cubicBezTo>
                  <a:cubicBezTo>
                    <a:pt x="363249" y="147349"/>
                    <a:pt x="361121" y="137774"/>
                    <a:pt x="354472" y="133784"/>
                  </a:cubicBezTo>
                  <a:cubicBezTo>
                    <a:pt x="347557" y="129794"/>
                    <a:pt x="357398" y="119156"/>
                    <a:pt x="364313" y="115166"/>
                  </a:cubicBezTo>
                  <a:cubicBezTo>
                    <a:pt x="367239" y="113570"/>
                    <a:pt x="370962" y="108783"/>
                    <a:pt x="374420" y="102134"/>
                  </a:cubicBezTo>
                  <a:cubicBezTo>
                    <a:pt x="361388" y="97080"/>
                    <a:pt x="342769" y="97612"/>
                    <a:pt x="335056" y="98144"/>
                  </a:cubicBezTo>
                  <a:cubicBezTo>
                    <a:pt x="324683" y="98676"/>
                    <a:pt x="341706" y="86707"/>
                    <a:pt x="342237" y="75802"/>
                  </a:cubicBezTo>
                  <a:cubicBezTo>
                    <a:pt x="342769" y="64897"/>
                    <a:pt x="313246" y="63035"/>
                    <a:pt x="301810" y="60642"/>
                  </a:cubicBezTo>
                  <a:cubicBezTo>
                    <a:pt x="290373" y="58248"/>
                    <a:pt x="293298" y="46279"/>
                    <a:pt x="305533" y="45481"/>
                  </a:cubicBezTo>
                  <a:cubicBezTo>
                    <a:pt x="317502" y="44949"/>
                    <a:pt x="298884" y="36438"/>
                    <a:pt x="282659" y="38832"/>
                  </a:cubicBezTo>
                  <a:cubicBezTo>
                    <a:pt x="266435" y="41226"/>
                    <a:pt x="243562" y="50269"/>
                    <a:pt x="230263" y="57450"/>
                  </a:cubicBezTo>
                  <a:cubicBezTo>
                    <a:pt x="216964" y="64631"/>
                    <a:pt x="194091" y="36438"/>
                    <a:pt x="178930" y="42290"/>
                  </a:cubicBezTo>
                  <a:cubicBezTo>
                    <a:pt x="163770" y="48407"/>
                    <a:pt x="142758" y="48407"/>
                    <a:pt x="143290" y="36172"/>
                  </a:cubicBezTo>
                  <a:cubicBezTo>
                    <a:pt x="143822" y="24203"/>
                    <a:pt x="137173" y="13830"/>
                    <a:pt x="122278" y="15160"/>
                  </a:cubicBezTo>
                  <a:cubicBezTo>
                    <a:pt x="107118" y="16224"/>
                    <a:pt x="110841" y="0"/>
                    <a:pt x="99404" y="0"/>
                  </a:cubicBezTo>
                  <a:cubicBezTo>
                    <a:pt x="87968" y="0"/>
                    <a:pt x="99404" y="13830"/>
                    <a:pt x="91691" y="17554"/>
                  </a:cubicBezTo>
                  <a:cubicBezTo>
                    <a:pt x="83978" y="21012"/>
                    <a:pt x="56849" y="27927"/>
                    <a:pt x="54987" y="38566"/>
                  </a:cubicBezTo>
                  <a:cubicBezTo>
                    <a:pt x="53125" y="49471"/>
                    <a:pt x="69350" y="67557"/>
                    <a:pt x="64030" y="78196"/>
                  </a:cubicBezTo>
                  <a:cubicBezTo>
                    <a:pt x="58711" y="89101"/>
                    <a:pt x="40625" y="80058"/>
                    <a:pt x="35039" y="68621"/>
                  </a:cubicBezTo>
                  <a:cubicBezTo>
                    <a:pt x="29720" y="57184"/>
                    <a:pt x="50732" y="39630"/>
                    <a:pt x="47008" y="32981"/>
                  </a:cubicBezTo>
                  <a:cubicBezTo>
                    <a:pt x="44614" y="28459"/>
                    <a:pt x="41157" y="19948"/>
                    <a:pt x="43284" y="14096"/>
                  </a:cubicBezTo>
                  <a:cubicBezTo>
                    <a:pt x="39295" y="15958"/>
                    <a:pt x="36369" y="17820"/>
                    <a:pt x="34507" y="2021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42" name="Freeform: Shape 341">
              <a:extLst>
                <a:ext uri="{FF2B5EF4-FFF2-40B4-BE49-F238E27FC236}">
                  <a16:creationId xmlns:a16="http://schemas.microsoft.com/office/drawing/2014/main" id="{7B7361E6-43E8-4E5B-9436-5279C7444F78}"/>
                </a:ext>
              </a:extLst>
            </p:cNvPr>
            <p:cNvSpPr/>
            <p:nvPr/>
          </p:nvSpPr>
          <p:spPr>
            <a:xfrm>
              <a:off x="4468288" y="4962017"/>
              <a:ext cx="96364" cy="103366"/>
            </a:xfrm>
            <a:custGeom>
              <a:avLst/>
              <a:gdLst>
                <a:gd name="connsiteX0" fmla="*/ 24048 w 111819"/>
                <a:gd name="connsiteY0" fmla="*/ 23275 h 119943"/>
                <a:gd name="connsiteX1" fmla="*/ 11282 w 111819"/>
                <a:gd name="connsiteY1" fmla="*/ 36041 h 119943"/>
                <a:gd name="connsiteX2" fmla="*/ 643 w 111819"/>
                <a:gd name="connsiteY2" fmla="*/ 59447 h 119943"/>
                <a:gd name="connsiteX3" fmla="*/ 22984 w 111819"/>
                <a:gd name="connsiteY3" fmla="*/ 87640 h 119943"/>
                <a:gd name="connsiteX4" fmla="*/ 38943 w 111819"/>
                <a:gd name="connsiteY4" fmla="*/ 118227 h 119943"/>
                <a:gd name="connsiteX5" fmla="*/ 52507 w 111819"/>
                <a:gd name="connsiteY5" fmla="*/ 119025 h 119943"/>
                <a:gd name="connsiteX6" fmla="*/ 63944 w 111819"/>
                <a:gd name="connsiteY6" fmla="*/ 101737 h 119943"/>
                <a:gd name="connsiteX7" fmla="*/ 93999 w 111819"/>
                <a:gd name="connsiteY7" fmla="*/ 102534 h 119943"/>
                <a:gd name="connsiteX8" fmla="*/ 96659 w 111819"/>
                <a:gd name="connsiteY8" fmla="*/ 105992 h 119943"/>
                <a:gd name="connsiteX9" fmla="*/ 104638 w 111819"/>
                <a:gd name="connsiteY9" fmla="*/ 93225 h 119943"/>
                <a:gd name="connsiteX10" fmla="*/ 101712 w 111819"/>
                <a:gd name="connsiteY10" fmla="*/ 57053 h 119943"/>
                <a:gd name="connsiteX11" fmla="*/ 106500 w 111819"/>
                <a:gd name="connsiteY11" fmla="*/ 24870 h 119943"/>
                <a:gd name="connsiteX12" fmla="*/ 111819 w 111819"/>
                <a:gd name="connsiteY12" fmla="*/ 11040 h 119943"/>
                <a:gd name="connsiteX13" fmla="*/ 84690 w 111819"/>
                <a:gd name="connsiteY13" fmla="*/ 4922 h 119943"/>
                <a:gd name="connsiteX14" fmla="*/ 49848 w 111819"/>
                <a:gd name="connsiteY14" fmla="*/ 5454 h 119943"/>
                <a:gd name="connsiteX15" fmla="*/ 29368 w 111819"/>
                <a:gd name="connsiteY15" fmla="*/ 4922 h 119943"/>
                <a:gd name="connsiteX16" fmla="*/ 26708 w 111819"/>
                <a:gd name="connsiteY16" fmla="*/ 5720 h 119943"/>
                <a:gd name="connsiteX17" fmla="*/ 24048 w 111819"/>
                <a:gd name="connsiteY17" fmla="*/ 23275 h 11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19" h="119943">
                  <a:moveTo>
                    <a:pt x="24048" y="23275"/>
                  </a:moveTo>
                  <a:cubicBezTo>
                    <a:pt x="28038" y="30988"/>
                    <a:pt x="19261" y="34977"/>
                    <a:pt x="11282" y="36041"/>
                  </a:cubicBezTo>
                  <a:cubicBezTo>
                    <a:pt x="3568" y="37105"/>
                    <a:pt x="5430" y="54659"/>
                    <a:pt x="643" y="59447"/>
                  </a:cubicBezTo>
                  <a:cubicBezTo>
                    <a:pt x="-4145" y="64234"/>
                    <a:pt x="19261" y="77001"/>
                    <a:pt x="22984" y="87640"/>
                  </a:cubicBezTo>
                  <a:cubicBezTo>
                    <a:pt x="25378" y="94023"/>
                    <a:pt x="33092" y="107854"/>
                    <a:pt x="38943" y="118227"/>
                  </a:cubicBezTo>
                  <a:cubicBezTo>
                    <a:pt x="44262" y="119557"/>
                    <a:pt x="49582" y="120886"/>
                    <a:pt x="52507" y="119025"/>
                  </a:cubicBezTo>
                  <a:cubicBezTo>
                    <a:pt x="59955" y="115035"/>
                    <a:pt x="53305" y="100938"/>
                    <a:pt x="63944" y="101737"/>
                  </a:cubicBezTo>
                  <a:cubicBezTo>
                    <a:pt x="74583" y="102534"/>
                    <a:pt x="90009" y="95885"/>
                    <a:pt x="93999" y="102534"/>
                  </a:cubicBezTo>
                  <a:cubicBezTo>
                    <a:pt x="94797" y="103598"/>
                    <a:pt x="95595" y="104928"/>
                    <a:pt x="96659" y="105992"/>
                  </a:cubicBezTo>
                  <a:cubicBezTo>
                    <a:pt x="100116" y="100938"/>
                    <a:pt x="103840" y="95353"/>
                    <a:pt x="104638" y="93225"/>
                  </a:cubicBezTo>
                  <a:cubicBezTo>
                    <a:pt x="106500" y="89236"/>
                    <a:pt x="106500" y="68756"/>
                    <a:pt x="101712" y="57053"/>
                  </a:cubicBezTo>
                  <a:cubicBezTo>
                    <a:pt x="96925" y="45350"/>
                    <a:pt x="100648" y="29658"/>
                    <a:pt x="106500" y="24870"/>
                  </a:cubicBezTo>
                  <a:cubicBezTo>
                    <a:pt x="107830" y="23806"/>
                    <a:pt x="109691" y="18487"/>
                    <a:pt x="111819" y="11040"/>
                  </a:cubicBezTo>
                  <a:cubicBezTo>
                    <a:pt x="102244" y="7316"/>
                    <a:pt x="92669" y="3858"/>
                    <a:pt x="84690" y="4922"/>
                  </a:cubicBezTo>
                  <a:cubicBezTo>
                    <a:pt x="70328" y="6784"/>
                    <a:pt x="55167" y="13433"/>
                    <a:pt x="49848" y="5454"/>
                  </a:cubicBezTo>
                  <a:cubicBezTo>
                    <a:pt x="44528" y="-2259"/>
                    <a:pt x="36549" y="-1195"/>
                    <a:pt x="29368" y="4922"/>
                  </a:cubicBezTo>
                  <a:cubicBezTo>
                    <a:pt x="28570" y="5720"/>
                    <a:pt x="27772" y="5720"/>
                    <a:pt x="26708" y="5720"/>
                  </a:cubicBezTo>
                  <a:cubicBezTo>
                    <a:pt x="24580" y="12902"/>
                    <a:pt x="21921" y="19285"/>
                    <a:pt x="24048" y="2327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43" name="Freeform: Shape 342">
              <a:extLst>
                <a:ext uri="{FF2B5EF4-FFF2-40B4-BE49-F238E27FC236}">
                  <a16:creationId xmlns:a16="http://schemas.microsoft.com/office/drawing/2014/main" id="{592EC3BC-007A-489F-B341-6CC4A39A1A40}"/>
                </a:ext>
              </a:extLst>
            </p:cNvPr>
            <p:cNvSpPr/>
            <p:nvPr/>
          </p:nvSpPr>
          <p:spPr>
            <a:xfrm>
              <a:off x="4390444" y="4908728"/>
              <a:ext cx="111175" cy="169164"/>
            </a:xfrm>
            <a:custGeom>
              <a:avLst/>
              <a:gdLst>
                <a:gd name="connsiteX0" fmla="*/ 31394 w 129005"/>
                <a:gd name="connsiteY0" fmla="*/ 13033 h 196294"/>
                <a:gd name="connsiteX1" fmla="*/ 21553 w 129005"/>
                <a:gd name="connsiteY1" fmla="*/ 31651 h 196294"/>
                <a:gd name="connsiteX2" fmla="*/ 17563 w 129005"/>
                <a:gd name="connsiteY2" fmla="*/ 46279 h 196294"/>
                <a:gd name="connsiteX3" fmla="*/ 4796 w 129005"/>
                <a:gd name="connsiteY3" fmla="*/ 59046 h 196294"/>
                <a:gd name="connsiteX4" fmla="*/ 1871 w 129005"/>
                <a:gd name="connsiteY4" fmla="*/ 73674 h 196294"/>
                <a:gd name="connsiteX5" fmla="*/ 19691 w 129005"/>
                <a:gd name="connsiteY5" fmla="*/ 95484 h 196294"/>
                <a:gd name="connsiteX6" fmla="*/ 29532 w 129005"/>
                <a:gd name="connsiteY6" fmla="*/ 89633 h 196294"/>
                <a:gd name="connsiteX7" fmla="*/ 40969 w 129005"/>
                <a:gd name="connsiteY7" fmla="*/ 112506 h 196294"/>
                <a:gd name="connsiteX8" fmla="*/ 43362 w 129005"/>
                <a:gd name="connsiteY8" fmla="*/ 135380 h 196294"/>
                <a:gd name="connsiteX9" fmla="*/ 48948 w 129005"/>
                <a:gd name="connsiteY9" fmla="*/ 183521 h 196294"/>
                <a:gd name="connsiteX10" fmla="*/ 78205 w 129005"/>
                <a:gd name="connsiteY10" fmla="*/ 193362 h 196294"/>
                <a:gd name="connsiteX11" fmla="*/ 96291 w 129005"/>
                <a:gd name="connsiteY11" fmla="*/ 186979 h 196294"/>
                <a:gd name="connsiteX12" fmla="*/ 110122 w 129005"/>
                <a:gd name="connsiteY12" fmla="*/ 180329 h 196294"/>
                <a:gd name="connsiteX13" fmla="*/ 129006 w 129005"/>
                <a:gd name="connsiteY13" fmla="*/ 180329 h 196294"/>
                <a:gd name="connsiteX14" fmla="*/ 113047 w 129005"/>
                <a:gd name="connsiteY14" fmla="*/ 149742 h 196294"/>
                <a:gd name="connsiteX15" fmla="*/ 90706 w 129005"/>
                <a:gd name="connsiteY15" fmla="*/ 121549 h 196294"/>
                <a:gd name="connsiteX16" fmla="*/ 101345 w 129005"/>
                <a:gd name="connsiteY16" fmla="*/ 98144 h 196294"/>
                <a:gd name="connsiteX17" fmla="*/ 114111 w 129005"/>
                <a:gd name="connsiteY17" fmla="*/ 85377 h 196294"/>
                <a:gd name="connsiteX18" fmla="*/ 117037 w 129005"/>
                <a:gd name="connsiteY18" fmla="*/ 67823 h 196294"/>
                <a:gd name="connsiteX19" fmla="*/ 92036 w 129005"/>
                <a:gd name="connsiteY19" fmla="*/ 45481 h 196294"/>
                <a:gd name="connsiteX20" fmla="*/ 78205 w 129005"/>
                <a:gd name="connsiteY20" fmla="*/ 29257 h 196294"/>
                <a:gd name="connsiteX21" fmla="*/ 51076 w 129005"/>
                <a:gd name="connsiteY21" fmla="*/ 6383 h 196294"/>
                <a:gd name="connsiteX22" fmla="*/ 40969 w 129005"/>
                <a:gd name="connsiteY22" fmla="*/ 0 h 196294"/>
                <a:gd name="connsiteX23" fmla="*/ 31394 w 129005"/>
                <a:gd name="connsiteY23" fmla="*/ 13033 h 19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005" h="196294">
                  <a:moveTo>
                    <a:pt x="31394" y="13033"/>
                  </a:moveTo>
                  <a:cubicBezTo>
                    <a:pt x="24478" y="17022"/>
                    <a:pt x="14903" y="27661"/>
                    <a:pt x="21553" y="31651"/>
                  </a:cubicBezTo>
                  <a:cubicBezTo>
                    <a:pt x="28468" y="35640"/>
                    <a:pt x="30330" y="45215"/>
                    <a:pt x="17563" y="46279"/>
                  </a:cubicBezTo>
                  <a:cubicBezTo>
                    <a:pt x="4796" y="47343"/>
                    <a:pt x="3999" y="52131"/>
                    <a:pt x="4796" y="59046"/>
                  </a:cubicBezTo>
                  <a:cubicBezTo>
                    <a:pt x="5860" y="65961"/>
                    <a:pt x="-3981" y="68887"/>
                    <a:pt x="1871" y="73674"/>
                  </a:cubicBezTo>
                  <a:cubicBezTo>
                    <a:pt x="5860" y="76866"/>
                    <a:pt x="14372" y="88303"/>
                    <a:pt x="19691" y="95484"/>
                  </a:cubicBezTo>
                  <a:cubicBezTo>
                    <a:pt x="21553" y="91761"/>
                    <a:pt x="23947" y="89101"/>
                    <a:pt x="29532" y="89633"/>
                  </a:cubicBezTo>
                  <a:cubicBezTo>
                    <a:pt x="40969" y="91228"/>
                    <a:pt x="31926" y="108517"/>
                    <a:pt x="40969" y="112506"/>
                  </a:cubicBezTo>
                  <a:cubicBezTo>
                    <a:pt x="50012" y="116496"/>
                    <a:pt x="50012" y="130592"/>
                    <a:pt x="43362" y="135380"/>
                  </a:cubicBezTo>
                  <a:cubicBezTo>
                    <a:pt x="36713" y="140167"/>
                    <a:pt x="34320" y="167297"/>
                    <a:pt x="48948" y="183521"/>
                  </a:cubicBezTo>
                  <a:cubicBezTo>
                    <a:pt x="63577" y="199745"/>
                    <a:pt x="75013" y="197352"/>
                    <a:pt x="78205" y="193362"/>
                  </a:cubicBezTo>
                  <a:cubicBezTo>
                    <a:pt x="81397" y="189372"/>
                    <a:pt x="92834" y="193362"/>
                    <a:pt x="96291" y="186979"/>
                  </a:cubicBezTo>
                  <a:cubicBezTo>
                    <a:pt x="99483" y="180329"/>
                    <a:pt x="103738" y="187777"/>
                    <a:pt x="110122" y="180329"/>
                  </a:cubicBezTo>
                  <a:cubicBezTo>
                    <a:pt x="113845" y="176074"/>
                    <a:pt x="121824" y="178468"/>
                    <a:pt x="129006" y="180329"/>
                  </a:cubicBezTo>
                  <a:cubicBezTo>
                    <a:pt x="122888" y="169957"/>
                    <a:pt x="115175" y="156126"/>
                    <a:pt x="113047" y="149742"/>
                  </a:cubicBezTo>
                  <a:cubicBezTo>
                    <a:pt x="109058" y="139103"/>
                    <a:pt x="85652" y="126337"/>
                    <a:pt x="90706" y="121549"/>
                  </a:cubicBezTo>
                  <a:cubicBezTo>
                    <a:pt x="95493" y="116762"/>
                    <a:pt x="93631" y="98942"/>
                    <a:pt x="101345" y="98144"/>
                  </a:cubicBezTo>
                  <a:cubicBezTo>
                    <a:pt x="109058" y="97080"/>
                    <a:pt x="117835" y="93356"/>
                    <a:pt x="114111" y="85377"/>
                  </a:cubicBezTo>
                  <a:cubicBezTo>
                    <a:pt x="112249" y="81388"/>
                    <a:pt x="114643" y="75004"/>
                    <a:pt x="117037" y="67823"/>
                  </a:cubicBezTo>
                  <a:cubicBezTo>
                    <a:pt x="109590" y="67025"/>
                    <a:pt x="98419" y="45481"/>
                    <a:pt x="92036" y="45481"/>
                  </a:cubicBezTo>
                  <a:cubicBezTo>
                    <a:pt x="84854" y="45481"/>
                    <a:pt x="76343" y="39364"/>
                    <a:pt x="78205" y="29257"/>
                  </a:cubicBezTo>
                  <a:cubicBezTo>
                    <a:pt x="80067" y="19150"/>
                    <a:pt x="61449" y="17820"/>
                    <a:pt x="51076" y="6383"/>
                  </a:cubicBezTo>
                  <a:cubicBezTo>
                    <a:pt x="48682" y="3724"/>
                    <a:pt x="45224" y="1596"/>
                    <a:pt x="40969" y="0"/>
                  </a:cubicBezTo>
                  <a:cubicBezTo>
                    <a:pt x="38043" y="6649"/>
                    <a:pt x="34053" y="11437"/>
                    <a:pt x="31394" y="1303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44" name="Freeform: Shape 343">
              <a:extLst>
                <a:ext uri="{FF2B5EF4-FFF2-40B4-BE49-F238E27FC236}">
                  <a16:creationId xmlns:a16="http://schemas.microsoft.com/office/drawing/2014/main" id="{5FFCDCF5-E898-4743-BDA1-E2C9E3A01B99}"/>
                </a:ext>
              </a:extLst>
            </p:cNvPr>
            <p:cNvSpPr/>
            <p:nvPr/>
          </p:nvSpPr>
          <p:spPr>
            <a:xfrm>
              <a:off x="4552046" y="4971990"/>
              <a:ext cx="73119" cy="87403"/>
            </a:xfrm>
            <a:custGeom>
              <a:avLst/>
              <a:gdLst>
                <a:gd name="connsiteX0" fmla="*/ 5054 w 84845"/>
                <a:gd name="connsiteY0" fmla="*/ 46013 h 101420"/>
                <a:gd name="connsiteX1" fmla="*/ 7979 w 84845"/>
                <a:gd name="connsiteY1" fmla="*/ 82186 h 101420"/>
                <a:gd name="connsiteX2" fmla="*/ 0 w 84845"/>
                <a:gd name="connsiteY2" fmla="*/ 94952 h 101420"/>
                <a:gd name="connsiteX3" fmla="*/ 24203 w 84845"/>
                <a:gd name="connsiteY3" fmla="*/ 99740 h 101420"/>
                <a:gd name="connsiteX4" fmla="*/ 52662 w 84845"/>
                <a:gd name="connsiteY4" fmla="*/ 87505 h 101420"/>
                <a:gd name="connsiteX5" fmla="*/ 84845 w 84845"/>
                <a:gd name="connsiteY5" fmla="*/ 44151 h 101420"/>
                <a:gd name="connsiteX6" fmla="*/ 38034 w 84845"/>
                <a:gd name="connsiteY6" fmla="*/ 7713 h 101420"/>
                <a:gd name="connsiteX7" fmla="*/ 15160 w 84845"/>
                <a:gd name="connsiteY7" fmla="*/ 0 h 101420"/>
                <a:gd name="connsiteX8" fmla="*/ 9841 w 84845"/>
                <a:gd name="connsiteY8" fmla="*/ 13830 h 101420"/>
                <a:gd name="connsiteX9" fmla="*/ 5054 w 84845"/>
                <a:gd name="connsiteY9" fmla="*/ 46013 h 10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845" h="101420">
                  <a:moveTo>
                    <a:pt x="5054" y="46013"/>
                  </a:moveTo>
                  <a:cubicBezTo>
                    <a:pt x="9841" y="57716"/>
                    <a:pt x="9841" y="78196"/>
                    <a:pt x="7979" y="82186"/>
                  </a:cubicBezTo>
                  <a:cubicBezTo>
                    <a:pt x="6915" y="84047"/>
                    <a:pt x="3457" y="89633"/>
                    <a:pt x="0" y="94952"/>
                  </a:cubicBezTo>
                  <a:cubicBezTo>
                    <a:pt x="4521" y="100006"/>
                    <a:pt x="11703" y="103729"/>
                    <a:pt x="24203" y="99740"/>
                  </a:cubicBezTo>
                  <a:cubicBezTo>
                    <a:pt x="39630" y="94686"/>
                    <a:pt x="47077" y="104527"/>
                    <a:pt x="52662" y="87505"/>
                  </a:cubicBezTo>
                  <a:cubicBezTo>
                    <a:pt x="57184" y="74206"/>
                    <a:pt x="72877" y="55854"/>
                    <a:pt x="84845" y="44151"/>
                  </a:cubicBezTo>
                  <a:cubicBezTo>
                    <a:pt x="72877" y="39098"/>
                    <a:pt x="55588" y="11437"/>
                    <a:pt x="38034" y="7713"/>
                  </a:cubicBezTo>
                  <a:cubicBezTo>
                    <a:pt x="30321" y="6117"/>
                    <a:pt x="22608" y="2926"/>
                    <a:pt x="15160" y="0"/>
                  </a:cubicBezTo>
                  <a:cubicBezTo>
                    <a:pt x="13033" y="7713"/>
                    <a:pt x="11171" y="13033"/>
                    <a:pt x="9841" y="13830"/>
                  </a:cubicBezTo>
                  <a:cubicBezTo>
                    <a:pt x="3990" y="18618"/>
                    <a:pt x="0" y="34311"/>
                    <a:pt x="5054" y="4601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45" name="Freeform: Shape 344">
              <a:extLst>
                <a:ext uri="{FF2B5EF4-FFF2-40B4-BE49-F238E27FC236}">
                  <a16:creationId xmlns:a16="http://schemas.microsoft.com/office/drawing/2014/main" id="{F267AEAA-6606-4114-A399-5F0C33FD7AAB}"/>
                </a:ext>
              </a:extLst>
            </p:cNvPr>
            <p:cNvSpPr/>
            <p:nvPr/>
          </p:nvSpPr>
          <p:spPr>
            <a:xfrm>
              <a:off x="3841365" y="4551718"/>
              <a:ext cx="240698" cy="78347"/>
            </a:xfrm>
            <a:custGeom>
              <a:avLst/>
              <a:gdLst>
                <a:gd name="connsiteX0" fmla="*/ 228081 w 279300"/>
                <a:gd name="connsiteY0" fmla="*/ 55203 h 90912"/>
                <a:gd name="connsiteX1" fmla="*/ 96691 w 279300"/>
                <a:gd name="connsiteY1" fmla="*/ 2274 h 90912"/>
                <a:gd name="connsiteX2" fmla="*/ 409 w 279300"/>
                <a:gd name="connsiteY2" fmla="*/ 36053 h 90912"/>
                <a:gd name="connsiteX3" fmla="*/ 47486 w 279300"/>
                <a:gd name="connsiteY3" fmla="*/ 14243 h 90912"/>
                <a:gd name="connsiteX4" fmla="*/ 74084 w 279300"/>
                <a:gd name="connsiteY4" fmla="*/ 25148 h 90912"/>
                <a:gd name="connsiteX5" fmla="*/ 119831 w 279300"/>
                <a:gd name="connsiteY5" fmla="*/ 36053 h 90912"/>
                <a:gd name="connsiteX6" fmla="*/ 177547 w 279300"/>
                <a:gd name="connsiteY6" fmla="*/ 66108 h 90912"/>
                <a:gd name="connsiteX7" fmla="*/ 190845 w 279300"/>
                <a:gd name="connsiteY7" fmla="*/ 87918 h 90912"/>
                <a:gd name="connsiteX8" fmla="*/ 278882 w 279300"/>
                <a:gd name="connsiteY8" fmla="*/ 85524 h 90912"/>
                <a:gd name="connsiteX9" fmla="*/ 228081 w 279300"/>
                <a:gd name="connsiteY9" fmla="*/ 55203 h 9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300" h="90912">
                  <a:moveTo>
                    <a:pt x="228081" y="55203"/>
                  </a:moveTo>
                  <a:cubicBezTo>
                    <a:pt x="209995" y="55203"/>
                    <a:pt x="150949" y="14243"/>
                    <a:pt x="96691" y="2274"/>
                  </a:cubicBezTo>
                  <a:cubicBezTo>
                    <a:pt x="42433" y="-9694"/>
                    <a:pt x="-4910" y="29138"/>
                    <a:pt x="409" y="36053"/>
                  </a:cubicBezTo>
                  <a:cubicBezTo>
                    <a:pt x="7590" y="45628"/>
                    <a:pt x="34188" y="24084"/>
                    <a:pt x="47486" y="14243"/>
                  </a:cubicBezTo>
                  <a:cubicBezTo>
                    <a:pt x="60785" y="4668"/>
                    <a:pt x="72754" y="19031"/>
                    <a:pt x="74084" y="25148"/>
                  </a:cubicBezTo>
                  <a:cubicBezTo>
                    <a:pt x="75413" y="31265"/>
                    <a:pt x="92170" y="34723"/>
                    <a:pt x="119831" y="36053"/>
                  </a:cubicBezTo>
                  <a:cubicBezTo>
                    <a:pt x="147492" y="37383"/>
                    <a:pt x="151216" y="60256"/>
                    <a:pt x="177547" y="66108"/>
                  </a:cubicBezTo>
                  <a:cubicBezTo>
                    <a:pt x="204144" y="72225"/>
                    <a:pt x="177547" y="83130"/>
                    <a:pt x="190845" y="87918"/>
                  </a:cubicBezTo>
                  <a:cubicBezTo>
                    <a:pt x="204144" y="92705"/>
                    <a:pt x="274095" y="91641"/>
                    <a:pt x="278882" y="85524"/>
                  </a:cubicBezTo>
                  <a:cubicBezTo>
                    <a:pt x="283670" y="79406"/>
                    <a:pt x="246168" y="55203"/>
                    <a:pt x="228081" y="5520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46" name="Freeform: Shape 345">
              <a:extLst>
                <a:ext uri="{FF2B5EF4-FFF2-40B4-BE49-F238E27FC236}">
                  <a16:creationId xmlns:a16="http://schemas.microsoft.com/office/drawing/2014/main" id="{85640243-5529-409C-B9EA-1DDCD0E747DE}"/>
                </a:ext>
              </a:extLst>
            </p:cNvPr>
            <p:cNvSpPr/>
            <p:nvPr/>
          </p:nvSpPr>
          <p:spPr>
            <a:xfrm>
              <a:off x="3984659" y="4667094"/>
              <a:ext cx="48229" cy="15948"/>
            </a:xfrm>
            <a:custGeom>
              <a:avLst/>
              <a:gdLst>
                <a:gd name="connsiteX0" fmla="*/ 366 w 55964"/>
                <a:gd name="connsiteY0" fmla="*/ 4572 h 18506"/>
                <a:gd name="connsiteX1" fmla="*/ 55689 w 55964"/>
                <a:gd name="connsiteY1" fmla="*/ 14147 h 18506"/>
                <a:gd name="connsiteX2" fmla="*/ 366 w 55964"/>
                <a:gd name="connsiteY2" fmla="*/ 4572 h 18506"/>
              </a:gdLst>
              <a:ahLst/>
              <a:cxnLst>
                <a:cxn ang="0">
                  <a:pos x="connsiteX0" y="connsiteY0"/>
                </a:cxn>
                <a:cxn ang="0">
                  <a:pos x="connsiteX1" y="connsiteY1"/>
                </a:cxn>
                <a:cxn ang="0">
                  <a:pos x="connsiteX2" y="connsiteY2"/>
                </a:cxn>
              </a:cxnLst>
              <a:rect l="l" t="t" r="r" b="b"/>
              <a:pathLst>
                <a:path w="55964" h="18506">
                  <a:moveTo>
                    <a:pt x="366" y="4572"/>
                  </a:moveTo>
                  <a:cubicBezTo>
                    <a:pt x="5154" y="13083"/>
                    <a:pt x="50901" y="25052"/>
                    <a:pt x="55689" y="14147"/>
                  </a:cubicBezTo>
                  <a:cubicBezTo>
                    <a:pt x="60742" y="3242"/>
                    <a:pt x="-5485" y="-5801"/>
                    <a:pt x="366" y="457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47" name="Freeform: Shape 346">
              <a:extLst>
                <a:ext uri="{FF2B5EF4-FFF2-40B4-BE49-F238E27FC236}">
                  <a16:creationId xmlns:a16="http://schemas.microsoft.com/office/drawing/2014/main" id="{C04F5CC1-0A38-4F97-B8E4-6126B1E2237C}"/>
                </a:ext>
              </a:extLst>
            </p:cNvPr>
            <p:cNvSpPr/>
            <p:nvPr/>
          </p:nvSpPr>
          <p:spPr>
            <a:xfrm>
              <a:off x="4250866" y="4663750"/>
              <a:ext cx="39859" cy="17401"/>
            </a:xfrm>
            <a:custGeom>
              <a:avLst/>
              <a:gdLst>
                <a:gd name="connsiteX0" fmla="*/ 1325 w 46252"/>
                <a:gd name="connsiteY0" fmla="*/ 10846 h 20192"/>
                <a:gd name="connsiteX1" fmla="*/ 46009 w 46252"/>
                <a:gd name="connsiteY1" fmla="*/ 10846 h 20192"/>
                <a:gd name="connsiteX2" fmla="*/ 1325 w 46252"/>
                <a:gd name="connsiteY2" fmla="*/ 10846 h 20192"/>
              </a:gdLst>
              <a:ahLst/>
              <a:cxnLst>
                <a:cxn ang="0">
                  <a:pos x="connsiteX0" y="connsiteY0"/>
                </a:cxn>
                <a:cxn ang="0">
                  <a:pos x="connsiteX1" y="connsiteY1"/>
                </a:cxn>
                <a:cxn ang="0">
                  <a:pos x="connsiteX2" y="connsiteY2"/>
                </a:cxn>
              </a:cxnLst>
              <a:rect l="l" t="t" r="r" b="b"/>
              <a:pathLst>
                <a:path w="46252" h="20192">
                  <a:moveTo>
                    <a:pt x="1325" y="10846"/>
                  </a:moveTo>
                  <a:cubicBezTo>
                    <a:pt x="12230" y="27868"/>
                    <a:pt x="43083" y="17761"/>
                    <a:pt x="46009" y="10846"/>
                  </a:cubicBezTo>
                  <a:cubicBezTo>
                    <a:pt x="50530" y="-1123"/>
                    <a:pt x="-9580" y="-5911"/>
                    <a:pt x="1325" y="1084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48" name="Freeform: Shape 347">
              <a:extLst>
                <a:ext uri="{FF2B5EF4-FFF2-40B4-BE49-F238E27FC236}">
                  <a16:creationId xmlns:a16="http://schemas.microsoft.com/office/drawing/2014/main" id="{35DADA68-902B-4EC2-8521-C75228EBF932}"/>
                </a:ext>
              </a:extLst>
            </p:cNvPr>
            <p:cNvSpPr/>
            <p:nvPr/>
          </p:nvSpPr>
          <p:spPr>
            <a:xfrm>
              <a:off x="4397455" y="6437444"/>
              <a:ext cx="72877" cy="29976"/>
            </a:xfrm>
            <a:custGeom>
              <a:avLst/>
              <a:gdLst>
                <a:gd name="connsiteX0" fmla="*/ 84166 w 84565"/>
                <a:gd name="connsiteY0" fmla="*/ 13449 h 34783"/>
                <a:gd name="connsiteX1" fmla="*/ 39483 w 84565"/>
                <a:gd name="connsiteY1" fmla="*/ 33929 h 34783"/>
                <a:gd name="connsiteX2" fmla="*/ 84166 w 84565"/>
                <a:gd name="connsiteY2" fmla="*/ 13449 h 34783"/>
                <a:gd name="connsiteX3" fmla="*/ 34695 w 84565"/>
                <a:gd name="connsiteY3" fmla="*/ 150 h 34783"/>
                <a:gd name="connsiteX4" fmla="*/ 3310 w 84565"/>
                <a:gd name="connsiteY4" fmla="*/ 31535 h 34783"/>
                <a:gd name="connsiteX5" fmla="*/ 34695 w 84565"/>
                <a:gd name="connsiteY5" fmla="*/ 150 h 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65" h="34783">
                  <a:moveTo>
                    <a:pt x="84166" y="13449"/>
                  </a:moveTo>
                  <a:cubicBezTo>
                    <a:pt x="74591" y="-4637"/>
                    <a:pt x="29907" y="29142"/>
                    <a:pt x="39483" y="33929"/>
                  </a:cubicBezTo>
                  <a:cubicBezTo>
                    <a:pt x="49323" y="38716"/>
                    <a:pt x="88953" y="22226"/>
                    <a:pt x="84166" y="13449"/>
                  </a:cubicBezTo>
                  <a:close/>
                  <a:moveTo>
                    <a:pt x="34695" y="150"/>
                  </a:moveTo>
                  <a:cubicBezTo>
                    <a:pt x="21396" y="-2243"/>
                    <a:pt x="-10254" y="24620"/>
                    <a:pt x="3310" y="31535"/>
                  </a:cubicBezTo>
                  <a:cubicBezTo>
                    <a:pt x="17939" y="38716"/>
                    <a:pt x="47994" y="2544"/>
                    <a:pt x="34695" y="15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49" name="Freeform: Shape 348">
              <a:extLst>
                <a:ext uri="{FF2B5EF4-FFF2-40B4-BE49-F238E27FC236}">
                  <a16:creationId xmlns:a16="http://schemas.microsoft.com/office/drawing/2014/main" id="{8757A93F-DC29-4ED8-9F7A-B3B6F847E4F2}"/>
                </a:ext>
              </a:extLst>
            </p:cNvPr>
            <p:cNvSpPr/>
            <p:nvPr/>
          </p:nvSpPr>
          <p:spPr>
            <a:xfrm>
              <a:off x="3923281" y="5072844"/>
              <a:ext cx="135145" cy="152231"/>
            </a:xfrm>
            <a:custGeom>
              <a:avLst/>
              <a:gdLst>
                <a:gd name="connsiteX0" fmla="*/ 146060 w 156819"/>
                <a:gd name="connsiteY0" fmla="*/ 46545 h 176645"/>
                <a:gd name="connsiteX1" fmla="*/ 126644 w 156819"/>
                <a:gd name="connsiteY1" fmla="*/ 31385 h 176645"/>
                <a:gd name="connsiteX2" fmla="*/ 105898 w 156819"/>
                <a:gd name="connsiteY2" fmla="*/ 31385 h 176645"/>
                <a:gd name="connsiteX3" fmla="*/ 88876 w 156819"/>
                <a:gd name="connsiteY3" fmla="*/ 18884 h 176645"/>
                <a:gd name="connsiteX4" fmla="*/ 55363 w 156819"/>
                <a:gd name="connsiteY4" fmla="*/ 0 h 176645"/>
                <a:gd name="connsiteX5" fmla="*/ 55363 w 156819"/>
                <a:gd name="connsiteY5" fmla="*/ 3724 h 176645"/>
                <a:gd name="connsiteX6" fmla="*/ 36745 w 156819"/>
                <a:gd name="connsiteY6" fmla="*/ 13299 h 176645"/>
                <a:gd name="connsiteX7" fmla="*/ 27702 w 156819"/>
                <a:gd name="connsiteY7" fmla="*/ 33247 h 176645"/>
                <a:gd name="connsiteX8" fmla="*/ 15733 w 156819"/>
                <a:gd name="connsiteY8" fmla="*/ 49471 h 176645"/>
                <a:gd name="connsiteX9" fmla="*/ 8552 w 156819"/>
                <a:gd name="connsiteY9" fmla="*/ 63833 h 176645"/>
                <a:gd name="connsiteX10" fmla="*/ 2435 w 156819"/>
                <a:gd name="connsiteY10" fmla="*/ 82451 h 176645"/>
                <a:gd name="connsiteX11" fmla="*/ 573 w 156819"/>
                <a:gd name="connsiteY11" fmla="*/ 100538 h 176645"/>
                <a:gd name="connsiteX12" fmla="*/ 16265 w 156819"/>
                <a:gd name="connsiteY12" fmla="*/ 114368 h 176645"/>
                <a:gd name="connsiteX13" fmla="*/ 29564 w 156819"/>
                <a:gd name="connsiteY13" fmla="*/ 117294 h 176645"/>
                <a:gd name="connsiteX14" fmla="*/ 17595 w 156819"/>
                <a:gd name="connsiteY14" fmla="*/ 134050 h 176645"/>
                <a:gd name="connsiteX15" fmla="*/ 15467 w 156819"/>
                <a:gd name="connsiteY15" fmla="*/ 134316 h 176645"/>
                <a:gd name="connsiteX16" fmla="*/ 20787 w 156819"/>
                <a:gd name="connsiteY16" fmla="*/ 148147 h 176645"/>
                <a:gd name="connsiteX17" fmla="*/ 20787 w 156819"/>
                <a:gd name="connsiteY17" fmla="*/ 161977 h 176645"/>
                <a:gd name="connsiteX18" fmla="*/ 41533 w 156819"/>
                <a:gd name="connsiteY18" fmla="*/ 167563 h 176645"/>
                <a:gd name="connsiteX19" fmla="*/ 60949 w 156819"/>
                <a:gd name="connsiteY19" fmla="*/ 166233 h 176645"/>
                <a:gd name="connsiteX20" fmla="*/ 85418 w 156819"/>
                <a:gd name="connsiteY20" fmla="*/ 122879 h 176645"/>
                <a:gd name="connsiteX21" fmla="*/ 138879 w 156819"/>
                <a:gd name="connsiteY21" fmla="*/ 93888 h 176645"/>
                <a:gd name="connsiteX22" fmla="*/ 154039 w 156819"/>
                <a:gd name="connsiteY22" fmla="*/ 66227 h 176645"/>
                <a:gd name="connsiteX23" fmla="*/ 146060 w 156819"/>
                <a:gd name="connsiteY23" fmla="*/ 46545 h 17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6819" h="176645">
                  <a:moveTo>
                    <a:pt x="146060" y="46545"/>
                  </a:moveTo>
                  <a:cubicBezTo>
                    <a:pt x="135953" y="35108"/>
                    <a:pt x="129038" y="28193"/>
                    <a:pt x="126644" y="31385"/>
                  </a:cubicBezTo>
                  <a:cubicBezTo>
                    <a:pt x="124250" y="34576"/>
                    <a:pt x="113345" y="35906"/>
                    <a:pt x="105898" y="31385"/>
                  </a:cubicBezTo>
                  <a:cubicBezTo>
                    <a:pt x="98451" y="26863"/>
                    <a:pt x="94727" y="18884"/>
                    <a:pt x="88876" y="18884"/>
                  </a:cubicBezTo>
                  <a:cubicBezTo>
                    <a:pt x="83556" y="18884"/>
                    <a:pt x="65470" y="8511"/>
                    <a:pt x="55363" y="0"/>
                  </a:cubicBezTo>
                  <a:cubicBezTo>
                    <a:pt x="55363" y="1330"/>
                    <a:pt x="55363" y="2660"/>
                    <a:pt x="55363" y="3724"/>
                  </a:cubicBezTo>
                  <a:cubicBezTo>
                    <a:pt x="55895" y="9043"/>
                    <a:pt x="46852" y="12767"/>
                    <a:pt x="36745" y="13299"/>
                  </a:cubicBezTo>
                  <a:cubicBezTo>
                    <a:pt x="26372" y="13830"/>
                    <a:pt x="27702" y="25267"/>
                    <a:pt x="27702" y="33247"/>
                  </a:cubicBezTo>
                  <a:cubicBezTo>
                    <a:pt x="27702" y="41226"/>
                    <a:pt x="19191" y="41226"/>
                    <a:pt x="15733" y="49471"/>
                  </a:cubicBezTo>
                  <a:cubicBezTo>
                    <a:pt x="12010" y="57982"/>
                    <a:pt x="17063" y="59844"/>
                    <a:pt x="8552" y="63833"/>
                  </a:cubicBezTo>
                  <a:cubicBezTo>
                    <a:pt x="41" y="68089"/>
                    <a:pt x="-2353" y="75270"/>
                    <a:pt x="2435" y="82451"/>
                  </a:cubicBezTo>
                  <a:cubicBezTo>
                    <a:pt x="7222" y="89633"/>
                    <a:pt x="1903" y="96282"/>
                    <a:pt x="573" y="100538"/>
                  </a:cubicBezTo>
                  <a:cubicBezTo>
                    <a:pt x="-491" y="104793"/>
                    <a:pt x="7754" y="106655"/>
                    <a:pt x="16265" y="114368"/>
                  </a:cubicBezTo>
                  <a:cubicBezTo>
                    <a:pt x="24776" y="122081"/>
                    <a:pt x="25840" y="111443"/>
                    <a:pt x="29564" y="117294"/>
                  </a:cubicBezTo>
                  <a:cubicBezTo>
                    <a:pt x="33287" y="123411"/>
                    <a:pt x="27170" y="134050"/>
                    <a:pt x="17595" y="134050"/>
                  </a:cubicBezTo>
                  <a:cubicBezTo>
                    <a:pt x="16797" y="134050"/>
                    <a:pt x="15999" y="134316"/>
                    <a:pt x="15467" y="134316"/>
                  </a:cubicBezTo>
                  <a:cubicBezTo>
                    <a:pt x="20521" y="139636"/>
                    <a:pt x="23181" y="144955"/>
                    <a:pt x="20787" y="148147"/>
                  </a:cubicBezTo>
                  <a:cubicBezTo>
                    <a:pt x="16531" y="154530"/>
                    <a:pt x="12542" y="154530"/>
                    <a:pt x="20787" y="161977"/>
                  </a:cubicBezTo>
                  <a:cubicBezTo>
                    <a:pt x="29032" y="169424"/>
                    <a:pt x="34617" y="158254"/>
                    <a:pt x="41533" y="167563"/>
                  </a:cubicBezTo>
                  <a:cubicBezTo>
                    <a:pt x="48448" y="176872"/>
                    <a:pt x="54033" y="182723"/>
                    <a:pt x="60949" y="166233"/>
                  </a:cubicBezTo>
                  <a:cubicBezTo>
                    <a:pt x="67864" y="150009"/>
                    <a:pt x="72917" y="126603"/>
                    <a:pt x="85418" y="122879"/>
                  </a:cubicBezTo>
                  <a:cubicBezTo>
                    <a:pt x="97919" y="119156"/>
                    <a:pt x="123718" y="114102"/>
                    <a:pt x="138879" y="93888"/>
                  </a:cubicBezTo>
                  <a:cubicBezTo>
                    <a:pt x="154039" y="73674"/>
                    <a:pt x="146060" y="72611"/>
                    <a:pt x="154039" y="66227"/>
                  </a:cubicBezTo>
                  <a:cubicBezTo>
                    <a:pt x="159890" y="62238"/>
                    <a:pt x="156167" y="57716"/>
                    <a:pt x="146060" y="4654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50" name="Freeform: Shape 349">
              <a:extLst>
                <a:ext uri="{FF2B5EF4-FFF2-40B4-BE49-F238E27FC236}">
                  <a16:creationId xmlns:a16="http://schemas.microsoft.com/office/drawing/2014/main" id="{A5C88612-CCF4-42C5-8CEF-020A96D1D0B6}"/>
                </a:ext>
              </a:extLst>
            </p:cNvPr>
            <p:cNvSpPr/>
            <p:nvPr/>
          </p:nvSpPr>
          <p:spPr>
            <a:xfrm>
              <a:off x="4121585" y="2421638"/>
              <a:ext cx="1433037" cy="1068812"/>
            </a:xfrm>
            <a:custGeom>
              <a:avLst/>
              <a:gdLst>
                <a:gd name="connsiteX0" fmla="*/ 1570036 w 1662863"/>
                <a:gd name="connsiteY0" fmla="*/ 112398 h 1240224"/>
                <a:gd name="connsiteX1" fmla="*/ 1514713 w 1662863"/>
                <a:gd name="connsiteY1" fmla="*/ 138198 h 1240224"/>
                <a:gd name="connsiteX2" fmla="*/ 1459391 w 1662863"/>
                <a:gd name="connsiteY2" fmla="*/ 141389 h 1240224"/>
                <a:gd name="connsiteX3" fmla="*/ 1435188 w 1662863"/>
                <a:gd name="connsiteY3" fmla="*/ 132612 h 1240224"/>
                <a:gd name="connsiteX4" fmla="*/ 1382259 w 1662863"/>
                <a:gd name="connsiteY4" fmla="*/ 167987 h 1240224"/>
                <a:gd name="connsiteX5" fmla="*/ 1336512 w 1662863"/>
                <a:gd name="connsiteY5" fmla="*/ 197776 h 1240224"/>
                <a:gd name="connsiteX6" fmla="*/ 1381461 w 1662863"/>
                <a:gd name="connsiteY6" fmla="*/ 141655 h 1240224"/>
                <a:gd name="connsiteX7" fmla="*/ 1364705 w 1662863"/>
                <a:gd name="connsiteY7" fmla="*/ 102291 h 1240224"/>
                <a:gd name="connsiteX8" fmla="*/ 1330128 w 1662863"/>
                <a:gd name="connsiteY8" fmla="*/ 124101 h 1240224"/>
                <a:gd name="connsiteX9" fmla="*/ 1243422 w 1662863"/>
                <a:gd name="connsiteY9" fmla="*/ 151496 h 1240224"/>
                <a:gd name="connsiteX10" fmla="*/ 1299542 w 1662863"/>
                <a:gd name="connsiteY10" fmla="*/ 116122 h 1240224"/>
                <a:gd name="connsiteX11" fmla="*/ 1189429 w 1662863"/>
                <a:gd name="connsiteY11" fmla="*/ 112930 h 1240224"/>
                <a:gd name="connsiteX12" fmla="*/ 1095541 w 1662863"/>
                <a:gd name="connsiteY12" fmla="*/ 127293 h 1240224"/>
                <a:gd name="connsiteX13" fmla="*/ 1200068 w 1662863"/>
                <a:gd name="connsiteY13" fmla="*/ 99898 h 1240224"/>
                <a:gd name="connsiteX14" fmla="*/ 1327735 w 1662863"/>
                <a:gd name="connsiteY14" fmla="*/ 91121 h 1240224"/>
                <a:gd name="connsiteX15" fmla="*/ 1403271 w 1662863"/>
                <a:gd name="connsiteY15" fmla="*/ 70109 h 1240224"/>
                <a:gd name="connsiteX16" fmla="*/ 1352736 w 1662863"/>
                <a:gd name="connsiteY16" fmla="*/ 50161 h 1240224"/>
                <a:gd name="connsiteX17" fmla="*/ 1315766 w 1662863"/>
                <a:gd name="connsiteY17" fmla="*/ 38990 h 1240224"/>
                <a:gd name="connsiteX18" fmla="*/ 1282786 w 1662863"/>
                <a:gd name="connsiteY18" fmla="*/ 19840 h 1240224"/>
                <a:gd name="connsiteX19" fmla="*/ 1206451 w 1662863"/>
                <a:gd name="connsiteY19" fmla="*/ 10265 h 1240224"/>
                <a:gd name="connsiteX20" fmla="*/ 1123734 w 1662863"/>
                <a:gd name="connsiteY20" fmla="*/ 690 h 1240224"/>
                <a:gd name="connsiteX21" fmla="*/ 1010430 w 1662863"/>
                <a:gd name="connsiteY21" fmla="*/ 3882 h 1240224"/>
                <a:gd name="connsiteX22" fmla="*/ 971864 w 1662863"/>
                <a:gd name="connsiteY22" fmla="*/ 10265 h 1240224"/>
                <a:gd name="connsiteX23" fmla="*/ 945266 w 1662863"/>
                <a:gd name="connsiteY23" fmla="*/ 23032 h 1240224"/>
                <a:gd name="connsiteX24" fmla="*/ 926116 w 1662863"/>
                <a:gd name="connsiteY24" fmla="*/ 33405 h 1240224"/>
                <a:gd name="connsiteX25" fmla="*/ 884359 w 1662863"/>
                <a:gd name="connsiteY25" fmla="*/ 24627 h 1240224"/>
                <a:gd name="connsiteX26" fmla="*/ 810418 w 1662863"/>
                <a:gd name="connsiteY26" fmla="*/ 24627 h 1240224"/>
                <a:gd name="connsiteX27" fmla="*/ 720520 w 1662863"/>
                <a:gd name="connsiteY27" fmla="*/ 35000 h 1240224"/>
                <a:gd name="connsiteX28" fmla="*/ 747915 w 1662863"/>
                <a:gd name="connsiteY28" fmla="*/ 60002 h 1240224"/>
                <a:gd name="connsiteX29" fmla="*/ 699774 w 1662863"/>
                <a:gd name="connsiteY29" fmla="*/ 74364 h 1240224"/>
                <a:gd name="connsiteX30" fmla="*/ 768926 w 1662863"/>
                <a:gd name="connsiteY30" fmla="*/ 117718 h 1240224"/>
                <a:gd name="connsiteX31" fmla="*/ 733552 w 1662863"/>
                <a:gd name="connsiteY31" fmla="*/ 111335 h 1240224"/>
                <a:gd name="connsiteX32" fmla="*/ 673176 w 1662863"/>
                <a:gd name="connsiteY32" fmla="*/ 88993 h 1240224"/>
                <a:gd name="connsiteX33" fmla="*/ 600034 w 1662863"/>
                <a:gd name="connsiteY33" fmla="*/ 73034 h 1240224"/>
                <a:gd name="connsiteX34" fmla="*/ 633015 w 1662863"/>
                <a:gd name="connsiteY34" fmla="*/ 110803 h 1240224"/>
                <a:gd name="connsiteX35" fmla="*/ 595247 w 1662863"/>
                <a:gd name="connsiteY35" fmla="*/ 112398 h 1240224"/>
                <a:gd name="connsiteX36" fmla="*/ 545510 w 1662863"/>
                <a:gd name="connsiteY36" fmla="*/ 85003 h 1240224"/>
                <a:gd name="connsiteX37" fmla="*/ 543116 w 1662863"/>
                <a:gd name="connsiteY37" fmla="*/ 119580 h 1240224"/>
                <a:gd name="connsiteX38" fmla="*/ 520508 w 1662863"/>
                <a:gd name="connsiteY38" fmla="*/ 137932 h 1240224"/>
                <a:gd name="connsiteX39" fmla="*/ 506146 w 1662863"/>
                <a:gd name="connsiteY39" fmla="*/ 82609 h 1240224"/>
                <a:gd name="connsiteX40" fmla="*/ 423428 w 1662863"/>
                <a:gd name="connsiteY40" fmla="*/ 95376 h 1240224"/>
                <a:gd name="connsiteX41" fmla="*/ 390448 w 1662863"/>
                <a:gd name="connsiteY41" fmla="*/ 113196 h 1240224"/>
                <a:gd name="connsiteX42" fmla="*/ 372894 w 1662863"/>
                <a:gd name="connsiteY42" fmla="*/ 118782 h 1240224"/>
                <a:gd name="connsiteX43" fmla="*/ 311720 w 1662863"/>
                <a:gd name="connsiteY43" fmla="*/ 126761 h 1240224"/>
                <a:gd name="connsiteX44" fmla="*/ 319699 w 1662863"/>
                <a:gd name="connsiteY44" fmla="*/ 167721 h 1240224"/>
                <a:gd name="connsiteX45" fmla="*/ 267568 w 1662863"/>
                <a:gd name="connsiteY45" fmla="*/ 159742 h 1240224"/>
                <a:gd name="connsiteX46" fmla="*/ 144689 w 1662863"/>
                <a:gd name="connsiteY46" fmla="*/ 226501 h 1240224"/>
                <a:gd name="connsiteX47" fmla="*/ 211448 w 1662863"/>
                <a:gd name="connsiteY47" fmla="*/ 236874 h 1240224"/>
                <a:gd name="connsiteX48" fmla="*/ 188840 w 1662863"/>
                <a:gd name="connsiteY48" fmla="*/ 286610 h 1240224"/>
                <a:gd name="connsiteX49" fmla="*/ 103729 w 1662863"/>
                <a:gd name="connsiteY49" fmla="*/ 301771 h 1240224"/>
                <a:gd name="connsiteX50" fmla="*/ 0 w 1662863"/>
                <a:gd name="connsiteY50" fmla="*/ 341933 h 1240224"/>
                <a:gd name="connsiteX51" fmla="*/ 15958 w 1662863"/>
                <a:gd name="connsiteY51" fmla="*/ 361881 h 1240224"/>
                <a:gd name="connsiteX52" fmla="*/ 60908 w 1662863"/>
                <a:gd name="connsiteY52" fmla="*/ 374647 h 1240224"/>
                <a:gd name="connsiteX53" fmla="*/ 134848 w 1662863"/>
                <a:gd name="connsiteY53" fmla="*/ 380233 h 1240224"/>
                <a:gd name="connsiteX54" fmla="*/ 177404 w 1662863"/>
                <a:gd name="connsiteY54" fmla="*/ 396191 h 1240224"/>
                <a:gd name="connsiteX55" fmla="*/ 104261 w 1662863"/>
                <a:gd name="connsiteY55" fmla="*/ 400979 h 1240224"/>
                <a:gd name="connsiteX56" fmla="*/ 37502 w 1662863"/>
                <a:gd name="connsiteY56" fmla="*/ 413745 h 1240224"/>
                <a:gd name="connsiteX57" fmla="*/ 86441 w 1662863"/>
                <a:gd name="connsiteY57" fmla="*/ 426512 h 1240224"/>
                <a:gd name="connsiteX58" fmla="*/ 87239 w 1662863"/>
                <a:gd name="connsiteY58" fmla="*/ 448322 h 1240224"/>
                <a:gd name="connsiteX59" fmla="*/ 119422 w 1662863"/>
                <a:gd name="connsiteY59" fmla="*/ 465876 h 1240224"/>
                <a:gd name="connsiteX60" fmla="*/ 163573 w 1662863"/>
                <a:gd name="connsiteY60" fmla="*/ 470663 h 1240224"/>
                <a:gd name="connsiteX61" fmla="*/ 190968 w 1662863"/>
                <a:gd name="connsiteY61" fmla="*/ 467472 h 1240224"/>
                <a:gd name="connsiteX62" fmla="*/ 227141 w 1662863"/>
                <a:gd name="connsiteY62" fmla="*/ 461088 h 1240224"/>
                <a:gd name="connsiteX63" fmla="*/ 260121 w 1662863"/>
                <a:gd name="connsiteY63" fmla="*/ 454705 h 1240224"/>
                <a:gd name="connsiteX64" fmla="*/ 347626 w 1662863"/>
                <a:gd name="connsiteY64" fmla="*/ 478111 h 1240224"/>
                <a:gd name="connsiteX65" fmla="*/ 390980 w 1662863"/>
                <a:gd name="connsiteY65" fmla="*/ 506304 h 1240224"/>
                <a:gd name="connsiteX66" fmla="*/ 428748 w 1662863"/>
                <a:gd name="connsiteY66" fmla="*/ 542476 h 1240224"/>
                <a:gd name="connsiteX67" fmla="*/ 453749 w 1662863"/>
                <a:gd name="connsiteY67" fmla="*/ 586627 h 1240224"/>
                <a:gd name="connsiteX68" fmla="*/ 472899 w 1662863"/>
                <a:gd name="connsiteY68" fmla="*/ 616416 h 1240224"/>
                <a:gd name="connsiteX69" fmla="*/ 486464 w 1662863"/>
                <a:gd name="connsiteY69" fmla="*/ 644610 h 1240224"/>
                <a:gd name="connsiteX70" fmla="*/ 472899 w 1662863"/>
                <a:gd name="connsiteY70" fmla="*/ 678388 h 1240224"/>
                <a:gd name="connsiteX71" fmla="*/ 485666 w 1662863"/>
                <a:gd name="connsiteY71" fmla="*/ 715358 h 1240224"/>
                <a:gd name="connsiteX72" fmla="*/ 526626 w 1662863"/>
                <a:gd name="connsiteY72" fmla="*/ 697804 h 1240224"/>
                <a:gd name="connsiteX73" fmla="*/ 536201 w 1662863"/>
                <a:gd name="connsiteY73" fmla="*/ 725199 h 1240224"/>
                <a:gd name="connsiteX74" fmla="*/ 588331 w 1662863"/>
                <a:gd name="connsiteY74" fmla="*/ 750201 h 1240224"/>
                <a:gd name="connsiteX75" fmla="*/ 577160 w 1662863"/>
                <a:gd name="connsiteY75" fmla="*/ 761371 h 1240224"/>
                <a:gd name="connsiteX76" fmla="*/ 504816 w 1662863"/>
                <a:gd name="connsiteY76" fmla="*/ 755786 h 1240224"/>
                <a:gd name="connsiteX77" fmla="*/ 577958 w 1662863"/>
                <a:gd name="connsiteY77" fmla="*/ 789565 h 1240224"/>
                <a:gd name="connsiteX78" fmla="*/ 602162 w 1662863"/>
                <a:gd name="connsiteY78" fmla="*/ 817758 h 1240224"/>
                <a:gd name="connsiteX79" fmla="*/ 596576 w 1662863"/>
                <a:gd name="connsiteY79" fmla="*/ 855526 h 1240224"/>
                <a:gd name="connsiteX80" fmla="*/ 562000 w 1662863"/>
                <a:gd name="connsiteY80" fmla="*/ 857122 h 1240224"/>
                <a:gd name="connsiteX81" fmla="*/ 540190 w 1662863"/>
                <a:gd name="connsiteY81" fmla="*/ 876272 h 1240224"/>
                <a:gd name="connsiteX82" fmla="*/ 517582 w 1662863"/>
                <a:gd name="connsiteY82" fmla="*/ 916433 h 1240224"/>
                <a:gd name="connsiteX83" fmla="*/ 544180 w 1662863"/>
                <a:gd name="connsiteY83" fmla="*/ 939839 h 1240224"/>
                <a:gd name="connsiteX84" fmla="*/ 523434 w 1662863"/>
                <a:gd name="connsiteY84" fmla="*/ 964043 h 1240224"/>
                <a:gd name="connsiteX85" fmla="*/ 561202 w 1662863"/>
                <a:gd name="connsiteY85" fmla="*/ 1003407 h 1240224"/>
                <a:gd name="connsiteX86" fmla="*/ 565990 w 1662863"/>
                <a:gd name="connsiteY86" fmla="*/ 1049952 h 1240224"/>
                <a:gd name="connsiteX87" fmla="*/ 581948 w 1662863"/>
                <a:gd name="connsiteY87" fmla="*/ 1064314 h 1240224"/>
                <a:gd name="connsiteX88" fmla="*/ 595513 w 1662863"/>
                <a:gd name="connsiteY88" fmla="*/ 1091709 h 1240224"/>
                <a:gd name="connsiteX89" fmla="*/ 616524 w 1662863"/>
                <a:gd name="connsiteY89" fmla="*/ 1115115 h 1240224"/>
                <a:gd name="connsiteX90" fmla="*/ 629291 w 1662863"/>
                <a:gd name="connsiteY90" fmla="*/ 1148096 h 1240224"/>
                <a:gd name="connsiteX91" fmla="*/ 659878 w 1662863"/>
                <a:gd name="connsiteY91" fmla="*/ 1180278 h 1240224"/>
                <a:gd name="connsiteX92" fmla="*/ 690465 w 1662863"/>
                <a:gd name="connsiteY92" fmla="*/ 1200226 h 1240224"/>
                <a:gd name="connsiteX93" fmla="*/ 717062 w 1662863"/>
                <a:gd name="connsiteY93" fmla="*/ 1208205 h 1240224"/>
                <a:gd name="connsiteX94" fmla="*/ 749245 w 1662863"/>
                <a:gd name="connsiteY94" fmla="*/ 1221770 h 1240224"/>
                <a:gd name="connsiteX95" fmla="*/ 796588 w 1662863"/>
                <a:gd name="connsiteY95" fmla="*/ 1240122 h 1240224"/>
                <a:gd name="connsiteX96" fmla="*/ 816802 w 1662863"/>
                <a:gd name="connsiteY96" fmla="*/ 1219110 h 1240224"/>
                <a:gd name="connsiteX97" fmla="*/ 830366 w 1662863"/>
                <a:gd name="connsiteY97" fmla="*/ 1176555 h 1240224"/>
                <a:gd name="connsiteX98" fmla="*/ 827973 w 1662863"/>
                <a:gd name="connsiteY98" fmla="*/ 1133999 h 1240224"/>
                <a:gd name="connsiteX99" fmla="*/ 841537 w 1662863"/>
                <a:gd name="connsiteY99" fmla="*/ 1120434 h 1240224"/>
                <a:gd name="connsiteX100" fmla="*/ 862283 w 1662863"/>
                <a:gd name="connsiteY100" fmla="*/ 1102082 h 1240224"/>
                <a:gd name="connsiteX101" fmla="*/ 873454 w 1662863"/>
                <a:gd name="connsiteY101" fmla="*/ 1081070 h 1240224"/>
                <a:gd name="connsiteX102" fmla="*/ 874252 w 1662863"/>
                <a:gd name="connsiteY102" fmla="*/ 1061921 h 1240224"/>
                <a:gd name="connsiteX103" fmla="*/ 884625 w 1662863"/>
                <a:gd name="connsiteY103" fmla="*/ 1049154 h 1240224"/>
                <a:gd name="connsiteX104" fmla="*/ 879039 w 1662863"/>
                <a:gd name="connsiteY104" fmla="*/ 1029206 h 1240224"/>
                <a:gd name="connsiteX105" fmla="*/ 883029 w 1662863"/>
                <a:gd name="connsiteY105" fmla="*/ 1018833 h 1240224"/>
                <a:gd name="connsiteX106" fmla="*/ 898189 w 1662863"/>
                <a:gd name="connsiteY106" fmla="*/ 1011652 h 1240224"/>
                <a:gd name="connsiteX107" fmla="*/ 923989 w 1662863"/>
                <a:gd name="connsiteY107" fmla="*/ 995693 h 1240224"/>
                <a:gd name="connsiteX108" fmla="*/ 946596 w 1662863"/>
                <a:gd name="connsiteY108" fmla="*/ 972288 h 1240224"/>
                <a:gd name="connsiteX109" fmla="*/ 960161 w 1662863"/>
                <a:gd name="connsiteY109" fmla="*/ 971490 h 1240224"/>
                <a:gd name="connsiteX110" fmla="*/ 965746 w 1662863"/>
                <a:gd name="connsiteY110" fmla="*/ 985852 h 1240224"/>
                <a:gd name="connsiteX111" fmla="*/ 1016281 w 1662863"/>
                <a:gd name="connsiteY111" fmla="*/ 975479 h 1240224"/>
                <a:gd name="connsiteX112" fmla="*/ 1076391 w 1662863"/>
                <a:gd name="connsiteY112" fmla="*/ 923349 h 1240224"/>
                <a:gd name="connsiteX113" fmla="*/ 1110169 w 1662863"/>
                <a:gd name="connsiteY113" fmla="*/ 889570 h 1240224"/>
                <a:gd name="connsiteX114" fmla="*/ 1135969 w 1662863"/>
                <a:gd name="connsiteY114" fmla="*/ 879197 h 1240224"/>
                <a:gd name="connsiteX115" fmla="*/ 1162566 w 1662863"/>
                <a:gd name="connsiteY115" fmla="*/ 872814 h 1240224"/>
                <a:gd name="connsiteX116" fmla="*/ 1202728 w 1662863"/>
                <a:gd name="connsiteY116" fmla="*/ 864037 h 1240224"/>
                <a:gd name="connsiteX117" fmla="*/ 1300074 w 1662863"/>
                <a:gd name="connsiteY117" fmla="*/ 837440 h 1240224"/>
                <a:gd name="connsiteX118" fmla="*/ 1377206 w 1662863"/>
                <a:gd name="connsiteY118" fmla="*/ 797278 h 1240224"/>
                <a:gd name="connsiteX119" fmla="*/ 1387579 w 1662863"/>
                <a:gd name="connsiteY119" fmla="*/ 783713 h 1240224"/>
                <a:gd name="connsiteX120" fmla="*/ 1339438 w 1662863"/>
                <a:gd name="connsiteY120" fmla="*/ 786107 h 1240224"/>
                <a:gd name="connsiteX121" fmla="*/ 1279062 w 1662863"/>
                <a:gd name="connsiteY121" fmla="*/ 778926 h 1240224"/>
                <a:gd name="connsiteX122" fmla="*/ 1287041 w 1662863"/>
                <a:gd name="connsiteY122" fmla="*/ 761371 h 1240224"/>
                <a:gd name="connsiteX123" fmla="*/ 1291829 w 1662863"/>
                <a:gd name="connsiteY123" fmla="*/ 735572 h 1240224"/>
                <a:gd name="connsiteX124" fmla="*/ 1330395 w 1662863"/>
                <a:gd name="connsiteY124" fmla="*/ 748339 h 1240224"/>
                <a:gd name="connsiteX125" fmla="*/ 1389972 w 1662863"/>
                <a:gd name="connsiteY125" fmla="*/ 768287 h 1240224"/>
                <a:gd name="connsiteX126" fmla="*/ 1399548 w 1662863"/>
                <a:gd name="connsiteY126" fmla="*/ 732115 h 1240224"/>
                <a:gd name="connsiteX127" fmla="*/ 1328799 w 1662863"/>
                <a:gd name="connsiteY127" fmla="*/ 669345 h 1240224"/>
                <a:gd name="connsiteX128" fmla="*/ 1368961 w 1662863"/>
                <a:gd name="connsiteY128" fmla="*/ 674132 h 1240224"/>
                <a:gd name="connsiteX129" fmla="*/ 1394760 w 1662863"/>
                <a:gd name="connsiteY129" fmla="*/ 645939 h 1240224"/>
                <a:gd name="connsiteX130" fmla="*/ 1329597 w 1662863"/>
                <a:gd name="connsiteY130" fmla="*/ 645141 h 1240224"/>
                <a:gd name="connsiteX131" fmla="*/ 1317628 w 1662863"/>
                <a:gd name="connsiteY131" fmla="*/ 627587 h 1240224"/>
                <a:gd name="connsiteX132" fmla="*/ 1328001 w 1662863"/>
                <a:gd name="connsiteY132" fmla="*/ 605246 h 1240224"/>
                <a:gd name="connsiteX133" fmla="*/ 1388111 w 1662863"/>
                <a:gd name="connsiteY133" fmla="*/ 622800 h 1240224"/>
                <a:gd name="connsiteX134" fmla="*/ 1433858 w 1662863"/>
                <a:gd name="connsiteY134" fmla="*/ 611629 h 1240224"/>
                <a:gd name="connsiteX135" fmla="*/ 1397686 w 1662863"/>
                <a:gd name="connsiteY135" fmla="*/ 577850 h 1240224"/>
                <a:gd name="connsiteX136" fmla="*/ 1457795 w 1662863"/>
                <a:gd name="connsiteY136" fmla="*/ 572265 h 1240224"/>
                <a:gd name="connsiteX137" fmla="*/ 1464977 w 1662863"/>
                <a:gd name="connsiteY137" fmla="*/ 553913 h 1240224"/>
                <a:gd name="connsiteX138" fmla="*/ 1416038 w 1662863"/>
                <a:gd name="connsiteY138" fmla="*/ 523326 h 1240224"/>
                <a:gd name="connsiteX139" fmla="*/ 1463381 w 1662863"/>
                <a:gd name="connsiteY139" fmla="*/ 515347 h 1240224"/>
                <a:gd name="connsiteX140" fmla="*/ 1450614 w 1662863"/>
                <a:gd name="connsiteY140" fmla="*/ 465610 h 1240224"/>
                <a:gd name="connsiteX141" fmla="*/ 1402473 w 1662863"/>
                <a:gd name="connsiteY141" fmla="*/ 453641 h 1240224"/>
                <a:gd name="connsiteX142" fmla="*/ 1382259 w 1662863"/>
                <a:gd name="connsiteY142" fmla="*/ 432629 h 1240224"/>
                <a:gd name="connsiteX143" fmla="*/ 1419229 w 1662863"/>
                <a:gd name="connsiteY143" fmla="*/ 427842 h 1240224"/>
                <a:gd name="connsiteX144" fmla="*/ 1493170 w 1662863"/>
                <a:gd name="connsiteY144" fmla="*/ 427842 h 1240224"/>
                <a:gd name="connsiteX145" fmla="*/ 1476413 w 1662863"/>
                <a:gd name="connsiteY145" fmla="*/ 398851 h 1240224"/>
                <a:gd name="connsiteX146" fmla="*/ 1431464 w 1662863"/>
                <a:gd name="connsiteY146" fmla="*/ 389276 h 1240224"/>
                <a:gd name="connsiteX147" fmla="*/ 1468434 w 1662863"/>
                <a:gd name="connsiteY147" fmla="*/ 381297 h 1240224"/>
                <a:gd name="connsiteX148" fmla="*/ 1413910 w 1662863"/>
                <a:gd name="connsiteY148" fmla="*/ 369328 h 1240224"/>
                <a:gd name="connsiteX149" fmla="*/ 1392100 w 1662863"/>
                <a:gd name="connsiteY149" fmla="*/ 370924 h 1240224"/>
                <a:gd name="connsiteX150" fmla="*/ 1408857 w 1662863"/>
                <a:gd name="connsiteY150" fmla="*/ 320389 h 1240224"/>
                <a:gd name="connsiteX151" fmla="*/ 1456998 w 1662863"/>
                <a:gd name="connsiteY151" fmla="*/ 283419 h 1240224"/>
                <a:gd name="connsiteX152" fmla="*/ 1501947 w 1662863"/>
                <a:gd name="connsiteY152" fmla="*/ 256024 h 1240224"/>
                <a:gd name="connsiteX153" fmla="*/ 1483329 w 1662863"/>
                <a:gd name="connsiteY153" fmla="*/ 234214 h 1240224"/>
                <a:gd name="connsiteX154" fmla="*/ 1438379 w 1662863"/>
                <a:gd name="connsiteY154" fmla="*/ 248576 h 1240224"/>
                <a:gd name="connsiteX155" fmla="*/ 1475350 w 1662863"/>
                <a:gd name="connsiteY155" fmla="*/ 225969 h 1240224"/>
                <a:gd name="connsiteX156" fmla="*/ 1543705 w 1662863"/>
                <a:gd name="connsiteY156" fmla="*/ 216394 h 1240224"/>
                <a:gd name="connsiteX157" fmla="*/ 1493968 w 1662863"/>
                <a:gd name="connsiteY157" fmla="*/ 204425 h 1240224"/>
                <a:gd name="connsiteX158" fmla="*/ 1506734 w 1662863"/>
                <a:gd name="connsiteY158" fmla="*/ 195648 h 1240224"/>
                <a:gd name="connsiteX159" fmla="*/ 1566312 w 1662863"/>
                <a:gd name="connsiteY159" fmla="*/ 183679 h 1240224"/>
                <a:gd name="connsiteX160" fmla="*/ 1601687 w 1662863"/>
                <a:gd name="connsiteY160" fmla="*/ 168519 h 1240224"/>
                <a:gd name="connsiteX161" fmla="*/ 1662860 w 1662863"/>
                <a:gd name="connsiteY161" fmla="*/ 140326 h 1240224"/>
                <a:gd name="connsiteX162" fmla="*/ 1570036 w 1662863"/>
                <a:gd name="connsiteY162" fmla="*/ 112398 h 1240224"/>
                <a:gd name="connsiteX163" fmla="*/ 568915 w 1662863"/>
                <a:gd name="connsiteY163" fmla="*/ 812172 h 1240224"/>
                <a:gd name="connsiteX164" fmla="*/ 547106 w 1662863"/>
                <a:gd name="connsiteY164" fmla="*/ 792224 h 1240224"/>
                <a:gd name="connsiteX165" fmla="*/ 494177 w 1662863"/>
                <a:gd name="connsiteY165" fmla="*/ 782649 h 1240224"/>
                <a:gd name="connsiteX166" fmla="*/ 490187 w 1662863"/>
                <a:gd name="connsiteY166" fmla="*/ 806055 h 1240224"/>
                <a:gd name="connsiteX167" fmla="*/ 519976 w 1662863"/>
                <a:gd name="connsiteY167" fmla="*/ 823609 h 1240224"/>
                <a:gd name="connsiteX168" fmla="*/ 568915 w 1662863"/>
                <a:gd name="connsiteY168" fmla="*/ 812172 h 124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662863" h="1240224">
                  <a:moveTo>
                    <a:pt x="1570036" y="112398"/>
                  </a:moveTo>
                  <a:cubicBezTo>
                    <a:pt x="1540247" y="112398"/>
                    <a:pt x="1516309" y="117186"/>
                    <a:pt x="1514713" y="138198"/>
                  </a:cubicBezTo>
                  <a:cubicBezTo>
                    <a:pt x="1513118" y="159210"/>
                    <a:pt x="1475350" y="134208"/>
                    <a:pt x="1459391" y="141389"/>
                  </a:cubicBezTo>
                  <a:cubicBezTo>
                    <a:pt x="1443433" y="148571"/>
                    <a:pt x="1451412" y="124633"/>
                    <a:pt x="1435188" y="132612"/>
                  </a:cubicBezTo>
                  <a:cubicBezTo>
                    <a:pt x="1419229" y="140591"/>
                    <a:pt x="1401409" y="160007"/>
                    <a:pt x="1382259" y="167987"/>
                  </a:cubicBezTo>
                  <a:cubicBezTo>
                    <a:pt x="1362843" y="175966"/>
                    <a:pt x="1348481" y="196180"/>
                    <a:pt x="1336512" y="197776"/>
                  </a:cubicBezTo>
                  <a:cubicBezTo>
                    <a:pt x="1324543" y="199371"/>
                    <a:pt x="1362311" y="160805"/>
                    <a:pt x="1381461" y="141655"/>
                  </a:cubicBezTo>
                  <a:cubicBezTo>
                    <a:pt x="1400611" y="122239"/>
                    <a:pt x="1390239" y="99898"/>
                    <a:pt x="1364705" y="102291"/>
                  </a:cubicBezTo>
                  <a:cubicBezTo>
                    <a:pt x="1338906" y="104685"/>
                    <a:pt x="1344491" y="120644"/>
                    <a:pt x="1330128" y="124101"/>
                  </a:cubicBezTo>
                  <a:cubicBezTo>
                    <a:pt x="1315766" y="127293"/>
                    <a:pt x="1246613" y="161869"/>
                    <a:pt x="1243422" y="151496"/>
                  </a:cubicBezTo>
                  <a:cubicBezTo>
                    <a:pt x="1240230" y="141123"/>
                    <a:pt x="1300606" y="123303"/>
                    <a:pt x="1299542" y="116122"/>
                  </a:cubicBezTo>
                  <a:cubicBezTo>
                    <a:pt x="1298744" y="108941"/>
                    <a:pt x="1223208" y="108143"/>
                    <a:pt x="1189429" y="112930"/>
                  </a:cubicBezTo>
                  <a:cubicBezTo>
                    <a:pt x="1155651" y="117718"/>
                    <a:pt x="1096339" y="137134"/>
                    <a:pt x="1095541" y="127293"/>
                  </a:cubicBezTo>
                  <a:cubicBezTo>
                    <a:pt x="1094743" y="117718"/>
                    <a:pt x="1164694" y="103887"/>
                    <a:pt x="1200068" y="99898"/>
                  </a:cubicBezTo>
                  <a:cubicBezTo>
                    <a:pt x="1236240" y="95908"/>
                    <a:pt x="1300606" y="102291"/>
                    <a:pt x="1327735" y="91121"/>
                  </a:cubicBezTo>
                  <a:cubicBezTo>
                    <a:pt x="1355130" y="79950"/>
                    <a:pt x="1396090" y="79152"/>
                    <a:pt x="1403271" y="70109"/>
                  </a:cubicBezTo>
                  <a:cubicBezTo>
                    <a:pt x="1410452" y="61332"/>
                    <a:pt x="1371886" y="49097"/>
                    <a:pt x="1352736" y="50161"/>
                  </a:cubicBezTo>
                  <a:cubicBezTo>
                    <a:pt x="1333586" y="50959"/>
                    <a:pt x="1314170" y="48565"/>
                    <a:pt x="1315766" y="38990"/>
                  </a:cubicBezTo>
                  <a:cubicBezTo>
                    <a:pt x="1317362" y="29415"/>
                    <a:pt x="1285977" y="27021"/>
                    <a:pt x="1282786" y="19840"/>
                  </a:cubicBezTo>
                  <a:cubicBezTo>
                    <a:pt x="1279594" y="12659"/>
                    <a:pt x="1219218" y="18244"/>
                    <a:pt x="1206451" y="10265"/>
                  </a:cubicBezTo>
                  <a:cubicBezTo>
                    <a:pt x="1193685" y="2286"/>
                    <a:pt x="1155916" y="-1704"/>
                    <a:pt x="1123734" y="690"/>
                  </a:cubicBezTo>
                  <a:cubicBezTo>
                    <a:pt x="1091551" y="3084"/>
                    <a:pt x="1025590" y="2286"/>
                    <a:pt x="1010430" y="3882"/>
                  </a:cubicBezTo>
                  <a:cubicBezTo>
                    <a:pt x="995269" y="5477"/>
                    <a:pt x="985428" y="11063"/>
                    <a:pt x="971864" y="10265"/>
                  </a:cubicBezTo>
                  <a:cubicBezTo>
                    <a:pt x="958299" y="9467"/>
                    <a:pt x="937287" y="14255"/>
                    <a:pt x="945266" y="23032"/>
                  </a:cubicBezTo>
                  <a:cubicBezTo>
                    <a:pt x="959895" y="38990"/>
                    <a:pt x="923457" y="45639"/>
                    <a:pt x="926116" y="33405"/>
                  </a:cubicBezTo>
                  <a:cubicBezTo>
                    <a:pt x="928510" y="21436"/>
                    <a:pt x="894732" y="15584"/>
                    <a:pt x="884359" y="24627"/>
                  </a:cubicBezTo>
                  <a:cubicBezTo>
                    <a:pt x="872390" y="34734"/>
                    <a:pt x="818398" y="14255"/>
                    <a:pt x="810418" y="24627"/>
                  </a:cubicBezTo>
                  <a:cubicBezTo>
                    <a:pt x="802439" y="35000"/>
                    <a:pt x="738872" y="31809"/>
                    <a:pt x="720520" y="35000"/>
                  </a:cubicBezTo>
                  <a:cubicBezTo>
                    <a:pt x="702167" y="38192"/>
                    <a:pt x="749511" y="51757"/>
                    <a:pt x="747915" y="60002"/>
                  </a:cubicBezTo>
                  <a:cubicBezTo>
                    <a:pt x="746319" y="67981"/>
                    <a:pt x="687539" y="60002"/>
                    <a:pt x="699774" y="74364"/>
                  </a:cubicBezTo>
                  <a:cubicBezTo>
                    <a:pt x="711742" y="88727"/>
                    <a:pt x="750308" y="99366"/>
                    <a:pt x="768926" y="117718"/>
                  </a:cubicBezTo>
                  <a:cubicBezTo>
                    <a:pt x="787545" y="136070"/>
                    <a:pt x="754564" y="124899"/>
                    <a:pt x="733552" y="111335"/>
                  </a:cubicBezTo>
                  <a:cubicBezTo>
                    <a:pt x="712806" y="97770"/>
                    <a:pt x="686209" y="102557"/>
                    <a:pt x="673176" y="88993"/>
                  </a:cubicBezTo>
                  <a:cubicBezTo>
                    <a:pt x="660410" y="75428"/>
                    <a:pt x="612003" y="64789"/>
                    <a:pt x="600034" y="73034"/>
                  </a:cubicBezTo>
                  <a:cubicBezTo>
                    <a:pt x="585672" y="82609"/>
                    <a:pt x="633015" y="100430"/>
                    <a:pt x="633015" y="110803"/>
                  </a:cubicBezTo>
                  <a:cubicBezTo>
                    <a:pt x="633015" y="121175"/>
                    <a:pt x="600832" y="108409"/>
                    <a:pt x="595247" y="112398"/>
                  </a:cubicBezTo>
                  <a:cubicBezTo>
                    <a:pt x="589661" y="116388"/>
                    <a:pt x="561468" y="85003"/>
                    <a:pt x="545510" y="85003"/>
                  </a:cubicBezTo>
                  <a:cubicBezTo>
                    <a:pt x="529551" y="85003"/>
                    <a:pt x="543116" y="99366"/>
                    <a:pt x="543116" y="119580"/>
                  </a:cubicBezTo>
                  <a:cubicBezTo>
                    <a:pt x="543116" y="139528"/>
                    <a:pt x="511731" y="151762"/>
                    <a:pt x="520508" y="137932"/>
                  </a:cubicBezTo>
                  <a:cubicBezTo>
                    <a:pt x="529285" y="124367"/>
                    <a:pt x="522902" y="88993"/>
                    <a:pt x="506146" y="82609"/>
                  </a:cubicBezTo>
                  <a:cubicBezTo>
                    <a:pt x="489389" y="76226"/>
                    <a:pt x="445770" y="96174"/>
                    <a:pt x="423428" y="95376"/>
                  </a:cubicBezTo>
                  <a:cubicBezTo>
                    <a:pt x="400821" y="94578"/>
                    <a:pt x="371298" y="101759"/>
                    <a:pt x="390448" y="113196"/>
                  </a:cubicBezTo>
                  <a:cubicBezTo>
                    <a:pt x="409864" y="124367"/>
                    <a:pt x="389650" y="130751"/>
                    <a:pt x="372894" y="118782"/>
                  </a:cubicBezTo>
                  <a:cubicBezTo>
                    <a:pt x="356137" y="106813"/>
                    <a:pt x="300549" y="118782"/>
                    <a:pt x="311720" y="126761"/>
                  </a:cubicBezTo>
                  <a:cubicBezTo>
                    <a:pt x="322891" y="134740"/>
                    <a:pt x="326880" y="158146"/>
                    <a:pt x="319699" y="167721"/>
                  </a:cubicBezTo>
                  <a:cubicBezTo>
                    <a:pt x="312518" y="177296"/>
                    <a:pt x="289112" y="158146"/>
                    <a:pt x="267568" y="159742"/>
                  </a:cubicBezTo>
                  <a:cubicBezTo>
                    <a:pt x="245759" y="161337"/>
                    <a:pt x="138306" y="212670"/>
                    <a:pt x="144689" y="226501"/>
                  </a:cubicBezTo>
                  <a:cubicBezTo>
                    <a:pt x="151073" y="240065"/>
                    <a:pt x="196820" y="228894"/>
                    <a:pt x="211448" y="236874"/>
                  </a:cubicBezTo>
                  <a:cubicBezTo>
                    <a:pt x="225811" y="244853"/>
                    <a:pt x="206661" y="274642"/>
                    <a:pt x="188840" y="286610"/>
                  </a:cubicBezTo>
                  <a:cubicBezTo>
                    <a:pt x="171286" y="298579"/>
                    <a:pt x="105325" y="287408"/>
                    <a:pt x="103729" y="301771"/>
                  </a:cubicBezTo>
                  <a:cubicBezTo>
                    <a:pt x="102134" y="316133"/>
                    <a:pt x="0" y="318527"/>
                    <a:pt x="0" y="341933"/>
                  </a:cubicBezTo>
                  <a:cubicBezTo>
                    <a:pt x="0" y="350710"/>
                    <a:pt x="4788" y="359487"/>
                    <a:pt x="15958" y="361881"/>
                  </a:cubicBezTo>
                  <a:cubicBezTo>
                    <a:pt x="30321" y="365072"/>
                    <a:pt x="48141" y="360285"/>
                    <a:pt x="60908" y="374647"/>
                  </a:cubicBezTo>
                  <a:cubicBezTo>
                    <a:pt x="73674" y="389010"/>
                    <a:pt x="109847" y="389808"/>
                    <a:pt x="134848" y="380233"/>
                  </a:cubicBezTo>
                  <a:cubicBezTo>
                    <a:pt x="159849" y="370658"/>
                    <a:pt x="178202" y="381829"/>
                    <a:pt x="177404" y="396191"/>
                  </a:cubicBezTo>
                  <a:cubicBezTo>
                    <a:pt x="176606" y="410554"/>
                    <a:pt x="121283" y="390606"/>
                    <a:pt x="104261" y="400979"/>
                  </a:cubicBezTo>
                  <a:cubicBezTo>
                    <a:pt x="87505" y="411352"/>
                    <a:pt x="35108" y="402574"/>
                    <a:pt x="37502" y="413745"/>
                  </a:cubicBezTo>
                  <a:cubicBezTo>
                    <a:pt x="39896" y="424916"/>
                    <a:pt x="65695" y="422522"/>
                    <a:pt x="86441" y="426512"/>
                  </a:cubicBezTo>
                  <a:cubicBezTo>
                    <a:pt x="107453" y="430502"/>
                    <a:pt x="88037" y="439279"/>
                    <a:pt x="87239" y="448322"/>
                  </a:cubicBezTo>
                  <a:cubicBezTo>
                    <a:pt x="86441" y="457099"/>
                    <a:pt x="98410" y="455503"/>
                    <a:pt x="119422" y="465876"/>
                  </a:cubicBezTo>
                  <a:cubicBezTo>
                    <a:pt x="140434" y="476249"/>
                    <a:pt x="174744" y="482898"/>
                    <a:pt x="163573" y="470663"/>
                  </a:cubicBezTo>
                  <a:cubicBezTo>
                    <a:pt x="152402" y="458695"/>
                    <a:pt x="185383" y="460291"/>
                    <a:pt x="190968" y="467472"/>
                  </a:cubicBezTo>
                  <a:cubicBezTo>
                    <a:pt x="196554" y="474653"/>
                    <a:pt x="211980" y="457099"/>
                    <a:pt x="227141" y="461088"/>
                  </a:cubicBezTo>
                  <a:cubicBezTo>
                    <a:pt x="242301" y="465078"/>
                    <a:pt x="248152" y="446726"/>
                    <a:pt x="260121" y="454705"/>
                  </a:cubicBezTo>
                  <a:cubicBezTo>
                    <a:pt x="272090" y="462684"/>
                    <a:pt x="328476" y="467472"/>
                    <a:pt x="347626" y="478111"/>
                  </a:cubicBezTo>
                  <a:cubicBezTo>
                    <a:pt x="367042" y="488484"/>
                    <a:pt x="393373" y="490877"/>
                    <a:pt x="390980" y="506304"/>
                  </a:cubicBezTo>
                  <a:cubicBezTo>
                    <a:pt x="388586" y="521464"/>
                    <a:pt x="406938" y="532901"/>
                    <a:pt x="428748" y="542476"/>
                  </a:cubicBezTo>
                  <a:cubicBezTo>
                    <a:pt x="450557" y="552051"/>
                    <a:pt x="454547" y="573063"/>
                    <a:pt x="453749" y="586627"/>
                  </a:cubicBezTo>
                  <a:cubicBezTo>
                    <a:pt x="452951" y="600192"/>
                    <a:pt x="477155" y="610033"/>
                    <a:pt x="472899" y="616416"/>
                  </a:cubicBezTo>
                  <a:cubicBezTo>
                    <a:pt x="468910" y="622800"/>
                    <a:pt x="472101" y="631577"/>
                    <a:pt x="486464" y="644610"/>
                  </a:cubicBezTo>
                  <a:cubicBezTo>
                    <a:pt x="500826" y="657376"/>
                    <a:pt x="463856" y="667217"/>
                    <a:pt x="472899" y="678388"/>
                  </a:cubicBezTo>
                  <a:cubicBezTo>
                    <a:pt x="481676" y="689559"/>
                    <a:pt x="460132" y="711369"/>
                    <a:pt x="485666" y="715358"/>
                  </a:cubicBezTo>
                  <a:cubicBezTo>
                    <a:pt x="511465" y="719348"/>
                    <a:pt x="507476" y="697804"/>
                    <a:pt x="526626" y="697804"/>
                  </a:cubicBezTo>
                  <a:cubicBezTo>
                    <a:pt x="545776" y="697804"/>
                    <a:pt x="525828" y="714560"/>
                    <a:pt x="536201" y="725199"/>
                  </a:cubicBezTo>
                  <a:cubicBezTo>
                    <a:pt x="546574" y="735572"/>
                    <a:pt x="568383" y="733178"/>
                    <a:pt x="588331" y="750201"/>
                  </a:cubicBezTo>
                  <a:cubicBezTo>
                    <a:pt x="608279" y="766957"/>
                    <a:pt x="595513" y="775202"/>
                    <a:pt x="577160" y="761371"/>
                  </a:cubicBezTo>
                  <a:cubicBezTo>
                    <a:pt x="558808" y="747807"/>
                    <a:pt x="504816" y="750999"/>
                    <a:pt x="504816" y="755786"/>
                  </a:cubicBezTo>
                  <a:cubicBezTo>
                    <a:pt x="504816" y="760574"/>
                    <a:pt x="564394" y="794352"/>
                    <a:pt x="577958" y="789565"/>
                  </a:cubicBezTo>
                  <a:cubicBezTo>
                    <a:pt x="591523" y="784777"/>
                    <a:pt x="610141" y="809778"/>
                    <a:pt x="602162" y="817758"/>
                  </a:cubicBezTo>
                  <a:cubicBezTo>
                    <a:pt x="594183" y="825737"/>
                    <a:pt x="598172" y="845951"/>
                    <a:pt x="596576" y="855526"/>
                  </a:cubicBezTo>
                  <a:cubicBezTo>
                    <a:pt x="594981" y="865101"/>
                    <a:pt x="575033" y="855526"/>
                    <a:pt x="562000" y="857122"/>
                  </a:cubicBezTo>
                  <a:cubicBezTo>
                    <a:pt x="549233" y="858717"/>
                    <a:pt x="540190" y="862707"/>
                    <a:pt x="540190" y="876272"/>
                  </a:cubicBezTo>
                  <a:cubicBezTo>
                    <a:pt x="540190" y="889836"/>
                    <a:pt x="519976" y="899677"/>
                    <a:pt x="517582" y="916433"/>
                  </a:cubicBezTo>
                  <a:cubicBezTo>
                    <a:pt x="515189" y="933190"/>
                    <a:pt x="533541" y="932392"/>
                    <a:pt x="544180" y="939839"/>
                  </a:cubicBezTo>
                  <a:cubicBezTo>
                    <a:pt x="554553" y="947020"/>
                    <a:pt x="525030" y="951808"/>
                    <a:pt x="523434" y="964043"/>
                  </a:cubicBezTo>
                  <a:cubicBezTo>
                    <a:pt x="521838" y="976011"/>
                    <a:pt x="550829" y="997821"/>
                    <a:pt x="561202" y="1003407"/>
                  </a:cubicBezTo>
                  <a:cubicBezTo>
                    <a:pt x="571575" y="1008992"/>
                    <a:pt x="562000" y="1036387"/>
                    <a:pt x="565990" y="1049952"/>
                  </a:cubicBezTo>
                  <a:cubicBezTo>
                    <a:pt x="569979" y="1063516"/>
                    <a:pt x="583810" y="1046760"/>
                    <a:pt x="581948" y="1064314"/>
                  </a:cubicBezTo>
                  <a:cubicBezTo>
                    <a:pt x="580352" y="1082134"/>
                    <a:pt x="594714" y="1081070"/>
                    <a:pt x="595513" y="1091709"/>
                  </a:cubicBezTo>
                  <a:cubicBezTo>
                    <a:pt x="596311" y="1102082"/>
                    <a:pt x="621312" y="1100487"/>
                    <a:pt x="616524" y="1115115"/>
                  </a:cubicBezTo>
                  <a:cubicBezTo>
                    <a:pt x="611737" y="1129478"/>
                    <a:pt x="623706" y="1140116"/>
                    <a:pt x="629291" y="1148096"/>
                  </a:cubicBezTo>
                  <a:cubicBezTo>
                    <a:pt x="634877" y="1156075"/>
                    <a:pt x="655888" y="1169905"/>
                    <a:pt x="659878" y="1180278"/>
                  </a:cubicBezTo>
                  <a:cubicBezTo>
                    <a:pt x="663867" y="1190651"/>
                    <a:pt x="675836" y="1204482"/>
                    <a:pt x="690465" y="1200226"/>
                  </a:cubicBezTo>
                  <a:cubicBezTo>
                    <a:pt x="704827" y="1196237"/>
                    <a:pt x="705625" y="1209801"/>
                    <a:pt x="717062" y="1208205"/>
                  </a:cubicBezTo>
                  <a:cubicBezTo>
                    <a:pt x="728233" y="1206610"/>
                    <a:pt x="746053" y="1212993"/>
                    <a:pt x="749245" y="1221770"/>
                  </a:cubicBezTo>
                  <a:cubicBezTo>
                    <a:pt x="752436" y="1230547"/>
                    <a:pt x="787013" y="1238526"/>
                    <a:pt x="796588" y="1240122"/>
                  </a:cubicBezTo>
                  <a:cubicBezTo>
                    <a:pt x="806163" y="1241718"/>
                    <a:pt x="807759" y="1224164"/>
                    <a:pt x="816802" y="1219110"/>
                  </a:cubicBezTo>
                  <a:cubicBezTo>
                    <a:pt x="825579" y="1214323"/>
                    <a:pt x="822387" y="1178948"/>
                    <a:pt x="830366" y="1176555"/>
                  </a:cubicBezTo>
                  <a:cubicBezTo>
                    <a:pt x="838346" y="1174161"/>
                    <a:pt x="835952" y="1137191"/>
                    <a:pt x="827973" y="1133999"/>
                  </a:cubicBezTo>
                  <a:cubicBezTo>
                    <a:pt x="819993" y="1130807"/>
                    <a:pt x="823185" y="1118041"/>
                    <a:pt x="841537" y="1120434"/>
                  </a:cubicBezTo>
                  <a:cubicBezTo>
                    <a:pt x="859889" y="1122828"/>
                    <a:pt x="853506" y="1104476"/>
                    <a:pt x="862283" y="1102082"/>
                  </a:cubicBezTo>
                  <a:cubicBezTo>
                    <a:pt x="871060" y="1099689"/>
                    <a:pt x="867070" y="1082932"/>
                    <a:pt x="873454" y="1081070"/>
                  </a:cubicBezTo>
                  <a:cubicBezTo>
                    <a:pt x="879837" y="1079475"/>
                    <a:pt x="879039" y="1068304"/>
                    <a:pt x="874252" y="1061921"/>
                  </a:cubicBezTo>
                  <a:cubicBezTo>
                    <a:pt x="869464" y="1055537"/>
                    <a:pt x="875050" y="1050750"/>
                    <a:pt x="884625" y="1049154"/>
                  </a:cubicBezTo>
                  <a:cubicBezTo>
                    <a:pt x="894200" y="1047558"/>
                    <a:pt x="891806" y="1033993"/>
                    <a:pt x="879039" y="1029206"/>
                  </a:cubicBezTo>
                  <a:cubicBezTo>
                    <a:pt x="866273" y="1024418"/>
                    <a:pt x="870262" y="1010056"/>
                    <a:pt x="883029" y="1018833"/>
                  </a:cubicBezTo>
                  <a:cubicBezTo>
                    <a:pt x="895796" y="1027610"/>
                    <a:pt x="905636" y="1021227"/>
                    <a:pt x="898189" y="1011652"/>
                  </a:cubicBezTo>
                  <a:cubicBezTo>
                    <a:pt x="891008" y="1002077"/>
                    <a:pt x="906966" y="997289"/>
                    <a:pt x="923989" y="995693"/>
                  </a:cubicBezTo>
                  <a:cubicBezTo>
                    <a:pt x="940745" y="994097"/>
                    <a:pt x="949788" y="985320"/>
                    <a:pt x="946596" y="972288"/>
                  </a:cubicBezTo>
                  <a:cubicBezTo>
                    <a:pt x="943405" y="959521"/>
                    <a:pt x="965746" y="960319"/>
                    <a:pt x="960161" y="971490"/>
                  </a:cubicBezTo>
                  <a:cubicBezTo>
                    <a:pt x="954575" y="982661"/>
                    <a:pt x="957767" y="994097"/>
                    <a:pt x="965746" y="985852"/>
                  </a:cubicBezTo>
                  <a:cubicBezTo>
                    <a:pt x="973725" y="977873"/>
                    <a:pt x="989152" y="983459"/>
                    <a:pt x="1016281" y="975479"/>
                  </a:cubicBezTo>
                  <a:cubicBezTo>
                    <a:pt x="1043676" y="967500"/>
                    <a:pt x="1070008" y="944893"/>
                    <a:pt x="1076391" y="923349"/>
                  </a:cubicBezTo>
                  <a:cubicBezTo>
                    <a:pt x="1082774" y="901539"/>
                    <a:pt x="1114159" y="904199"/>
                    <a:pt x="1110169" y="889570"/>
                  </a:cubicBezTo>
                  <a:cubicBezTo>
                    <a:pt x="1106180" y="875208"/>
                    <a:pt x="1115755" y="869622"/>
                    <a:pt x="1135969" y="879197"/>
                  </a:cubicBezTo>
                  <a:cubicBezTo>
                    <a:pt x="1156183" y="888772"/>
                    <a:pt x="1139958" y="872814"/>
                    <a:pt x="1162566" y="872814"/>
                  </a:cubicBezTo>
                  <a:cubicBezTo>
                    <a:pt x="1185173" y="872814"/>
                    <a:pt x="1181184" y="864835"/>
                    <a:pt x="1202728" y="864037"/>
                  </a:cubicBezTo>
                  <a:cubicBezTo>
                    <a:pt x="1224272" y="863239"/>
                    <a:pt x="1280658" y="853664"/>
                    <a:pt x="1300074" y="837440"/>
                  </a:cubicBezTo>
                  <a:cubicBezTo>
                    <a:pt x="1319224" y="821481"/>
                    <a:pt x="1360449" y="807651"/>
                    <a:pt x="1377206" y="797278"/>
                  </a:cubicBezTo>
                  <a:cubicBezTo>
                    <a:pt x="1393962" y="786905"/>
                    <a:pt x="1398218" y="777862"/>
                    <a:pt x="1387579" y="783713"/>
                  </a:cubicBezTo>
                  <a:cubicBezTo>
                    <a:pt x="1377206" y="789299"/>
                    <a:pt x="1355396" y="790096"/>
                    <a:pt x="1339438" y="786107"/>
                  </a:cubicBezTo>
                  <a:cubicBezTo>
                    <a:pt x="1323479" y="782117"/>
                    <a:pt x="1297680" y="768287"/>
                    <a:pt x="1279062" y="778926"/>
                  </a:cubicBezTo>
                  <a:cubicBezTo>
                    <a:pt x="1260710" y="789299"/>
                    <a:pt x="1271881" y="763765"/>
                    <a:pt x="1287041" y="761371"/>
                  </a:cubicBezTo>
                  <a:cubicBezTo>
                    <a:pt x="1302201" y="758978"/>
                    <a:pt x="1295818" y="751796"/>
                    <a:pt x="1291829" y="735572"/>
                  </a:cubicBezTo>
                  <a:cubicBezTo>
                    <a:pt x="1287839" y="719614"/>
                    <a:pt x="1317628" y="729987"/>
                    <a:pt x="1330395" y="748339"/>
                  </a:cubicBezTo>
                  <a:cubicBezTo>
                    <a:pt x="1343161" y="766691"/>
                    <a:pt x="1368163" y="774936"/>
                    <a:pt x="1389972" y="768287"/>
                  </a:cubicBezTo>
                  <a:cubicBezTo>
                    <a:pt x="1411782" y="761903"/>
                    <a:pt x="1390770" y="744083"/>
                    <a:pt x="1399548" y="732115"/>
                  </a:cubicBezTo>
                  <a:cubicBezTo>
                    <a:pt x="1408324" y="720146"/>
                    <a:pt x="1332788" y="682378"/>
                    <a:pt x="1328799" y="669345"/>
                  </a:cubicBezTo>
                  <a:cubicBezTo>
                    <a:pt x="1324809" y="656578"/>
                    <a:pt x="1347949" y="665355"/>
                    <a:pt x="1368961" y="674132"/>
                  </a:cubicBezTo>
                  <a:cubicBezTo>
                    <a:pt x="1389972" y="682910"/>
                    <a:pt x="1394760" y="657376"/>
                    <a:pt x="1394760" y="645939"/>
                  </a:cubicBezTo>
                  <a:cubicBezTo>
                    <a:pt x="1394760" y="634769"/>
                    <a:pt x="1349811" y="633971"/>
                    <a:pt x="1329597" y="645141"/>
                  </a:cubicBezTo>
                  <a:cubicBezTo>
                    <a:pt x="1309383" y="656312"/>
                    <a:pt x="1290233" y="630779"/>
                    <a:pt x="1317628" y="627587"/>
                  </a:cubicBezTo>
                  <a:cubicBezTo>
                    <a:pt x="1345023" y="624396"/>
                    <a:pt x="1320022" y="613225"/>
                    <a:pt x="1328001" y="605246"/>
                  </a:cubicBezTo>
                  <a:cubicBezTo>
                    <a:pt x="1335980" y="597266"/>
                    <a:pt x="1370556" y="628385"/>
                    <a:pt x="1388111" y="622800"/>
                  </a:cubicBezTo>
                  <a:cubicBezTo>
                    <a:pt x="1405665" y="617214"/>
                    <a:pt x="1418697" y="623598"/>
                    <a:pt x="1433858" y="611629"/>
                  </a:cubicBezTo>
                  <a:cubicBezTo>
                    <a:pt x="1449018" y="599660"/>
                    <a:pt x="1406463" y="588223"/>
                    <a:pt x="1397686" y="577850"/>
                  </a:cubicBezTo>
                  <a:cubicBezTo>
                    <a:pt x="1388909" y="567477"/>
                    <a:pt x="1441837" y="571467"/>
                    <a:pt x="1457795" y="572265"/>
                  </a:cubicBezTo>
                  <a:cubicBezTo>
                    <a:pt x="1473754" y="573063"/>
                    <a:pt x="1478009" y="549125"/>
                    <a:pt x="1464977" y="553913"/>
                  </a:cubicBezTo>
                  <a:cubicBezTo>
                    <a:pt x="1452210" y="558700"/>
                    <a:pt x="1406197" y="537955"/>
                    <a:pt x="1416038" y="523326"/>
                  </a:cubicBezTo>
                  <a:cubicBezTo>
                    <a:pt x="1425613" y="508963"/>
                    <a:pt x="1443433" y="525720"/>
                    <a:pt x="1463381" y="515347"/>
                  </a:cubicBezTo>
                  <a:cubicBezTo>
                    <a:pt x="1483595" y="504974"/>
                    <a:pt x="1464977" y="465610"/>
                    <a:pt x="1450614" y="465610"/>
                  </a:cubicBezTo>
                  <a:cubicBezTo>
                    <a:pt x="1436252" y="465610"/>
                    <a:pt x="1402473" y="460822"/>
                    <a:pt x="1402473" y="453641"/>
                  </a:cubicBezTo>
                  <a:cubicBezTo>
                    <a:pt x="1402473" y="446460"/>
                    <a:pt x="1374280" y="440077"/>
                    <a:pt x="1382259" y="432629"/>
                  </a:cubicBezTo>
                  <a:cubicBezTo>
                    <a:pt x="1390239" y="425448"/>
                    <a:pt x="1400877" y="441406"/>
                    <a:pt x="1419229" y="427842"/>
                  </a:cubicBezTo>
                  <a:cubicBezTo>
                    <a:pt x="1437581" y="414277"/>
                    <a:pt x="1476147" y="431034"/>
                    <a:pt x="1493170" y="427842"/>
                  </a:cubicBezTo>
                  <a:cubicBezTo>
                    <a:pt x="1509926" y="424650"/>
                    <a:pt x="1485989" y="393265"/>
                    <a:pt x="1476413" y="398851"/>
                  </a:cubicBezTo>
                  <a:cubicBezTo>
                    <a:pt x="1466838" y="404436"/>
                    <a:pt x="1433858" y="406032"/>
                    <a:pt x="1431464" y="389276"/>
                  </a:cubicBezTo>
                  <a:cubicBezTo>
                    <a:pt x="1429070" y="372520"/>
                    <a:pt x="1462849" y="389276"/>
                    <a:pt x="1468434" y="381297"/>
                  </a:cubicBezTo>
                  <a:cubicBezTo>
                    <a:pt x="1474020" y="373317"/>
                    <a:pt x="1421889" y="352306"/>
                    <a:pt x="1413910" y="369328"/>
                  </a:cubicBezTo>
                  <a:cubicBezTo>
                    <a:pt x="1405931" y="386084"/>
                    <a:pt x="1376940" y="380499"/>
                    <a:pt x="1392100" y="370924"/>
                  </a:cubicBezTo>
                  <a:cubicBezTo>
                    <a:pt x="1407260" y="361349"/>
                    <a:pt x="1410718" y="333954"/>
                    <a:pt x="1408857" y="320389"/>
                  </a:cubicBezTo>
                  <a:cubicBezTo>
                    <a:pt x="1407260" y="306824"/>
                    <a:pt x="1463381" y="306026"/>
                    <a:pt x="1456998" y="283419"/>
                  </a:cubicBezTo>
                  <a:cubicBezTo>
                    <a:pt x="1450614" y="260811"/>
                    <a:pt x="1483595" y="256024"/>
                    <a:pt x="1501947" y="256024"/>
                  </a:cubicBezTo>
                  <a:cubicBezTo>
                    <a:pt x="1520299" y="256024"/>
                    <a:pt x="1501149" y="231820"/>
                    <a:pt x="1483329" y="234214"/>
                  </a:cubicBezTo>
                  <a:cubicBezTo>
                    <a:pt x="1465774" y="236608"/>
                    <a:pt x="1447156" y="256822"/>
                    <a:pt x="1438379" y="248576"/>
                  </a:cubicBezTo>
                  <a:cubicBezTo>
                    <a:pt x="1429602" y="240597"/>
                    <a:pt x="1459125" y="225969"/>
                    <a:pt x="1475350" y="225969"/>
                  </a:cubicBezTo>
                  <a:cubicBezTo>
                    <a:pt x="1491308" y="225969"/>
                    <a:pt x="1529874" y="224373"/>
                    <a:pt x="1543705" y="216394"/>
                  </a:cubicBezTo>
                  <a:cubicBezTo>
                    <a:pt x="1557269" y="208414"/>
                    <a:pt x="1519501" y="201233"/>
                    <a:pt x="1493968" y="204425"/>
                  </a:cubicBezTo>
                  <a:cubicBezTo>
                    <a:pt x="1468168" y="207617"/>
                    <a:pt x="1468168" y="196446"/>
                    <a:pt x="1506734" y="195648"/>
                  </a:cubicBezTo>
                  <a:cubicBezTo>
                    <a:pt x="1545300" y="194850"/>
                    <a:pt x="1538917" y="186871"/>
                    <a:pt x="1566312" y="183679"/>
                  </a:cubicBezTo>
                  <a:cubicBezTo>
                    <a:pt x="1593707" y="180487"/>
                    <a:pt x="1584664" y="169317"/>
                    <a:pt x="1601687" y="168519"/>
                  </a:cubicBezTo>
                  <a:cubicBezTo>
                    <a:pt x="1618443" y="167721"/>
                    <a:pt x="1662860" y="149369"/>
                    <a:pt x="1662860" y="140326"/>
                  </a:cubicBezTo>
                  <a:cubicBezTo>
                    <a:pt x="1663392" y="129953"/>
                    <a:pt x="1599825" y="112398"/>
                    <a:pt x="1570036" y="112398"/>
                  </a:cubicBezTo>
                  <a:close/>
                  <a:moveTo>
                    <a:pt x="568915" y="812172"/>
                  </a:moveTo>
                  <a:cubicBezTo>
                    <a:pt x="569713" y="799406"/>
                    <a:pt x="555351" y="807385"/>
                    <a:pt x="547106" y="792224"/>
                  </a:cubicBezTo>
                  <a:cubicBezTo>
                    <a:pt x="539126" y="777064"/>
                    <a:pt x="498167" y="770681"/>
                    <a:pt x="494177" y="782649"/>
                  </a:cubicBezTo>
                  <a:cubicBezTo>
                    <a:pt x="492581" y="787437"/>
                    <a:pt x="479814" y="794618"/>
                    <a:pt x="490187" y="806055"/>
                  </a:cubicBezTo>
                  <a:cubicBezTo>
                    <a:pt x="500560" y="817226"/>
                    <a:pt x="507742" y="812438"/>
                    <a:pt x="519976" y="823609"/>
                  </a:cubicBezTo>
                  <a:cubicBezTo>
                    <a:pt x="531945" y="834514"/>
                    <a:pt x="568117" y="824939"/>
                    <a:pt x="568915" y="81217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51" name="Freeform: Shape 350">
              <a:extLst>
                <a:ext uri="{FF2B5EF4-FFF2-40B4-BE49-F238E27FC236}">
                  <a16:creationId xmlns:a16="http://schemas.microsoft.com/office/drawing/2014/main" id="{A0AF9AB0-697B-43B8-89F2-0950C6E9EADE}"/>
                </a:ext>
              </a:extLst>
            </p:cNvPr>
            <p:cNvSpPr/>
            <p:nvPr/>
          </p:nvSpPr>
          <p:spPr>
            <a:xfrm>
              <a:off x="1878248" y="3047292"/>
              <a:ext cx="2377885" cy="1610799"/>
            </a:xfrm>
            <a:custGeom>
              <a:avLst/>
              <a:gdLst>
                <a:gd name="connsiteX0" fmla="*/ 1034145 w 2759242"/>
                <a:gd name="connsiteY0" fmla="*/ 686213 h 1869134"/>
                <a:gd name="connsiteX1" fmla="*/ 1008345 w 2759242"/>
                <a:gd name="connsiteY1" fmla="*/ 657222 h 1869134"/>
                <a:gd name="connsiteX2" fmla="*/ 960204 w 2759242"/>
                <a:gd name="connsiteY2" fmla="*/ 600038 h 1869134"/>
                <a:gd name="connsiteX3" fmla="*/ 901424 w 2759242"/>
                <a:gd name="connsiteY3" fmla="*/ 533279 h 1869134"/>
                <a:gd name="connsiteX4" fmla="*/ 864454 w 2759242"/>
                <a:gd name="connsiteY4" fmla="*/ 531683 h 1869134"/>
                <a:gd name="connsiteX5" fmla="*/ 839453 w 2759242"/>
                <a:gd name="connsiteY5" fmla="*/ 550833 h 1869134"/>
                <a:gd name="connsiteX6" fmla="*/ 818441 w 2759242"/>
                <a:gd name="connsiteY6" fmla="*/ 537268 h 1869134"/>
                <a:gd name="connsiteX7" fmla="*/ 791046 w 2759242"/>
                <a:gd name="connsiteY7" fmla="*/ 509873 h 1869134"/>
                <a:gd name="connsiteX8" fmla="*/ 772694 w 2759242"/>
                <a:gd name="connsiteY8" fmla="*/ 496309 h 1869134"/>
                <a:gd name="connsiteX9" fmla="*/ 747692 w 2759242"/>
                <a:gd name="connsiteY9" fmla="*/ 501096 h 1869134"/>
                <a:gd name="connsiteX10" fmla="*/ 733330 w 2759242"/>
                <a:gd name="connsiteY10" fmla="*/ 498171 h 1869134"/>
                <a:gd name="connsiteX11" fmla="*/ 733330 w 2759242"/>
                <a:gd name="connsiteY11" fmla="*/ 81923 h 1869134"/>
                <a:gd name="connsiteX12" fmla="*/ 720829 w 2759242"/>
                <a:gd name="connsiteY12" fmla="*/ 79264 h 1869134"/>
                <a:gd name="connsiteX13" fmla="*/ 663645 w 2759242"/>
                <a:gd name="connsiteY13" fmla="*/ 63571 h 1869134"/>
                <a:gd name="connsiteX14" fmla="*/ 612312 w 2759242"/>
                <a:gd name="connsiteY14" fmla="*/ 65433 h 1869134"/>
                <a:gd name="connsiteX15" fmla="*/ 569491 w 2759242"/>
                <a:gd name="connsiteY15" fmla="*/ 59316 h 1869134"/>
                <a:gd name="connsiteX16" fmla="*/ 511509 w 2759242"/>
                <a:gd name="connsiteY16" fmla="*/ 42559 h 1869134"/>
                <a:gd name="connsiteX17" fmla="*/ 442356 w 2759242"/>
                <a:gd name="connsiteY17" fmla="*/ 47347 h 1869134"/>
                <a:gd name="connsiteX18" fmla="*/ 424802 w 2759242"/>
                <a:gd name="connsiteY18" fmla="*/ 39634 h 1869134"/>
                <a:gd name="connsiteX19" fmla="*/ 416291 w 2759242"/>
                <a:gd name="connsiteY19" fmla="*/ 25803 h 1869134"/>
                <a:gd name="connsiteX20" fmla="*/ 369214 w 2759242"/>
                <a:gd name="connsiteY20" fmla="*/ 26335 h 1869134"/>
                <a:gd name="connsiteX21" fmla="*/ 355915 w 2759242"/>
                <a:gd name="connsiteY21" fmla="*/ 15430 h 1869134"/>
                <a:gd name="connsiteX22" fmla="*/ 342084 w 2759242"/>
                <a:gd name="connsiteY22" fmla="*/ 18888 h 1869134"/>
                <a:gd name="connsiteX23" fmla="*/ 321073 w 2759242"/>
                <a:gd name="connsiteY23" fmla="*/ 22612 h 1869134"/>
                <a:gd name="connsiteX24" fmla="*/ 331977 w 2759242"/>
                <a:gd name="connsiteY24" fmla="*/ 10643 h 1869134"/>
                <a:gd name="connsiteX25" fmla="*/ 310168 w 2759242"/>
                <a:gd name="connsiteY25" fmla="*/ 270 h 1869134"/>
                <a:gd name="connsiteX26" fmla="*/ 281709 w 2759242"/>
                <a:gd name="connsiteY26" fmla="*/ 17824 h 1869134"/>
                <a:gd name="connsiteX27" fmla="*/ 238887 w 2759242"/>
                <a:gd name="connsiteY27" fmla="*/ 26867 h 1869134"/>
                <a:gd name="connsiteX28" fmla="*/ 213620 w 2759242"/>
                <a:gd name="connsiteY28" fmla="*/ 34846 h 1869134"/>
                <a:gd name="connsiteX29" fmla="*/ 219737 w 2759242"/>
                <a:gd name="connsiteY29" fmla="*/ 49209 h 1869134"/>
                <a:gd name="connsiteX30" fmla="*/ 199789 w 2759242"/>
                <a:gd name="connsiteY30" fmla="*/ 46815 h 1869134"/>
                <a:gd name="connsiteX31" fmla="*/ 160159 w 2759242"/>
                <a:gd name="connsiteY31" fmla="*/ 53996 h 1869134"/>
                <a:gd name="connsiteX32" fmla="*/ 128242 w 2759242"/>
                <a:gd name="connsiteY32" fmla="*/ 80594 h 1869134"/>
                <a:gd name="connsiteX33" fmla="*/ 116806 w 2759242"/>
                <a:gd name="connsiteY33" fmla="*/ 109585 h 1869134"/>
                <a:gd name="connsiteX34" fmla="*/ 48185 w 2759242"/>
                <a:gd name="connsiteY34" fmla="*/ 123415 h 1869134"/>
                <a:gd name="connsiteX35" fmla="*/ 41003 w 2759242"/>
                <a:gd name="connsiteY35" fmla="*/ 140171 h 1869134"/>
                <a:gd name="connsiteX36" fmla="*/ 71058 w 2759242"/>
                <a:gd name="connsiteY36" fmla="*/ 159321 h 1869134"/>
                <a:gd name="connsiteX37" fmla="*/ 115742 w 2759242"/>
                <a:gd name="connsiteY37" fmla="*/ 206399 h 1869134"/>
                <a:gd name="connsiteX38" fmla="*/ 161489 w 2759242"/>
                <a:gd name="connsiteY38" fmla="*/ 207728 h 1869134"/>
                <a:gd name="connsiteX39" fmla="*/ 170532 w 2759242"/>
                <a:gd name="connsiteY39" fmla="*/ 231134 h 1869134"/>
                <a:gd name="connsiteX40" fmla="*/ 199523 w 2759242"/>
                <a:gd name="connsiteY40" fmla="*/ 237251 h 1869134"/>
                <a:gd name="connsiteX41" fmla="*/ 167074 w 2759242"/>
                <a:gd name="connsiteY41" fmla="*/ 246294 h 1869134"/>
                <a:gd name="connsiteX42" fmla="*/ 144201 w 2759242"/>
                <a:gd name="connsiteY42" fmla="*/ 252944 h 1869134"/>
                <a:gd name="connsiteX43" fmla="*/ 109358 w 2759242"/>
                <a:gd name="connsiteY43" fmla="*/ 251880 h 1869134"/>
                <a:gd name="connsiteX44" fmla="*/ 109358 w 2759242"/>
                <a:gd name="connsiteY44" fmla="*/ 233262 h 1869134"/>
                <a:gd name="connsiteX45" fmla="*/ 75580 w 2759242"/>
                <a:gd name="connsiteY45" fmla="*/ 234592 h 1869134"/>
                <a:gd name="connsiteX46" fmla="*/ 60419 w 2759242"/>
                <a:gd name="connsiteY46" fmla="*/ 250816 h 1869134"/>
                <a:gd name="connsiteX47" fmla="*/ 37014 w 2759242"/>
                <a:gd name="connsiteY47" fmla="*/ 253210 h 1869134"/>
                <a:gd name="connsiteX48" fmla="*/ 310 w 2759242"/>
                <a:gd name="connsiteY48" fmla="*/ 274222 h 1869134"/>
                <a:gd name="connsiteX49" fmla="*/ 39408 w 2759242"/>
                <a:gd name="connsiteY49" fmla="*/ 289914 h 1869134"/>
                <a:gd name="connsiteX50" fmla="*/ 34620 w 2759242"/>
                <a:gd name="connsiteY50" fmla="*/ 303213 h 1869134"/>
                <a:gd name="connsiteX51" fmla="*/ 55100 w 2759242"/>
                <a:gd name="connsiteY51" fmla="*/ 323161 h 1869134"/>
                <a:gd name="connsiteX52" fmla="*/ 112816 w 2759242"/>
                <a:gd name="connsiteY52" fmla="*/ 323161 h 1869134"/>
                <a:gd name="connsiteX53" fmla="*/ 137551 w 2759242"/>
                <a:gd name="connsiteY53" fmla="*/ 326086 h 1869134"/>
                <a:gd name="connsiteX54" fmla="*/ 185693 w 2759242"/>
                <a:gd name="connsiteY54" fmla="*/ 309330 h 1869134"/>
                <a:gd name="connsiteX55" fmla="*/ 177979 w 2759242"/>
                <a:gd name="connsiteY55" fmla="*/ 327948 h 1869134"/>
                <a:gd name="connsiteX56" fmla="*/ 180905 w 2759242"/>
                <a:gd name="connsiteY56" fmla="*/ 364120 h 1869134"/>
                <a:gd name="connsiteX57" fmla="*/ 147658 w 2759242"/>
                <a:gd name="connsiteY57" fmla="*/ 366514 h 1869134"/>
                <a:gd name="connsiteX58" fmla="*/ 133296 w 2759242"/>
                <a:gd name="connsiteY58" fmla="*/ 388856 h 1869134"/>
                <a:gd name="connsiteX59" fmla="*/ 98985 w 2759242"/>
                <a:gd name="connsiteY59" fmla="*/ 379281 h 1869134"/>
                <a:gd name="connsiteX60" fmla="*/ 88081 w 2759242"/>
                <a:gd name="connsiteY60" fmla="*/ 406942 h 1869134"/>
                <a:gd name="connsiteX61" fmla="*/ 60951 w 2759242"/>
                <a:gd name="connsiteY61" fmla="*/ 426890 h 1869134"/>
                <a:gd name="connsiteX62" fmla="*/ 47653 w 2759242"/>
                <a:gd name="connsiteY62" fmla="*/ 451093 h 1869134"/>
                <a:gd name="connsiteX63" fmla="*/ 72388 w 2759242"/>
                <a:gd name="connsiteY63" fmla="*/ 467318 h 1869134"/>
                <a:gd name="connsiteX64" fmla="*/ 71058 w 2759242"/>
                <a:gd name="connsiteY64" fmla="*/ 493117 h 1869134"/>
                <a:gd name="connsiteX65" fmla="*/ 104837 w 2759242"/>
                <a:gd name="connsiteY65" fmla="*/ 525034 h 1869134"/>
                <a:gd name="connsiteX66" fmla="*/ 136754 w 2759242"/>
                <a:gd name="connsiteY66" fmla="*/ 520246 h 1869134"/>
                <a:gd name="connsiteX67" fmla="*/ 150584 w 2759242"/>
                <a:gd name="connsiteY67" fmla="*/ 508809 h 1869134"/>
                <a:gd name="connsiteX68" fmla="*/ 161489 w 2759242"/>
                <a:gd name="connsiteY68" fmla="*/ 539396 h 1869134"/>
                <a:gd name="connsiteX69" fmla="*/ 159095 w 2759242"/>
                <a:gd name="connsiteY69" fmla="*/ 566525 h 1869134"/>
                <a:gd name="connsiteX70" fmla="*/ 188618 w 2759242"/>
                <a:gd name="connsiteY70" fmla="*/ 562802 h 1869134"/>
                <a:gd name="connsiteX71" fmla="*/ 225854 w 2759242"/>
                <a:gd name="connsiteY71" fmla="*/ 565728 h 1869134"/>
                <a:gd name="connsiteX72" fmla="*/ 242611 w 2759242"/>
                <a:gd name="connsiteY72" fmla="*/ 571047 h 1869134"/>
                <a:gd name="connsiteX73" fmla="*/ 254047 w 2759242"/>
                <a:gd name="connsiteY73" fmla="*/ 557216 h 1869134"/>
                <a:gd name="connsiteX74" fmla="*/ 283570 w 2759242"/>
                <a:gd name="connsiteY74" fmla="*/ 560142 h 1869134"/>
                <a:gd name="connsiteX75" fmla="*/ 284102 w 2759242"/>
                <a:gd name="connsiteY75" fmla="*/ 572909 h 1869134"/>
                <a:gd name="connsiteX76" fmla="*/ 274527 w 2759242"/>
                <a:gd name="connsiteY76" fmla="*/ 616262 h 1869134"/>
                <a:gd name="connsiteX77" fmla="*/ 241281 w 2759242"/>
                <a:gd name="connsiteY77" fmla="*/ 645253 h 1869134"/>
                <a:gd name="connsiteX78" fmla="*/ 195533 w 2759242"/>
                <a:gd name="connsiteY78" fmla="*/ 681426 h 1869134"/>
                <a:gd name="connsiteX79" fmla="*/ 153244 w 2759242"/>
                <a:gd name="connsiteY79" fmla="*/ 685681 h 1869134"/>
                <a:gd name="connsiteX80" fmla="*/ 133296 w 2759242"/>
                <a:gd name="connsiteY80" fmla="*/ 715204 h 1869134"/>
                <a:gd name="connsiteX81" fmla="*/ 165745 w 2759242"/>
                <a:gd name="connsiteY81" fmla="*/ 697650 h 1869134"/>
                <a:gd name="connsiteX82" fmla="*/ 175320 w 2759242"/>
                <a:gd name="connsiteY82" fmla="*/ 697118 h 1869134"/>
                <a:gd name="connsiteX83" fmla="*/ 197661 w 2759242"/>
                <a:gd name="connsiteY83" fmla="*/ 689937 h 1869134"/>
                <a:gd name="connsiteX84" fmla="*/ 217609 w 2759242"/>
                <a:gd name="connsiteY84" fmla="*/ 687543 h 1869134"/>
                <a:gd name="connsiteX85" fmla="*/ 241813 w 2759242"/>
                <a:gd name="connsiteY85" fmla="*/ 677968 h 1869134"/>
                <a:gd name="connsiteX86" fmla="*/ 258037 w 2759242"/>
                <a:gd name="connsiteY86" fmla="*/ 661744 h 1869134"/>
                <a:gd name="connsiteX87" fmla="*/ 307508 w 2759242"/>
                <a:gd name="connsiteY87" fmla="*/ 633285 h 1869134"/>
                <a:gd name="connsiteX88" fmla="*/ 318413 w 2759242"/>
                <a:gd name="connsiteY88" fmla="*/ 618922 h 1869134"/>
                <a:gd name="connsiteX89" fmla="*/ 348468 w 2759242"/>
                <a:gd name="connsiteY89" fmla="*/ 600304 h 1869134"/>
                <a:gd name="connsiteX90" fmla="*/ 368948 w 2759242"/>
                <a:gd name="connsiteY90" fmla="*/ 592325 h 1869134"/>
                <a:gd name="connsiteX91" fmla="*/ 378523 w 2759242"/>
                <a:gd name="connsiteY91" fmla="*/ 572377 h 1869134"/>
                <a:gd name="connsiteX92" fmla="*/ 392353 w 2759242"/>
                <a:gd name="connsiteY92" fmla="*/ 558546 h 1869134"/>
                <a:gd name="connsiteX93" fmla="*/ 370543 w 2759242"/>
                <a:gd name="connsiteY93" fmla="*/ 547641 h 1869134"/>
                <a:gd name="connsiteX94" fmla="*/ 392885 w 2759242"/>
                <a:gd name="connsiteY94" fmla="*/ 528225 h 1869134"/>
                <a:gd name="connsiteX95" fmla="*/ 410971 w 2759242"/>
                <a:gd name="connsiteY95" fmla="*/ 512001 h 1869134"/>
                <a:gd name="connsiteX96" fmla="*/ 429057 w 2759242"/>
                <a:gd name="connsiteY96" fmla="*/ 492053 h 1869134"/>
                <a:gd name="connsiteX97" fmla="*/ 442888 w 2759242"/>
                <a:gd name="connsiteY97" fmla="*/ 475829 h 1869134"/>
                <a:gd name="connsiteX98" fmla="*/ 466293 w 2759242"/>
                <a:gd name="connsiteY98" fmla="*/ 459604 h 1869134"/>
                <a:gd name="connsiteX99" fmla="*/ 482518 w 2759242"/>
                <a:gd name="connsiteY99" fmla="*/ 466254 h 1869134"/>
                <a:gd name="connsiteX100" fmla="*/ 483050 w 2759242"/>
                <a:gd name="connsiteY100" fmla="*/ 476361 h 1869134"/>
                <a:gd name="connsiteX101" fmla="*/ 454857 w 2759242"/>
                <a:gd name="connsiteY101" fmla="*/ 481680 h 1869134"/>
                <a:gd name="connsiteX102" fmla="*/ 443952 w 2759242"/>
                <a:gd name="connsiteY102" fmla="*/ 506416 h 1869134"/>
                <a:gd name="connsiteX103" fmla="*/ 445814 w 2759242"/>
                <a:gd name="connsiteY103" fmla="*/ 526364 h 1869134"/>
                <a:gd name="connsiteX104" fmla="*/ 436239 w 2759242"/>
                <a:gd name="connsiteY104" fmla="*/ 538332 h 1869134"/>
                <a:gd name="connsiteX105" fmla="*/ 447143 w 2759242"/>
                <a:gd name="connsiteY105" fmla="*/ 547375 h 1869134"/>
                <a:gd name="connsiteX106" fmla="*/ 500870 w 2759242"/>
                <a:gd name="connsiteY106" fmla="*/ 517852 h 1869134"/>
                <a:gd name="connsiteX107" fmla="*/ 539968 w 2759242"/>
                <a:gd name="connsiteY107" fmla="*/ 515991 h 1869134"/>
                <a:gd name="connsiteX108" fmla="*/ 540500 w 2759242"/>
                <a:gd name="connsiteY108" fmla="*/ 502160 h 1869134"/>
                <a:gd name="connsiteX109" fmla="*/ 528531 w 2759242"/>
                <a:gd name="connsiteY109" fmla="*/ 485936 h 1869134"/>
                <a:gd name="connsiteX110" fmla="*/ 537574 w 2759242"/>
                <a:gd name="connsiteY110" fmla="*/ 472637 h 1869134"/>
                <a:gd name="connsiteX111" fmla="*/ 552735 w 2759242"/>
                <a:gd name="connsiteY111" fmla="*/ 471307 h 1869134"/>
                <a:gd name="connsiteX112" fmla="*/ 572683 w 2759242"/>
                <a:gd name="connsiteY112" fmla="*/ 478489 h 1869134"/>
                <a:gd name="connsiteX113" fmla="*/ 593694 w 2759242"/>
                <a:gd name="connsiteY113" fmla="*/ 483276 h 1869134"/>
                <a:gd name="connsiteX114" fmla="*/ 581726 w 2759242"/>
                <a:gd name="connsiteY114" fmla="*/ 492319 h 1869134"/>
                <a:gd name="connsiteX115" fmla="*/ 584651 w 2759242"/>
                <a:gd name="connsiteY115" fmla="*/ 501894 h 1869134"/>
                <a:gd name="connsiteX116" fmla="*/ 606461 w 2759242"/>
                <a:gd name="connsiteY116" fmla="*/ 497639 h 1869134"/>
                <a:gd name="connsiteX117" fmla="*/ 622685 w 2759242"/>
                <a:gd name="connsiteY117" fmla="*/ 495245 h 1869134"/>
                <a:gd name="connsiteX118" fmla="*/ 628803 w 2759242"/>
                <a:gd name="connsiteY118" fmla="*/ 500564 h 1869134"/>
                <a:gd name="connsiteX119" fmla="*/ 659656 w 2759242"/>
                <a:gd name="connsiteY119" fmla="*/ 510139 h 1869134"/>
                <a:gd name="connsiteX120" fmla="*/ 718701 w 2759242"/>
                <a:gd name="connsiteY120" fmla="*/ 508277 h 1869134"/>
                <a:gd name="connsiteX121" fmla="*/ 742905 w 2759242"/>
                <a:gd name="connsiteY121" fmla="*/ 524502 h 1869134"/>
                <a:gd name="connsiteX122" fmla="*/ 776152 w 2759242"/>
                <a:gd name="connsiteY122" fmla="*/ 513597 h 1869134"/>
                <a:gd name="connsiteX123" fmla="*/ 770832 w 2759242"/>
                <a:gd name="connsiteY123" fmla="*/ 530353 h 1869134"/>
                <a:gd name="connsiteX124" fmla="*/ 784131 w 2759242"/>
                <a:gd name="connsiteY124" fmla="*/ 539928 h 1869134"/>
                <a:gd name="connsiteX125" fmla="*/ 816047 w 2759242"/>
                <a:gd name="connsiteY125" fmla="*/ 555621 h 1869134"/>
                <a:gd name="connsiteX126" fmla="*/ 847964 w 2759242"/>
                <a:gd name="connsiteY126" fmla="*/ 581420 h 1869134"/>
                <a:gd name="connsiteX127" fmla="*/ 863656 w 2759242"/>
                <a:gd name="connsiteY127" fmla="*/ 568121 h 1869134"/>
                <a:gd name="connsiteX128" fmla="*/ 885466 w 2759242"/>
                <a:gd name="connsiteY128" fmla="*/ 579558 h 1869134"/>
                <a:gd name="connsiteX129" fmla="*/ 887860 w 2759242"/>
                <a:gd name="connsiteY129" fmla="*/ 556684 h 1869134"/>
                <a:gd name="connsiteX130" fmla="*/ 898765 w 2759242"/>
                <a:gd name="connsiteY130" fmla="*/ 559078 h 1869134"/>
                <a:gd name="connsiteX131" fmla="*/ 900627 w 2759242"/>
                <a:gd name="connsiteY131" fmla="*/ 594719 h 1869134"/>
                <a:gd name="connsiteX132" fmla="*/ 880679 w 2759242"/>
                <a:gd name="connsiteY132" fmla="*/ 590463 h 1869134"/>
                <a:gd name="connsiteX133" fmla="*/ 862061 w 2759242"/>
                <a:gd name="connsiteY133" fmla="*/ 595251 h 1869134"/>
                <a:gd name="connsiteX134" fmla="*/ 884402 w 2759242"/>
                <a:gd name="connsiteY134" fmla="*/ 621848 h 1869134"/>
                <a:gd name="connsiteX135" fmla="*/ 892913 w 2759242"/>
                <a:gd name="connsiteY135" fmla="*/ 640466 h 1869134"/>
                <a:gd name="connsiteX136" fmla="*/ 905680 w 2759242"/>
                <a:gd name="connsiteY136" fmla="*/ 656158 h 1869134"/>
                <a:gd name="connsiteX137" fmla="*/ 903286 w 2759242"/>
                <a:gd name="connsiteY137" fmla="*/ 626635 h 1869134"/>
                <a:gd name="connsiteX138" fmla="*/ 907542 w 2759242"/>
                <a:gd name="connsiteY138" fmla="*/ 608549 h 1869134"/>
                <a:gd name="connsiteX139" fmla="*/ 911266 w 2759242"/>
                <a:gd name="connsiteY139" fmla="*/ 627965 h 1869134"/>
                <a:gd name="connsiteX140" fmla="*/ 927490 w 2759242"/>
                <a:gd name="connsiteY140" fmla="*/ 618922 h 1869134"/>
                <a:gd name="connsiteX141" fmla="*/ 926958 w 2759242"/>
                <a:gd name="connsiteY141" fmla="*/ 592857 h 1869134"/>
                <a:gd name="connsiteX142" fmla="*/ 943182 w 2759242"/>
                <a:gd name="connsiteY142" fmla="*/ 611475 h 1869134"/>
                <a:gd name="connsiteX143" fmla="*/ 934139 w 2759242"/>
                <a:gd name="connsiteY143" fmla="*/ 630093 h 1869134"/>
                <a:gd name="connsiteX144" fmla="*/ 918979 w 2759242"/>
                <a:gd name="connsiteY144" fmla="*/ 637274 h 1869134"/>
                <a:gd name="connsiteX145" fmla="*/ 921904 w 2759242"/>
                <a:gd name="connsiteY145" fmla="*/ 665467 h 1869134"/>
                <a:gd name="connsiteX146" fmla="*/ 932809 w 2759242"/>
                <a:gd name="connsiteY146" fmla="*/ 655892 h 1869134"/>
                <a:gd name="connsiteX147" fmla="*/ 950364 w 2759242"/>
                <a:gd name="connsiteY147" fmla="*/ 652169 h 1869134"/>
                <a:gd name="connsiteX148" fmla="*/ 973237 w 2759242"/>
                <a:gd name="connsiteY148" fmla="*/ 670255 h 1869134"/>
                <a:gd name="connsiteX149" fmla="*/ 962332 w 2759242"/>
                <a:gd name="connsiteY149" fmla="*/ 656956 h 1869134"/>
                <a:gd name="connsiteX150" fmla="*/ 962864 w 2759242"/>
                <a:gd name="connsiteY150" fmla="*/ 641796 h 1869134"/>
                <a:gd name="connsiteX151" fmla="*/ 983876 w 2759242"/>
                <a:gd name="connsiteY151" fmla="*/ 668925 h 1869134"/>
                <a:gd name="connsiteX152" fmla="*/ 970045 w 2759242"/>
                <a:gd name="connsiteY152" fmla="*/ 682755 h 1869134"/>
                <a:gd name="connsiteX153" fmla="*/ 946640 w 2759242"/>
                <a:gd name="connsiteY153" fmla="*/ 671319 h 1869134"/>
                <a:gd name="connsiteX154" fmla="*/ 950364 w 2759242"/>
                <a:gd name="connsiteY154" fmla="*/ 692330 h 1869134"/>
                <a:gd name="connsiteX155" fmla="*/ 950895 w 2759242"/>
                <a:gd name="connsiteY155" fmla="*/ 718928 h 1869134"/>
                <a:gd name="connsiteX156" fmla="*/ 959938 w 2759242"/>
                <a:gd name="connsiteY156" fmla="*/ 709885 h 1869134"/>
                <a:gd name="connsiteX157" fmla="*/ 975099 w 2759242"/>
                <a:gd name="connsiteY157" fmla="*/ 715204 h 1869134"/>
                <a:gd name="connsiteX158" fmla="*/ 981216 w 2759242"/>
                <a:gd name="connsiteY158" fmla="*/ 700044 h 1869134"/>
                <a:gd name="connsiteX159" fmla="*/ 995047 w 2759242"/>
                <a:gd name="connsiteY159" fmla="*/ 704831 h 1869134"/>
                <a:gd name="connsiteX160" fmla="*/ 1007813 w 2759242"/>
                <a:gd name="connsiteY160" fmla="*/ 698182 h 1869134"/>
                <a:gd name="connsiteX161" fmla="*/ 1010207 w 2759242"/>
                <a:gd name="connsiteY161" fmla="*/ 717332 h 1869134"/>
                <a:gd name="connsiteX162" fmla="*/ 1021644 w 2759242"/>
                <a:gd name="connsiteY162" fmla="*/ 719194 h 1869134"/>
                <a:gd name="connsiteX163" fmla="*/ 1021644 w 2759242"/>
                <a:gd name="connsiteY163" fmla="*/ 722385 h 1869134"/>
                <a:gd name="connsiteX164" fmla="*/ 1040262 w 2759242"/>
                <a:gd name="connsiteY164" fmla="*/ 709353 h 1869134"/>
                <a:gd name="connsiteX165" fmla="*/ 1034145 w 2759242"/>
                <a:gd name="connsiteY165" fmla="*/ 686213 h 1869134"/>
                <a:gd name="connsiteX166" fmla="*/ 17598 w 2759242"/>
                <a:gd name="connsiteY166" fmla="*/ 771856 h 1869134"/>
                <a:gd name="connsiteX167" fmla="*/ 31960 w 2759242"/>
                <a:gd name="connsiteY167" fmla="*/ 751376 h 1869134"/>
                <a:gd name="connsiteX168" fmla="*/ 17598 w 2759242"/>
                <a:gd name="connsiteY168" fmla="*/ 771856 h 1869134"/>
                <a:gd name="connsiteX169" fmla="*/ 119997 w 2759242"/>
                <a:gd name="connsiteY169" fmla="*/ 717598 h 1869134"/>
                <a:gd name="connsiteX170" fmla="*/ 83825 w 2759242"/>
                <a:gd name="connsiteY170" fmla="*/ 735684 h 1869134"/>
                <a:gd name="connsiteX171" fmla="*/ 105369 w 2759242"/>
                <a:gd name="connsiteY171" fmla="*/ 728503 h 1869134"/>
                <a:gd name="connsiteX172" fmla="*/ 119997 w 2759242"/>
                <a:gd name="connsiteY172" fmla="*/ 717598 h 1869134"/>
                <a:gd name="connsiteX173" fmla="*/ 425334 w 2759242"/>
                <a:gd name="connsiteY173" fmla="*/ 575834 h 1869134"/>
                <a:gd name="connsiteX174" fmla="*/ 404322 w 2759242"/>
                <a:gd name="connsiteY174" fmla="*/ 583548 h 1869134"/>
                <a:gd name="connsiteX175" fmla="*/ 380118 w 2759242"/>
                <a:gd name="connsiteY175" fmla="*/ 611209 h 1869134"/>
                <a:gd name="connsiteX176" fmla="*/ 360170 w 2759242"/>
                <a:gd name="connsiteY176" fmla="*/ 618390 h 1869134"/>
                <a:gd name="connsiteX177" fmla="*/ 371607 w 2759242"/>
                <a:gd name="connsiteY177" fmla="*/ 639402 h 1869134"/>
                <a:gd name="connsiteX178" fmla="*/ 385970 w 2759242"/>
                <a:gd name="connsiteY178" fmla="*/ 639402 h 1869134"/>
                <a:gd name="connsiteX179" fmla="*/ 421610 w 2759242"/>
                <a:gd name="connsiteY179" fmla="*/ 614135 h 1869134"/>
                <a:gd name="connsiteX180" fmla="*/ 411503 w 2759242"/>
                <a:gd name="connsiteY180" fmla="*/ 597910 h 1869134"/>
                <a:gd name="connsiteX181" fmla="*/ 430653 w 2759242"/>
                <a:gd name="connsiteY181" fmla="*/ 588867 h 1869134"/>
                <a:gd name="connsiteX182" fmla="*/ 425334 w 2759242"/>
                <a:gd name="connsiteY182" fmla="*/ 575834 h 1869134"/>
                <a:gd name="connsiteX183" fmla="*/ 41535 w 2759242"/>
                <a:gd name="connsiteY183" fmla="*/ 504820 h 1869134"/>
                <a:gd name="connsiteX184" fmla="*/ 17332 w 2759242"/>
                <a:gd name="connsiteY184" fmla="*/ 513331 h 1869134"/>
                <a:gd name="connsiteX185" fmla="*/ 55366 w 2759242"/>
                <a:gd name="connsiteY185" fmla="*/ 524768 h 1869134"/>
                <a:gd name="connsiteX186" fmla="*/ 60685 w 2759242"/>
                <a:gd name="connsiteY186" fmla="*/ 506150 h 1869134"/>
                <a:gd name="connsiteX187" fmla="*/ 41535 w 2759242"/>
                <a:gd name="connsiteY187" fmla="*/ 504820 h 1869134"/>
                <a:gd name="connsiteX188" fmla="*/ 335169 w 2759242"/>
                <a:gd name="connsiteY188" fmla="*/ 1835215 h 1869134"/>
                <a:gd name="connsiteX189" fmla="*/ 336499 w 2759242"/>
                <a:gd name="connsiteY189" fmla="*/ 1868461 h 1869134"/>
                <a:gd name="connsiteX190" fmla="*/ 355915 w 2759242"/>
                <a:gd name="connsiteY190" fmla="*/ 1857290 h 1869134"/>
                <a:gd name="connsiteX191" fmla="*/ 335169 w 2759242"/>
                <a:gd name="connsiteY191" fmla="*/ 1835215 h 1869134"/>
                <a:gd name="connsiteX192" fmla="*/ 315221 w 2759242"/>
                <a:gd name="connsiteY192" fmla="*/ 1812341 h 1869134"/>
                <a:gd name="connsiteX193" fmla="*/ 317881 w 2759242"/>
                <a:gd name="connsiteY193" fmla="*/ 1825640 h 1869134"/>
                <a:gd name="connsiteX194" fmla="*/ 315221 w 2759242"/>
                <a:gd name="connsiteY194" fmla="*/ 1812341 h 1869134"/>
                <a:gd name="connsiteX195" fmla="*/ 221333 w 2759242"/>
                <a:gd name="connsiteY195" fmla="*/ 1781754 h 1869134"/>
                <a:gd name="connsiteX196" fmla="*/ 237291 w 2759242"/>
                <a:gd name="connsiteY196" fmla="*/ 1780424 h 1869134"/>
                <a:gd name="connsiteX197" fmla="*/ 221333 w 2759242"/>
                <a:gd name="connsiteY197" fmla="*/ 1781754 h 1869134"/>
                <a:gd name="connsiteX198" fmla="*/ 263888 w 2759242"/>
                <a:gd name="connsiteY198" fmla="*/ 1799840 h 1869134"/>
                <a:gd name="connsiteX199" fmla="*/ 280645 w 2759242"/>
                <a:gd name="connsiteY199" fmla="*/ 1802500 h 1869134"/>
                <a:gd name="connsiteX200" fmla="*/ 263888 w 2759242"/>
                <a:gd name="connsiteY200" fmla="*/ 1799840 h 1869134"/>
                <a:gd name="connsiteX201" fmla="*/ 2736635 w 2759242"/>
                <a:gd name="connsiteY201" fmla="*/ 993145 h 1869134"/>
                <a:gd name="connsiteX202" fmla="*/ 2700463 w 2759242"/>
                <a:gd name="connsiteY202" fmla="*/ 982772 h 1869134"/>
                <a:gd name="connsiteX203" fmla="*/ 2665886 w 2759242"/>
                <a:gd name="connsiteY203" fmla="*/ 1030914 h 1869134"/>
                <a:gd name="connsiteX204" fmla="*/ 2632108 w 2759242"/>
                <a:gd name="connsiteY204" fmla="*/ 1066288 h 1869134"/>
                <a:gd name="connsiteX205" fmla="*/ 2539017 w 2759242"/>
                <a:gd name="connsiteY205" fmla="*/ 1067086 h 1869134"/>
                <a:gd name="connsiteX206" fmla="*/ 2502579 w 2759242"/>
                <a:gd name="connsiteY206" fmla="*/ 1094481 h 1869134"/>
                <a:gd name="connsiteX207" fmla="*/ 2503643 w 2759242"/>
                <a:gd name="connsiteY207" fmla="*/ 1096077 h 1869134"/>
                <a:gd name="connsiteX208" fmla="*/ 2450714 w 2759242"/>
                <a:gd name="connsiteY208" fmla="*/ 1122674 h 1869134"/>
                <a:gd name="connsiteX209" fmla="*/ 2429171 w 2759242"/>
                <a:gd name="connsiteY209" fmla="*/ 1124802 h 1869134"/>
                <a:gd name="connsiteX210" fmla="*/ 2430766 w 2759242"/>
                <a:gd name="connsiteY210" fmla="*/ 1135707 h 1869134"/>
                <a:gd name="connsiteX211" fmla="*/ 2422787 w 2759242"/>
                <a:gd name="connsiteY211" fmla="*/ 1142356 h 1869134"/>
                <a:gd name="connsiteX212" fmla="*/ 2360550 w 2759242"/>
                <a:gd name="connsiteY212" fmla="*/ 1180656 h 1869134"/>
                <a:gd name="connsiteX213" fmla="*/ 2306291 w 2759242"/>
                <a:gd name="connsiteY213" fmla="*/ 1168687 h 1869134"/>
                <a:gd name="connsiteX214" fmla="*/ 2326771 w 2759242"/>
                <a:gd name="connsiteY214" fmla="*/ 1162570 h 1869134"/>
                <a:gd name="connsiteX215" fmla="*/ 2337676 w 2759242"/>
                <a:gd name="connsiteY215" fmla="*/ 1159378 h 1869134"/>
                <a:gd name="connsiteX216" fmla="*/ 2333155 w 2759242"/>
                <a:gd name="connsiteY216" fmla="*/ 1138101 h 1869134"/>
                <a:gd name="connsiteX217" fmla="*/ 2323048 w 2759242"/>
                <a:gd name="connsiteY217" fmla="*/ 1103524 h 1869134"/>
                <a:gd name="connsiteX218" fmla="*/ 2294057 w 2759242"/>
                <a:gd name="connsiteY218" fmla="*/ 1108312 h 1869134"/>
                <a:gd name="connsiteX219" fmla="*/ 2304962 w 2759242"/>
                <a:gd name="connsiteY219" fmla="*/ 1058841 h 1869134"/>
                <a:gd name="connsiteX220" fmla="*/ 2262672 w 2759242"/>
                <a:gd name="connsiteY220" fmla="*/ 1054053 h 1869134"/>
                <a:gd name="connsiteX221" fmla="*/ 2235011 w 2759242"/>
                <a:gd name="connsiteY221" fmla="*/ 1074533 h 1869134"/>
                <a:gd name="connsiteX222" fmla="*/ 2227829 w 2759242"/>
                <a:gd name="connsiteY222" fmla="*/ 1132515 h 1869134"/>
                <a:gd name="connsiteX223" fmla="*/ 2208414 w 2759242"/>
                <a:gd name="connsiteY223" fmla="*/ 1172145 h 1869134"/>
                <a:gd name="connsiteX224" fmla="*/ 2187934 w 2759242"/>
                <a:gd name="connsiteY224" fmla="*/ 1120280 h 1869134"/>
                <a:gd name="connsiteX225" fmla="*/ 2194051 w 2759242"/>
                <a:gd name="connsiteY225" fmla="*/ 1073203 h 1869134"/>
                <a:gd name="connsiteX226" fmla="*/ 2235011 w 2759242"/>
                <a:gd name="connsiteY226" fmla="*/ 1038361 h 1869134"/>
                <a:gd name="connsiteX227" fmla="*/ 2291663 w 2759242"/>
                <a:gd name="connsiteY227" fmla="*/ 1027456 h 1869134"/>
                <a:gd name="connsiteX228" fmla="*/ 2294589 w 2759242"/>
                <a:gd name="connsiteY228" fmla="*/ 1024264 h 1869134"/>
                <a:gd name="connsiteX229" fmla="*/ 2279162 w 2759242"/>
                <a:gd name="connsiteY229" fmla="*/ 1013359 h 1869134"/>
                <a:gd name="connsiteX230" fmla="*/ 2275970 w 2759242"/>
                <a:gd name="connsiteY230" fmla="*/ 1017615 h 1869134"/>
                <a:gd name="connsiteX231" fmla="*/ 2250703 w 2759242"/>
                <a:gd name="connsiteY231" fmla="*/ 1006710 h 1869134"/>
                <a:gd name="connsiteX232" fmla="*/ 2200168 w 2759242"/>
                <a:gd name="connsiteY232" fmla="*/ 1016285 h 1869134"/>
                <a:gd name="connsiteX233" fmla="*/ 2179689 w 2759242"/>
                <a:gd name="connsiteY233" fmla="*/ 999529 h 1869134"/>
                <a:gd name="connsiteX234" fmla="*/ 2170113 w 2759242"/>
                <a:gd name="connsiteY234" fmla="*/ 985166 h 1869134"/>
                <a:gd name="connsiteX235" fmla="*/ 2108674 w 2759242"/>
                <a:gd name="connsiteY235" fmla="*/ 1010434 h 1869134"/>
                <a:gd name="connsiteX236" fmla="*/ 2073831 w 2759242"/>
                <a:gd name="connsiteY236" fmla="*/ 1004316 h 1869134"/>
                <a:gd name="connsiteX237" fmla="*/ 2128090 w 2759242"/>
                <a:gd name="connsiteY237" fmla="*/ 969474 h 1869134"/>
                <a:gd name="connsiteX238" fmla="*/ 2141920 w 2759242"/>
                <a:gd name="connsiteY238" fmla="*/ 964154 h 1869134"/>
                <a:gd name="connsiteX239" fmla="*/ 2103088 w 2759242"/>
                <a:gd name="connsiteY239" fmla="*/ 958835 h 1869134"/>
                <a:gd name="connsiteX240" fmla="*/ 2079683 w 2759242"/>
                <a:gd name="connsiteY240" fmla="*/ 954845 h 1869134"/>
                <a:gd name="connsiteX241" fmla="*/ 2057075 w 2759242"/>
                <a:gd name="connsiteY241" fmla="*/ 946068 h 1869134"/>
                <a:gd name="connsiteX242" fmla="*/ 2032074 w 2759242"/>
                <a:gd name="connsiteY242" fmla="*/ 945270 h 1869134"/>
                <a:gd name="connsiteX243" fmla="*/ 2008668 w 2759242"/>
                <a:gd name="connsiteY243" fmla="*/ 937291 h 1869134"/>
                <a:gd name="connsiteX244" fmla="*/ 1997497 w 2759242"/>
                <a:gd name="connsiteY244" fmla="*/ 916279 h 1869134"/>
                <a:gd name="connsiteX245" fmla="*/ 1988188 w 2759242"/>
                <a:gd name="connsiteY245" fmla="*/ 928514 h 1869134"/>
                <a:gd name="connsiteX246" fmla="*/ 1239210 w 2759242"/>
                <a:gd name="connsiteY246" fmla="*/ 932504 h 1869134"/>
                <a:gd name="connsiteX247" fmla="*/ 1241869 w 2759242"/>
                <a:gd name="connsiteY247" fmla="*/ 935961 h 1869134"/>
                <a:gd name="connsiteX248" fmla="*/ 1246657 w 2759242"/>
                <a:gd name="connsiteY248" fmla="*/ 964420 h 1869134"/>
                <a:gd name="connsiteX249" fmla="*/ 1238146 w 2759242"/>
                <a:gd name="connsiteY249" fmla="*/ 992082 h 1869134"/>
                <a:gd name="connsiteX250" fmla="*/ 1234422 w 2759242"/>
                <a:gd name="connsiteY250" fmla="*/ 978251 h 1869134"/>
                <a:gd name="connsiteX251" fmla="*/ 1230699 w 2759242"/>
                <a:gd name="connsiteY251" fmla="*/ 961495 h 1869134"/>
                <a:gd name="connsiteX252" fmla="*/ 1225379 w 2759242"/>
                <a:gd name="connsiteY252" fmla="*/ 951654 h 1869134"/>
                <a:gd name="connsiteX253" fmla="*/ 1182557 w 2759242"/>
                <a:gd name="connsiteY253" fmla="*/ 951654 h 1869134"/>
                <a:gd name="connsiteX254" fmla="*/ 1183089 w 2759242"/>
                <a:gd name="connsiteY254" fmla="*/ 953782 h 1869134"/>
                <a:gd name="connsiteX255" fmla="*/ 1196920 w 2759242"/>
                <a:gd name="connsiteY255" fmla="*/ 989954 h 1869134"/>
                <a:gd name="connsiteX256" fmla="*/ 1208889 w 2759242"/>
                <a:gd name="connsiteY256" fmla="*/ 1015221 h 1869134"/>
                <a:gd name="connsiteX257" fmla="*/ 1208889 w 2759242"/>
                <a:gd name="connsiteY257" fmla="*/ 1024264 h 1869134"/>
                <a:gd name="connsiteX258" fmla="*/ 1203569 w 2759242"/>
                <a:gd name="connsiteY258" fmla="*/ 1049000 h 1869134"/>
                <a:gd name="connsiteX259" fmla="*/ 1199314 w 2759242"/>
                <a:gd name="connsiteY259" fmla="*/ 1116025 h 1869134"/>
                <a:gd name="connsiteX260" fmla="*/ 1192133 w 2759242"/>
                <a:gd name="connsiteY260" fmla="*/ 1158314 h 1869134"/>
                <a:gd name="connsiteX261" fmla="*/ 1201176 w 2759242"/>
                <a:gd name="connsiteY261" fmla="*/ 1202200 h 1869134"/>
                <a:gd name="connsiteX262" fmla="*/ 1204101 w 2759242"/>
                <a:gd name="connsiteY262" fmla="*/ 1237840 h 1869134"/>
                <a:gd name="connsiteX263" fmla="*/ 1212612 w 2759242"/>
                <a:gd name="connsiteY263" fmla="*/ 1273480 h 1869134"/>
                <a:gd name="connsiteX264" fmla="*/ 1233092 w 2759242"/>
                <a:gd name="connsiteY264" fmla="*/ 1296886 h 1869134"/>
                <a:gd name="connsiteX265" fmla="*/ 1246923 w 2759242"/>
                <a:gd name="connsiteY265" fmla="*/ 1312047 h 1869134"/>
                <a:gd name="connsiteX266" fmla="*/ 1257828 w 2759242"/>
                <a:gd name="connsiteY266" fmla="*/ 1328803 h 1869134"/>
                <a:gd name="connsiteX267" fmla="*/ 1261551 w 2759242"/>
                <a:gd name="connsiteY267" fmla="*/ 1349815 h 1869134"/>
                <a:gd name="connsiteX268" fmla="*/ 1290010 w 2759242"/>
                <a:gd name="connsiteY268" fmla="*/ 1380668 h 1869134"/>
                <a:gd name="connsiteX269" fmla="*/ 1303841 w 2759242"/>
                <a:gd name="connsiteY269" fmla="*/ 1405935 h 1869134"/>
                <a:gd name="connsiteX270" fmla="*/ 1337619 w 2759242"/>
                <a:gd name="connsiteY270" fmla="*/ 1419765 h 1869134"/>
                <a:gd name="connsiteX271" fmla="*/ 1360493 w 2759242"/>
                <a:gd name="connsiteY271" fmla="*/ 1424553 h 1869134"/>
                <a:gd name="connsiteX272" fmla="*/ 1385761 w 2759242"/>
                <a:gd name="connsiteY272" fmla="*/ 1454608 h 1869134"/>
                <a:gd name="connsiteX273" fmla="*/ 1391878 w 2759242"/>
                <a:gd name="connsiteY273" fmla="*/ 1471630 h 1869134"/>
                <a:gd name="connsiteX274" fmla="*/ 1454381 w 2759242"/>
                <a:gd name="connsiteY274" fmla="*/ 1463385 h 1869134"/>
                <a:gd name="connsiteX275" fmla="*/ 1484702 w 2759242"/>
                <a:gd name="connsiteY275" fmla="*/ 1479609 h 1869134"/>
                <a:gd name="connsiteX276" fmla="*/ 1554919 w 2759242"/>
                <a:gd name="connsiteY276" fmla="*/ 1504079 h 1869134"/>
                <a:gd name="connsiteX277" fmla="*/ 1632051 w 2759242"/>
                <a:gd name="connsiteY277" fmla="*/ 1503547 h 1869134"/>
                <a:gd name="connsiteX278" fmla="*/ 1641094 w 2759242"/>
                <a:gd name="connsiteY278" fmla="*/ 1491844 h 1869134"/>
                <a:gd name="connsiteX279" fmla="*/ 1683650 w 2759242"/>
                <a:gd name="connsiteY279" fmla="*/ 1491844 h 1869134"/>
                <a:gd name="connsiteX280" fmla="*/ 1714502 w 2759242"/>
                <a:gd name="connsiteY280" fmla="*/ 1519505 h 1869134"/>
                <a:gd name="connsiteX281" fmla="*/ 1731791 w 2759242"/>
                <a:gd name="connsiteY281" fmla="*/ 1540783 h 1869134"/>
                <a:gd name="connsiteX282" fmla="*/ 1741366 w 2759242"/>
                <a:gd name="connsiteY282" fmla="*/ 1558071 h 1869134"/>
                <a:gd name="connsiteX283" fmla="*/ 1773016 w 2759242"/>
                <a:gd name="connsiteY283" fmla="*/ 1574029 h 1869134"/>
                <a:gd name="connsiteX284" fmla="*/ 1794294 w 2759242"/>
                <a:gd name="connsiteY284" fmla="*/ 1549028 h 1869134"/>
                <a:gd name="connsiteX285" fmla="*/ 1842701 w 2759242"/>
                <a:gd name="connsiteY285" fmla="*/ 1576689 h 1869134"/>
                <a:gd name="connsiteX286" fmla="*/ 1868501 w 2759242"/>
                <a:gd name="connsiteY286" fmla="*/ 1613394 h 1869134"/>
                <a:gd name="connsiteX287" fmla="*/ 1874884 w 2759242"/>
                <a:gd name="connsiteY287" fmla="*/ 1634139 h 1869134"/>
                <a:gd name="connsiteX288" fmla="*/ 1882597 w 2759242"/>
                <a:gd name="connsiteY288" fmla="*/ 1650896 h 1869134"/>
                <a:gd name="connsiteX289" fmla="*/ 1920631 w 2759242"/>
                <a:gd name="connsiteY289" fmla="*/ 1664460 h 1869134"/>
                <a:gd name="connsiteX290" fmla="*/ 1931802 w 2759242"/>
                <a:gd name="connsiteY290" fmla="*/ 1668716 h 1869134"/>
                <a:gd name="connsiteX291" fmla="*/ 1923823 w 2759242"/>
                <a:gd name="connsiteY291" fmla="*/ 1633607 h 1869134"/>
                <a:gd name="connsiteX292" fmla="*/ 1930472 w 2759242"/>
                <a:gd name="connsiteY292" fmla="*/ 1607808 h 1869134"/>
                <a:gd name="connsiteX293" fmla="*/ 1950420 w 2759242"/>
                <a:gd name="connsiteY293" fmla="*/ 1591052 h 1869134"/>
                <a:gd name="connsiteX294" fmla="*/ 1966644 w 2759242"/>
                <a:gd name="connsiteY294" fmla="*/ 1584934 h 1869134"/>
                <a:gd name="connsiteX295" fmla="*/ 1993242 w 2759242"/>
                <a:gd name="connsiteY295" fmla="*/ 1562593 h 1869134"/>
                <a:gd name="connsiteX296" fmla="*/ 2006540 w 2759242"/>
                <a:gd name="connsiteY296" fmla="*/ 1557273 h 1869134"/>
                <a:gd name="connsiteX297" fmla="*/ 2023297 w 2759242"/>
                <a:gd name="connsiteY297" fmla="*/ 1546368 h 1869134"/>
                <a:gd name="connsiteX298" fmla="*/ 2037127 w 2759242"/>
                <a:gd name="connsiteY298" fmla="*/ 1547698 h 1869134"/>
                <a:gd name="connsiteX299" fmla="*/ 2050426 w 2759242"/>
                <a:gd name="connsiteY299" fmla="*/ 1550624 h 1869134"/>
                <a:gd name="connsiteX300" fmla="*/ 2072767 w 2759242"/>
                <a:gd name="connsiteY300" fmla="*/ 1551156 h 1869134"/>
                <a:gd name="connsiteX301" fmla="*/ 2090854 w 2759242"/>
                <a:gd name="connsiteY301" fmla="*/ 1559667 h 1869134"/>
                <a:gd name="connsiteX302" fmla="*/ 2113727 w 2759242"/>
                <a:gd name="connsiteY302" fmla="*/ 1566316 h 1869134"/>
                <a:gd name="connsiteX303" fmla="*/ 2125696 w 2759242"/>
                <a:gd name="connsiteY303" fmla="*/ 1556741 h 1869134"/>
                <a:gd name="connsiteX304" fmla="*/ 2149900 w 2759242"/>
                <a:gd name="connsiteY304" fmla="*/ 1573498 h 1869134"/>
                <a:gd name="connsiteX305" fmla="*/ 2143782 w 2759242"/>
                <a:gd name="connsiteY305" fmla="*/ 1559667 h 1869134"/>
                <a:gd name="connsiteX306" fmla="*/ 2138463 w 2759242"/>
                <a:gd name="connsiteY306" fmla="*/ 1544507 h 1869134"/>
                <a:gd name="connsiteX307" fmla="*/ 2161868 w 2759242"/>
                <a:gd name="connsiteY307" fmla="*/ 1532538 h 1869134"/>
                <a:gd name="connsiteX308" fmla="*/ 2181284 w 2759242"/>
                <a:gd name="connsiteY308" fmla="*/ 1528282 h 1869134"/>
                <a:gd name="connsiteX309" fmla="*/ 2192189 w 2759242"/>
                <a:gd name="connsiteY309" fmla="*/ 1535463 h 1869134"/>
                <a:gd name="connsiteX310" fmla="*/ 2228361 w 2759242"/>
                <a:gd name="connsiteY310" fmla="*/ 1531208 h 1869134"/>
                <a:gd name="connsiteX311" fmla="*/ 2253629 w 2759242"/>
                <a:gd name="connsiteY311" fmla="*/ 1549294 h 1869134"/>
                <a:gd name="connsiteX312" fmla="*/ 2272247 w 2759242"/>
                <a:gd name="connsiteY312" fmla="*/ 1552220 h 1869134"/>
                <a:gd name="connsiteX313" fmla="*/ 2297514 w 2759242"/>
                <a:gd name="connsiteY313" fmla="*/ 1543709 h 1869134"/>
                <a:gd name="connsiteX314" fmla="*/ 2324644 w 2759242"/>
                <a:gd name="connsiteY314" fmla="*/ 1573764 h 1869134"/>
                <a:gd name="connsiteX315" fmla="*/ 2325175 w 2759242"/>
                <a:gd name="connsiteY315" fmla="*/ 1604616 h 1869134"/>
                <a:gd name="connsiteX316" fmla="*/ 2336612 w 2759242"/>
                <a:gd name="connsiteY316" fmla="*/ 1631746 h 1869134"/>
                <a:gd name="connsiteX317" fmla="*/ 2347517 w 2759242"/>
                <a:gd name="connsiteY317" fmla="*/ 1659939 h 1869134"/>
                <a:gd name="connsiteX318" fmla="*/ 2366135 w 2759242"/>
                <a:gd name="connsiteY318" fmla="*/ 1683344 h 1869134"/>
                <a:gd name="connsiteX319" fmla="*/ 2386615 w 2759242"/>
                <a:gd name="connsiteY319" fmla="*/ 1687068 h 1869134"/>
                <a:gd name="connsiteX320" fmla="*/ 2398584 w 2759242"/>
                <a:gd name="connsiteY320" fmla="*/ 1655151 h 1869134"/>
                <a:gd name="connsiteX321" fmla="*/ 2383423 w 2759242"/>
                <a:gd name="connsiteY321" fmla="*/ 1600361 h 1869134"/>
                <a:gd name="connsiteX322" fmla="*/ 2375710 w 2759242"/>
                <a:gd name="connsiteY322" fmla="*/ 1574561 h 1869134"/>
                <a:gd name="connsiteX323" fmla="*/ 2360550 w 2759242"/>
                <a:gd name="connsiteY323" fmla="*/ 1521633 h 1869134"/>
                <a:gd name="connsiteX324" fmla="*/ 2392467 w 2759242"/>
                <a:gd name="connsiteY324" fmla="*/ 1464981 h 1869134"/>
                <a:gd name="connsiteX325" fmla="*/ 2416670 w 2759242"/>
                <a:gd name="connsiteY325" fmla="*/ 1451150 h 1869134"/>
                <a:gd name="connsiteX326" fmla="*/ 2439012 w 2759242"/>
                <a:gd name="connsiteY326" fmla="*/ 1429341 h 1869134"/>
                <a:gd name="connsiteX327" fmla="*/ 2455236 w 2759242"/>
                <a:gd name="connsiteY327" fmla="*/ 1423223 h 1869134"/>
                <a:gd name="connsiteX328" fmla="*/ 2484227 w 2759242"/>
                <a:gd name="connsiteY328" fmla="*/ 1403275 h 1869134"/>
                <a:gd name="connsiteX329" fmla="*/ 2486621 w 2759242"/>
                <a:gd name="connsiteY329" fmla="*/ 1385189 h 1869134"/>
                <a:gd name="connsiteX330" fmla="*/ 2493270 w 2759242"/>
                <a:gd name="connsiteY330" fmla="*/ 1375614 h 1869134"/>
                <a:gd name="connsiteX331" fmla="*/ 2511888 w 2759242"/>
                <a:gd name="connsiteY331" fmla="*/ 1376944 h 1869134"/>
                <a:gd name="connsiteX332" fmla="*/ 2518537 w 2759242"/>
                <a:gd name="connsiteY332" fmla="*/ 1360720 h 1869134"/>
                <a:gd name="connsiteX333" fmla="*/ 2510026 w 2759242"/>
                <a:gd name="connsiteY333" fmla="*/ 1351676 h 1869134"/>
                <a:gd name="connsiteX334" fmla="*/ 2500451 w 2759242"/>
                <a:gd name="connsiteY334" fmla="*/ 1333058 h 1869134"/>
                <a:gd name="connsiteX335" fmla="*/ 2499919 w 2759242"/>
                <a:gd name="connsiteY335" fmla="*/ 1319760 h 1869134"/>
                <a:gd name="connsiteX336" fmla="*/ 2482365 w 2759242"/>
                <a:gd name="connsiteY336" fmla="*/ 1296886 h 1869134"/>
                <a:gd name="connsiteX337" fmla="*/ 2493270 w 2759242"/>
                <a:gd name="connsiteY337" fmla="*/ 1287311 h 1869134"/>
                <a:gd name="connsiteX338" fmla="*/ 2497526 w 2759242"/>
                <a:gd name="connsiteY338" fmla="*/ 1251671 h 1869134"/>
                <a:gd name="connsiteX339" fmla="*/ 2506569 w 2759242"/>
                <a:gd name="connsiteY339" fmla="*/ 1251671 h 1869134"/>
                <a:gd name="connsiteX340" fmla="*/ 2504175 w 2759242"/>
                <a:gd name="connsiteY340" fmla="*/ 1278268 h 1869134"/>
                <a:gd name="connsiteX341" fmla="*/ 2511356 w 2759242"/>
                <a:gd name="connsiteY341" fmla="*/ 1310717 h 1869134"/>
                <a:gd name="connsiteX342" fmla="*/ 2523325 w 2759242"/>
                <a:gd name="connsiteY342" fmla="*/ 1303004 h 1869134"/>
                <a:gd name="connsiteX343" fmla="*/ 2527581 w 2759242"/>
                <a:gd name="connsiteY343" fmla="*/ 1267363 h 1869134"/>
                <a:gd name="connsiteX344" fmla="*/ 2528644 w 2759242"/>
                <a:gd name="connsiteY344" fmla="*/ 1255926 h 1869134"/>
                <a:gd name="connsiteX345" fmla="*/ 2547794 w 2759242"/>
                <a:gd name="connsiteY345" fmla="*/ 1254597 h 1869134"/>
                <a:gd name="connsiteX346" fmla="*/ 2562157 w 2759242"/>
                <a:gd name="connsiteY346" fmla="*/ 1220818 h 1869134"/>
                <a:gd name="connsiteX347" fmla="*/ 2577317 w 2759242"/>
                <a:gd name="connsiteY347" fmla="*/ 1213105 h 1869134"/>
                <a:gd name="connsiteX348" fmla="*/ 2616947 w 2759242"/>
                <a:gd name="connsiteY348" fmla="*/ 1202200 h 1869134"/>
                <a:gd name="connsiteX349" fmla="*/ 2575456 w 2759242"/>
                <a:gd name="connsiteY349" fmla="*/ 1200870 h 1869134"/>
                <a:gd name="connsiteX350" fmla="*/ 2619341 w 2759242"/>
                <a:gd name="connsiteY350" fmla="*/ 1187039 h 1869134"/>
                <a:gd name="connsiteX351" fmla="*/ 2632640 w 2759242"/>
                <a:gd name="connsiteY351" fmla="*/ 1175603 h 1869134"/>
                <a:gd name="connsiteX352" fmla="*/ 2655513 w 2759242"/>
                <a:gd name="connsiteY352" fmla="*/ 1177464 h 1869134"/>
                <a:gd name="connsiteX353" fmla="*/ 2648332 w 2759242"/>
                <a:gd name="connsiteY353" fmla="*/ 1156453 h 1869134"/>
                <a:gd name="connsiteX354" fmla="*/ 2652056 w 2759242"/>
                <a:gd name="connsiteY354" fmla="*/ 1142622 h 1869134"/>
                <a:gd name="connsiteX355" fmla="*/ 2669610 w 2759242"/>
                <a:gd name="connsiteY355" fmla="*/ 1113099 h 1869134"/>
                <a:gd name="connsiteX356" fmla="*/ 2685302 w 2759242"/>
                <a:gd name="connsiteY356" fmla="*/ 1103524 h 1869134"/>
                <a:gd name="connsiteX357" fmla="*/ 2705250 w 2759242"/>
                <a:gd name="connsiteY357" fmla="*/ 1083576 h 1869134"/>
                <a:gd name="connsiteX358" fmla="*/ 2739028 w 2759242"/>
                <a:gd name="connsiteY358" fmla="*/ 1084906 h 1869134"/>
                <a:gd name="connsiteX359" fmla="*/ 2759243 w 2759242"/>
                <a:gd name="connsiteY359" fmla="*/ 1069746 h 1869134"/>
                <a:gd name="connsiteX360" fmla="*/ 2736635 w 2759242"/>
                <a:gd name="connsiteY360" fmla="*/ 993145 h 186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759242" h="1869134">
                  <a:moveTo>
                    <a:pt x="1034145" y="686213"/>
                  </a:moveTo>
                  <a:cubicBezTo>
                    <a:pt x="1038134" y="675840"/>
                    <a:pt x="1038932" y="669457"/>
                    <a:pt x="1008345" y="657222"/>
                  </a:cubicBezTo>
                  <a:cubicBezTo>
                    <a:pt x="977759" y="645253"/>
                    <a:pt x="980950" y="637274"/>
                    <a:pt x="960204" y="600038"/>
                  </a:cubicBezTo>
                  <a:cubicBezTo>
                    <a:pt x="939193" y="563068"/>
                    <a:pt x="901424" y="547109"/>
                    <a:pt x="901424" y="533279"/>
                  </a:cubicBezTo>
                  <a:cubicBezTo>
                    <a:pt x="901424" y="519714"/>
                    <a:pt x="864454" y="521310"/>
                    <a:pt x="864454" y="531683"/>
                  </a:cubicBezTo>
                  <a:cubicBezTo>
                    <a:pt x="864454" y="542056"/>
                    <a:pt x="848496" y="545248"/>
                    <a:pt x="839453" y="550833"/>
                  </a:cubicBezTo>
                  <a:cubicBezTo>
                    <a:pt x="830676" y="556419"/>
                    <a:pt x="826686" y="547641"/>
                    <a:pt x="818441" y="537268"/>
                  </a:cubicBezTo>
                  <a:cubicBezTo>
                    <a:pt x="810462" y="526896"/>
                    <a:pt x="791046" y="516257"/>
                    <a:pt x="791046" y="509873"/>
                  </a:cubicBezTo>
                  <a:cubicBezTo>
                    <a:pt x="791046" y="503490"/>
                    <a:pt x="786258" y="489925"/>
                    <a:pt x="772694" y="496309"/>
                  </a:cubicBezTo>
                  <a:cubicBezTo>
                    <a:pt x="759129" y="502692"/>
                    <a:pt x="751682" y="496309"/>
                    <a:pt x="747692" y="501096"/>
                  </a:cubicBezTo>
                  <a:cubicBezTo>
                    <a:pt x="743703" y="505884"/>
                    <a:pt x="733330" y="498171"/>
                    <a:pt x="733330" y="498171"/>
                  </a:cubicBezTo>
                  <a:lnTo>
                    <a:pt x="733330" y="81923"/>
                  </a:lnTo>
                  <a:cubicBezTo>
                    <a:pt x="728542" y="81391"/>
                    <a:pt x="724287" y="80594"/>
                    <a:pt x="720829" y="79264"/>
                  </a:cubicBezTo>
                  <a:cubicBezTo>
                    <a:pt x="703275" y="72614"/>
                    <a:pt x="677476" y="60646"/>
                    <a:pt x="663645" y="63571"/>
                  </a:cubicBezTo>
                  <a:cubicBezTo>
                    <a:pt x="649815" y="66497"/>
                    <a:pt x="622153" y="70221"/>
                    <a:pt x="612312" y="65433"/>
                  </a:cubicBezTo>
                  <a:cubicBezTo>
                    <a:pt x="602737" y="60646"/>
                    <a:pt x="589439" y="56390"/>
                    <a:pt x="569491" y="59316"/>
                  </a:cubicBezTo>
                  <a:cubicBezTo>
                    <a:pt x="549543" y="62241"/>
                    <a:pt x="537042" y="48411"/>
                    <a:pt x="511509" y="42559"/>
                  </a:cubicBezTo>
                  <a:cubicBezTo>
                    <a:pt x="486241" y="36442"/>
                    <a:pt x="450601" y="44421"/>
                    <a:pt x="442356" y="47347"/>
                  </a:cubicBezTo>
                  <a:cubicBezTo>
                    <a:pt x="433845" y="50273"/>
                    <a:pt x="435707" y="38304"/>
                    <a:pt x="424802" y="39634"/>
                  </a:cubicBezTo>
                  <a:cubicBezTo>
                    <a:pt x="413897" y="40964"/>
                    <a:pt x="422408" y="34846"/>
                    <a:pt x="416291" y="25803"/>
                  </a:cubicBezTo>
                  <a:cubicBezTo>
                    <a:pt x="410173" y="16760"/>
                    <a:pt x="380118" y="25271"/>
                    <a:pt x="369214" y="26335"/>
                  </a:cubicBezTo>
                  <a:cubicBezTo>
                    <a:pt x="358309" y="27665"/>
                    <a:pt x="355383" y="21016"/>
                    <a:pt x="355915" y="15430"/>
                  </a:cubicBezTo>
                  <a:cubicBezTo>
                    <a:pt x="356447" y="10111"/>
                    <a:pt x="346340" y="11707"/>
                    <a:pt x="342084" y="18888"/>
                  </a:cubicBezTo>
                  <a:cubicBezTo>
                    <a:pt x="337829" y="26069"/>
                    <a:pt x="325860" y="27399"/>
                    <a:pt x="321073" y="22612"/>
                  </a:cubicBezTo>
                  <a:cubicBezTo>
                    <a:pt x="316285" y="17824"/>
                    <a:pt x="331445" y="15962"/>
                    <a:pt x="331977" y="10643"/>
                  </a:cubicBezTo>
                  <a:cubicBezTo>
                    <a:pt x="332509" y="5323"/>
                    <a:pt x="316285" y="2132"/>
                    <a:pt x="310168" y="270"/>
                  </a:cubicBezTo>
                  <a:cubicBezTo>
                    <a:pt x="304050" y="-1592"/>
                    <a:pt x="294475" y="6387"/>
                    <a:pt x="281709" y="17824"/>
                  </a:cubicBezTo>
                  <a:cubicBezTo>
                    <a:pt x="268942" y="29261"/>
                    <a:pt x="250324" y="28197"/>
                    <a:pt x="238887" y="26867"/>
                  </a:cubicBezTo>
                  <a:cubicBezTo>
                    <a:pt x="227450" y="25537"/>
                    <a:pt x="213088" y="28197"/>
                    <a:pt x="213620" y="34846"/>
                  </a:cubicBezTo>
                  <a:cubicBezTo>
                    <a:pt x="214152" y="41496"/>
                    <a:pt x="227982" y="40964"/>
                    <a:pt x="219737" y="49209"/>
                  </a:cubicBezTo>
                  <a:cubicBezTo>
                    <a:pt x="211226" y="57720"/>
                    <a:pt x="208300" y="37772"/>
                    <a:pt x="199789" y="46815"/>
                  </a:cubicBezTo>
                  <a:cubicBezTo>
                    <a:pt x="191278" y="55858"/>
                    <a:pt x="166011" y="55326"/>
                    <a:pt x="160159" y="53996"/>
                  </a:cubicBezTo>
                  <a:cubicBezTo>
                    <a:pt x="154042" y="52666"/>
                    <a:pt x="134360" y="74476"/>
                    <a:pt x="128242" y="80594"/>
                  </a:cubicBezTo>
                  <a:cubicBezTo>
                    <a:pt x="122125" y="86711"/>
                    <a:pt x="133030" y="92030"/>
                    <a:pt x="116806" y="109585"/>
                  </a:cubicBezTo>
                  <a:cubicBezTo>
                    <a:pt x="100581" y="127139"/>
                    <a:pt x="57228" y="123415"/>
                    <a:pt x="48185" y="123415"/>
                  </a:cubicBezTo>
                  <a:cubicBezTo>
                    <a:pt x="39142" y="123415"/>
                    <a:pt x="45791" y="133788"/>
                    <a:pt x="41003" y="140171"/>
                  </a:cubicBezTo>
                  <a:cubicBezTo>
                    <a:pt x="36216" y="146555"/>
                    <a:pt x="46323" y="152938"/>
                    <a:pt x="71058" y="159321"/>
                  </a:cubicBezTo>
                  <a:cubicBezTo>
                    <a:pt x="95794" y="165971"/>
                    <a:pt x="112550" y="198419"/>
                    <a:pt x="115742" y="206399"/>
                  </a:cubicBezTo>
                  <a:cubicBezTo>
                    <a:pt x="118667" y="214112"/>
                    <a:pt x="149520" y="205867"/>
                    <a:pt x="161489" y="207728"/>
                  </a:cubicBezTo>
                  <a:cubicBezTo>
                    <a:pt x="173458" y="209590"/>
                    <a:pt x="160159" y="226347"/>
                    <a:pt x="170532" y="231134"/>
                  </a:cubicBezTo>
                  <a:cubicBezTo>
                    <a:pt x="180905" y="235922"/>
                    <a:pt x="196331" y="228740"/>
                    <a:pt x="199523" y="237251"/>
                  </a:cubicBezTo>
                  <a:cubicBezTo>
                    <a:pt x="202449" y="245763"/>
                    <a:pt x="179043" y="237251"/>
                    <a:pt x="167074" y="246294"/>
                  </a:cubicBezTo>
                  <a:cubicBezTo>
                    <a:pt x="155106" y="255338"/>
                    <a:pt x="148988" y="259593"/>
                    <a:pt x="144201" y="252944"/>
                  </a:cubicBezTo>
                  <a:cubicBezTo>
                    <a:pt x="139413" y="246294"/>
                    <a:pt x="119465" y="250550"/>
                    <a:pt x="109358" y="251880"/>
                  </a:cubicBezTo>
                  <a:cubicBezTo>
                    <a:pt x="98985" y="252944"/>
                    <a:pt x="108826" y="239113"/>
                    <a:pt x="109358" y="233262"/>
                  </a:cubicBezTo>
                  <a:cubicBezTo>
                    <a:pt x="109890" y="227144"/>
                    <a:pt x="95528" y="222889"/>
                    <a:pt x="75580" y="234592"/>
                  </a:cubicBezTo>
                  <a:cubicBezTo>
                    <a:pt x="55632" y="246028"/>
                    <a:pt x="62813" y="241773"/>
                    <a:pt x="60419" y="250816"/>
                  </a:cubicBezTo>
                  <a:cubicBezTo>
                    <a:pt x="58026" y="259859"/>
                    <a:pt x="49515" y="245497"/>
                    <a:pt x="37014" y="253210"/>
                  </a:cubicBezTo>
                  <a:cubicBezTo>
                    <a:pt x="24247" y="260923"/>
                    <a:pt x="3767" y="266508"/>
                    <a:pt x="310" y="274222"/>
                  </a:cubicBezTo>
                  <a:cubicBezTo>
                    <a:pt x="-3414" y="281935"/>
                    <a:pt x="27439" y="287520"/>
                    <a:pt x="39408" y="289914"/>
                  </a:cubicBezTo>
                  <a:cubicBezTo>
                    <a:pt x="51376" y="292308"/>
                    <a:pt x="25045" y="300287"/>
                    <a:pt x="34620" y="303213"/>
                  </a:cubicBezTo>
                  <a:cubicBezTo>
                    <a:pt x="44195" y="306138"/>
                    <a:pt x="39940" y="315181"/>
                    <a:pt x="55100" y="323161"/>
                  </a:cubicBezTo>
                  <a:cubicBezTo>
                    <a:pt x="70260" y="330874"/>
                    <a:pt x="103773" y="323161"/>
                    <a:pt x="112816" y="323161"/>
                  </a:cubicBezTo>
                  <a:cubicBezTo>
                    <a:pt x="121859" y="323161"/>
                    <a:pt x="130370" y="334065"/>
                    <a:pt x="137551" y="326086"/>
                  </a:cubicBezTo>
                  <a:cubicBezTo>
                    <a:pt x="144733" y="318373"/>
                    <a:pt x="171862" y="296563"/>
                    <a:pt x="185693" y="309330"/>
                  </a:cubicBezTo>
                  <a:cubicBezTo>
                    <a:pt x="199523" y="322097"/>
                    <a:pt x="170532" y="320235"/>
                    <a:pt x="177979" y="327948"/>
                  </a:cubicBezTo>
                  <a:cubicBezTo>
                    <a:pt x="185161" y="335927"/>
                    <a:pt x="194204" y="354545"/>
                    <a:pt x="180905" y="364120"/>
                  </a:cubicBezTo>
                  <a:cubicBezTo>
                    <a:pt x="167606" y="373695"/>
                    <a:pt x="155106" y="367046"/>
                    <a:pt x="147658" y="366514"/>
                  </a:cubicBezTo>
                  <a:cubicBezTo>
                    <a:pt x="140477" y="365982"/>
                    <a:pt x="144733" y="379813"/>
                    <a:pt x="133296" y="388856"/>
                  </a:cubicBezTo>
                  <a:cubicBezTo>
                    <a:pt x="121859" y="397899"/>
                    <a:pt x="113348" y="379281"/>
                    <a:pt x="98985" y="379281"/>
                  </a:cubicBezTo>
                  <a:cubicBezTo>
                    <a:pt x="84623" y="379281"/>
                    <a:pt x="87549" y="397899"/>
                    <a:pt x="88081" y="406942"/>
                  </a:cubicBezTo>
                  <a:cubicBezTo>
                    <a:pt x="88613" y="415985"/>
                    <a:pt x="66271" y="405080"/>
                    <a:pt x="60951" y="426890"/>
                  </a:cubicBezTo>
                  <a:cubicBezTo>
                    <a:pt x="55632" y="448700"/>
                    <a:pt x="32758" y="429816"/>
                    <a:pt x="47653" y="451093"/>
                  </a:cubicBezTo>
                  <a:cubicBezTo>
                    <a:pt x="62813" y="472105"/>
                    <a:pt x="60419" y="458807"/>
                    <a:pt x="72388" y="467318"/>
                  </a:cubicBezTo>
                  <a:cubicBezTo>
                    <a:pt x="84357" y="475829"/>
                    <a:pt x="59090" y="490723"/>
                    <a:pt x="71058" y="493117"/>
                  </a:cubicBezTo>
                  <a:cubicBezTo>
                    <a:pt x="83027" y="495511"/>
                    <a:pt x="96326" y="517320"/>
                    <a:pt x="104837" y="525034"/>
                  </a:cubicBezTo>
                  <a:cubicBezTo>
                    <a:pt x="113348" y="532747"/>
                    <a:pt x="123987" y="520778"/>
                    <a:pt x="136754" y="520246"/>
                  </a:cubicBezTo>
                  <a:cubicBezTo>
                    <a:pt x="149520" y="519714"/>
                    <a:pt x="143403" y="502160"/>
                    <a:pt x="150584" y="508809"/>
                  </a:cubicBezTo>
                  <a:cubicBezTo>
                    <a:pt x="157765" y="515459"/>
                    <a:pt x="168138" y="534609"/>
                    <a:pt x="161489" y="539396"/>
                  </a:cubicBezTo>
                  <a:cubicBezTo>
                    <a:pt x="154840" y="544184"/>
                    <a:pt x="160159" y="559344"/>
                    <a:pt x="159095" y="566525"/>
                  </a:cubicBezTo>
                  <a:cubicBezTo>
                    <a:pt x="158031" y="573707"/>
                    <a:pt x="186756" y="571313"/>
                    <a:pt x="188618" y="562802"/>
                  </a:cubicBezTo>
                  <a:cubicBezTo>
                    <a:pt x="190480" y="554291"/>
                    <a:pt x="213354" y="551897"/>
                    <a:pt x="225854" y="565728"/>
                  </a:cubicBezTo>
                  <a:cubicBezTo>
                    <a:pt x="238621" y="579558"/>
                    <a:pt x="242611" y="581952"/>
                    <a:pt x="242611" y="571047"/>
                  </a:cubicBezTo>
                  <a:cubicBezTo>
                    <a:pt x="242611" y="560142"/>
                    <a:pt x="253515" y="548173"/>
                    <a:pt x="254047" y="557216"/>
                  </a:cubicBezTo>
                  <a:cubicBezTo>
                    <a:pt x="254579" y="566260"/>
                    <a:pt x="264952" y="568653"/>
                    <a:pt x="283570" y="560142"/>
                  </a:cubicBezTo>
                  <a:cubicBezTo>
                    <a:pt x="302188" y="551631"/>
                    <a:pt x="293943" y="560674"/>
                    <a:pt x="284102" y="572909"/>
                  </a:cubicBezTo>
                  <a:cubicBezTo>
                    <a:pt x="270804" y="589665"/>
                    <a:pt x="284102" y="613869"/>
                    <a:pt x="274527" y="616262"/>
                  </a:cubicBezTo>
                  <a:cubicBezTo>
                    <a:pt x="264952" y="618656"/>
                    <a:pt x="256973" y="643392"/>
                    <a:pt x="241281" y="645253"/>
                  </a:cubicBezTo>
                  <a:cubicBezTo>
                    <a:pt x="225588" y="647115"/>
                    <a:pt x="198991" y="676638"/>
                    <a:pt x="195533" y="681426"/>
                  </a:cubicBezTo>
                  <a:cubicBezTo>
                    <a:pt x="191810" y="686213"/>
                    <a:pt x="158297" y="671851"/>
                    <a:pt x="153244" y="685681"/>
                  </a:cubicBezTo>
                  <a:cubicBezTo>
                    <a:pt x="148456" y="699512"/>
                    <a:pt x="127976" y="709885"/>
                    <a:pt x="133296" y="715204"/>
                  </a:cubicBezTo>
                  <a:cubicBezTo>
                    <a:pt x="137020" y="718928"/>
                    <a:pt x="164681" y="704831"/>
                    <a:pt x="165745" y="697650"/>
                  </a:cubicBezTo>
                  <a:cubicBezTo>
                    <a:pt x="166808" y="690469"/>
                    <a:pt x="170532" y="691533"/>
                    <a:pt x="175320" y="697118"/>
                  </a:cubicBezTo>
                  <a:cubicBezTo>
                    <a:pt x="180107" y="702438"/>
                    <a:pt x="192076" y="694724"/>
                    <a:pt x="197661" y="689937"/>
                  </a:cubicBezTo>
                  <a:cubicBezTo>
                    <a:pt x="202981" y="685149"/>
                    <a:pt x="212024" y="687011"/>
                    <a:pt x="217609" y="687543"/>
                  </a:cubicBezTo>
                  <a:cubicBezTo>
                    <a:pt x="222929" y="688075"/>
                    <a:pt x="225322" y="680894"/>
                    <a:pt x="241813" y="677968"/>
                  </a:cubicBezTo>
                  <a:cubicBezTo>
                    <a:pt x="258037" y="675042"/>
                    <a:pt x="254579" y="670255"/>
                    <a:pt x="258037" y="661744"/>
                  </a:cubicBezTo>
                  <a:cubicBezTo>
                    <a:pt x="261761" y="653233"/>
                    <a:pt x="300327" y="635146"/>
                    <a:pt x="307508" y="633285"/>
                  </a:cubicBezTo>
                  <a:cubicBezTo>
                    <a:pt x="314689" y="631423"/>
                    <a:pt x="310434" y="619454"/>
                    <a:pt x="318413" y="618922"/>
                  </a:cubicBezTo>
                  <a:cubicBezTo>
                    <a:pt x="326126" y="618390"/>
                    <a:pt x="338361" y="608549"/>
                    <a:pt x="348468" y="600304"/>
                  </a:cubicBezTo>
                  <a:cubicBezTo>
                    <a:pt x="358841" y="591793"/>
                    <a:pt x="361234" y="595517"/>
                    <a:pt x="368948" y="592325"/>
                  </a:cubicBezTo>
                  <a:cubicBezTo>
                    <a:pt x="376661" y="589399"/>
                    <a:pt x="370809" y="573707"/>
                    <a:pt x="378523" y="572377"/>
                  </a:cubicBezTo>
                  <a:cubicBezTo>
                    <a:pt x="386236" y="571313"/>
                    <a:pt x="392353" y="565196"/>
                    <a:pt x="392353" y="558546"/>
                  </a:cubicBezTo>
                  <a:cubicBezTo>
                    <a:pt x="392353" y="551897"/>
                    <a:pt x="372405" y="551897"/>
                    <a:pt x="370543" y="547641"/>
                  </a:cubicBezTo>
                  <a:cubicBezTo>
                    <a:pt x="368682" y="543386"/>
                    <a:pt x="386236" y="527694"/>
                    <a:pt x="392885" y="528225"/>
                  </a:cubicBezTo>
                  <a:cubicBezTo>
                    <a:pt x="399534" y="528757"/>
                    <a:pt x="410439" y="521576"/>
                    <a:pt x="410971" y="512001"/>
                  </a:cubicBezTo>
                  <a:cubicBezTo>
                    <a:pt x="411503" y="502426"/>
                    <a:pt x="421344" y="500564"/>
                    <a:pt x="429057" y="492053"/>
                  </a:cubicBezTo>
                  <a:cubicBezTo>
                    <a:pt x="436771" y="483542"/>
                    <a:pt x="435175" y="476361"/>
                    <a:pt x="442888" y="475829"/>
                  </a:cubicBezTo>
                  <a:cubicBezTo>
                    <a:pt x="450601" y="475297"/>
                    <a:pt x="458048" y="464392"/>
                    <a:pt x="466293" y="459604"/>
                  </a:cubicBezTo>
                  <a:cubicBezTo>
                    <a:pt x="474805" y="454817"/>
                    <a:pt x="466293" y="465722"/>
                    <a:pt x="482518" y="466254"/>
                  </a:cubicBezTo>
                  <a:cubicBezTo>
                    <a:pt x="498742" y="466786"/>
                    <a:pt x="495285" y="481946"/>
                    <a:pt x="483050" y="476361"/>
                  </a:cubicBezTo>
                  <a:cubicBezTo>
                    <a:pt x="471081" y="471041"/>
                    <a:pt x="465496" y="471573"/>
                    <a:pt x="454857" y="481680"/>
                  </a:cubicBezTo>
                  <a:cubicBezTo>
                    <a:pt x="443952" y="492053"/>
                    <a:pt x="452463" y="494979"/>
                    <a:pt x="443952" y="506416"/>
                  </a:cubicBezTo>
                  <a:cubicBezTo>
                    <a:pt x="435441" y="517852"/>
                    <a:pt x="434909" y="525034"/>
                    <a:pt x="445814" y="526364"/>
                  </a:cubicBezTo>
                  <a:cubicBezTo>
                    <a:pt x="456719" y="527428"/>
                    <a:pt x="446346" y="535407"/>
                    <a:pt x="436239" y="538332"/>
                  </a:cubicBezTo>
                  <a:cubicBezTo>
                    <a:pt x="426132" y="541258"/>
                    <a:pt x="433313" y="547375"/>
                    <a:pt x="447143" y="547375"/>
                  </a:cubicBezTo>
                  <a:cubicBezTo>
                    <a:pt x="460974" y="547375"/>
                    <a:pt x="481454" y="527428"/>
                    <a:pt x="500870" y="517852"/>
                  </a:cubicBezTo>
                  <a:cubicBezTo>
                    <a:pt x="520286" y="508277"/>
                    <a:pt x="534648" y="517852"/>
                    <a:pt x="539968" y="515991"/>
                  </a:cubicBezTo>
                  <a:cubicBezTo>
                    <a:pt x="545287" y="514129"/>
                    <a:pt x="533851" y="505086"/>
                    <a:pt x="540500" y="502160"/>
                  </a:cubicBezTo>
                  <a:cubicBezTo>
                    <a:pt x="547149" y="499234"/>
                    <a:pt x="532787" y="497373"/>
                    <a:pt x="528531" y="485936"/>
                  </a:cubicBezTo>
                  <a:cubicBezTo>
                    <a:pt x="524276" y="474499"/>
                    <a:pt x="535180" y="481680"/>
                    <a:pt x="537574" y="472637"/>
                  </a:cubicBezTo>
                  <a:cubicBezTo>
                    <a:pt x="539968" y="463594"/>
                    <a:pt x="546617" y="467318"/>
                    <a:pt x="552735" y="471307"/>
                  </a:cubicBezTo>
                  <a:cubicBezTo>
                    <a:pt x="558852" y="475563"/>
                    <a:pt x="567097" y="467052"/>
                    <a:pt x="572683" y="478489"/>
                  </a:cubicBezTo>
                  <a:cubicBezTo>
                    <a:pt x="578002" y="489925"/>
                    <a:pt x="584119" y="475563"/>
                    <a:pt x="593694" y="483276"/>
                  </a:cubicBezTo>
                  <a:cubicBezTo>
                    <a:pt x="603269" y="490989"/>
                    <a:pt x="591833" y="489925"/>
                    <a:pt x="581726" y="492319"/>
                  </a:cubicBezTo>
                  <a:cubicBezTo>
                    <a:pt x="571353" y="494713"/>
                    <a:pt x="576938" y="508543"/>
                    <a:pt x="584651" y="501894"/>
                  </a:cubicBezTo>
                  <a:cubicBezTo>
                    <a:pt x="592365" y="495245"/>
                    <a:pt x="599014" y="490989"/>
                    <a:pt x="606461" y="497639"/>
                  </a:cubicBezTo>
                  <a:cubicBezTo>
                    <a:pt x="613642" y="504288"/>
                    <a:pt x="616834" y="501362"/>
                    <a:pt x="622685" y="495245"/>
                  </a:cubicBezTo>
                  <a:cubicBezTo>
                    <a:pt x="628803" y="489127"/>
                    <a:pt x="628803" y="495777"/>
                    <a:pt x="628803" y="500564"/>
                  </a:cubicBezTo>
                  <a:cubicBezTo>
                    <a:pt x="628803" y="505352"/>
                    <a:pt x="641569" y="507214"/>
                    <a:pt x="659656" y="510139"/>
                  </a:cubicBezTo>
                  <a:cubicBezTo>
                    <a:pt x="677742" y="513065"/>
                    <a:pt x="710190" y="508809"/>
                    <a:pt x="718701" y="508277"/>
                  </a:cubicBezTo>
                  <a:cubicBezTo>
                    <a:pt x="727213" y="507746"/>
                    <a:pt x="724021" y="521044"/>
                    <a:pt x="742905" y="524502"/>
                  </a:cubicBezTo>
                  <a:cubicBezTo>
                    <a:pt x="761523" y="528225"/>
                    <a:pt x="766311" y="505884"/>
                    <a:pt x="776152" y="513597"/>
                  </a:cubicBezTo>
                  <a:cubicBezTo>
                    <a:pt x="785726" y="521310"/>
                    <a:pt x="776152" y="524502"/>
                    <a:pt x="770832" y="530353"/>
                  </a:cubicBezTo>
                  <a:cubicBezTo>
                    <a:pt x="765513" y="536471"/>
                    <a:pt x="776949" y="537003"/>
                    <a:pt x="784131" y="539928"/>
                  </a:cubicBezTo>
                  <a:cubicBezTo>
                    <a:pt x="791312" y="542854"/>
                    <a:pt x="808334" y="547907"/>
                    <a:pt x="816047" y="555621"/>
                  </a:cubicBezTo>
                  <a:cubicBezTo>
                    <a:pt x="823761" y="563334"/>
                    <a:pt x="828814" y="571845"/>
                    <a:pt x="847964" y="581420"/>
                  </a:cubicBezTo>
                  <a:cubicBezTo>
                    <a:pt x="867380" y="590995"/>
                    <a:pt x="848496" y="557216"/>
                    <a:pt x="863656" y="568121"/>
                  </a:cubicBezTo>
                  <a:cubicBezTo>
                    <a:pt x="878817" y="579026"/>
                    <a:pt x="873231" y="568653"/>
                    <a:pt x="885466" y="579558"/>
                  </a:cubicBezTo>
                  <a:cubicBezTo>
                    <a:pt x="897435" y="590463"/>
                    <a:pt x="893179" y="574771"/>
                    <a:pt x="887860" y="556684"/>
                  </a:cubicBezTo>
                  <a:cubicBezTo>
                    <a:pt x="882541" y="538598"/>
                    <a:pt x="893179" y="550567"/>
                    <a:pt x="898765" y="559078"/>
                  </a:cubicBezTo>
                  <a:cubicBezTo>
                    <a:pt x="904084" y="567589"/>
                    <a:pt x="904084" y="583814"/>
                    <a:pt x="900627" y="594719"/>
                  </a:cubicBezTo>
                  <a:cubicBezTo>
                    <a:pt x="896903" y="605623"/>
                    <a:pt x="878817" y="596580"/>
                    <a:pt x="880679" y="590463"/>
                  </a:cubicBezTo>
                  <a:cubicBezTo>
                    <a:pt x="882541" y="584346"/>
                    <a:pt x="862593" y="586739"/>
                    <a:pt x="862061" y="595251"/>
                  </a:cubicBezTo>
                  <a:cubicBezTo>
                    <a:pt x="861529" y="603762"/>
                    <a:pt x="874827" y="619986"/>
                    <a:pt x="884402" y="621848"/>
                  </a:cubicBezTo>
                  <a:cubicBezTo>
                    <a:pt x="893977" y="623710"/>
                    <a:pt x="886796" y="638604"/>
                    <a:pt x="892913" y="640466"/>
                  </a:cubicBezTo>
                  <a:cubicBezTo>
                    <a:pt x="901159" y="642860"/>
                    <a:pt x="900627" y="658552"/>
                    <a:pt x="905680" y="656158"/>
                  </a:cubicBezTo>
                  <a:cubicBezTo>
                    <a:pt x="910468" y="653764"/>
                    <a:pt x="908606" y="635146"/>
                    <a:pt x="903286" y="626635"/>
                  </a:cubicBezTo>
                  <a:cubicBezTo>
                    <a:pt x="897967" y="618124"/>
                    <a:pt x="900361" y="606155"/>
                    <a:pt x="907542" y="608549"/>
                  </a:cubicBezTo>
                  <a:cubicBezTo>
                    <a:pt x="914723" y="610943"/>
                    <a:pt x="907542" y="623710"/>
                    <a:pt x="911266" y="627965"/>
                  </a:cubicBezTo>
                  <a:cubicBezTo>
                    <a:pt x="914989" y="632221"/>
                    <a:pt x="918979" y="623710"/>
                    <a:pt x="927490" y="618922"/>
                  </a:cubicBezTo>
                  <a:cubicBezTo>
                    <a:pt x="936001" y="614135"/>
                    <a:pt x="923766" y="600304"/>
                    <a:pt x="926958" y="592857"/>
                  </a:cubicBezTo>
                  <a:cubicBezTo>
                    <a:pt x="929884" y="585675"/>
                    <a:pt x="939725" y="598974"/>
                    <a:pt x="943182" y="611475"/>
                  </a:cubicBezTo>
                  <a:cubicBezTo>
                    <a:pt x="946906" y="624242"/>
                    <a:pt x="934139" y="623444"/>
                    <a:pt x="934139" y="630093"/>
                  </a:cubicBezTo>
                  <a:cubicBezTo>
                    <a:pt x="934139" y="636742"/>
                    <a:pt x="922702" y="633817"/>
                    <a:pt x="918979" y="637274"/>
                  </a:cubicBezTo>
                  <a:cubicBezTo>
                    <a:pt x="915255" y="640732"/>
                    <a:pt x="917117" y="664935"/>
                    <a:pt x="921904" y="665467"/>
                  </a:cubicBezTo>
                  <a:cubicBezTo>
                    <a:pt x="926692" y="665999"/>
                    <a:pt x="929618" y="645519"/>
                    <a:pt x="932809" y="655892"/>
                  </a:cubicBezTo>
                  <a:cubicBezTo>
                    <a:pt x="935735" y="666265"/>
                    <a:pt x="947172" y="642594"/>
                    <a:pt x="950364" y="652169"/>
                  </a:cubicBezTo>
                  <a:cubicBezTo>
                    <a:pt x="953289" y="661744"/>
                    <a:pt x="967918" y="672649"/>
                    <a:pt x="973237" y="670255"/>
                  </a:cubicBezTo>
                  <a:cubicBezTo>
                    <a:pt x="978557" y="667861"/>
                    <a:pt x="970843" y="657488"/>
                    <a:pt x="962332" y="656956"/>
                  </a:cubicBezTo>
                  <a:cubicBezTo>
                    <a:pt x="953821" y="656424"/>
                    <a:pt x="955151" y="642594"/>
                    <a:pt x="962864" y="641796"/>
                  </a:cubicBezTo>
                  <a:cubicBezTo>
                    <a:pt x="970577" y="641264"/>
                    <a:pt x="984674" y="661744"/>
                    <a:pt x="983876" y="668925"/>
                  </a:cubicBezTo>
                  <a:cubicBezTo>
                    <a:pt x="983344" y="676106"/>
                    <a:pt x="976695" y="675574"/>
                    <a:pt x="970045" y="682755"/>
                  </a:cubicBezTo>
                  <a:cubicBezTo>
                    <a:pt x="963396" y="689937"/>
                    <a:pt x="954353" y="670787"/>
                    <a:pt x="946640" y="671319"/>
                  </a:cubicBezTo>
                  <a:cubicBezTo>
                    <a:pt x="938927" y="671851"/>
                    <a:pt x="946640" y="683819"/>
                    <a:pt x="950364" y="692330"/>
                  </a:cubicBezTo>
                  <a:cubicBezTo>
                    <a:pt x="954087" y="700842"/>
                    <a:pt x="940788" y="712278"/>
                    <a:pt x="950895" y="718928"/>
                  </a:cubicBezTo>
                  <a:cubicBezTo>
                    <a:pt x="961268" y="725577"/>
                    <a:pt x="958077" y="714672"/>
                    <a:pt x="959938" y="709885"/>
                  </a:cubicBezTo>
                  <a:cubicBezTo>
                    <a:pt x="961800" y="705097"/>
                    <a:pt x="969513" y="710948"/>
                    <a:pt x="975099" y="715204"/>
                  </a:cubicBezTo>
                  <a:cubicBezTo>
                    <a:pt x="980152" y="719194"/>
                    <a:pt x="981216" y="705629"/>
                    <a:pt x="981216" y="700044"/>
                  </a:cubicBezTo>
                  <a:cubicBezTo>
                    <a:pt x="981216" y="694724"/>
                    <a:pt x="990259" y="697650"/>
                    <a:pt x="995047" y="704831"/>
                  </a:cubicBezTo>
                  <a:cubicBezTo>
                    <a:pt x="999834" y="712012"/>
                    <a:pt x="1000366" y="696852"/>
                    <a:pt x="1007813" y="698182"/>
                  </a:cubicBezTo>
                  <a:cubicBezTo>
                    <a:pt x="1014995" y="699512"/>
                    <a:pt x="1010207" y="710683"/>
                    <a:pt x="1010207" y="717332"/>
                  </a:cubicBezTo>
                  <a:cubicBezTo>
                    <a:pt x="1010207" y="723981"/>
                    <a:pt x="1022974" y="712012"/>
                    <a:pt x="1021644" y="719194"/>
                  </a:cubicBezTo>
                  <a:cubicBezTo>
                    <a:pt x="1021378" y="720258"/>
                    <a:pt x="1021378" y="721321"/>
                    <a:pt x="1021644" y="722385"/>
                  </a:cubicBezTo>
                  <a:cubicBezTo>
                    <a:pt x="1028293" y="717598"/>
                    <a:pt x="1035209" y="712810"/>
                    <a:pt x="1040262" y="709353"/>
                  </a:cubicBezTo>
                  <a:cubicBezTo>
                    <a:pt x="1052763" y="702171"/>
                    <a:pt x="1030155" y="696586"/>
                    <a:pt x="1034145" y="686213"/>
                  </a:cubicBezTo>
                  <a:close/>
                  <a:moveTo>
                    <a:pt x="17598" y="771856"/>
                  </a:moveTo>
                  <a:cubicBezTo>
                    <a:pt x="31960" y="765739"/>
                    <a:pt x="38078" y="758558"/>
                    <a:pt x="31960" y="751376"/>
                  </a:cubicBezTo>
                  <a:cubicBezTo>
                    <a:pt x="25843" y="744195"/>
                    <a:pt x="6427" y="776378"/>
                    <a:pt x="17598" y="771856"/>
                  </a:cubicBezTo>
                  <a:close/>
                  <a:moveTo>
                    <a:pt x="119997" y="717598"/>
                  </a:moveTo>
                  <a:cubicBezTo>
                    <a:pt x="106699" y="712810"/>
                    <a:pt x="71856" y="734088"/>
                    <a:pt x="83825" y="735684"/>
                  </a:cubicBezTo>
                  <a:cubicBezTo>
                    <a:pt x="92336" y="736748"/>
                    <a:pt x="95794" y="728503"/>
                    <a:pt x="105369" y="728503"/>
                  </a:cubicBezTo>
                  <a:cubicBezTo>
                    <a:pt x="115210" y="728503"/>
                    <a:pt x="133296" y="722385"/>
                    <a:pt x="119997" y="717598"/>
                  </a:cubicBezTo>
                  <a:close/>
                  <a:moveTo>
                    <a:pt x="425334" y="575834"/>
                  </a:moveTo>
                  <a:cubicBezTo>
                    <a:pt x="425866" y="569185"/>
                    <a:pt x="416291" y="569717"/>
                    <a:pt x="404322" y="583548"/>
                  </a:cubicBezTo>
                  <a:cubicBezTo>
                    <a:pt x="392353" y="597378"/>
                    <a:pt x="381980" y="604560"/>
                    <a:pt x="380118" y="611209"/>
                  </a:cubicBezTo>
                  <a:cubicBezTo>
                    <a:pt x="378257" y="617858"/>
                    <a:pt x="364426" y="609879"/>
                    <a:pt x="360170" y="618390"/>
                  </a:cubicBezTo>
                  <a:cubicBezTo>
                    <a:pt x="355915" y="626901"/>
                    <a:pt x="363096" y="645519"/>
                    <a:pt x="371607" y="639402"/>
                  </a:cubicBezTo>
                  <a:cubicBezTo>
                    <a:pt x="380118" y="633285"/>
                    <a:pt x="380650" y="639402"/>
                    <a:pt x="385970" y="639402"/>
                  </a:cubicBezTo>
                  <a:cubicBezTo>
                    <a:pt x="391289" y="639402"/>
                    <a:pt x="416025" y="622646"/>
                    <a:pt x="421610" y="614135"/>
                  </a:cubicBezTo>
                  <a:cubicBezTo>
                    <a:pt x="426930" y="605623"/>
                    <a:pt x="412035" y="603230"/>
                    <a:pt x="411503" y="597910"/>
                  </a:cubicBezTo>
                  <a:cubicBezTo>
                    <a:pt x="410971" y="592591"/>
                    <a:pt x="424270" y="592591"/>
                    <a:pt x="430653" y="588867"/>
                  </a:cubicBezTo>
                  <a:cubicBezTo>
                    <a:pt x="437568" y="585675"/>
                    <a:pt x="424802" y="582484"/>
                    <a:pt x="425334" y="575834"/>
                  </a:cubicBezTo>
                  <a:close/>
                  <a:moveTo>
                    <a:pt x="41535" y="504820"/>
                  </a:moveTo>
                  <a:cubicBezTo>
                    <a:pt x="40472" y="495245"/>
                    <a:pt x="14406" y="504288"/>
                    <a:pt x="17332" y="513331"/>
                  </a:cubicBezTo>
                  <a:cubicBezTo>
                    <a:pt x="20258" y="522374"/>
                    <a:pt x="44727" y="528225"/>
                    <a:pt x="55366" y="524768"/>
                  </a:cubicBezTo>
                  <a:cubicBezTo>
                    <a:pt x="64409" y="521842"/>
                    <a:pt x="67335" y="512001"/>
                    <a:pt x="60685" y="506150"/>
                  </a:cubicBezTo>
                  <a:cubicBezTo>
                    <a:pt x="54302" y="500032"/>
                    <a:pt x="42865" y="514395"/>
                    <a:pt x="41535" y="504820"/>
                  </a:cubicBezTo>
                  <a:close/>
                  <a:moveTo>
                    <a:pt x="335169" y="1835215"/>
                  </a:moveTo>
                  <a:cubicBezTo>
                    <a:pt x="320009" y="1837076"/>
                    <a:pt x="328520" y="1874578"/>
                    <a:pt x="336499" y="1868461"/>
                  </a:cubicBezTo>
                  <a:cubicBezTo>
                    <a:pt x="342350" y="1863940"/>
                    <a:pt x="352989" y="1863142"/>
                    <a:pt x="355915" y="1857290"/>
                  </a:cubicBezTo>
                  <a:cubicBezTo>
                    <a:pt x="360170" y="1849843"/>
                    <a:pt x="350330" y="1833619"/>
                    <a:pt x="335169" y="1835215"/>
                  </a:cubicBezTo>
                  <a:close/>
                  <a:moveTo>
                    <a:pt x="315221" y="1812341"/>
                  </a:moveTo>
                  <a:cubicBezTo>
                    <a:pt x="306444" y="1813671"/>
                    <a:pt x="312029" y="1829895"/>
                    <a:pt x="317881" y="1825640"/>
                  </a:cubicBezTo>
                  <a:cubicBezTo>
                    <a:pt x="327722" y="1818458"/>
                    <a:pt x="323998" y="1811011"/>
                    <a:pt x="315221" y="1812341"/>
                  </a:cubicBezTo>
                  <a:close/>
                  <a:moveTo>
                    <a:pt x="221333" y="1781754"/>
                  </a:moveTo>
                  <a:cubicBezTo>
                    <a:pt x="229312" y="1790265"/>
                    <a:pt x="235163" y="1787871"/>
                    <a:pt x="237291" y="1780424"/>
                  </a:cubicBezTo>
                  <a:cubicBezTo>
                    <a:pt x="239419" y="1772977"/>
                    <a:pt x="212822" y="1772711"/>
                    <a:pt x="221333" y="1781754"/>
                  </a:cubicBezTo>
                  <a:close/>
                  <a:moveTo>
                    <a:pt x="263888" y="1799840"/>
                  </a:moveTo>
                  <a:cubicBezTo>
                    <a:pt x="269740" y="1808617"/>
                    <a:pt x="275857" y="1810479"/>
                    <a:pt x="280645" y="1802500"/>
                  </a:cubicBezTo>
                  <a:cubicBezTo>
                    <a:pt x="285698" y="1794521"/>
                    <a:pt x="257239" y="1789467"/>
                    <a:pt x="263888" y="1799840"/>
                  </a:cubicBezTo>
                  <a:close/>
                  <a:moveTo>
                    <a:pt x="2736635" y="993145"/>
                  </a:moveTo>
                  <a:cubicBezTo>
                    <a:pt x="2735837" y="985166"/>
                    <a:pt x="2711634" y="991550"/>
                    <a:pt x="2700463" y="982772"/>
                  </a:cubicBezTo>
                  <a:cubicBezTo>
                    <a:pt x="2689292" y="973995"/>
                    <a:pt x="2669876" y="1014157"/>
                    <a:pt x="2665886" y="1030914"/>
                  </a:cubicBezTo>
                  <a:cubicBezTo>
                    <a:pt x="2661897" y="1047670"/>
                    <a:pt x="2632108" y="1066288"/>
                    <a:pt x="2632108" y="1066288"/>
                  </a:cubicBezTo>
                  <a:cubicBezTo>
                    <a:pt x="2632108" y="1066288"/>
                    <a:pt x="2546199" y="1067086"/>
                    <a:pt x="2539017" y="1067086"/>
                  </a:cubicBezTo>
                  <a:cubicBezTo>
                    <a:pt x="2533964" y="1067086"/>
                    <a:pt x="2514282" y="1084108"/>
                    <a:pt x="2502579" y="1094481"/>
                  </a:cubicBezTo>
                  <a:cubicBezTo>
                    <a:pt x="2502845" y="1095013"/>
                    <a:pt x="2503377" y="1095279"/>
                    <a:pt x="2503643" y="1096077"/>
                  </a:cubicBezTo>
                  <a:cubicBezTo>
                    <a:pt x="2512420" y="1111769"/>
                    <a:pt x="2480769" y="1121344"/>
                    <a:pt x="2450714" y="1122674"/>
                  </a:cubicBezTo>
                  <a:cubicBezTo>
                    <a:pt x="2441405" y="1122940"/>
                    <a:pt x="2434490" y="1124004"/>
                    <a:pt x="2429171" y="1124802"/>
                  </a:cubicBezTo>
                  <a:cubicBezTo>
                    <a:pt x="2430234" y="1128525"/>
                    <a:pt x="2431033" y="1132515"/>
                    <a:pt x="2430766" y="1135707"/>
                  </a:cubicBezTo>
                  <a:cubicBezTo>
                    <a:pt x="2430501" y="1137569"/>
                    <a:pt x="2427309" y="1139962"/>
                    <a:pt x="2422787" y="1142356"/>
                  </a:cubicBezTo>
                  <a:cubicBezTo>
                    <a:pt x="2418266" y="1151665"/>
                    <a:pt x="2381296" y="1169751"/>
                    <a:pt x="2360550" y="1180656"/>
                  </a:cubicBezTo>
                  <a:cubicBezTo>
                    <a:pt x="2337676" y="1192625"/>
                    <a:pt x="2306291" y="1186508"/>
                    <a:pt x="2306291" y="1168687"/>
                  </a:cubicBezTo>
                  <a:cubicBezTo>
                    <a:pt x="2306291" y="1150601"/>
                    <a:pt x="2323048" y="1154325"/>
                    <a:pt x="2326771" y="1162570"/>
                  </a:cubicBezTo>
                  <a:cubicBezTo>
                    <a:pt x="2328101" y="1165762"/>
                    <a:pt x="2332091" y="1163368"/>
                    <a:pt x="2337676" y="1159378"/>
                  </a:cubicBezTo>
                  <a:cubicBezTo>
                    <a:pt x="2332091" y="1153793"/>
                    <a:pt x="2332091" y="1145016"/>
                    <a:pt x="2333155" y="1138101"/>
                  </a:cubicBezTo>
                  <a:cubicBezTo>
                    <a:pt x="2326239" y="1135175"/>
                    <a:pt x="2336878" y="1108046"/>
                    <a:pt x="2323048" y="1103524"/>
                  </a:cubicBezTo>
                  <a:cubicBezTo>
                    <a:pt x="2308685" y="1098737"/>
                    <a:pt x="2291663" y="1124004"/>
                    <a:pt x="2294057" y="1108312"/>
                  </a:cubicBezTo>
                  <a:cubicBezTo>
                    <a:pt x="2296450" y="1092619"/>
                    <a:pt x="2318260" y="1079321"/>
                    <a:pt x="2304962" y="1058841"/>
                  </a:cubicBezTo>
                  <a:cubicBezTo>
                    <a:pt x="2291663" y="1038361"/>
                    <a:pt x="2267725" y="1038361"/>
                    <a:pt x="2262672" y="1054053"/>
                  </a:cubicBezTo>
                  <a:cubicBezTo>
                    <a:pt x="2257884" y="1069746"/>
                    <a:pt x="2241128" y="1062564"/>
                    <a:pt x="2235011" y="1074533"/>
                  </a:cubicBezTo>
                  <a:cubicBezTo>
                    <a:pt x="2228893" y="1086502"/>
                    <a:pt x="2223042" y="1113099"/>
                    <a:pt x="2227829" y="1132515"/>
                  </a:cubicBezTo>
                  <a:cubicBezTo>
                    <a:pt x="2232617" y="1151665"/>
                    <a:pt x="2226500" y="1161506"/>
                    <a:pt x="2208414" y="1172145"/>
                  </a:cubicBezTo>
                  <a:cubicBezTo>
                    <a:pt x="2190327" y="1183050"/>
                    <a:pt x="2180752" y="1155655"/>
                    <a:pt x="2187934" y="1120280"/>
                  </a:cubicBezTo>
                  <a:cubicBezTo>
                    <a:pt x="2192721" y="1096077"/>
                    <a:pt x="2206020" y="1073203"/>
                    <a:pt x="2194051" y="1073203"/>
                  </a:cubicBezTo>
                  <a:cubicBezTo>
                    <a:pt x="2182082" y="1073203"/>
                    <a:pt x="2209743" y="1044212"/>
                    <a:pt x="2235011" y="1038361"/>
                  </a:cubicBezTo>
                  <a:cubicBezTo>
                    <a:pt x="2260278" y="1032243"/>
                    <a:pt x="2291663" y="1034637"/>
                    <a:pt x="2291663" y="1027456"/>
                  </a:cubicBezTo>
                  <a:cubicBezTo>
                    <a:pt x="2291663" y="1026126"/>
                    <a:pt x="2292727" y="1025062"/>
                    <a:pt x="2294589" y="1024264"/>
                  </a:cubicBezTo>
                  <a:cubicBezTo>
                    <a:pt x="2289535" y="1020275"/>
                    <a:pt x="2283684" y="1016285"/>
                    <a:pt x="2279162" y="1013359"/>
                  </a:cubicBezTo>
                  <a:cubicBezTo>
                    <a:pt x="2278630" y="1014955"/>
                    <a:pt x="2277832" y="1016285"/>
                    <a:pt x="2275970" y="1017615"/>
                  </a:cubicBezTo>
                  <a:cubicBezTo>
                    <a:pt x="2266130" y="1024530"/>
                    <a:pt x="2268789" y="1006710"/>
                    <a:pt x="2250703" y="1006710"/>
                  </a:cubicBezTo>
                  <a:cubicBezTo>
                    <a:pt x="2232617" y="1006710"/>
                    <a:pt x="2214531" y="1023466"/>
                    <a:pt x="2200168" y="1016285"/>
                  </a:cubicBezTo>
                  <a:cubicBezTo>
                    <a:pt x="2185806" y="1009104"/>
                    <a:pt x="2192987" y="999529"/>
                    <a:pt x="2179689" y="999529"/>
                  </a:cubicBezTo>
                  <a:cubicBezTo>
                    <a:pt x="2166390" y="999529"/>
                    <a:pt x="2189263" y="974261"/>
                    <a:pt x="2170113" y="985166"/>
                  </a:cubicBezTo>
                  <a:cubicBezTo>
                    <a:pt x="2150963" y="996071"/>
                    <a:pt x="2121972" y="1022668"/>
                    <a:pt x="2108674" y="1010434"/>
                  </a:cubicBezTo>
                  <a:cubicBezTo>
                    <a:pt x="2095375" y="998465"/>
                    <a:pt x="2083406" y="1014157"/>
                    <a:pt x="2073831" y="1004316"/>
                  </a:cubicBezTo>
                  <a:cubicBezTo>
                    <a:pt x="2064256" y="994741"/>
                    <a:pt x="2107610" y="968144"/>
                    <a:pt x="2128090" y="969474"/>
                  </a:cubicBezTo>
                  <a:cubicBezTo>
                    <a:pt x="2133143" y="969740"/>
                    <a:pt x="2137665" y="967612"/>
                    <a:pt x="2141920" y="964154"/>
                  </a:cubicBezTo>
                  <a:cubicBezTo>
                    <a:pt x="2131015" y="960165"/>
                    <a:pt x="2108940" y="951654"/>
                    <a:pt x="2103088" y="958835"/>
                  </a:cubicBezTo>
                  <a:cubicBezTo>
                    <a:pt x="2095907" y="967612"/>
                    <a:pt x="2085534" y="962027"/>
                    <a:pt x="2079683" y="954845"/>
                  </a:cubicBezTo>
                  <a:cubicBezTo>
                    <a:pt x="2074097" y="947664"/>
                    <a:pt x="2066916" y="957239"/>
                    <a:pt x="2057075" y="946068"/>
                  </a:cubicBezTo>
                  <a:cubicBezTo>
                    <a:pt x="2047500" y="934897"/>
                    <a:pt x="2037925" y="942877"/>
                    <a:pt x="2032074" y="945270"/>
                  </a:cubicBezTo>
                  <a:cubicBezTo>
                    <a:pt x="2026488" y="947664"/>
                    <a:pt x="2019307" y="941281"/>
                    <a:pt x="2008668" y="937291"/>
                  </a:cubicBezTo>
                  <a:cubicBezTo>
                    <a:pt x="1998295" y="933302"/>
                    <a:pt x="2006274" y="922929"/>
                    <a:pt x="1997497" y="916279"/>
                  </a:cubicBezTo>
                  <a:cubicBezTo>
                    <a:pt x="1988720" y="909896"/>
                    <a:pt x="1988188" y="928514"/>
                    <a:pt x="1988188" y="928514"/>
                  </a:cubicBezTo>
                  <a:lnTo>
                    <a:pt x="1239210" y="932504"/>
                  </a:lnTo>
                  <a:cubicBezTo>
                    <a:pt x="1240008" y="933834"/>
                    <a:pt x="1240805" y="934897"/>
                    <a:pt x="1241869" y="935961"/>
                  </a:cubicBezTo>
                  <a:cubicBezTo>
                    <a:pt x="1250912" y="945536"/>
                    <a:pt x="1243731" y="952718"/>
                    <a:pt x="1246657" y="964420"/>
                  </a:cubicBezTo>
                  <a:cubicBezTo>
                    <a:pt x="1249583" y="975857"/>
                    <a:pt x="1247189" y="992082"/>
                    <a:pt x="1238146" y="992082"/>
                  </a:cubicBezTo>
                  <a:cubicBezTo>
                    <a:pt x="1229103" y="992082"/>
                    <a:pt x="1228039" y="981709"/>
                    <a:pt x="1234422" y="978251"/>
                  </a:cubicBezTo>
                  <a:cubicBezTo>
                    <a:pt x="1241071" y="974527"/>
                    <a:pt x="1237348" y="961495"/>
                    <a:pt x="1230699" y="961495"/>
                  </a:cubicBezTo>
                  <a:cubicBezTo>
                    <a:pt x="1226709" y="961495"/>
                    <a:pt x="1225379" y="956973"/>
                    <a:pt x="1225379" y="951654"/>
                  </a:cubicBezTo>
                  <a:cubicBezTo>
                    <a:pt x="1213144" y="955111"/>
                    <a:pt x="1199048" y="953516"/>
                    <a:pt x="1182557" y="951654"/>
                  </a:cubicBezTo>
                  <a:cubicBezTo>
                    <a:pt x="1182823" y="952452"/>
                    <a:pt x="1183089" y="952984"/>
                    <a:pt x="1183089" y="953782"/>
                  </a:cubicBezTo>
                  <a:cubicBezTo>
                    <a:pt x="1183621" y="960963"/>
                    <a:pt x="1187345" y="977187"/>
                    <a:pt x="1196920" y="989954"/>
                  </a:cubicBezTo>
                  <a:cubicBezTo>
                    <a:pt x="1206495" y="1002720"/>
                    <a:pt x="1199846" y="1010434"/>
                    <a:pt x="1208889" y="1015221"/>
                  </a:cubicBezTo>
                  <a:cubicBezTo>
                    <a:pt x="1217932" y="1020009"/>
                    <a:pt x="1217400" y="1025594"/>
                    <a:pt x="1208889" y="1024264"/>
                  </a:cubicBezTo>
                  <a:cubicBezTo>
                    <a:pt x="1200378" y="1023200"/>
                    <a:pt x="1206495" y="1030914"/>
                    <a:pt x="1203569" y="1049000"/>
                  </a:cubicBezTo>
                  <a:cubicBezTo>
                    <a:pt x="1200644" y="1067086"/>
                    <a:pt x="1201176" y="1104322"/>
                    <a:pt x="1199314" y="1116025"/>
                  </a:cubicBezTo>
                  <a:cubicBezTo>
                    <a:pt x="1197452" y="1127462"/>
                    <a:pt x="1184153" y="1146080"/>
                    <a:pt x="1192133" y="1158314"/>
                  </a:cubicBezTo>
                  <a:cubicBezTo>
                    <a:pt x="1199846" y="1170283"/>
                    <a:pt x="1205431" y="1187305"/>
                    <a:pt x="1201176" y="1202200"/>
                  </a:cubicBezTo>
                  <a:cubicBezTo>
                    <a:pt x="1196920" y="1217360"/>
                    <a:pt x="1197452" y="1226403"/>
                    <a:pt x="1204101" y="1237840"/>
                  </a:cubicBezTo>
                  <a:cubicBezTo>
                    <a:pt x="1210751" y="1249277"/>
                    <a:pt x="1205431" y="1269225"/>
                    <a:pt x="1212612" y="1273480"/>
                  </a:cubicBezTo>
                  <a:cubicBezTo>
                    <a:pt x="1219794" y="1277736"/>
                    <a:pt x="1226443" y="1286247"/>
                    <a:pt x="1233092" y="1296886"/>
                  </a:cubicBezTo>
                  <a:cubicBezTo>
                    <a:pt x="1239742" y="1307791"/>
                    <a:pt x="1245859" y="1301142"/>
                    <a:pt x="1246923" y="1312047"/>
                  </a:cubicBezTo>
                  <a:cubicBezTo>
                    <a:pt x="1248253" y="1322951"/>
                    <a:pt x="1248253" y="1324813"/>
                    <a:pt x="1257828" y="1328803"/>
                  </a:cubicBezTo>
                  <a:cubicBezTo>
                    <a:pt x="1267403" y="1333058"/>
                    <a:pt x="1261551" y="1343963"/>
                    <a:pt x="1261551" y="1349815"/>
                  </a:cubicBezTo>
                  <a:cubicBezTo>
                    <a:pt x="1261551" y="1355932"/>
                    <a:pt x="1274318" y="1366571"/>
                    <a:pt x="1290010" y="1380668"/>
                  </a:cubicBezTo>
                  <a:cubicBezTo>
                    <a:pt x="1305703" y="1394498"/>
                    <a:pt x="1292404" y="1405935"/>
                    <a:pt x="1303841" y="1405935"/>
                  </a:cubicBezTo>
                  <a:cubicBezTo>
                    <a:pt x="1315278" y="1405935"/>
                    <a:pt x="1326183" y="1412584"/>
                    <a:pt x="1337619" y="1419765"/>
                  </a:cubicBezTo>
                  <a:cubicBezTo>
                    <a:pt x="1349056" y="1426947"/>
                    <a:pt x="1352780" y="1422691"/>
                    <a:pt x="1360493" y="1424553"/>
                  </a:cubicBezTo>
                  <a:cubicBezTo>
                    <a:pt x="1368206" y="1426415"/>
                    <a:pt x="1382835" y="1443171"/>
                    <a:pt x="1385761" y="1454608"/>
                  </a:cubicBezTo>
                  <a:cubicBezTo>
                    <a:pt x="1387090" y="1459927"/>
                    <a:pt x="1388952" y="1465779"/>
                    <a:pt x="1391878" y="1471630"/>
                  </a:cubicBezTo>
                  <a:lnTo>
                    <a:pt x="1454381" y="1463385"/>
                  </a:lnTo>
                  <a:cubicBezTo>
                    <a:pt x="1454381" y="1463385"/>
                    <a:pt x="1473797" y="1476950"/>
                    <a:pt x="1484702" y="1479609"/>
                  </a:cubicBezTo>
                  <a:cubicBezTo>
                    <a:pt x="1495607" y="1482269"/>
                    <a:pt x="1554919" y="1504079"/>
                    <a:pt x="1554919" y="1504079"/>
                  </a:cubicBezTo>
                  <a:lnTo>
                    <a:pt x="1632051" y="1503547"/>
                  </a:lnTo>
                  <a:lnTo>
                    <a:pt x="1641094" y="1491844"/>
                  </a:lnTo>
                  <a:lnTo>
                    <a:pt x="1683650" y="1491844"/>
                  </a:lnTo>
                  <a:cubicBezTo>
                    <a:pt x="1683650" y="1491844"/>
                    <a:pt x="1710779" y="1518175"/>
                    <a:pt x="1714502" y="1519505"/>
                  </a:cubicBezTo>
                  <a:cubicBezTo>
                    <a:pt x="1718492" y="1520835"/>
                    <a:pt x="1731791" y="1533070"/>
                    <a:pt x="1731791" y="1540783"/>
                  </a:cubicBezTo>
                  <a:cubicBezTo>
                    <a:pt x="1731791" y="1548496"/>
                    <a:pt x="1734982" y="1554880"/>
                    <a:pt x="1741366" y="1558071"/>
                  </a:cubicBezTo>
                  <a:cubicBezTo>
                    <a:pt x="1747749" y="1561263"/>
                    <a:pt x="1769825" y="1575359"/>
                    <a:pt x="1773016" y="1574029"/>
                  </a:cubicBezTo>
                  <a:cubicBezTo>
                    <a:pt x="1776208" y="1572700"/>
                    <a:pt x="1782591" y="1548230"/>
                    <a:pt x="1794294" y="1549028"/>
                  </a:cubicBezTo>
                  <a:cubicBezTo>
                    <a:pt x="1805997" y="1549560"/>
                    <a:pt x="1837382" y="1558603"/>
                    <a:pt x="1842701" y="1576689"/>
                  </a:cubicBezTo>
                  <a:cubicBezTo>
                    <a:pt x="1847755" y="1594775"/>
                    <a:pt x="1863181" y="1609404"/>
                    <a:pt x="1868501" y="1613394"/>
                  </a:cubicBezTo>
                  <a:cubicBezTo>
                    <a:pt x="1873554" y="1617383"/>
                    <a:pt x="1871160" y="1628288"/>
                    <a:pt x="1874884" y="1634139"/>
                  </a:cubicBezTo>
                  <a:cubicBezTo>
                    <a:pt x="1878608" y="1639991"/>
                    <a:pt x="1878076" y="1650896"/>
                    <a:pt x="1882597" y="1650896"/>
                  </a:cubicBezTo>
                  <a:cubicBezTo>
                    <a:pt x="1887119" y="1650896"/>
                    <a:pt x="1910258" y="1664992"/>
                    <a:pt x="1920631" y="1664460"/>
                  </a:cubicBezTo>
                  <a:cubicBezTo>
                    <a:pt x="1923823" y="1664194"/>
                    <a:pt x="1927812" y="1666056"/>
                    <a:pt x="1931802" y="1668716"/>
                  </a:cubicBezTo>
                  <a:cubicBezTo>
                    <a:pt x="1933132" y="1647172"/>
                    <a:pt x="1910790" y="1643448"/>
                    <a:pt x="1923823" y="1633607"/>
                  </a:cubicBezTo>
                  <a:cubicBezTo>
                    <a:pt x="1938983" y="1622171"/>
                    <a:pt x="1923291" y="1612596"/>
                    <a:pt x="1930472" y="1607808"/>
                  </a:cubicBezTo>
                  <a:cubicBezTo>
                    <a:pt x="1937653" y="1603021"/>
                    <a:pt x="1950420" y="1598233"/>
                    <a:pt x="1950420" y="1591052"/>
                  </a:cubicBezTo>
                  <a:cubicBezTo>
                    <a:pt x="1950420" y="1583871"/>
                    <a:pt x="1957069" y="1583871"/>
                    <a:pt x="1966644" y="1584934"/>
                  </a:cubicBezTo>
                  <a:cubicBezTo>
                    <a:pt x="1976219" y="1585998"/>
                    <a:pt x="1994306" y="1569242"/>
                    <a:pt x="1993242" y="1562593"/>
                  </a:cubicBezTo>
                  <a:cubicBezTo>
                    <a:pt x="1992178" y="1555943"/>
                    <a:pt x="1995103" y="1554880"/>
                    <a:pt x="2006540" y="1557273"/>
                  </a:cubicBezTo>
                  <a:cubicBezTo>
                    <a:pt x="2017977" y="1559667"/>
                    <a:pt x="2016115" y="1543975"/>
                    <a:pt x="2023297" y="1546368"/>
                  </a:cubicBezTo>
                  <a:cubicBezTo>
                    <a:pt x="2030478" y="1548762"/>
                    <a:pt x="2036595" y="1553018"/>
                    <a:pt x="2037127" y="1547698"/>
                  </a:cubicBezTo>
                  <a:cubicBezTo>
                    <a:pt x="2037659" y="1542379"/>
                    <a:pt x="2044840" y="1543443"/>
                    <a:pt x="2050426" y="1550624"/>
                  </a:cubicBezTo>
                  <a:cubicBezTo>
                    <a:pt x="2055745" y="1557805"/>
                    <a:pt x="2071438" y="1559667"/>
                    <a:pt x="2072767" y="1551156"/>
                  </a:cubicBezTo>
                  <a:cubicBezTo>
                    <a:pt x="2074097" y="1542645"/>
                    <a:pt x="2083140" y="1551156"/>
                    <a:pt x="2090854" y="1559667"/>
                  </a:cubicBezTo>
                  <a:cubicBezTo>
                    <a:pt x="2098567" y="1568178"/>
                    <a:pt x="2102290" y="1565784"/>
                    <a:pt x="2113727" y="1566316"/>
                  </a:cubicBezTo>
                  <a:cubicBezTo>
                    <a:pt x="2125164" y="1566848"/>
                    <a:pt x="2125164" y="1563923"/>
                    <a:pt x="2125696" y="1556741"/>
                  </a:cubicBezTo>
                  <a:cubicBezTo>
                    <a:pt x="2126228" y="1549560"/>
                    <a:pt x="2138463" y="1572434"/>
                    <a:pt x="2149900" y="1573498"/>
                  </a:cubicBezTo>
                  <a:cubicBezTo>
                    <a:pt x="2161336" y="1574828"/>
                    <a:pt x="2152293" y="1566316"/>
                    <a:pt x="2143782" y="1559667"/>
                  </a:cubicBezTo>
                  <a:cubicBezTo>
                    <a:pt x="2135271" y="1553018"/>
                    <a:pt x="2145644" y="1550092"/>
                    <a:pt x="2138463" y="1544507"/>
                  </a:cubicBezTo>
                  <a:cubicBezTo>
                    <a:pt x="2131281" y="1539187"/>
                    <a:pt x="2147506" y="1531740"/>
                    <a:pt x="2161868" y="1532538"/>
                  </a:cubicBezTo>
                  <a:cubicBezTo>
                    <a:pt x="2176231" y="1533070"/>
                    <a:pt x="2175699" y="1536793"/>
                    <a:pt x="2181284" y="1528282"/>
                  </a:cubicBezTo>
                  <a:cubicBezTo>
                    <a:pt x="2186604" y="1519771"/>
                    <a:pt x="2192189" y="1528282"/>
                    <a:pt x="2192189" y="1535463"/>
                  </a:cubicBezTo>
                  <a:cubicBezTo>
                    <a:pt x="2192189" y="1542645"/>
                    <a:pt x="2215595" y="1531208"/>
                    <a:pt x="2228361" y="1531208"/>
                  </a:cubicBezTo>
                  <a:cubicBezTo>
                    <a:pt x="2241128" y="1531208"/>
                    <a:pt x="2252565" y="1542113"/>
                    <a:pt x="2253629" y="1549294"/>
                  </a:cubicBezTo>
                  <a:cubicBezTo>
                    <a:pt x="2254959" y="1556475"/>
                    <a:pt x="2263204" y="1560199"/>
                    <a:pt x="2272247" y="1552220"/>
                  </a:cubicBezTo>
                  <a:cubicBezTo>
                    <a:pt x="2281290" y="1544241"/>
                    <a:pt x="2289003" y="1535463"/>
                    <a:pt x="2297514" y="1543709"/>
                  </a:cubicBezTo>
                  <a:cubicBezTo>
                    <a:pt x="2306025" y="1552220"/>
                    <a:pt x="2314271" y="1563657"/>
                    <a:pt x="2324644" y="1573764"/>
                  </a:cubicBezTo>
                  <a:cubicBezTo>
                    <a:pt x="2335016" y="1584137"/>
                    <a:pt x="2319856" y="1596637"/>
                    <a:pt x="2325175" y="1604616"/>
                  </a:cubicBezTo>
                  <a:cubicBezTo>
                    <a:pt x="2330495" y="1612330"/>
                    <a:pt x="2324644" y="1623234"/>
                    <a:pt x="2336612" y="1631746"/>
                  </a:cubicBezTo>
                  <a:cubicBezTo>
                    <a:pt x="2348581" y="1640257"/>
                    <a:pt x="2337942" y="1657545"/>
                    <a:pt x="2347517" y="1659939"/>
                  </a:cubicBezTo>
                  <a:cubicBezTo>
                    <a:pt x="2357092" y="1662332"/>
                    <a:pt x="2365071" y="1677493"/>
                    <a:pt x="2366135" y="1683344"/>
                  </a:cubicBezTo>
                  <a:cubicBezTo>
                    <a:pt x="2367465" y="1689462"/>
                    <a:pt x="2385551" y="1697175"/>
                    <a:pt x="2386615" y="1687068"/>
                  </a:cubicBezTo>
                  <a:cubicBezTo>
                    <a:pt x="2387679" y="1676695"/>
                    <a:pt x="2397520" y="1664726"/>
                    <a:pt x="2398584" y="1655151"/>
                  </a:cubicBezTo>
                  <a:cubicBezTo>
                    <a:pt x="2399914" y="1645576"/>
                    <a:pt x="2391403" y="1611266"/>
                    <a:pt x="2383423" y="1600361"/>
                  </a:cubicBezTo>
                  <a:cubicBezTo>
                    <a:pt x="2375444" y="1589456"/>
                    <a:pt x="2385285" y="1587062"/>
                    <a:pt x="2375710" y="1574561"/>
                  </a:cubicBezTo>
                  <a:cubicBezTo>
                    <a:pt x="2366135" y="1561795"/>
                    <a:pt x="2360018" y="1539719"/>
                    <a:pt x="2360550" y="1521633"/>
                  </a:cubicBezTo>
                  <a:cubicBezTo>
                    <a:pt x="2361082" y="1503547"/>
                    <a:pt x="2382359" y="1474024"/>
                    <a:pt x="2392467" y="1464981"/>
                  </a:cubicBezTo>
                  <a:cubicBezTo>
                    <a:pt x="2402573" y="1455938"/>
                    <a:pt x="2414276" y="1460725"/>
                    <a:pt x="2416670" y="1451150"/>
                  </a:cubicBezTo>
                  <a:cubicBezTo>
                    <a:pt x="2419064" y="1441575"/>
                    <a:pt x="2431830" y="1429341"/>
                    <a:pt x="2439012" y="1429341"/>
                  </a:cubicBezTo>
                  <a:cubicBezTo>
                    <a:pt x="2446193" y="1429341"/>
                    <a:pt x="2454172" y="1431202"/>
                    <a:pt x="2455236" y="1423223"/>
                  </a:cubicBezTo>
                  <a:cubicBezTo>
                    <a:pt x="2456300" y="1415244"/>
                    <a:pt x="2468535" y="1405669"/>
                    <a:pt x="2484227" y="1403275"/>
                  </a:cubicBezTo>
                  <a:cubicBezTo>
                    <a:pt x="2499919" y="1400881"/>
                    <a:pt x="2490876" y="1392370"/>
                    <a:pt x="2486621" y="1385189"/>
                  </a:cubicBezTo>
                  <a:cubicBezTo>
                    <a:pt x="2482365" y="1378008"/>
                    <a:pt x="2490344" y="1370827"/>
                    <a:pt x="2493270" y="1375614"/>
                  </a:cubicBezTo>
                  <a:cubicBezTo>
                    <a:pt x="2496196" y="1380402"/>
                    <a:pt x="2506037" y="1380933"/>
                    <a:pt x="2511888" y="1376944"/>
                  </a:cubicBezTo>
                  <a:cubicBezTo>
                    <a:pt x="2518005" y="1372688"/>
                    <a:pt x="2531836" y="1361251"/>
                    <a:pt x="2518537" y="1360720"/>
                  </a:cubicBezTo>
                  <a:cubicBezTo>
                    <a:pt x="2505239" y="1360188"/>
                    <a:pt x="2502313" y="1354602"/>
                    <a:pt x="2510026" y="1351676"/>
                  </a:cubicBezTo>
                  <a:cubicBezTo>
                    <a:pt x="2517740" y="1348751"/>
                    <a:pt x="2511090" y="1334122"/>
                    <a:pt x="2500451" y="1333058"/>
                  </a:cubicBezTo>
                  <a:cubicBezTo>
                    <a:pt x="2489546" y="1331729"/>
                    <a:pt x="2493270" y="1326409"/>
                    <a:pt x="2499919" y="1319760"/>
                  </a:cubicBezTo>
                  <a:cubicBezTo>
                    <a:pt x="2506569" y="1313110"/>
                    <a:pt x="2490344" y="1302206"/>
                    <a:pt x="2482365" y="1296886"/>
                  </a:cubicBezTo>
                  <a:cubicBezTo>
                    <a:pt x="2474652" y="1291567"/>
                    <a:pt x="2487153" y="1288375"/>
                    <a:pt x="2493270" y="1287311"/>
                  </a:cubicBezTo>
                  <a:cubicBezTo>
                    <a:pt x="2499387" y="1285981"/>
                    <a:pt x="2494600" y="1258320"/>
                    <a:pt x="2497526" y="1251671"/>
                  </a:cubicBezTo>
                  <a:cubicBezTo>
                    <a:pt x="2500451" y="1245022"/>
                    <a:pt x="2510824" y="1245022"/>
                    <a:pt x="2506569" y="1251671"/>
                  </a:cubicBezTo>
                  <a:cubicBezTo>
                    <a:pt x="2502313" y="1258320"/>
                    <a:pt x="2496196" y="1269225"/>
                    <a:pt x="2504175" y="1278268"/>
                  </a:cubicBezTo>
                  <a:cubicBezTo>
                    <a:pt x="2511888" y="1287311"/>
                    <a:pt x="2514548" y="1296886"/>
                    <a:pt x="2511356" y="1310717"/>
                  </a:cubicBezTo>
                  <a:cubicBezTo>
                    <a:pt x="2508430" y="1324547"/>
                    <a:pt x="2514282" y="1321090"/>
                    <a:pt x="2523325" y="1303004"/>
                  </a:cubicBezTo>
                  <a:cubicBezTo>
                    <a:pt x="2532368" y="1284917"/>
                    <a:pt x="2533698" y="1269225"/>
                    <a:pt x="2527581" y="1267363"/>
                  </a:cubicBezTo>
                  <a:cubicBezTo>
                    <a:pt x="2521463" y="1265501"/>
                    <a:pt x="2522261" y="1247415"/>
                    <a:pt x="2528644" y="1255926"/>
                  </a:cubicBezTo>
                  <a:cubicBezTo>
                    <a:pt x="2535294" y="1264438"/>
                    <a:pt x="2537687" y="1265501"/>
                    <a:pt x="2547794" y="1254597"/>
                  </a:cubicBezTo>
                  <a:cubicBezTo>
                    <a:pt x="2558167" y="1243692"/>
                    <a:pt x="2568806" y="1225074"/>
                    <a:pt x="2562157" y="1220818"/>
                  </a:cubicBezTo>
                  <a:cubicBezTo>
                    <a:pt x="2555508" y="1216562"/>
                    <a:pt x="2565083" y="1212307"/>
                    <a:pt x="2577317" y="1213105"/>
                  </a:cubicBezTo>
                  <a:cubicBezTo>
                    <a:pt x="2589286" y="1213637"/>
                    <a:pt x="2615351" y="1205924"/>
                    <a:pt x="2616947" y="1202200"/>
                  </a:cubicBezTo>
                  <a:cubicBezTo>
                    <a:pt x="2622799" y="1190497"/>
                    <a:pt x="2575456" y="1207519"/>
                    <a:pt x="2575456" y="1200870"/>
                  </a:cubicBezTo>
                  <a:cubicBezTo>
                    <a:pt x="2575456" y="1194221"/>
                    <a:pt x="2605510" y="1187571"/>
                    <a:pt x="2619341" y="1187039"/>
                  </a:cubicBezTo>
                  <a:cubicBezTo>
                    <a:pt x="2633172" y="1186508"/>
                    <a:pt x="2626522" y="1167890"/>
                    <a:pt x="2632640" y="1175603"/>
                  </a:cubicBezTo>
                  <a:cubicBezTo>
                    <a:pt x="2638757" y="1183582"/>
                    <a:pt x="2647800" y="1182252"/>
                    <a:pt x="2655513" y="1177464"/>
                  </a:cubicBezTo>
                  <a:cubicBezTo>
                    <a:pt x="2663226" y="1172677"/>
                    <a:pt x="2657375" y="1158846"/>
                    <a:pt x="2648332" y="1156453"/>
                  </a:cubicBezTo>
                  <a:cubicBezTo>
                    <a:pt x="2639289" y="1154059"/>
                    <a:pt x="2654981" y="1147942"/>
                    <a:pt x="2652056" y="1142622"/>
                  </a:cubicBezTo>
                  <a:cubicBezTo>
                    <a:pt x="2649130" y="1137303"/>
                    <a:pt x="2658173" y="1115493"/>
                    <a:pt x="2669610" y="1113099"/>
                  </a:cubicBezTo>
                  <a:cubicBezTo>
                    <a:pt x="2681047" y="1110705"/>
                    <a:pt x="2675727" y="1103524"/>
                    <a:pt x="2685302" y="1103524"/>
                  </a:cubicBezTo>
                  <a:cubicBezTo>
                    <a:pt x="2694877" y="1103524"/>
                    <a:pt x="2696739" y="1092087"/>
                    <a:pt x="2705250" y="1083576"/>
                  </a:cubicBezTo>
                  <a:cubicBezTo>
                    <a:pt x="2713761" y="1075065"/>
                    <a:pt x="2725730" y="1096875"/>
                    <a:pt x="2739028" y="1084906"/>
                  </a:cubicBezTo>
                  <a:cubicBezTo>
                    <a:pt x="2744348" y="1079853"/>
                    <a:pt x="2751795" y="1074533"/>
                    <a:pt x="2759243" y="1069746"/>
                  </a:cubicBezTo>
                  <a:cubicBezTo>
                    <a:pt x="2728656" y="1027988"/>
                    <a:pt x="2737433" y="1000593"/>
                    <a:pt x="2736635" y="99314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52" name="Freeform: Shape 351">
              <a:extLst>
                <a:ext uri="{FF2B5EF4-FFF2-40B4-BE49-F238E27FC236}">
                  <a16:creationId xmlns:a16="http://schemas.microsoft.com/office/drawing/2014/main" id="{1FFDAED8-00A5-4349-B601-A524513375E3}"/>
                </a:ext>
              </a:extLst>
            </p:cNvPr>
            <p:cNvSpPr/>
            <p:nvPr/>
          </p:nvSpPr>
          <p:spPr>
            <a:xfrm>
              <a:off x="5620658" y="4002422"/>
              <a:ext cx="296954" cy="213014"/>
            </a:xfrm>
            <a:custGeom>
              <a:avLst/>
              <a:gdLst>
                <a:gd name="connsiteX0" fmla="*/ 342012 w 344578"/>
                <a:gd name="connsiteY0" fmla="*/ 44417 h 247177"/>
                <a:gd name="connsiteX1" fmla="*/ 314085 w 344578"/>
                <a:gd name="connsiteY1" fmla="*/ 43620 h 247177"/>
                <a:gd name="connsiteX2" fmla="*/ 281902 w 344578"/>
                <a:gd name="connsiteY2" fmla="*/ 35906 h 247177"/>
                <a:gd name="connsiteX3" fmla="*/ 269136 w 344578"/>
                <a:gd name="connsiteY3" fmla="*/ 32981 h 247177"/>
                <a:gd name="connsiteX4" fmla="*/ 247592 w 344578"/>
                <a:gd name="connsiteY4" fmla="*/ 34842 h 247177"/>
                <a:gd name="connsiteX5" fmla="*/ 221261 w 344578"/>
                <a:gd name="connsiteY5" fmla="*/ 22076 h 247177"/>
                <a:gd name="connsiteX6" fmla="*/ 205834 w 344578"/>
                <a:gd name="connsiteY6" fmla="*/ 14363 h 247177"/>
                <a:gd name="connsiteX7" fmla="*/ 158757 w 344578"/>
                <a:gd name="connsiteY7" fmla="*/ 9309 h 247177"/>
                <a:gd name="connsiteX8" fmla="*/ 69124 w 344578"/>
                <a:gd name="connsiteY8" fmla="*/ 8511 h 247177"/>
                <a:gd name="connsiteX9" fmla="*/ 36144 w 344578"/>
                <a:gd name="connsiteY9" fmla="*/ 0 h 247177"/>
                <a:gd name="connsiteX10" fmla="*/ 13536 w 344578"/>
                <a:gd name="connsiteY10" fmla="*/ 14097 h 247177"/>
                <a:gd name="connsiteX11" fmla="*/ 7419 w 344578"/>
                <a:gd name="connsiteY11" fmla="*/ 33779 h 247177"/>
                <a:gd name="connsiteX12" fmla="*/ 12206 w 344578"/>
                <a:gd name="connsiteY12" fmla="*/ 60376 h 247177"/>
                <a:gd name="connsiteX13" fmla="*/ 19387 w 344578"/>
                <a:gd name="connsiteY13" fmla="*/ 57450 h 247177"/>
                <a:gd name="connsiteX14" fmla="*/ 29228 w 344578"/>
                <a:gd name="connsiteY14" fmla="*/ 58514 h 247177"/>
                <a:gd name="connsiteX15" fmla="*/ 45985 w 344578"/>
                <a:gd name="connsiteY15" fmla="*/ 62504 h 247177"/>
                <a:gd name="connsiteX16" fmla="*/ 56624 w 344578"/>
                <a:gd name="connsiteY16" fmla="*/ 62504 h 247177"/>
                <a:gd name="connsiteX17" fmla="*/ 73114 w 344578"/>
                <a:gd name="connsiteY17" fmla="*/ 65429 h 247177"/>
                <a:gd name="connsiteX18" fmla="*/ 80029 w 344578"/>
                <a:gd name="connsiteY18" fmla="*/ 76068 h 247177"/>
                <a:gd name="connsiteX19" fmla="*/ 62475 w 344578"/>
                <a:gd name="connsiteY19" fmla="*/ 91761 h 247177"/>
                <a:gd name="connsiteX20" fmla="*/ 64337 w 344578"/>
                <a:gd name="connsiteY20" fmla="*/ 117028 h 247177"/>
                <a:gd name="connsiteX21" fmla="*/ 59549 w 344578"/>
                <a:gd name="connsiteY21" fmla="*/ 135646 h 247177"/>
                <a:gd name="connsiteX22" fmla="*/ 52634 w 344578"/>
                <a:gd name="connsiteY22" fmla="*/ 146285 h 247177"/>
                <a:gd name="connsiteX23" fmla="*/ 60347 w 344578"/>
                <a:gd name="connsiteY23" fmla="*/ 160913 h 247177"/>
                <a:gd name="connsiteX24" fmla="*/ 53432 w 344578"/>
                <a:gd name="connsiteY24" fmla="*/ 175542 h 247177"/>
                <a:gd name="connsiteX25" fmla="*/ 59283 w 344578"/>
                <a:gd name="connsiteY25" fmla="*/ 189373 h 247177"/>
                <a:gd name="connsiteX26" fmla="*/ 48644 w 344578"/>
                <a:gd name="connsiteY26" fmla="*/ 205863 h 247177"/>
                <a:gd name="connsiteX27" fmla="*/ 52634 w 344578"/>
                <a:gd name="connsiteY27" fmla="*/ 214640 h 247177"/>
                <a:gd name="connsiteX28" fmla="*/ 66997 w 344578"/>
                <a:gd name="connsiteY28" fmla="*/ 215704 h 247177"/>
                <a:gd name="connsiteX29" fmla="*/ 99977 w 344578"/>
                <a:gd name="connsiteY29" fmla="*/ 247089 h 247177"/>
                <a:gd name="connsiteX30" fmla="*/ 106360 w 344578"/>
                <a:gd name="connsiteY30" fmla="*/ 238311 h 247177"/>
                <a:gd name="connsiteX31" fmla="*/ 122053 w 344578"/>
                <a:gd name="connsiteY31" fmla="*/ 237513 h 247177"/>
                <a:gd name="connsiteX32" fmla="*/ 147054 w 344578"/>
                <a:gd name="connsiteY32" fmla="*/ 227939 h 247177"/>
                <a:gd name="connsiteX33" fmla="*/ 181631 w 344578"/>
                <a:gd name="connsiteY33" fmla="*/ 226609 h 247177"/>
                <a:gd name="connsiteX34" fmla="*/ 201313 w 344578"/>
                <a:gd name="connsiteY34" fmla="*/ 217034 h 247177"/>
                <a:gd name="connsiteX35" fmla="*/ 222591 w 344578"/>
                <a:gd name="connsiteY35" fmla="*/ 202671 h 247177"/>
                <a:gd name="connsiteX36" fmla="*/ 232697 w 344578"/>
                <a:gd name="connsiteY36" fmla="*/ 183521 h 247177"/>
                <a:gd name="connsiteX37" fmla="*/ 252911 w 344578"/>
                <a:gd name="connsiteY37" fmla="*/ 162509 h 247177"/>
                <a:gd name="connsiteX38" fmla="*/ 253177 w 344578"/>
                <a:gd name="connsiteY38" fmla="*/ 122879 h 247177"/>
                <a:gd name="connsiteX39" fmla="*/ 275785 w 344578"/>
                <a:gd name="connsiteY39" fmla="*/ 96282 h 247177"/>
                <a:gd name="connsiteX40" fmla="*/ 300786 w 344578"/>
                <a:gd name="connsiteY40" fmla="*/ 82983 h 247177"/>
                <a:gd name="connsiteX41" fmla="*/ 330575 w 344578"/>
                <a:gd name="connsiteY41" fmla="*/ 67291 h 247177"/>
                <a:gd name="connsiteX42" fmla="*/ 342012 w 344578"/>
                <a:gd name="connsiteY42" fmla="*/ 44417 h 247177"/>
                <a:gd name="connsiteX43" fmla="*/ 344406 w 344578"/>
                <a:gd name="connsiteY43" fmla="*/ 132188 h 247177"/>
                <a:gd name="connsiteX44" fmla="*/ 320734 w 344578"/>
                <a:gd name="connsiteY44" fmla="*/ 140168 h 247177"/>
                <a:gd name="connsiteX45" fmla="*/ 344406 w 344578"/>
                <a:gd name="connsiteY45" fmla="*/ 132188 h 24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44578" h="247177">
                  <a:moveTo>
                    <a:pt x="342012" y="44417"/>
                  </a:moveTo>
                  <a:cubicBezTo>
                    <a:pt x="332437" y="44151"/>
                    <a:pt x="321532" y="45215"/>
                    <a:pt x="314085" y="43620"/>
                  </a:cubicBezTo>
                  <a:cubicBezTo>
                    <a:pt x="305308" y="41758"/>
                    <a:pt x="286690" y="40694"/>
                    <a:pt x="281902" y="35906"/>
                  </a:cubicBezTo>
                  <a:cubicBezTo>
                    <a:pt x="277115" y="31119"/>
                    <a:pt x="269136" y="27129"/>
                    <a:pt x="269136" y="32981"/>
                  </a:cubicBezTo>
                  <a:cubicBezTo>
                    <a:pt x="269136" y="38832"/>
                    <a:pt x="255571" y="39896"/>
                    <a:pt x="247592" y="34842"/>
                  </a:cubicBezTo>
                  <a:cubicBezTo>
                    <a:pt x="239879" y="30055"/>
                    <a:pt x="227112" y="26065"/>
                    <a:pt x="221261" y="22076"/>
                  </a:cubicBezTo>
                  <a:cubicBezTo>
                    <a:pt x="218069" y="19948"/>
                    <a:pt x="211952" y="17288"/>
                    <a:pt x="205834" y="14363"/>
                  </a:cubicBezTo>
                  <a:cubicBezTo>
                    <a:pt x="197589" y="15958"/>
                    <a:pt x="174183" y="7447"/>
                    <a:pt x="158757" y="9309"/>
                  </a:cubicBezTo>
                  <a:cubicBezTo>
                    <a:pt x="142267" y="11171"/>
                    <a:pt x="89604" y="6915"/>
                    <a:pt x="69124" y="8511"/>
                  </a:cubicBezTo>
                  <a:cubicBezTo>
                    <a:pt x="48644" y="10107"/>
                    <a:pt x="47315" y="0"/>
                    <a:pt x="36144" y="0"/>
                  </a:cubicBezTo>
                  <a:cubicBezTo>
                    <a:pt x="24973" y="0"/>
                    <a:pt x="29760" y="13565"/>
                    <a:pt x="13536" y="14097"/>
                  </a:cubicBezTo>
                  <a:cubicBezTo>
                    <a:pt x="-2422" y="14628"/>
                    <a:pt x="-4018" y="24470"/>
                    <a:pt x="7419" y="33779"/>
                  </a:cubicBezTo>
                  <a:cubicBezTo>
                    <a:pt x="14068" y="39098"/>
                    <a:pt x="13270" y="50269"/>
                    <a:pt x="12206" y="60376"/>
                  </a:cubicBezTo>
                  <a:cubicBezTo>
                    <a:pt x="15664" y="60110"/>
                    <a:pt x="18058" y="59046"/>
                    <a:pt x="19387" y="57450"/>
                  </a:cubicBezTo>
                  <a:cubicBezTo>
                    <a:pt x="24175" y="51599"/>
                    <a:pt x="29228" y="52663"/>
                    <a:pt x="29228" y="58514"/>
                  </a:cubicBezTo>
                  <a:cubicBezTo>
                    <a:pt x="29228" y="64365"/>
                    <a:pt x="39867" y="62504"/>
                    <a:pt x="45985" y="62504"/>
                  </a:cubicBezTo>
                  <a:cubicBezTo>
                    <a:pt x="51836" y="62504"/>
                    <a:pt x="49974" y="67291"/>
                    <a:pt x="56624" y="62504"/>
                  </a:cubicBezTo>
                  <a:cubicBezTo>
                    <a:pt x="63539" y="57716"/>
                    <a:pt x="73114" y="59578"/>
                    <a:pt x="73114" y="65429"/>
                  </a:cubicBezTo>
                  <a:cubicBezTo>
                    <a:pt x="73114" y="71281"/>
                    <a:pt x="87742" y="68355"/>
                    <a:pt x="80029" y="76068"/>
                  </a:cubicBezTo>
                  <a:cubicBezTo>
                    <a:pt x="72316" y="83781"/>
                    <a:pt x="62475" y="85909"/>
                    <a:pt x="62475" y="91761"/>
                  </a:cubicBezTo>
                  <a:cubicBezTo>
                    <a:pt x="62475" y="97612"/>
                    <a:pt x="71252" y="110379"/>
                    <a:pt x="64337" y="117028"/>
                  </a:cubicBezTo>
                  <a:cubicBezTo>
                    <a:pt x="57421" y="123943"/>
                    <a:pt x="66199" y="135646"/>
                    <a:pt x="59549" y="135646"/>
                  </a:cubicBezTo>
                  <a:cubicBezTo>
                    <a:pt x="52634" y="135646"/>
                    <a:pt x="44921" y="138572"/>
                    <a:pt x="52634" y="146285"/>
                  </a:cubicBezTo>
                  <a:cubicBezTo>
                    <a:pt x="60347" y="153998"/>
                    <a:pt x="66464" y="160913"/>
                    <a:pt x="60347" y="160913"/>
                  </a:cubicBezTo>
                  <a:cubicBezTo>
                    <a:pt x="54496" y="160913"/>
                    <a:pt x="50506" y="172616"/>
                    <a:pt x="53432" y="175542"/>
                  </a:cubicBezTo>
                  <a:cubicBezTo>
                    <a:pt x="56358" y="178468"/>
                    <a:pt x="69922" y="187245"/>
                    <a:pt x="59283" y="189373"/>
                  </a:cubicBezTo>
                  <a:cubicBezTo>
                    <a:pt x="48644" y="191234"/>
                    <a:pt x="48644" y="200011"/>
                    <a:pt x="48644" y="205863"/>
                  </a:cubicBezTo>
                  <a:cubicBezTo>
                    <a:pt x="48644" y="207991"/>
                    <a:pt x="50506" y="211448"/>
                    <a:pt x="52634" y="214640"/>
                  </a:cubicBezTo>
                  <a:cubicBezTo>
                    <a:pt x="57688" y="213842"/>
                    <a:pt x="62475" y="213576"/>
                    <a:pt x="66997" y="215704"/>
                  </a:cubicBezTo>
                  <a:cubicBezTo>
                    <a:pt x="78167" y="221023"/>
                    <a:pt x="84817" y="248950"/>
                    <a:pt x="99977" y="247089"/>
                  </a:cubicBezTo>
                  <a:cubicBezTo>
                    <a:pt x="106360" y="246291"/>
                    <a:pt x="103169" y="241503"/>
                    <a:pt x="106360" y="238311"/>
                  </a:cubicBezTo>
                  <a:cubicBezTo>
                    <a:pt x="109552" y="235120"/>
                    <a:pt x="115669" y="237513"/>
                    <a:pt x="122053" y="237513"/>
                  </a:cubicBezTo>
                  <a:cubicBezTo>
                    <a:pt x="128436" y="237513"/>
                    <a:pt x="131628" y="228204"/>
                    <a:pt x="147054" y="227939"/>
                  </a:cubicBezTo>
                  <a:cubicBezTo>
                    <a:pt x="162215" y="227672"/>
                    <a:pt x="172056" y="226343"/>
                    <a:pt x="181631" y="226609"/>
                  </a:cubicBezTo>
                  <a:cubicBezTo>
                    <a:pt x="191206" y="227141"/>
                    <a:pt x="198919" y="223683"/>
                    <a:pt x="201313" y="217034"/>
                  </a:cubicBezTo>
                  <a:cubicBezTo>
                    <a:pt x="203706" y="210118"/>
                    <a:pt x="211685" y="204267"/>
                    <a:pt x="222591" y="202671"/>
                  </a:cubicBezTo>
                  <a:cubicBezTo>
                    <a:pt x="233495" y="201075"/>
                    <a:pt x="231900" y="189904"/>
                    <a:pt x="232697" y="183521"/>
                  </a:cubicBezTo>
                  <a:cubicBezTo>
                    <a:pt x="233495" y="177138"/>
                    <a:pt x="251581" y="167563"/>
                    <a:pt x="252911" y="162509"/>
                  </a:cubicBezTo>
                  <a:cubicBezTo>
                    <a:pt x="254241" y="157722"/>
                    <a:pt x="242538" y="139104"/>
                    <a:pt x="253177" y="122879"/>
                  </a:cubicBezTo>
                  <a:cubicBezTo>
                    <a:pt x="264082" y="106389"/>
                    <a:pt x="275785" y="105591"/>
                    <a:pt x="275785" y="96282"/>
                  </a:cubicBezTo>
                  <a:cubicBezTo>
                    <a:pt x="275785" y="87771"/>
                    <a:pt x="286956" y="84579"/>
                    <a:pt x="300786" y="82983"/>
                  </a:cubicBezTo>
                  <a:cubicBezTo>
                    <a:pt x="314351" y="81388"/>
                    <a:pt x="318872" y="72079"/>
                    <a:pt x="330575" y="67291"/>
                  </a:cubicBezTo>
                  <a:cubicBezTo>
                    <a:pt x="340416" y="63036"/>
                    <a:pt x="343874" y="55854"/>
                    <a:pt x="342012" y="44417"/>
                  </a:cubicBezTo>
                  <a:close/>
                  <a:moveTo>
                    <a:pt x="344406" y="132188"/>
                  </a:moveTo>
                  <a:cubicBezTo>
                    <a:pt x="342278" y="118624"/>
                    <a:pt x="314883" y="136178"/>
                    <a:pt x="320734" y="140168"/>
                  </a:cubicBezTo>
                  <a:cubicBezTo>
                    <a:pt x="332703" y="148413"/>
                    <a:pt x="346268" y="146019"/>
                    <a:pt x="344406" y="13218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53" name="Freeform: Shape 352">
              <a:extLst>
                <a:ext uri="{FF2B5EF4-FFF2-40B4-BE49-F238E27FC236}">
                  <a16:creationId xmlns:a16="http://schemas.microsoft.com/office/drawing/2014/main" id="{06C8A667-ECB0-466B-8B24-82B3396BB027}"/>
                </a:ext>
              </a:extLst>
            </p:cNvPr>
            <p:cNvSpPr/>
            <p:nvPr/>
          </p:nvSpPr>
          <p:spPr>
            <a:xfrm>
              <a:off x="6141164" y="3910024"/>
              <a:ext cx="78631" cy="43347"/>
            </a:xfrm>
            <a:custGeom>
              <a:avLst/>
              <a:gdLst>
                <a:gd name="connsiteX0" fmla="*/ 279 w 91241"/>
                <a:gd name="connsiteY0" fmla="*/ 44448 h 50299"/>
                <a:gd name="connsiteX1" fmla="*/ 17567 w 91241"/>
                <a:gd name="connsiteY1" fmla="*/ 42320 h 50299"/>
                <a:gd name="connsiteX2" fmla="*/ 22354 w 91241"/>
                <a:gd name="connsiteY2" fmla="*/ 50299 h 50299"/>
                <a:gd name="connsiteX3" fmla="*/ 41504 w 91241"/>
                <a:gd name="connsiteY3" fmla="*/ 46575 h 50299"/>
                <a:gd name="connsiteX4" fmla="*/ 58260 w 91241"/>
                <a:gd name="connsiteY4" fmla="*/ 47107 h 50299"/>
                <a:gd name="connsiteX5" fmla="*/ 67835 w 91241"/>
                <a:gd name="connsiteY5" fmla="*/ 35139 h 50299"/>
                <a:gd name="connsiteX6" fmla="*/ 74485 w 91241"/>
                <a:gd name="connsiteY6" fmla="*/ 21840 h 50299"/>
                <a:gd name="connsiteX7" fmla="*/ 91241 w 91241"/>
                <a:gd name="connsiteY7" fmla="*/ 10403 h 50299"/>
                <a:gd name="connsiteX8" fmla="*/ 84592 w 91241"/>
                <a:gd name="connsiteY8" fmla="*/ 30 h 50299"/>
                <a:gd name="connsiteX9" fmla="*/ 65974 w 91241"/>
                <a:gd name="connsiteY9" fmla="*/ 6148 h 50299"/>
                <a:gd name="connsiteX10" fmla="*/ 42568 w 91241"/>
                <a:gd name="connsiteY10" fmla="*/ 14659 h 50299"/>
                <a:gd name="connsiteX11" fmla="*/ 12513 w 91241"/>
                <a:gd name="connsiteY11" fmla="*/ 9339 h 50299"/>
                <a:gd name="connsiteX12" fmla="*/ 1609 w 91241"/>
                <a:gd name="connsiteY12" fmla="*/ 8541 h 50299"/>
                <a:gd name="connsiteX13" fmla="*/ 279 w 91241"/>
                <a:gd name="connsiteY13" fmla="*/ 44448 h 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41" h="50299">
                  <a:moveTo>
                    <a:pt x="279" y="44448"/>
                  </a:moveTo>
                  <a:cubicBezTo>
                    <a:pt x="6662" y="41788"/>
                    <a:pt x="14109" y="40724"/>
                    <a:pt x="17567" y="42320"/>
                  </a:cubicBezTo>
                  <a:cubicBezTo>
                    <a:pt x="20758" y="43650"/>
                    <a:pt x="21822" y="46841"/>
                    <a:pt x="22354" y="50299"/>
                  </a:cubicBezTo>
                  <a:cubicBezTo>
                    <a:pt x="27940" y="49501"/>
                    <a:pt x="38047" y="47905"/>
                    <a:pt x="41504" y="46575"/>
                  </a:cubicBezTo>
                  <a:cubicBezTo>
                    <a:pt x="46292" y="44714"/>
                    <a:pt x="57197" y="50831"/>
                    <a:pt x="58260" y="47107"/>
                  </a:cubicBezTo>
                  <a:cubicBezTo>
                    <a:pt x="59590" y="43384"/>
                    <a:pt x="63048" y="35139"/>
                    <a:pt x="67835" y="35139"/>
                  </a:cubicBezTo>
                  <a:cubicBezTo>
                    <a:pt x="72623" y="35139"/>
                    <a:pt x="69697" y="22372"/>
                    <a:pt x="74485" y="21840"/>
                  </a:cubicBezTo>
                  <a:cubicBezTo>
                    <a:pt x="79272" y="21308"/>
                    <a:pt x="91241" y="10403"/>
                    <a:pt x="91241" y="10403"/>
                  </a:cubicBezTo>
                  <a:cubicBezTo>
                    <a:pt x="91241" y="10403"/>
                    <a:pt x="86453" y="828"/>
                    <a:pt x="84592" y="30"/>
                  </a:cubicBezTo>
                  <a:cubicBezTo>
                    <a:pt x="82730" y="-502"/>
                    <a:pt x="76879" y="6148"/>
                    <a:pt x="65974" y="6148"/>
                  </a:cubicBezTo>
                  <a:cubicBezTo>
                    <a:pt x="55069" y="6148"/>
                    <a:pt x="47356" y="14659"/>
                    <a:pt x="42568" y="14659"/>
                  </a:cubicBezTo>
                  <a:cubicBezTo>
                    <a:pt x="37781" y="14659"/>
                    <a:pt x="22620" y="9871"/>
                    <a:pt x="12513" y="9339"/>
                  </a:cubicBezTo>
                  <a:cubicBezTo>
                    <a:pt x="8790" y="9073"/>
                    <a:pt x="5066" y="8807"/>
                    <a:pt x="1609" y="8541"/>
                  </a:cubicBezTo>
                  <a:cubicBezTo>
                    <a:pt x="545" y="17584"/>
                    <a:pt x="-519" y="31681"/>
                    <a:pt x="279" y="4444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54" name="Freeform: Shape 353">
              <a:extLst>
                <a:ext uri="{FF2B5EF4-FFF2-40B4-BE49-F238E27FC236}">
                  <a16:creationId xmlns:a16="http://schemas.microsoft.com/office/drawing/2014/main" id="{077013ED-13C0-4B30-8770-9F1CABC68DEC}"/>
                </a:ext>
              </a:extLst>
            </p:cNvPr>
            <p:cNvSpPr/>
            <p:nvPr/>
          </p:nvSpPr>
          <p:spPr>
            <a:xfrm>
              <a:off x="6303457" y="4058351"/>
              <a:ext cx="148300" cy="185454"/>
            </a:xfrm>
            <a:custGeom>
              <a:avLst/>
              <a:gdLst>
                <a:gd name="connsiteX0" fmla="*/ 169691 w 172084"/>
                <a:gd name="connsiteY0" fmla="*/ 0 h 215197"/>
                <a:gd name="connsiteX1" fmla="*/ 156658 w 172084"/>
                <a:gd name="connsiteY1" fmla="*/ 6383 h 215197"/>
                <a:gd name="connsiteX2" fmla="*/ 146285 w 172084"/>
                <a:gd name="connsiteY2" fmla="*/ 12767 h 215197"/>
                <a:gd name="connsiteX3" fmla="*/ 117294 w 172084"/>
                <a:gd name="connsiteY3" fmla="*/ 7979 h 215197"/>
                <a:gd name="connsiteX4" fmla="*/ 80856 w 172084"/>
                <a:gd name="connsiteY4" fmla="*/ 7447 h 215197"/>
                <a:gd name="connsiteX5" fmla="*/ 80324 w 172084"/>
                <a:gd name="connsiteY5" fmla="*/ 8777 h 215197"/>
                <a:gd name="connsiteX6" fmla="*/ 55056 w 172084"/>
                <a:gd name="connsiteY6" fmla="*/ 20480 h 215197"/>
                <a:gd name="connsiteX7" fmla="*/ 42556 w 172084"/>
                <a:gd name="connsiteY7" fmla="*/ 28193 h 215197"/>
                <a:gd name="connsiteX8" fmla="*/ 23938 w 172084"/>
                <a:gd name="connsiteY8" fmla="*/ 30587 h 215197"/>
                <a:gd name="connsiteX9" fmla="*/ 14363 w 172084"/>
                <a:gd name="connsiteY9" fmla="*/ 46279 h 215197"/>
                <a:gd name="connsiteX10" fmla="*/ 7713 w 172084"/>
                <a:gd name="connsiteY10" fmla="*/ 56652 h 215197"/>
                <a:gd name="connsiteX11" fmla="*/ 0 w 172084"/>
                <a:gd name="connsiteY11" fmla="*/ 71281 h 215197"/>
                <a:gd name="connsiteX12" fmla="*/ 1330 w 172084"/>
                <a:gd name="connsiteY12" fmla="*/ 71813 h 215197"/>
                <a:gd name="connsiteX13" fmla="*/ 15692 w 172084"/>
                <a:gd name="connsiteY13" fmla="*/ 94952 h 215197"/>
                <a:gd name="connsiteX14" fmla="*/ 34842 w 172084"/>
                <a:gd name="connsiteY14" fmla="*/ 101335 h 215197"/>
                <a:gd name="connsiteX15" fmla="*/ 59312 w 172084"/>
                <a:gd name="connsiteY15" fmla="*/ 110113 h 215197"/>
                <a:gd name="connsiteX16" fmla="*/ 30321 w 172084"/>
                <a:gd name="connsiteY16" fmla="*/ 112506 h 215197"/>
                <a:gd name="connsiteX17" fmla="*/ 35906 w 172084"/>
                <a:gd name="connsiteY17" fmla="*/ 135380 h 215197"/>
                <a:gd name="connsiteX18" fmla="*/ 50003 w 172084"/>
                <a:gd name="connsiteY18" fmla="*/ 154264 h 215197"/>
                <a:gd name="connsiteX19" fmla="*/ 75270 w 172084"/>
                <a:gd name="connsiteY19" fmla="*/ 166233 h 215197"/>
                <a:gd name="connsiteX20" fmla="*/ 70483 w 172084"/>
                <a:gd name="connsiteY20" fmla="*/ 138838 h 215197"/>
                <a:gd name="connsiteX21" fmla="*/ 89367 w 172084"/>
                <a:gd name="connsiteY21" fmla="*/ 138040 h 215197"/>
                <a:gd name="connsiteX22" fmla="*/ 76866 w 172084"/>
                <a:gd name="connsiteY22" fmla="*/ 127135 h 215197"/>
                <a:gd name="connsiteX23" fmla="*/ 86441 w 172084"/>
                <a:gd name="connsiteY23" fmla="*/ 121815 h 215197"/>
                <a:gd name="connsiteX24" fmla="*/ 106123 w 172084"/>
                <a:gd name="connsiteY24" fmla="*/ 119422 h 215197"/>
                <a:gd name="connsiteX25" fmla="*/ 97346 w 172084"/>
                <a:gd name="connsiteY25" fmla="*/ 97346 h 215197"/>
                <a:gd name="connsiteX26" fmla="*/ 74738 w 172084"/>
                <a:gd name="connsiteY26" fmla="*/ 98144 h 215197"/>
                <a:gd name="connsiteX27" fmla="*/ 83515 w 172084"/>
                <a:gd name="connsiteY27" fmla="*/ 83781 h 215197"/>
                <a:gd name="connsiteX28" fmla="*/ 61440 w 172084"/>
                <a:gd name="connsiteY28" fmla="*/ 53195 h 215197"/>
                <a:gd name="connsiteX29" fmla="*/ 75536 w 172084"/>
                <a:gd name="connsiteY29" fmla="*/ 45481 h 215197"/>
                <a:gd name="connsiteX30" fmla="*/ 97346 w 172084"/>
                <a:gd name="connsiteY30" fmla="*/ 48673 h 215197"/>
                <a:gd name="connsiteX31" fmla="*/ 102665 w 172084"/>
                <a:gd name="connsiteY31" fmla="*/ 28193 h 215197"/>
                <a:gd name="connsiteX32" fmla="*/ 119156 w 172084"/>
                <a:gd name="connsiteY32" fmla="*/ 33512 h 215197"/>
                <a:gd name="connsiteX33" fmla="*/ 139636 w 172084"/>
                <a:gd name="connsiteY33" fmla="*/ 23406 h 215197"/>
                <a:gd name="connsiteX34" fmla="*/ 157988 w 172084"/>
                <a:gd name="connsiteY34" fmla="*/ 32183 h 215197"/>
                <a:gd name="connsiteX35" fmla="*/ 164371 w 172084"/>
                <a:gd name="connsiteY35" fmla="*/ 22874 h 215197"/>
                <a:gd name="connsiteX36" fmla="*/ 172084 w 172084"/>
                <a:gd name="connsiteY36" fmla="*/ 10107 h 215197"/>
                <a:gd name="connsiteX37" fmla="*/ 169691 w 172084"/>
                <a:gd name="connsiteY37" fmla="*/ 0 h 215197"/>
                <a:gd name="connsiteX38" fmla="*/ 147083 w 172084"/>
                <a:gd name="connsiteY38" fmla="*/ 202671 h 215197"/>
                <a:gd name="connsiteX39" fmla="*/ 103995 w 172084"/>
                <a:gd name="connsiteY39" fmla="*/ 197883 h 215197"/>
                <a:gd name="connsiteX40" fmla="*/ 87505 w 172084"/>
                <a:gd name="connsiteY40" fmla="*/ 204799 h 215197"/>
                <a:gd name="connsiteX41" fmla="*/ 127135 w 172084"/>
                <a:gd name="connsiteY41" fmla="*/ 215172 h 215197"/>
                <a:gd name="connsiteX42" fmla="*/ 163839 w 172084"/>
                <a:gd name="connsiteY42" fmla="*/ 204001 h 215197"/>
                <a:gd name="connsiteX43" fmla="*/ 147083 w 172084"/>
                <a:gd name="connsiteY43" fmla="*/ 202671 h 21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2084" h="215197">
                  <a:moveTo>
                    <a:pt x="169691" y="0"/>
                  </a:moveTo>
                  <a:cubicBezTo>
                    <a:pt x="163573" y="532"/>
                    <a:pt x="155328" y="2926"/>
                    <a:pt x="156658" y="6383"/>
                  </a:cubicBezTo>
                  <a:cubicBezTo>
                    <a:pt x="158254" y="10373"/>
                    <a:pt x="152668" y="12767"/>
                    <a:pt x="146285" y="12767"/>
                  </a:cubicBezTo>
                  <a:cubicBezTo>
                    <a:pt x="146285" y="12767"/>
                    <a:pt x="123677" y="11171"/>
                    <a:pt x="117294" y="7979"/>
                  </a:cubicBezTo>
                  <a:cubicBezTo>
                    <a:pt x="112507" y="5585"/>
                    <a:pt x="90962" y="6649"/>
                    <a:pt x="80856" y="7447"/>
                  </a:cubicBezTo>
                  <a:cubicBezTo>
                    <a:pt x="80856" y="7713"/>
                    <a:pt x="80590" y="8245"/>
                    <a:pt x="80324" y="8777"/>
                  </a:cubicBezTo>
                  <a:cubicBezTo>
                    <a:pt x="77930" y="12501"/>
                    <a:pt x="58514" y="22342"/>
                    <a:pt x="55056" y="20480"/>
                  </a:cubicBezTo>
                  <a:cubicBezTo>
                    <a:pt x="51333" y="18618"/>
                    <a:pt x="49737" y="26597"/>
                    <a:pt x="42556" y="28193"/>
                  </a:cubicBezTo>
                  <a:cubicBezTo>
                    <a:pt x="35374" y="30055"/>
                    <a:pt x="24469" y="27661"/>
                    <a:pt x="23938" y="30587"/>
                  </a:cubicBezTo>
                  <a:cubicBezTo>
                    <a:pt x="23406" y="33512"/>
                    <a:pt x="18618" y="42024"/>
                    <a:pt x="14363" y="46279"/>
                  </a:cubicBezTo>
                  <a:cubicBezTo>
                    <a:pt x="10107" y="50535"/>
                    <a:pt x="13830" y="55322"/>
                    <a:pt x="7713" y="56652"/>
                  </a:cubicBezTo>
                  <a:cubicBezTo>
                    <a:pt x="3724" y="57450"/>
                    <a:pt x="2128" y="64897"/>
                    <a:pt x="0" y="71281"/>
                  </a:cubicBezTo>
                  <a:cubicBezTo>
                    <a:pt x="532" y="71547"/>
                    <a:pt x="798" y="71813"/>
                    <a:pt x="1330" y="71813"/>
                  </a:cubicBezTo>
                  <a:cubicBezTo>
                    <a:pt x="10107" y="74472"/>
                    <a:pt x="17022" y="85111"/>
                    <a:pt x="15692" y="94952"/>
                  </a:cubicBezTo>
                  <a:cubicBezTo>
                    <a:pt x="14628" y="105059"/>
                    <a:pt x="28459" y="108517"/>
                    <a:pt x="34842" y="101335"/>
                  </a:cubicBezTo>
                  <a:cubicBezTo>
                    <a:pt x="41226" y="94154"/>
                    <a:pt x="59312" y="105325"/>
                    <a:pt x="59312" y="110113"/>
                  </a:cubicBezTo>
                  <a:cubicBezTo>
                    <a:pt x="59312" y="114900"/>
                    <a:pt x="40960" y="104793"/>
                    <a:pt x="30321" y="112506"/>
                  </a:cubicBezTo>
                  <a:cubicBezTo>
                    <a:pt x="19948" y="120219"/>
                    <a:pt x="38300" y="127401"/>
                    <a:pt x="35906" y="135380"/>
                  </a:cubicBezTo>
                  <a:cubicBezTo>
                    <a:pt x="33512" y="143359"/>
                    <a:pt x="40694" y="154530"/>
                    <a:pt x="50003" y="154264"/>
                  </a:cubicBezTo>
                  <a:cubicBezTo>
                    <a:pt x="59312" y="153998"/>
                    <a:pt x="69685" y="169158"/>
                    <a:pt x="75270" y="166233"/>
                  </a:cubicBezTo>
                  <a:cubicBezTo>
                    <a:pt x="80856" y="163307"/>
                    <a:pt x="68355" y="142029"/>
                    <a:pt x="70483" y="138838"/>
                  </a:cubicBezTo>
                  <a:cubicBezTo>
                    <a:pt x="72611" y="135646"/>
                    <a:pt x="83781" y="144423"/>
                    <a:pt x="89367" y="138040"/>
                  </a:cubicBezTo>
                  <a:cubicBezTo>
                    <a:pt x="94952" y="131656"/>
                    <a:pt x="85377" y="126869"/>
                    <a:pt x="76866" y="127135"/>
                  </a:cubicBezTo>
                  <a:cubicBezTo>
                    <a:pt x="68355" y="127667"/>
                    <a:pt x="76334" y="115964"/>
                    <a:pt x="86441" y="121815"/>
                  </a:cubicBezTo>
                  <a:cubicBezTo>
                    <a:pt x="96548" y="127933"/>
                    <a:pt x="101335" y="120219"/>
                    <a:pt x="106123" y="119422"/>
                  </a:cubicBezTo>
                  <a:cubicBezTo>
                    <a:pt x="110910" y="118624"/>
                    <a:pt x="112240" y="101335"/>
                    <a:pt x="97346" y="97346"/>
                  </a:cubicBezTo>
                  <a:cubicBezTo>
                    <a:pt x="82451" y="93356"/>
                    <a:pt x="84579" y="108251"/>
                    <a:pt x="74738" y="98144"/>
                  </a:cubicBezTo>
                  <a:cubicBezTo>
                    <a:pt x="65163" y="88037"/>
                    <a:pt x="83515" y="92292"/>
                    <a:pt x="83515" y="83781"/>
                  </a:cubicBezTo>
                  <a:cubicBezTo>
                    <a:pt x="83515" y="75270"/>
                    <a:pt x="68621" y="63301"/>
                    <a:pt x="61440" y="53195"/>
                  </a:cubicBezTo>
                  <a:cubicBezTo>
                    <a:pt x="54258" y="43087"/>
                    <a:pt x="71547" y="38300"/>
                    <a:pt x="75536" y="45481"/>
                  </a:cubicBezTo>
                  <a:cubicBezTo>
                    <a:pt x="79526" y="52663"/>
                    <a:pt x="90431" y="51599"/>
                    <a:pt x="97346" y="48673"/>
                  </a:cubicBezTo>
                  <a:cubicBezTo>
                    <a:pt x="104261" y="45747"/>
                    <a:pt x="90165" y="32981"/>
                    <a:pt x="102665" y="28193"/>
                  </a:cubicBezTo>
                  <a:cubicBezTo>
                    <a:pt x="115166" y="23406"/>
                    <a:pt x="115166" y="31917"/>
                    <a:pt x="119156" y="33512"/>
                  </a:cubicBezTo>
                  <a:cubicBezTo>
                    <a:pt x="123145" y="35108"/>
                    <a:pt x="126869" y="23406"/>
                    <a:pt x="139636" y="23406"/>
                  </a:cubicBezTo>
                  <a:cubicBezTo>
                    <a:pt x="146285" y="23406"/>
                    <a:pt x="152136" y="27927"/>
                    <a:pt x="157988" y="32183"/>
                  </a:cubicBezTo>
                  <a:cubicBezTo>
                    <a:pt x="161445" y="28193"/>
                    <a:pt x="164371" y="26065"/>
                    <a:pt x="164371" y="22874"/>
                  </a:cubicBezTo>
                  <a:cubicBezTo>
                    <a:pt x="164371" y="18618"/>
                    <a:pt x="172084" y="16756"/>
                    <a:pt x="172084" y="10107"/>
                  </a:cubicBezTo>
                  <a:cubicBezTo>
                    <a:pt x="171818" y="7447"/>
                    <a:pt x="170488" y="3458"/>
                    <a:pt x="169691" y="0"/>
                  </a:cubicBezTo>
                  <a:close/>
                  <a:moveTo>
                    <a:pt x="147083" y="202671"/>
                  </a:moveTo>
                  <a:cubicBezTo>
                    <a:pt x="140700" y="198947"/>
                    <a:pt x="111708" y="205065"/>
                    <a:pt x="103995" y="197883"/>
                  </a:cubicBezTo>
                  <a:cubicBezTo>
                    <a:pt x="96282" y="190702"/>
                    <a:pt x="80856" y="203469"/>
                    <a:pt x="87505" y="204799"/>
                  </a:cubicBezTo>
                  <a:cubicBezTo>
                    <a:pt x="97080" y="206395"/>
                    <a:pt x="111708" y="214906"/>
                    <a:pt x="127135" y="215172"/>
                  </a:cubicBezTo>
                  <a:cubicBezTo>
                    <a:pt x="142827" y="215704"/>
                    <a:pt x="164105" y="207990"/>
                    <a:pt x="163839" y="204001"/>
                  </a:cubicBezTo>
                  <a:cubicBezTo>
                    <a:pt x="163307" y="200011"/>
                    <a:pt x="153466" y="206395"/>
                    <a:pt x="147083" y="202671"/>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55" name="Freeform: Shape 354">
              <a:extLst>
                <a:ext uri="{FF2B5EF4-FFF2-40B4-BE49-F238E27FC236}">
                  <a16:creationId xmlns:a16="http://schemas.microsoft.com/office/drawing/2014/main" id="{E871867F-1905-4858-BE78-AD66E912A615}"/>
                </a:ext>
              </a:extLst>
            </p:cNvPr>
            <p:cNvSpPr/>
            <p:nvPr/>
          </p:nvSpPr>
          <p:spPr>
            <a:xfrm>
              <a:off x="6583179" y="4221843"/>
              <a:ext cx="54274" cy="30730"/>
            </a:xfrm>
            <a:custGeom>
              <a:avLst/>
              <a:gdLst>
                <a:gd name="connsiteX0" fmla="*/ 42990 w 62978"/>
                <a:gd name="connsiteY0" fmla="*/ 24395 h 35658"/>
                <a:gd name="connsiteX1" fmla="*/ 57353 w 62978"/>
                <a:gd name="connsiteY1" fmla="*/ 7107 h 35658"/>
                <a:gd name="connsiteX2" fmla="*/ 56820 w 62978"/>
                <a:gd name="connsiteY2" fmla="*/ 1787 h 35658"/>
                <a:gd name="connsiteX3" fmla="*/ 18254 w 62978"/>
                <a:gd name="connsiteY3" fmla="*/ 13490 h 35658"/>
                <a:gd name="connsiteX4" fmla="*/ 5754 w 62978"/>
                <a:gd name="connsiteY4" fmla="*/ 32906 h 35658"/>
                <a:gd name="connsiteX5" fmla="*/ 42990 w 62978"/>
                <a:gd name="connsiteY5" fmla="*/ 24395 h 3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78" h="35658">
                  <a:moveTo>
                    <a:pt x="42990" y="24395"/>
                  </a:moveTo>
                  <a:cubicBezTo>
                    <a:pt x="42192" y="19873"/>
                    <a:pt x="48309" y="10830"/>
                    <a:pt x="57353" y="7107"/>
                  </a:cubicBezTo>
                  <a:cubicBezTo>
                    <a:pt x="66662" y="3649"/>
                    <a:pt x="62938" y="-3266"/>
                    <a:pt x="56820" y="1787"/>
                  </a:cubicBezTo>
                  <a:cubicBezTo>
                    <a:pt x="50704" y="7107"/>
                    <a:pt x="36341" y="12692"/>
                    <a:pt x="18254" y="13490"/>
                  </a:cubicBezTo>
                  <a:cubicBezTo>
                    <a:pt x="169" y="14288"/>
                    <a:pt x="-5417" y="26256"/>
                    <a:pt x="5754" y="32906"/>
                  </a:cubicBezTo>
                  <a:cubicBezTo>
                    <a:pt x="20382" y="41151"/>
                    <a:pt x="43788" y="28650"/>
                    <a:pt x="42990" y="2439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56" name="Freeform: Shape 355">
              <a:extLst>
                <a:ext uri="{FF2B5EF4-FFF2-40B4-BE49-F238E27FC236}">
                  <a16:creationId xmlns:a16="http://schemas.microsoft.com/office/drawing/2014/main" id="{DB941DEA-C34B-4FBB-80E8-A2315660A4BF}"/>
                </a:ext>
              </a:extLst>
            </p:cNvPr>
            <p:cNvSpPr/>
            <p:nvPr/>
          </p:nvSpPr>
          <p:spPr>
            <a:xfrm>
              <a:off x="5269911" y="3243849"/>
              <a:ext cx="248674" cy="120729"/>
            </a:xfrm>
            <a:custGeom>
              <a:avLst/>
              <a:gdLst>
                <a:gd name="connsiteX0" fmla="*/ 244727 w 288555"/>
                <a:gd name="connsiteY0" fmla="*/ 101464 h 140091"/>
                <a:gd name="connsiteX1" fmla="*/ 266536 w 288555"/>
                <a:gd name="connsiteY1" fmla="*/ 84176 h 140091"/>
                <a:gd name="connsiteX2" fmla="*/ 287548 w 288555"/>
                <a:gd name="connsiteY2" fmla="*/ 64228 h 140091"/>
                <a:gd name="connsiteX3" fmla="*/ 273452 w 288555"/>
                <a:gd name="connsiteY3" fmla="*/ 41620 h 140091"/>
                <a:gd name="connsiteX4" fmla="*/ 258557 w 288555"/>
                <a:gd name="connsiteY4" fmla="*/ 28321 h 140091"/>
                <a:gd name="connsiteX5" fmla="*/ 253770 w 288555"/>
                <a:gd name="connsiteY5" fmla="*/ 11565 h 140091"/>
                <a:gd name="connsiteX6" fmla="*/ 235152 w 288555"/>
                <a:gd name="connsiteY6" fmla="*/ 12895 h 140091"/>
                <a:gd name="connsiteX7" fmla="*/ 209086 w 288555"/>
                <a:gd name="connsiteY7" fmla="*/ 394 h 140091"/>
                <a:gd name="connsiteX8" fmla="*/ 205895 w 288555"/>
                <a:gd name="connsiteY8" fmla="*/ 16884 h 140091"/>
                <a:gd name="connsiteX9" fmla="*/ 189936 w 288555"/>
                <a:gd name="connsiteY9" fmla="*/ 18214 h 140091"/>
                <a:gd name="connsiteX10" fmla="*/ 179031 w 288555"/>
                <a:gd name="connsiteY10" fmla="*/ 18480 h 140091"/>
                <a:gd name="connsiteX11" fmla="*/ 163339 w 288555"/>
                <a:gd name="connsiteY11" fmla="*/ 20874 h 140091"/>
                <a:gd name="connsiteX12" fmla="*/ 149242 w 288555"/>
                <a:gd name="connsiteY12" fmla="*/ 16087 h 140091"/>
                <a:gd name="connsiteX13" fmla="*/ 131156 w 288555"/>
                <a:gd name="connsiteY13" fmla="*/ 28587 h 140091"/>
                <a:gd name="connsiteX14" fmla="*/ 120252 w 288555"/>
                <a:gd name="connsiteY14" fmla="*/ 23002 h 140091"/>
                <a:gd name="connsiteX15" fmla="*/ 107751 w 288555"/>
                <a:gd name="connsiteY15" fmla="*/ 31513 h 140091"/>
                <a:gd name="connsiteX16" fmla="*/ 104027 w 288555"/>
                <a:gd name="connsiteY16" fmla="*/ 44014 h 140091"/>
                <a:gd name="connsiteX17" fmla="*/ 86207 w 288555"/>
                <a:gd name="connsiteY17" fmla="*/ 51993 h 140091"/>
                <a:gd name="connsiteX18" fmla="*/ 79026 w 288555"/>
                <a:gd name="connsiteY18" fmla="*/ 30183 h 140091"/>
                <a:gd name="connsiteX19" fmla="*/ 37534 w 288555"/>
                <a:gd name="connsiteY19" fmla="*/ 2788 h 140091"/>
                <a:gd name="connsiteX20" fmla="*/ 41523 w 288555"/>
                <a:gd name="connsiteY20" fmla="*/ 17948 h 140091"/>
                <a:gd name="connsiteX21" fmla="*/ 31417 w 288555"/>
                <a:gd name="connsiteY21" fmla="*/ 17150 h 140091"/>
                <a:gd name="connsiteX22" fmla="*/ 13596 w 288555"/>
                <a:gd name="connsiteY22" fmla="*/ 24066 h 140091"/>
                <a:gd name="connsiteX23" fmla="*/ 32 w 288555"/>
                <a:gd name="connsiteY23" fmla="*/ 42152 h 140091"/>
                <a:gd name="connsiteX24" fmla="*/ 26097 w 288555"/>
                <a:gd name="connsiteY24" fmla="*/ 48535 h 140091"/>
                <a:gd name="connsiteX25" fmla="*/ 59078 w 288555"/>
                <a:gd name="connsiteY25" fmla="*/ 48535 h 140091"/>
                <a:gd name="connsiteX26" fmla="*/ 53758 w 288555"/>
                <a:gd name="connsiteY26" fmla="*/ 61834 h 140091"/>
                <a:gd name="connsiteX27" fmla="*/ 39662 w 288555"/>
                <a:gd name="connsiteY27" fmla="*/ 69547 h 140091"/>
                <a:gd name="connsiteX28" fmla="*/ 8809 w 288555"/>
                <a:gd name="connsiteY28" fmla="*/ 78058 h 140091"/>
                <a:gd name="connsiteX29" fmla="*/ 48173 w 288555"/>
                <a:gd name="connsiteY29" fmla="*/ 78856 h 140091"/>
                <a:gd name="connsiteX30" fmla="*/ 57748 w 288555"/>
                <a:gd name="connsiteY30" fmla="*/ 88963 h 140091"/>
                <a:gd name="connsiteX31" fmla="*/ 65727 w 288555"/>
                <a:gd name="connsiteY31" fmla="*/ 98272 h 140091"/>
                <a:gd name="connsiteX32" fmla="*/ 56418 w 288555"/>
                <a:gd name="connsiteY32" fmla="*/ 110773 h 140091"/>
                <a:gd name="connsiteX33" fmla="*/ 42853 w 288555"/>
                <a:gd name="connsiteY33" fmla="*/ 119550 h 140091"/>
                <a:gd name="connsiteX34" fmla="*/ 77430 w 288555"/>
                <a:gd name="connsiteY34" fmla="*/ 118220 h 140091"/>
                <a:gd name="connsiteX35" fmla="*/ 126901 w 288555"/>
                <a:gd name="connsiteY35" fmla="*/ 137902 h 140091"/>
                <a:gd name="connsiteX36" fmla="*/ 173978 w 288555"/>
                <a:gd name="connsiteY36" fmla="*/ 126997 h 140091"/>
                <a:gd name="connsiteX37" fmla="*/ 207756 w 288555"/>
                <a:gd name="connsiteY37" fmla="*/ 115826 h 140091"/>
                <a:gd name="connsiteX38" fmla="*/ 244727 w 288555"/>
                <a:gd name="connsiteY38" fmla="*/ 101464 h 14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8555" h="140091">
                  <a:moveTo>
                    <a:pt x="244727" y="101464"/>
                  </a:moveTo>
                  <a:cubicBezTo>
                    <a:pt x="260419" y="100666"/>
                    <a:pt x="259887" y="83378"/>
                    <a:pt x="266536" y="84176"/>
                  </a:cubicBezTo>
                  <a:cubicBezTo>
                    <a:pt x="272920" y="84973"/>
                    <a:pt x="283293" y="72207"/>
                    <a:pt x="287548" y="64228"/>
                  </a:cubicBezTo>
                  <a:cubicBezTo>
                    <a:pt x="291538" y="56248"/>
                    <a:pt x="283027" y="41620"/>
                    <a:pt x="273452" y="41620"/>
                  </a:cubicBezTo>
                  <a:cubicBezTo>
                    <a:pt x="263877" y="41620"/>
                    <a:pt x="256695" y="33907"/>
                    <a:pt x="258557" y="28321"/>
                  </a:cubicBezTo>
                  <a:cubicBezTo>
                    <a:pt x="260685" y="22736"/>
                    <a:pt x="253238" y="15555"/>
                    <a:pt x="253770" y="11565"/>
                  </a:cubicBezTo>
                  <a:cubicBezTo>
                    <a:pt x="254301" y="7575"/>
                    <a:pt x="241801" y="11033"/>
                    <a:pt x="235152" y="12895"/>
                  </a:cubicBezTo>
                  <a:cubicBezTo>
                    <a:pt x="228768" y="14491"/>
                    <a:pt x="215204" y="-2798"/>
                    <a:pt x="209086" y="394"/>
                  </a:cubicBezTo>
                  <a:cubicBezTo>
                    <a:pt x="202969" y="3586"/>
                    <a:pt x="207490" y="12097"/>
                    <a:pt x="205895" y="16884"/>
                  </a:cubicBezTo>
                  <a:cubicBezTo>
                    <a:pt x="204299" y="21672"/>
                    <a:pt x="189936" y="12363"/>
                    <a:pt x="189936" y="18214"/>
                  </a:cubicBezTo>
                  <a:cubicBezTo>
                    <a:pt x="189936" y="23800"/>
                    <a:pt x="183819" y="24598"/>
                    <a:pt x="179031" y="18480"/>
                  </a:cubicBezTo>
                  <a:cubicBezTo>
                    <a:pt x="174244" y="12363"/>
                    <a:pt x="163073" y="16087"/>
                    <a:pt x="163339" y="20874"/>
                  </a:cubicBezTo>
                  <a:cubicBezTo>
                    <a:pt x="163605" y="25662"/>
                    <a:pt x="158551" y="21672"/>
                    <a:pt x="149242" y="16087"/>
                  </a:cubicBezTo>
                  <a:cubicBezTo>
                    <a:pt x="139933" y="10501"/>
                    <a:pt x="130358" y="22470"/>
                    <a:pt x="131156" y="28587"/>
                  </a:cubicBezTo>
                  <a:cubicBezTo>
                    <a:pt x="131954" y="34705"/>
                    <a:pt x="127965" y="36300"/>
                    <a:pt x="120252" y="23002"/>
                  </a:cubicBezTo>
                  <a:cubicBezTo>
                    <a:pt x="112538" y="9703"/>
                    <a:pt x="103761" y="24066"/>
                    <a:pt x="107751" y="31513"/>
                  </a:cubicBezTo>
                  <a:cubicBezTo>
                    <a:pt x="111740" y="38694"/>
                    <a:pt x="110144" y="47471"/>
                    <a:pt x="104027" y="44014"/>
                  </a:cubicBezTo>
                  <a:cubicBezTo>
                    <a:pt x="97910" y="40290"/>
                    <a:pt x="89931" y="46407"/>
                    <a:pt x="86207" y="51993"/>
                  </a:cubicBezTo>
                  <a:cubicBezTo>
                    <a:pt x="82483" y="57578"/>
                    <a:pt x="69717" y="35502"/>
                    <a:pt x="79026" y="30183"/>
                  </a:cubicBezTo>
                  <a:cubicBezTo>
                    <a:pt x="88335" y="24864"/>
                    <a:pt x="49769" y="2788"/>
                    <a:pt x="37534" y="2788"/>
                  </a:cubicBezTo>
                  <a:cubicBezTo>
                    <a:pt x="25565" y="2788"/>
                    <a:pt x="33544" y="11565"/>
                    <a:pt x="41523" y="17948"/>
                  </a:cubicBezTo>
                  <a:cubicBezTo>
                    <a:pt x="49503" y="24332"/>
                    <a:pt x="35938" y="22736"/>
                    <a:pt x="31417" y="17150"/>
                  </a:cubicBezTo>
                  <a:cubicBezTo>
                    <a:pt x="26895" y="11565"/>
                    <a:pt x="18650" y="15821"/>
                    <a:pt x="13596" y="24066"/>
                  </a:cubicBezTo>
                  <a:cubicBezTo>
                    <a:pt x="8809" y="32045"/>
                    <a:pt x="830" y="36566"/>
                    <a:pt x="32" y="42152"/>
                  </a:cubicBezTo>
                  <a:cubicBezTo>
                    <a:pt x="-766" y="47737"/>
                    <a:pt x="13596" y="53855"/>
                    <a:pt x="26097" y="48535"/>
                  </a:cubicBezTo>
                  <a:cubicBezTo>
                    <a:pt x="38598" y="43216"/>
                    <a:pt x="52694" y="42418"/>
                    <a:pt x="59078" y="48535"/>
                  </a:cubicBezTo>
                  <a:cubicBezTo>
                    <a:pt x="65461" y="54653"/>
                    <a:pt x="47375" y="57046"/>
                    <a:pt x="53758" y="61834"/>
                  </a:cubicBezTo>
                  <a:cubicBezTo>
                    <a:pt x="60142" y="66621"/>
                    <a:pt x="55088" y="70611"/>
                    <a:pt x="39662" y="69547"/>
                  </a:cubicBezTo>
                  <a:cubicBezTo>
                    <a:pt x="24501" y="68483"/>
                    <a:pt x="5883" y="72739"/>
                    <a:pt x="8809" y="78058"/>
                  </a:cubicBezTo>
                  <a:cubicBezTo>
                    <a:pt x="11735" y="83378"/>
                    <a:pt x="47641" y="73537"/>
                    <a:pt x="48173" y="78856"/>
                  </a:cubicBezTo>
                  <a:cubicBezTo>
                    <a:pt x="48705" y="84176"/>
                    <a:pt x="48173" y="92953"/>
                    <a:pt x="57748" y="88963"/>
                  </a:cubicBezTo>
                  <a:cubicBezTo>
                    <a:pt x="67323" y="84973"/>
                    <a:pt x="60940" y="96144"/>
                    <a:pt x="65727" y="98272"/>
                  </a:cubicBezTo>
                  <a:cubicBezTo>
                    <a:pt x="70515" y="100400"/>
                    <a:pt x="69451" y="109975"/>
                    <a:pt x="56418" y="110773"/>
                  </a:cubicBezTo>
                  <a:cubicBezTo>
                    <a:pt x="43651" y="111571"/>
                    <a:pt x="37268" y="114230"/>
                    <a:pt x="42853" y="119550"/>
                  </a:cubicBezTo>
                  <a:cubicBezTo>
                    <a:pt x="49769" y="126465"/>
                    <a:pt x="63865" y="121412"/>
                    <a:pt x="77430" y="118220"/>
                  </a:cubicBezTo>
                  <a:cubicBezTo>
                    <a:pt x="90995" y="115028"/>
                    <a:pt x="110676" y="131519"/>
                    <a:pt x="126901" y="137902"/>
                  </a:cubicBezTo>
                  <a:cubicBezTo>
                    <a:pt x="142859" y="144285"/>
                    <a:pt x="170786" y="135508"/>
                    <a:pt x="173978" y="126997"/>
                  </a:cubicBezTo>
                  <a:cubicBezTo>
                    <a:pt x="177169" y="118486"/>
                    <a:pt x="198979" y="121678"/>
                    <a:pt x="207756" y="115826"/>
                  </a:cubicBezTo>
                  <a:cubicBezTo>
                    <a:pt x="217065" y="109443"/>
                    <a:pt x="229034" y="102262"/>
                    <a:pt x="244727" y="10146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57" name="Freeform: Shape 356">
              <a:extLst>
                <a:ext uri="{FF2B5EF4-FFF2-40B4-BE49-F238E27FC236}">
                  <a16:creationId xmlns:a16="http://schemas.microsoft.com/office/drawing/2014/main" id="{3E24C488-2216-43CF-971A-8D500EC04B48}"/>
                </a:ext>
              </a:extLst>
            </p:cNvPr>
            <p:cNvSpPr/>
            <p:nvPr/>
          </p:nvSpPr>
          <p:spPr>
            <a:xfrm>
              <a:off x="5594607" y="3652439"/>
              <a:ext cx="98570" cy="116186"/>
            </a:xfrm>
            <a:custGeom>
              <a:avLst/>
              <a:gdLst>
                <a:gd name="connsiteX0" fmla="*/ 107333 w 114378"/>
                <a:gd name="connsiteY0" fmla="*/ 41730 h 134820"/>
                <a:gd name="connsiteX1" fmla="*/ 98290 w 114378"/>
                <a:gd name="connsiteY1" fmla="*/ 33485 h 134820"/>
                <a:gd name="connsiteX2" fmla="*/ 82598 w 114378"/>
                <a:gd name="connsiteY2" fmla="*/ 38272 h 134820"/>
                <a:gd name="connsiteX3" fmla="*/ 65575 w 114378"/>
                <a:gd name="connsiteY3" fmla="*/ 34549 h 134820"/>
                <a:gd name="connsiteX4" fmla="*/ 71693 w 114378"/>
                <a:gd name="connsiteY4" fmla="*/ 18856 h 134820"/>
                <a:gd name="connsiteX5" fmla="*/ 79140 w 114378"/>
                <a:gd name="connsiteY5" fmla="*/ 3430 h 134820"/>
                <a:gd name="connsiteX6" fmla="*/ 75682 w 114378"/>
                <a:gd name="connsiteY6" fmla="*/ 2898 h 134820"/>
                <a:gd name="connsiteX7" fmla="*/ 48287 w 114378"/>
                <a:gd name="connsiteY7" fmla="*/ 8483 h 134820"/>
                <a:gd name="connsiteX8" fmla="*/ 61054 w 114378"/>
                <a:gd name="connsiteY8" fmla="*/ 21250 h 134820"/>
                <a:gd name="connsiteX9" fmla="*/ 38978 w 114378"/>
                <a:gd name="connsiteY9" fmla="*/ 32421 h 134820"/>
                <a:gd name="connsiteX10" fmla="*/ 9987 w 114378"/>
                <a:gd name="connsiteY10" fmla="*/ 32953 h 134820"/>
                <a:gd name="connsiteX11" fmla="*/ 13179 w 114378"/>
                <a:gd name="connsiteY11" fmla="*/ 53433 h 134820"/>
                <a:gd name="connsiteX12" fmla="*/ 25679 w 114378"/>
                <a:gd name="connsiteY12" fmla="*/ 72583 h 134820"/>
                <a:gd name="connsiteX13" fmla="*/ 18498 w 114378"/>
                <a:gd name="connsiteY13" fmla="*/ 95457 h 134820"/>
                <a:gd name="connsiteX14" fmla="*/ 412 w 114378"/>
                <a:gd name="connsiteY14" fmla="*/ 113011 h 134820"/>
                <a:gd name="connsiteX15" fmla="*/ 27275 w 114378"/>
                <a:gd name="connsiteY15" fmla="*/ 134820 h 134820"/>
                <a:gd name="connsiteX16" fmla="*/ 74352 w 114378"/>
                <a:gd name="connsiteY16" fmla="*/ 115670 h 134820"/>
                <a:gd name="connsiteX17" fmla="*/ 107599 w 114378"/>
                <a:gd name="connsiteY17" fmla="*/ 108755 h 134820"/>
                <a:gd name="connsiteX18" fmla="*/ 107599 w 114378"/>
                <a:gd name="connsiteY18" fmla="*/ 45720 h 134820"/>
                <a:gd name="connsiteX19" fmla="*/ 107333 w 114378"/>
                <a:gd name="connsiteY19" fmla="*/ 41730 h 13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78" h="134820">
                  <a:moveTo>
                    <a:pt x="107333" y="41730"/>
                  </a:moveTo>
                  <a:cubicBezTo>
                    <a:pt x="103875" y="39336"/>
                    <a:pt x="100684" y="36411"/>
                    <a:pt x="98290" y="33485"/>
                  </a:cubicBezTo>
                  <a:cubicBezTo>
                    <a:pt x="87917" y="21250"/>
                    <a:pt x="83661" y="31091"/>
                    <a:pt x="82598" y="38272"/>
                  </a:cubicBezTo>
                  <a:cubicBezTo>
                    <a:pt x="81268" y="45454"/>
                    <a:pt x="71693" y="35879"/>
                    <a:pt x="65575" y="34549"/>
                  </a:cubicBezTo>
                  <a:cubicBezTo>
                    <a:pt x="59458" y="33219"/>
                    <a:pt x="67437" y="21782"/>
                    <a:pt x="71693" y="18856"/>
                  </a:cubicBezTo>
                  <a:cubicBezTo>
                    <a:pt x="74618" y="16729"/>
                    <a:pt x="77278" y="11143"/>
                    <a:pt x="79140" y="3430"/>
                  </a:cubicBezTo>
                  <a:cubicBezTo>
                    <a:pt x="78076" y="3430"/>
                    <a:pt x="76746" y="3430"/>
                    <a:pt x="75682" y="2898"/>
                  </a:cubicBezTo>
                  <a:cubicBezTo>
                    <a:pt x="64511" y="-1623"/>
                    <a:pt x="48819" y="-1623"/>
                    <a:pt x="48287" y="8483"/>
                  </a:cubicBezTo>
                  <a:cubicBezTo>
                    <a:pt x="47755" y="18590"/>
                    <a:pt x="60788" y="14867"/>
                    <a:pt x="61054" y="21250"/>
                  </a:cubicBezTo>
                  <a:cubicBezTo>
                    <a:pt x="61586" y="27633"/>
                    <a:pt x="48287" y="26038"/>
                    <a:pt x="38978" y="32421"/>
                  </a:cubicBezTo>
                  <a:cubicBezTo>
                    <a:pt x="29669" y="38804"/>
                    <a:pt x="19562" y="27899"/>
                    <a:pt x="9987" y="32953"/>
                  </a:cubicBezTo>
                  <a:cubicBezTo>
                    <a:pt x="412" y="37740"/>
                    <a:pt x="20360" y="43326"/>
                    <a:pt x="13179" y="53433"/>
                  </a:cubicBezTo>
                  <a:cubicBezTo>
                    <a:pt x="5997" y="63540"/>
                    <a:pt x="13711" y="63008"/>
                    <a:pt x="25679" y="72583"/>
                  </a:cubicBezTo>
                  <a:cubicBezTo>
                    <a:pt x="37648" y="82158"/>
                    <a:pt x="18498" y="84552"/>
                    <a:pt x="18498" y="95457"/>
                  </a:cubicBezTo>
                  <a:cubicBezTo>
                    <a:pt x="18498" y="106361"/>
                    <a:pt x="3604" y="105829"/>
                    <a:pt x="412" y="113011"/>
                  </a:cubicBezTo>
                  <a:cubicBezTo>
                    <a:pt x="-2780" y="120192"/>
                    <a:pt x="13179" y="134820"/>
                    <a:pt x="27275" y="134820"/>
                  </a:cubicBezTo>
                  <a:cubicBezTo>
                    <a:pt x="37382" y="134820"/>
                    <a:pt x="60522" y="128437"/>
                    <a:pt x="74352" y="115670"/>
                  </a:cubicBezTo>
                  <a:cubicBezTo>
                    <a:pt x="87917" y="102904"/>
                    <a:pt x="95364" y="115138"/>
                    <a:pt x="107599" y="108755"/>
                  </a:cubicBezTo>
                  <a:cubicBezTo>
                    <a:pt x="120100" y="102372"/>
                    <a:pt x="112386" y="55295"/>
                    <a:pt x="107599" y="45720"/>
                  </a:cubicBezTo>
                  <a:cubicBezTo>
                    <a:pt x="107067" y="44124"/>
                    <a:pt x="107067" y="42794"/>
                    <a:pt x="107333" y="4173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58" name="Freeform: Shape 357">
              <a:extLst>
                <a:ext uri="{FF2B5EF4-FFF2-40B4-BE49-F238E27FC236}">
                  <a16:creationId xmlns:a16="http://schemas.microsoft.com/office/drawing/2014/main" id="{B43A51ED-1978-45A5-838D-10749283E0FA}"/>
                </a:ext>
              </a:extLst>
            </p:cNvPr>
            <p:cNvSpPr/>
            <p:nvPr/>
          </p:nvSpPr>
          <p:spPr>
            <a:xfrm>
              <a:off x="5649200" y="3461514"/>
              <a:ext cx="232292" cy="355026"/>
            </a:xfrm>
            <a:custGeom>
              <a:avLst/>
              <a:gdLst>
                <a:gd name="connsiteX0" fmla="*/ 49835 w 269546"/>
                <a:gd name="connsiteY0" fmla="*/ 219655 h 411964"/>
                <a:gd name="connsiteX1" fmla="*/ 15791 w 269546"/>
                <a:gd name="connsiteY1" fmla="*/ 224975 h 411964"/>
                <a:gd name="connsiteX2" fmla="*/ 8343 w 269546"/>
                <a:gd name="connsiteY2" fmla="*/ 240401 h 411964"/>
                <a:gd name="connsiteX3" fmla="*/ 2226 w 269546"/>
                <a:gd name="connsiteY3" fmla="*/ 256094 h 411964"/>
                <a:gd name="connsiteX4" fmla="*/ 19248 w 269546"/>
                <a:gd name="connsiteY4" fmla="*/ 259817 h 411964"/>
                <a:gd name="connsiteX5" fmla="*/ 34940 w 269546"/>
                <a:gd name="connsiteY5" fmla="*/ 255030 h 411964"/>
                <a:gd name="connsiteX6" fmla="*/ 43984 w 269546"/>
                <a:gd name="connsiteY6" fmla="*/ 263275 h 411964"/>
                <a:gd name="connsiteX7" fmla="*/ 64996 w 269546"/>
                <a:gd name="connsiteY7" fmla="*/ 250242 h 411964"/>
                <a:gd name="connsiteX8" fmla="*/ 49835 w 269546"/>
                <a:gd name="connsiteY8" fmla="*/ 219655 h 411964"/>
                <a:gd name="connsiteX9" fmla="*/ 269528 w 269546"/>
                <a:gd name="connsiteY9" fmla="*/ 319129 h 411964"/>
                <a:gd name="connsiteX10" fmla="*/ 241069 w 269546"/>
                <a:gd name="connsiteY10" fmla="*/ 305033 h 411964"/>
                <a:gd name="connsiteX11" fmla="*/ 227771 w 269546"/>
                <a:gd name="connsiteY11" fmla="*/ 303437 h 411964"/>
                <a:gd name="connsiteX12" fmla="*/ 227505 w 269546"/>
                <a:gd name="connsiteY12" fmla="*/ 288542 h 411964"/>
                <a:gd name="connsiteX13" fmla="*/ 218728 w 269546"/>
                <a:gd name="connsiteY13" fmla="*/ 273648 h 411964"/>
                <a:gd name="connsiteX14" fmla="*/ 198248 w 269546"/>
                <a:gd name="connsiteY14" fmla="*/ 240667 h 411964"/>
                <a:gd name="connsiteX15" fmla="*/ 180162 w 269546"/>
                <a:gd name="connsiteY15" fmla="*/ 207687 h 411964"/>
                <a:gd name="connsiteX16" fmla="*/ 162075 w 269546"/>
                <a:gd name="connsiteY16" fmla="*/ 194122 h 411964"/>
                <a:gd name="connsiteX17" fmla="*/ 137606 w 269546"/>
                <a:gd name="connsiteY17" fmla="*/ 190132 h 411964"/>
                <a:gd name="connsiteX18" fmla="*/ 147181 w 269546"/>
                <a:gd name="connsiteY18" fmla="*/ 172578 h 411964"/>
                <a:gd name="connsiteX19" fmla="*/ 168193 w 269546"/>
                <a:gd name="connsiteY19" fmla="*/ 125235 h 411964"/>
                <a:gd name="connsiteX20" fmla="*/ 117924 w 269546"/>
                <a:gd name="connsiteY20" fmla="*/ 122841 h 411964"/>
                <a:gd name="connsiteX21" fmla="*/ 108615 w 269546"/>
                <a:gd name="connsiteY21" fmla="*/ 114064 h 411964"/>
                <a:gd name="connsiteX22" fmla="*/ 129095 w 269546"/>
                <a:gd name="connsiteY22" fmla="*/ 91457 h 411964"/>
                <a:gd name="connsiteX23" fmla="*/ 133084 w 269546"/>
                <a:gd name="connsiteY23" fmla="*/ 75498 h 411964"/>
                <a:gd name="connsiteX24" fmla="*/ 121116 w 269546"/>
                <a:gd name="connsiteY24" fmla="*/ 86403 h 411964"/>
                <a:gd name="connsiteX25" fmla="*/ 91859 w 269546"/>
                <a:gd name="connsiteY25" fmla="*/ 86935 h 411964"/>
                <a:gd name="connsiteX26" fmla="*/ 75103 w 269546"/>
                <a:gd name="connsiteY26" fmla="*/ 109809 h 411964"/>
                <a:gd name="connsiteX27" fmla="*/ 63134 w 269546"/>
                <a:gd name="connsiteY27" fmla="*/ 128161 h 411964"/>
                <a:gd name="connsiteX28" fmla="*/ 56218 w 269546"/>
                <a:gd name="connsiteY28" fmla="*/ 135874 h 411964"/>
                <a:gd name="connsiteX29" fmla="*/ 39728 w 269546"/>
                <a:gd name="connsiteY29" fmla="*/ 129757 h 411964"/>
                <a:gd name="connsiteX30" fmla="*/ 59410 w 269546"/>
                <a:gd name="connsiteY30" fmla="*/ 145715 h 411964"/>
                <a:gd name="connsiteX31" fmla="*/ 49303 w 269546"/>
                <a:gd name="connsiteY31" fmla="*/ 165663 h 411964"/>
                <a:gd name="connsiteX32" fmla="*/ 63666 w 269546"/>
                <a:gd name="connsiteY32" fmla="*/ 180026 h 411964"/>
                <a:gd name="connsiteX33" fmla="*/ 41058 w 269546"/>
                <a:gd name="connsiteY33" fmla="*/ 196782 h 411964"/>
                <a:gd name="connsiteX34" fmla="*/ 60474 w 269546"/>
                <a:gd name="connsiteY34" fmla="*/ 189867 h 411964"/>
                <a:gd name="connsiteX35" fmla="*/ 71645 w 269546"/>
                <a:gd name="connsiteY35" fmla="*/ 206357 h 411964"/>
                <a:gd name="connsiteX36" fmla="*/ 87337 w 269546"/>
                <a:gd name="connsiteY36" fmla="*/ 185079 h 411964"/>
                <a:gd name="connsiteX37" fmla="*/ 89465 w 269546"/>
                <a:gd name="connsiteY37" fmla="*/ 203963 h 411964"/>
                <a:gd name="connsiteX38" fmla="*/ 79890 w 269546"/>
                <a:gd name="connsiteY38" fmla="*/ 231358 h 411964"/>
                <a:gd name="connsiteX39" fmla="*/ 118722 w 269546"/>
                <a:gd name="connsiteY39" fmla="*/ 227635 h 411964"/>
                <a:gd name="connsiteX40" fmla="*/ 125903 w 269546"/>
                <a:gd name="connsiteY40" fmla="*/ 235614 h 411964"/>
                <a:gd name="connsiteX41" fmla="*/ 130425 w 269546"/>
                <a:gd name="connsiteY41" fmla="*/ 252370 h 411964"/>
                <a:gd name="connsiteX42" fmla="*/ 137606 w 269546"/>
                <a:gd name="connsiteY42" fmla="*/ 262477 h 411964"/>
                <a:gd name="connsiteX43" fmla="*/ 135212 w 269546"/>
                <a:gd name="connsiteY43" fmla="*/ 286947 h 411964"/>
                <a:gd name="connsiteX44" fmla="*/ 107551 w 269546"/>
                <a:gd name="connsiteY44" fmla="*/ 288276 h 411964"/>
                <a:gd name="connsiteX45" fmla="*/ 99040 w 269546"/>
                <a:gd name="connsiteY45" fmla="*/ 292798 h 411964"/>
                <a:gd name="connsiteX46" fmla="*/ 91061 w 269546"/>
                <a:gd name="connsiteY46" fmla="*/ 309820 h 411964"/>
                <a:gd name="connsiteX47" fmla="*/ 107019 w 269546"/>
                <a:gd name="connsiteY47" fmla="*/ 320193 h 411964"/>
                <a:gd name="connsiteX48" fmla="*/ 80954 w 269546"/>
                <a:gd name="connsiteY48" fmla="*/ 338545 h 411964"/>
                <a:gd name="connsiteX49" fmla="*/ 91327 w 269546"/>
                <a:gd name="connsiteY49" fmla="*/ 349716 h 411964"/>
                <a:gd name="connsiteX50" fmla="*/ 107285 w 269546"/>
                <a:gd name="connsiteY50" fmla="*/ 353440 h 411964"/>
                <a:gd name="connsiteX51" fmla="*/ 135744 w 269546"/>
                <a:gd name="connsiteY51" fmla="*/ 357429 h 411964"/>
                <a:gd name="connsiteX52" fmla="*/ 138138 w 269546"/>
                <a:gd name="connsiteY52" fmla="*/ 364344 h 411964"/>
                <a:gd name="connsiteX53" fmla="*/ 108083 w 269546"/>
                <a:gd name="connsiteY53" fmla="*/ 368334 h 411964"/>
                <a:gd name="connsiteX54" fmla="*/ 73506 w 269546"/>
                <a:gd name="connsiteY54" fmla="*/ 410890 h 411964"/>
                <a:gd name="connsiteX55" fmla="*/ 93454 w 269546"/>
                <a:gd name="connsiteY55" fmla="*/ 399719 h 411964"/>
                <a:gd name="connsiteX56" fmla="*/ 113669 w 269546"/>
                <a:gd name="connsiteY56" fmla="*/ 403708 h 411964"/>
                <a:gd name="connsiteX57" fmla="*/ 125637 w 269546"/>
                <a:gd name="connsiteY57" fmla="*/ 391740 h 411964"/>
                <a:gd name="connsiteX58" fmla="*/ 145319 w 269546"/>
                <a:gd name="connsiteY58" fmla="*/ 389080 h 411964"/>
                <a:gd name="connsiteX59" fmla="*/ 166597 w 269546"/>
                <a:gd name="connsiteY59" fmla="*/ 382963 h 411964"/>
                <a:gd name="connsiteX60" fmla="*/ 188407 w 269546"/>
                <a:gd name="connsiteY60" fmla="*/ 388282 h 411964"/>
                <a:gd name="connsiteX61" fmla="*/ 218994 w 269546"/>
                <a:gd name="connsiteY61" fmla="*/ 382697 h 411964"/>
                <a:gd name="connsiteX62" fmla="*/ 256762 w 269546"/>
                <a:gd name="connsiteY62" fmla="*/ 367004 h 411964"/>
                <a:gd name="connsiteX63" fmla="*/ 245059 w 269546"/>
                <a:gd name="connsiteY63" fmla="*/ 361419 h 411964"/>
                <a:gd name="connsiteX64" fmla="*/ 247187 w 269546"/>
                <a:gd name="connsiteY64" fmla="*/ 345461 h 411964"/>
                <a:gd name="connsiteX65" fmla="*/ 269528 w 269546"/>
                <a:gd name="connsiteY65" fmla="*/ 319129 h 411964"/>
                <a:gd name="connsiteX66" fmla="*/ 28025 w 269546"/>
                <a:gd name="connsiteY66" fmla="*/ 117522 h 411964"/>
                <a:gd name="connsiteX67" fmla="*/ 46112 w 269546"/>
                <a:gd name="connsiteY67" fmla="*/ 93318 h 411964"/>
                <a:gd name="connsiteX68" fmla="*/ 28025 w 269546"/>
                <a:gd name="connsiteY68" fmla="*/ 117522 h 411964"/>
                <a:gd name="connsiteX69" fmla="*/ 183619 w 269546"/>
                <a:gd name="connsiteY69" fmla="*/ 30283 h 411964"/>
                <a:gd name="connsiteX70" fmla="*/ 188141 w 269546"/>
                <a:gd name="connsiteY70" fmla="*/ 228 h 411964"/>
                <a:gd name="connsiteX71" fmla="*/ 183619 w 269546"/>
                <a:gd name="connsiteY71" fmla="*/ 30283 h 41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9546" h="411964">
                  <a:moveTo>
                    <a:pt x="49835" y="219655"/>
                  </a:moveTo>
                  <a:cubicBezTo>
                    <a:pt x="39728" y="209814"/>
                    <a:pt x="26695" y="225241"/>
                    <a:pt x="15791" y="224975"/>
                  </a:cubicBezTo>
                  <a:cubicBezTo>
                    <a:pt x="13929" y="232954"/>
                    <a:pt x="11269" y="238539"/>
                    <a:pt x="8343" y="240401"/>
                  </a:cubicBezTo>
                  <a:cubicBezTo>
                    <a:pt x="4088" y="243593"/>
                    <a:pt x="-3891" y="255030"/>
                    <a:pt x="2226" y="256094"/>
                  </a:cubicBezTo>
                  <a:cubicBezTo>
                    <a:pt x="8343" y="257423"/>
                    <a:pt x="17919" y="266999"/>
                    <a:pt x="19248" y="259817"/>
                  </a:cubicBezTo>
                  <a:cubicBezTo>
                    <a:pt x="20312" y="252636"/>
                    <a:pt x="24834" y="242795"/>
                    <a:pt x="34940" y="255030"/>
                  </a:cubicBezTo>
                  <a:cubicBezTo>
                    <a:pt x="37334" y="257955"/>
                    <a:pt x="40526" y="260615"/>
                    <a:pt x="43984" y="263275"/>
                  </a:cubicBezTo>
                  <a:cubicBezTo>
                    <a:pt x="45579" y="257690"/>
                    <a:pt x="58346" y="256892"/>
                    <a:pt x="64996" y="250242"/>
                  </a:cubicBezTo>
                  <a:cubicBezTo>
                    <a:pt x="72975" y="241997"/>
                    <a:pt x="61006" y="230560"/>
                    <a:pt x="49835" y="219655"/>
                  </a:cubicBezTo>
                  <a:close/>
                  <a:moveTo>
                    <a:pt x="269528" y="319129"/>
                  </a:moveTo>
                  <a:cubicBezTo>
                    <a:pt x="270326" y="307160"/>
                    <a:pt x="243729" y="298649"/>
                    <a:pt x="241069" y="305033"/>
                  </a:cubicBezTo>
                  <a:cubicBezTo>
                    <a:pt x="238144" y="311416"/>
                    <a:pt x="232292" y="310618"/>
                    <a:pt x="227771" y="303437"/>
                  </a:cubicBezTo>
                  <a:cubicBezTo>
                    <a:pt x="223515" y="296256"/>
                    <a:pt x="231760" y="289340"/>
                    <a:pt x="227505" y="288542"/>
                  </a:cubicBezTo>
                  <a:cubicBezTo>
                    <a:pt x="222983" y="287744"/>
                    <a:pt x="217398" y="277637"/>
                    <a:pt x="218728" y="273648"/>
                  </a:cubicBezTo>
                  <a:cubicBezTo>
                    <a:pt x="220058" y="269658"/>
                    <a:pt x="211812" y="243859"/>
                    <a:pt x="198248" y="240667"/>
                  </a:cubicBezTo>
                  <a:cubicBezTo>
                    <a:pt x="184683" y="237476"/>
                    <a:pt x="182555" y="218060"/>
                    <a:pt x="180162" y="207687"/>
                  </a:cubicBezTo>
                  <a:cubicBezTo>
                    <a:pt x="177768" y="197314"/>
                    <a:pt x="168991" y="202899"/>
                    <a:pt x="162075" y="194122"/>
                  </a:cubicBezTo>
                  <a:cubicBezTo>
                    <a:pt x="155160" y="185345"/>
                    <a:pt x="143723" y="189600"/>
                    <a:pt x="137606" y="190132"/>
                  </a:cubicBezTo>
                  <a:cubicBezTo>
                    <a:pt x="131489" y="190664"/>
                    <a:pt x="137606" y="178962"/>
                    <a:pt x="147181" y="172578"/>
                  </a:cubicBezTo>
                  <a:cubicBezTo>
                    <a:pt x="156756" y="166195"/>
                    <a:pt x="168193" y="131884"/>
                    <a:pt x="168193" y="125235"/>
                  </a:cubicBezTo>
                  <a:cubicBezTo>
                    <a:pt x="168193" y="118320"/>
                    <a:pt x="125903" y="118852"/>
                    <a:pt x="117924" y="122841"/>
                  </a:cubicBezTo>
                  <a:cubicBezTo>
                    <a:pt x="109945" y="126831"/>
                    <a:pt x="101966" y="116724"/>
                    <a:pt x="108615" y="114064"/>
                  </a:cubicBezTo>
                  <a:cubicBezTo>
                    <a:pt x="115530" y="111405"/>
                    <a:pt x="129893" y="97308"/>
                    <a:pt x="129095" y="91457"/>
                  </a:cubicBezTo>
                  <a:cubicBezTo>
                    <a:pt x="128297" y="85871"/>
                    <a:pt x="139202" y="80552"/>
                    <a:pt x="133084" y="75498"/>
                  </a:cubicBezTo>
                  <a:cubicBezTo>
                    <a:pt x="126967" y="70179"/>
                    <a:pt x="126169" y="82414"/>
                    <a:pt x="121116" y="86403"/>
                  </a:cubicBezTo>
                  <a:cubicBezTo>
                    <a:pt x="115796" y="90393"/>
                    <a:pt x="104360" y="89329"/>
                    <a:pt x="91859" y="86935"/>
                  </a:cubicBezTo>
                  <a:cubicBezTo>
                    <a:pt x="79358" y="84541"/>
                    <a:pt x="74570" y="102096"/>
                    <a:pt x="75103" y="109809"/>
                  </a:cubicBezTo>
                  <a:cubicBezTo>
                    <a:pt x="75634" y="117522"/>
                    <a:pt x="60740" y="121777"/>
                    <a:pt x="63134" y="128161"/>
                  </a:cubicBezTo>
                  <a:cubicBezTo>
                    <a:pt x="65527" y="134544"/>
                    <a:pt x="60474" y="139332"/>
                    <a:pt x="56218" y="135874"/>
                  </a:cubicBezTo>
                  <a:cubicBezTo>
                    <a:pt x="52229" y="132150"/>
                    <a:pt x="47707" y="123373"/>
                    <a:pt x="39728" y="129757"/>
                  </a:cubicBezTo>
                  <a:cubicBezTo>
                    <a:pt x="31749" y="136140"/>
                    <a:pt x="49037" y="144651"/>
                    <a:pt x="59410" y="145715"/>
                  </a:cubicBezTo>
                  <a:cubicBezTo>
                    <a:pt x="69783" y="146779"/>
                    <a:pt x="51431" y="154492"/>
                    <a:pt x="49303" y="165663"/>
                  </a:cubicBezTo>
                  <a:cubicBezTo>
                    <a:pt x="47175" y="176834"/>
                    <a:pt x="62868" y="172046"/>
                    <a:pt x="63666" y="180026"/>
                  </a:cubicBezTo>
                  <a:cubicBezTo>
                    <a:pt x="64464" y="188005"/>
                    <a:pt x="41058" y="189335"/>
                    <a:pt x="41058" y="196782"/>
                  </a:cubicBezTo>
                  <a:cubicBezTo>
                    <a:pt x="41058" y="204495"/>
                    <a:pt x="54357" y="193058"/>
                    <a:pt x="60474" y="189867"/>
                  </a:cubicBezTo>
                  <a:cubicBezTo>
                    <a:pt x="66591" y="186675"/>
                    <a:pt x="57282" y="208751"/>
                    <a:pt x="71645" y="206357"/>
                  </a:cubicBezTo>
                  <a:cubicBezTo>
                    <a:pt x="86007" y="203963"/>
                    <a:pt x="82018" y="184281"/>
                    <a:pt x="87337" y="185079"/>
                  </a:cubicBezTo>
                  <a:cubicBezTo>
                    <a:pt x="92657" y="185877"/>
                    <a:pt x="84943" y="195452"/>
                    <a:pt x="89465" y="203963"/>
                  </a:cubicBezTo>
                  <a:cubicBezTo>
                    <a:pt x="93721" y="212474"/>
                    <a:pt x="79092" y="225241"/>
                    <a:pt x="79890" y="231358"/>
                  </a:cubicBezTo>
                  <a:cubicBezTo>
                    <a:pt x="80688" y="237476"/>
                    <a:pt x="109679" y="237476"/>
                    <a:pt x="118722" y="227635"/>
                  </a:cubicBezTo>
                  <a:cubicBezTo>
                    <a:pt x="128031" y="218060"/>
                    <a:pt x="132287" y="228433"/>
                    <a:pt x="125903" y="235614"/>
                  </a:cubicBezTo>
                  <a:cubicBezTo>
                    <a:pt x="119520" y="242795"/>
                    <a:pt x="122180" y="249710"/>
                    <a:pt x="130425" y="252370"/>
                  </a:cubicBezTo>
                  <a:cubicBezTo>
                    <a:pt x="138404" y="255030"/>
                    <a:pt x="141329" y="256094"/>
                    <a:pt x="137606" y="262477"/>
                  </a:cubicBezTo>
                  <a:cubicBezTo>
                    <a:pt x="133882" y="268860"/>
                    <a:pt x="137074" y="280829"/>
                    <a:pt x="135212" y="286947"/>
                  </a:cubicBezTo>
                  <a:cubicBezTo>
                    <a:pt x="133084" y="293064"/>
                    <a:pt x="108349" y="292266"/>
                    <a:pt x="107551" y="288276"/>
                  </a:cubicBezTo>
                  <a:cubicBezTo>
                    <a:pt x="106753" y="284287"/>
                    <a:pt x="96380" y="286947"/>
                    <a:pt x="99040" y="292798"/>
                  </a:cubicBezTo>
                  <a:cubicBezTo>
                    <a:pt x="101966" y="298383"/>
                    <a:pt x="90263" y="304501"/>
                    <a:pt x="91061" y="309820"/>
                  </a:cubicBezTo>
                  <a:cubicBezTo>
                    <a:pt x="91859" y="315140"/>
                    <a:pt x="106753" y="313810"/>
                    <a:pt x="107019" y="320193"/>
                  </a:cubicBezTo>
                  <a:cubicBezTo>
                    <a:pt x="107551" y="326576"/>
                    <a:pt x="96114" y="334290"/>
                    <a:pt x="80954" y="338545"/>
                  </a:cubicBezTo>
                  <a:cubicBezTo>
                    <a:pt x="65794" y="343067"/>
                    <a:pt x="84145" y="355035"/>
                    <a:pt x="91327" y="349716"/>
                  </a:cubicBezTo>
                  <a:cubicBezTo>
                    <a:pt x="98508" y="344397"/>
                    <a:pt x="96912" y="353440"/>
                    <a:pt x="107285" y="353440"/>
                  </a:cubicBezTo>
                  <a:cubicBezTo>
                    <a:pt x="117658" y="353440"/>
                    <a:pt x="124308" y="361951"/>
                    <a:pt x="135744" y="357429"/>
                  </a:cubicBezTo>
                  <a:cubicBezTo>
                    <a:pt x="147447" y="352908"/>
                    <a:pt x="146915" y="357429"/>
                    <a:pt x="138138" y="364344"/>
                  </a:cubicBezTo>
                  <a:cubicBezTo>
                    <a:pt x="129361" y="371260"/>
                    <a:pt x="116062" y="363813"/>
                    <a:pt x="108083" y="368334"/>
                  </a:cubicBezTo>
                  <a:cubicBezTo>
                    <a:pt x="100104" y="372856"/>
                    <a:pt x="67389" y="403442"/>
                    <a:pt x="73506" y="410890"/>
                  </a:cubicBezTo>
                  <a:cubicBezTo>
                    <a:pt x="77230" y="415411"/>
                    <a:pt x="82018" y="404506"/>
                    <a:pt x="93454" y="399719"/>
                  </a:cubicBezTo>
                  <a:cubicBezTo>
                    <a:pt x="105157" y="394931"/>
                    <a:pt x="107019" y="402911"/>
                    <a:pt x="113669" y="403708"/>
                  </a:cubicBezTo>
                  <a:cubicBezTo>
                    <a:pt x="120052" y="404506"/>
                    <a:pt x="120584" y="390410"/>
                    <a:pt x="125637" y="391740"/>
                  </a:cubicBezTo>
                  <a:cubicBezTo>
                    <a:pt x="130957" y="393069"/>
                    <a:pt x="135744" y="387218"/>
                    <a:pt x="145319" y="389080"/>
                  </a:cubicBezTo>
                  <a:cubicBezTo>
                    <a:pt x="154894" y="390676"/>
                    <a:pt x="161810" y="386952"/>
                    <a:pt x="166597" y="382963"/>
                  </a:cubicBezTo>
                  <a:cubicBezTo>
                    <a:pt x="171385" y="378973"/>
                    <a:pt x="184151" y="390942"/>
                    <a:pt x="188407" y="388282"/>
                  </a:cubicBezTo>
                  <a:cubicBezTo>
                    <a:pt x="192396" y="385356"/>
                    <a:pt x="209951" y="382165"/>
                    <a:pt x="218994" y="382697"/>
                  </a:cubicBezTo>
                  <a:cubicBezTo>
                    <a:pt x="227771" y="383228"/>
                    <a:pt x="250644" y="372590"/>
                    <a:pt x="256762" y="367004"/>
                  </a:cubicBezTo>
                  <a:cubicBezTo>
                    <a:pt x="262879" y="361419"/>
                    <a:pt x="253038" y="360089"/>
                    <a:pt x="245059" y="361419"/>
                  </a:cubicBezTo>
                  <a:cubicBezTo>
                    <a:pt x="237080" y="362749"/>
                    <a:pt x="238676" y="353440"/>
                    <a:pt x="247187" y="345461"/>
                  </a:cubicBezTo>
                  <a:cubicBezTo>
                    <a:pt x="255432" y="337215"/>
                    <a:pt x="268730" y="331364"/>
                    <a:pt x="269528" y="319129"/>
                  </a:cubicBezTo>
                  <a:close/>
                  <a:moveTo>
                    <a:pt x="28025" y="117522"/>
                  </a:moveTo>
                  <a:cubicBezTo>
                    <a:pt x="38930" y="116990"/>
                    <a:pt x="51431" y="98638"/>
                    <a:pt x="46112" y="93318"/>
                  </a:cubicBezTo>
                  <a:cubicBezTo>
                    <a:pt x="40792" y="88265"/>
                    <a:pt x="20046" y="117788"/>
                    <a:pt x="28025" y="117522"/>
                  </a:cubicBezTo>
                  <a:close/>
                  <a:moveTo>
                    <a:pt x="183619" y="30283"/>
                  </a:moveTo>
                  <a:cubicBezTo>
                    <a:pt x="190534" y="23368"/>
                    <a:pt x="198514" y="-2698"/>
                    <a:pt x="188141" y="228"/>
                  </a:cubicBezTo>
                  <a:cubicBezTo>
                    <a:pt x="177502" y="3154"/>
                    <a:pt x="180428" y="33475"/>
                    <a:pt x="183619" y="3028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59" name="Freeform: Shape 358">
              <a:extLst>
                <a:ext uri="{FF2B5EF4-FFF2-40B4-BE49-F238E27FC236}">
                  <a16:creationId xmlns:a16="http://schemas.microsoft.com/office/drawing/2014/main" id="{3DC853C2-A46F-42EB-8CB7-1C617936F81B}"/>
                </a:ext>
              </a:extLst>
            </p:cNvPr>
            <p:cNvSpPr/>
            <p:nvPr/>
          </p:nvSpPr>
          <p:spPr>
            <a:xfrm>
              <a:off x="6028843" y="3565615"/>
              <a:ext cx="108018" cy="103614"/>
            </a:xfrm>
            <a:custGeom>
              <a:avLst/>
              <a:gdLst>
                <a:gd name="connsiteX0" fmla="*/ 63853 w 125341"/>
                <a:gd name="connsiteY0" fmla="*/ 43803 h 120231"/>
                <a:gd name="connsiteX1" fmla="*/ 63055 w 125341"/>
                <a:gd name="connsiteY1" fmla="*/ 24919 h 120231"/>
                <a:gd name="connsiteX2" fmla="*/ 65981 w 125341"/>
                <a:gd name="connsiteY2" fmla="*/ 1513 h 120231"/>
                <a:gd name="connsiteX3" fmla="*/ 46298 w 125341"/>
                <a:gd name="connsiteY3" fmla="*/ 12418 h 120231"/>
                <a:gd name="connsiteX4" fmla="*/ 30340 w 125341"/>
                <a:gd name="connsiteY4" fmla="*/ 20929 h 120231"/>
                <a:gd name="connsiteX5" fmla="*/ 31670 w 125341"/>
                <a:gd name="connsiteY5" fmla="*/ 32898 h 120231"/>
                <a:gd name="connsiteX6" fmla="*/ 15978 w 125341"/>
                <a:gd name="connsiteY6" fmla="*/ 24919 h 120231"/>
                <a:gd name="connsiteX7" fmla="*/ 2413 w 125341"/>
                <a:gd name="connsiteY7" fmla="*/ 44601 h 120231"/>
                <a:gd name="connsiteX8" fmla="*/ 2413 w 125341"/>
                <a:gd name="connsiteY8" fmla="*/ 75453 h 120231"/>
                <a:gd name="connsiteX9" fmla="*/ 12786 w 125341"/>
                <a:gd name="connsiteY9" fmla="*/ 99125 h 120231"/>
                <a:gd name="connsiteX10" fmla="*/ 17042 w 125341"/>
                <a:gd name="connsiteY10" fmla="*/ 111094 h 120231"/>
                <a:gd name="connsiteX11" fmla="*/ 41777 w 125341"/>
                <a:gd name="connsiteY11" fmla="*/ 113488 h 120231"/>
                <a:gd name="connsiteX12" fmla="*/ 51884 w 125341"/>
                <a:gd name="connsiteY12" fmla="*/ 113222 h 120231"/>
                <a:gd name="connsiteX13" fmla="*/ 40979 w 125341"/>
                <a:gd name="connsiteY13" fmla="*/ 98593 h 120231"/>
                <a:gd name="connsiteX14" fmla="*/ 55076 w 125341"/>
                <a:gd name="connsiteY14" fmla="*/ 101519 h 120231"/>
                <a:gd name="connsiteX15" fmla="*/ 74226 w 125341"/>
                <a:gd name="connsiteY15" fmla="*/ 100987 h 120231"/>
                <a:gd name="connsiteX16" fmla="*/ 64651 w 125341"/>
                <a:gd name="connsiteY16" fmla="*/ 84231 h 120231"/>
                <a:gd name="connsiteX17" fmla="*/ 52150 w 125341"/>
                <a:gd name="connsiteY17" fmla="*/ 82635 h 120231"/>
                <a:gd name="connsiteX18" fmla="*/ 59863 w 125341"/>
                <a:gd name="connsiteY18" fmla="*/ 65879 h 120231"/>
                <a:gd name="connsiteX19" fmla="*/ 77151 w 125341"/>
                <a:gd name="connsiteY19" fmla="*/ 56570 h 120231"/>
                <a:gd name="connsiteX20" fmla="*/ 63853 w 125341"/>
                <a:gd name="connsiteY20" fmla="*/ 43803 h 120231"/>
                <a:gd name="connsiteX21" fmla="*/ 124494 w 125341"/>
                <a:gd name="connsiteY21" fmla="*/ 68272 h 120231"/>
                <a:gd name="connsiteX22" fmla="*/ 115185 w 125341"/>
                <a:gd name="connsiteY22" fmla="*/ 74656 h 120231"/>
                <a:gd name="connsiteX23" fmla="*/ 105876 w 125341"/>
                <a:gd name="connsiteY23" fmla="*/ 68272 h 120231"/>
                <a:gd name="connsiteX24" fmla="*/ 88322 w 125341"/>
                <a:gd name="connsiteY24" fmla="*/ 75985 h 120231"/>
                <a:gd name="connsiteX25" fmla="*/ 98695 w 125341"/>
                <a:gd name="connsiteY25" fmla="*/ 100987 h 120231"/>
                <a:gd name="connsiteX26" fmla="*/ 90982 w 125341"/>
                <a:gd name="connsiteY26" fmla="*/ 108168 h 120231"/>
                <a:gd name="connsiteX27" fmla="*/ 98163 w 125341"/>
                <a:gd name="connsiteY27" fmla="*/ 120137 h 120231"/>
                <a:gd name="connsiteX28" fmla="*/ 117845 w 125341"/>
                <a:gd name="connsiteY28" fmla="*/ 97529 h 120231"/>
                <a:gd name="connsiteX29" fmla="*/ 124494 w 125341"/>
                <a:gd name="connsiteY29" fmla="*/ 68272 h 12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5341" h="120231">
                  <a:moveTo>
                    <a:pt x="63853" y="43803"/>
                  </a:moveTo>
                  <a:cubicBezTo>
                    <a:pt x="59863" y="41675"/>
                    <a:pt x="58267" y="28908"/>
                    <a:pt x="63055" y="24919"/>
                  </a:cubicBezTo>
                  <a:cubicBezTo>
                    <a:pt x="67842" y="20929"/>
                    <a:pt x="69970" y="5503"/>
                    <a:pt x="65981" y="1513"/>
                  </a:cubicBezTo>
                  <a:cubicBezTo>
                    <a:pt x="61991" y="-2476"/>
                    <a:pt x="47362" y="1513"/>
                    <a:pt x="46298" y="12418"/>
                  </a:cubicBezTo>
                  <a:cubicBezTo>
                    <a:pt x="44969" y="23323"/>
                    <a:pt x="33532" y="18535"/>
                    <a:pt x="30340" y="20929"/>
                  </a:cubicBezTo>
                  <a:cubicBezTo>
                    <a:pt x="27149" y="23323"/>
                    <a:pt x="36724" y="28110"/>
                    <a:pt x="31670" y="32898"/>
                  </a:cubicBezTo>
                  <a:cubicBezTo>
                    <a:pt x="26351" y="37685"/>
                    <a:pt x="24489" y="25717"/>
                    <a:pt x="15978" y="24919"/>
                  </a:cubicBezTo>
                  <a:cubicBezTo>
                    <a:pt x="7467" y="24121"/>
                    <a:pt x="6669" y="37685"/>
                    <a:pt x="2413" y="44601"/>
                  </a:cubicBezTo>
                  <a:cubicBezTo>
                    <a:pt x="-2108" y="51516"/>
                    <a:pt x="817" y="65879"/>
                    <a:pt x="2413" y="75453"/>
                  </a:cubicBezTo>
                  <a:cubicBezTo>
                    <a:pt x="4009" y="85029"/>
                    <a:pt x="15712" y="91146"/>
                    <a:pt x="12786" y="99125"/>
                  </a:cubicBezTo>
                  <a:cubicBezTo>
                    <a:pt x="11456" y="102849"/>
                    <a:pt x="14116" y="107104"/>
                    <a:pt x="17042" y="111094"/>
                  </a:cubicBezTo>
                  <a:cubicBezTo>
                    <a:pt x="27680" y="111360"/>
                    <a:pt x="37522" y="112158"/>
                    <a:pt x="41777" y="113488"/>
                  </a:cubicBezTo>
                  <a:cubicBezTo>
                    <a:pt x="43639" y="114020"/>
                    <a:pt x="47097" y="114020"/>
                    <a:pt x="51884" y="113222"/>
                  </a:cubicBezTo>
                  <a:cubicBezTo>
                    <a:pt x="48426" y="107370"/>
                    <a:pt x="40447" y="102849"/>
                    <a:pt x="40979" y="98593"/>
                  </a:cubicBezTo>
                  <a:cubicBezTo>
                    <a:pt x="41777" y="93008"/>
                    <a:pt x="49490" y="96465"/>
                    <a:pt x="55076" y="101519"/>
                  </a:cubicBezTo>
                  <a:cubicBezTo>
                    <a:pt x="60661" y="106306"/>
                    <a:pt x="73162" y="107104"/>
                    <a:pt x="74226" y="100987"/>
                  </a:cubicBezTo>
                  <a:cubicBezTo>
                    <a:pt x="75024" y="97263"/>
                    <a:pt x="72098" y="79975"/>
                    <a:pt x="64651" y="84231"/>
                  </a:cubicBezTo>
                  <a:cubicBezTo>
                    <a:pt x="56937" y="88220"/>
                    <a:pt x="55076" y="86624"/>
                    <a:pt x="52150" y="82635"/>
                  </a:cubicBezTo>
                  <a:cubicBezTo>
                    <a:pt x="49224" y="78645"/>
                    <a:pt x="57735" y="72262"/>
                    <a:pt x="59863" y="65879"/>
                  </a:cubicBezTo>
                  <a:cubicBezTo>
                    <a:pt x="61991" y="59495"/>
                    <a:pt x="75024" y="61889"/>
                    <a:pt x="77151" y="56570"/>
                  </a:cubicBezTo>
                  <a:cubicBezTo>
                    <a:pt x="78747" y="51516"/>
                    <a:pt x="67842" y="45931"/>
                    <a:pt x="63853" y="43803"/>
                  </a:cubicBezTo>
                  <a:close/>
                  <a:moveTo>
                    <a:pt x="124494" y="68272"/>
                  </a:moveTo>
                  <a:cubicBezTo>
                    <a:pt x="121303" y="66411"/>
                    <a:pt x="118909" y="73858"/>
                    <a:pt x="115185" y="74656"/>
                  </a:cubicBezTo>
                  <a:cubicBezTo>
                    <a:pt x="111728" y="75453"/>
                    <a:pt x="107472" y="59495"/>
                    <a:pt x="105876" y="68272"/>
                  </a:cubicBezTo>
                  <a:cubicBezTo>
                    <a:pt x="104281" y="77049"/>
                    <a:pt x="96301" y="64549"/>
                    <a:pt x="88322" y="75985"/>
                  </a:cubicBezTo>
                  <a:cubicBezTo>
                    <a:pt x="80343" y="87156"/>
                    <a:pt x="93110" y="97263"/>
                    <a:pt x="98695" y="100987"/>
                  </a:cubicBezTo>
                  <a:cubicBezTo>
                    <a:pt x="104281" y="104710"/>
                    <a:pt x="98163" y="109764"/>
                    <a:pt x="90982" y="108168"/>
                  </a:cubicBezTo>
                  <a:cubicBezTo>
                    <a:pt x="83801" y="106572"/>
                    <a:pt x="88056" y="118541"/>
                    <a:pt x="98163" y="120137"/>
                  </a:cubicBezTo>
                  <a:cubicBezTo>
                    <a:pt x="108270" y="121733"/>
                    <a:pt x="118909" y="102583"/>
                    <a:pt x="117845" y="97529"/>
                  </a:cubicBezTo>
                  <a:cubicBezTo>
                    <a:pt x="117047" y="92742"/>
                    <a:pt x="128484" y="70666"/>
                    <a:pt x="124494" y="6827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60" name="Freeform: Shape 359">
              <a:extLst>
                <a:ext uri="{FF2B5EF4-FFF2-40B4-BE49-F238E27FC236}">
                  <a16:creationId xmlns:a16="http://schemas.microsoft.com/office/drawing/2014/main" id="{DABA1475-57BD-47EC-B953-4B10A8B80ADB}"/>
                </a:ext>
              </a:extLst>
            </p:cNvPr>
            <p:cNvSpPr/>
            <p:nvPr/>
          </p:nvSpPr>
          <p:spPr>
            <a:xfrm>
              <a:off x="6103541" y="3139598"/>
              <a:ext cx="291400" cy="505083"/>
            </a:xfrm>
            <a:custGeom>
              <a:avLst/>
              <a:gdLst>
                <a:gd name="connsiteX0" fmla="*/ 335175 w 338134"/>
                <a:gd name="connsiteY0" fmla="*/ 135195 h 586087"/>
                <a:gd name="connsiteX1" fmla="*/ 330122 w 338134"/>
                <a:gd name="connsiteY1" fmla="*/ 121098 h 586087"/>
                <a:gd name="connsiteX2" fmla="*/ 331451 w 338134"/>
                <a:gd name="connsiteY2" fmla="*/ 97959 h 586087"/>
                <a:gd name="connsiteX3" fmla="*/ 325068 w 338134"/>
                <a:gd name="connsiteY3" fmla="*/ 73489 h 586087"/>
                <a:gd name="connsiteX4" fmla="*/ 323738 w 338134"/>
                <a:gd name="connsiteY4" fmla="*/ 47690 h 586087"/>
                <a:gd name="connsiteX5" fmla="*/ 284906 w 338134"/>
                <a:gd name="connsiteY5" fmla="*/ 24550 h 586087"/>
                <a:gd name="connsiteX6" fmla="*/ 252724 w 338134"/>
                <a:gd name="connsiteY6" fmla="*/ 1411 h 586087"/>
                <a:gd name="connsiteX7" fmla="*/ 237297 w 338134"/>
                <a:gd name="connsiteY7" fmla="*/ 22156 h 586087"/>
                <a:gd name="connsiteX8" fmla="*/ 219211 w 338134"/>
                <a:gd name="connsiteY8" fmla="*/ 27210 h 586087"/>
                <a:gd name="connsiteX9" fmla="*/ 190752 w 338134"/>
                <a:gd name="connsiteY9" fmla="*/ 22156 h 586087"/>
                <a:gd name="connsiteX10" fmla="*/ 184368 w 338134"/>
                <a:gd name="connsiteY10" fmla="*/ 41573 h 586087"/>
                <a:gd name="connsiteX11" fmla="*/ 163623 w 338134"/>
                <a:gd name="connsiteY11" fmla="*/ 49286 h 586087"/>
                <a:gd name="connsiteX12" fmla="*/ 142877 w 338134"/>
                <a:gd name="connsiteY12" fmla="*/ 64712 h 586087"/>
                <a:gd name="connsiteX13" fmla="*/ 135164 w 338134"/>
                <a:gd name="connsiteY13" fmla="*/ 84128 h 586087"/>
                <a:gd name="connsiteX14" fmla="*/ 128780 w 338134"/>
                <a:gd name="connsiteY14" fmla="*/ 98225 h 586087"/>
                <a:gd name="connsiteX15" fmla="*/ 114684 w 338134"/>
                <a:gd name="connsiteY15" fmla="*/ 118970 h 586087"/>
                <a:gd name="connsiteX16" fmla="*/ 109630 w 338134"/>
                <a:gd name="connsiteY16" fmla="*/ 134397 h 586087"/>
                <a:gd name="connsiteX17" fmla="*/ 88884 w 338134"/>
                <a:gd name="connsiteY17" fmla="*/ 139450 h 586087"/>
                <a:gd name="connsiteX18" fmla="*/ 87554 w 338134"/>
                <a:gd name="connsiteY18" fmla="*/ 163920 h 586087"/>
                <a:gd name="connsiteX19" fmla="*/ 69468 w 338134"/>
                <a:gd name="connsiteY19" fmla="*/ 198762 h 586087"/>
                <a:gd name="connsiteX20" fmla="*/ 75852 w 338134"/>
                <a:gd name="connsiteY20" fmla="*/ 212859 h 586087"/>
                <a:gd name="connsiteX21" fmla="*/ 75852 w 338134"/>
                <a:gd name="connsiteY21" fmla="*/ 228285 h 586087"/>
                <a:gd name="connsiteX22" fmla="*/ 57766 w 338134"/>
                <a:gd name="connsiteY22" fmla="*/ 229615 h 586087"/>
                <a:gd name="connsiteX23" fmla="*/ 30637 w 338134"/>
                <a:gd name="connsiteY23" fmla="*/ 247701 h 586087"/>
                <a:gd name="connsiteX24" fmla="*/ 27977 w 338134"/>
                <a:gd name="connsiteY24" fmla="*/ 274830 h 586087"/>
                <a:gd name="connsiteX25" fmla="*/ 27977 w 338134"/>
                <a:gd name="connsiteY25" fmla="*/ 301960 h 586087"/>
                <a:gd name="connsiteX26" fmla="*/ 26647 w 338134"/>
                <a:gd name="connsiteY26" fmla="*/ 327759 h 586087"/>
                <a:gd name="connsiteX27" fmla="*/ 44733 w 338134"/>
                <a:gd name="connsiteY27" fmla="*/ 347175 h 586087"/>
                <a:gd name="connsiteX28" fmla="*/ 34360 w 338134"/>
                <a:gd name="connsiteY28" fmla="*/ 361272 h 586087"/>
                <a:gd name="connsiteX29" fmla="*/ 35690 w 338134"/>
                <a:gd name="connsiteY29" fmla="*/ 374304 h 586087"/>
                <a:gd name="connsiteX30" fmla="*/ 37020 w 338134"/>
                <a:gd name="connsiteY30" fmla="*/ 400104 h 586087"/>
                <a:gd name="connsiteX31" fmla="*/ 18934 w 338134"/>
                <a:gd name="connsiteY31" fmla="*/ 406487 h 586087"/>
                <a:gd name="connsiteX32" fmla="*/ 14944 w 338134"/>
                <a:gd name="connsiteY32" fmla="*/ 428297 h 586087"/>
                <a:gd name="connsiteX33" fmla="*/ 8561 w 338134"/>
                <a:gd name="connsiteY33" fmla="*/ 446383 h 586087"/>
                <a:gd name="connsiteX34" fmla="*/ 50 w 338134"/>
                <a:gd name="connsiteY34" fmla="*/ 445053 h 586087"/>
                <a:gd name="connsiteX35" fmla="*/ 50 w 338134"/>
                <a:gd name="connsiteY35" fmla="*/ 447713 h 586087"/>
                <a:gd name="connsiteX36" fmla="*/ 12018 w 338134"/>
                <a:gd name="connsiteY36" fmla="*/ 475108 h 586087"/>
                <a:gd name="connsiteX37" fmla="*/ 21593 w 338134"/>
                <a:gd name="connsiteY37" fmla="*/ 503301 h 586087"/>
                <a:gd name="connsiteX38" fmla="*/ 35158 w 338134"/>
                <a:gd name="connsiteY38" fmla="*/ 527770 h 586087"/>
                <a:gd name="connsiteX39" fmla="*/ 40743 w 338134"/>
                <a:gd name="connsiteY39" fmla="*/ 548250 h 586087"/>
                <a:gd name="connsiteX40" fmla="*/ 48457 w 338134"/>
                <a:gd name="connsiteY40" fmla="*/ 560751 h 586087"/>
                <a:gd name="connsiteX41" fmla="*/ 48722 w 338134"/>
                <a:gd name="connsiteY41" fmla="*/ 583625 h 586087"/>
                <a:gd name="connsiteX42" fmla="*/ 70000 w 338134"/>
                <a:gd name="connsiteY42" fmla="*/ 583093 h 586087"/>
                <a:gd name="connsiteX43" fmla="*/ 80107 w 338134"/>
                <a:gd name="connsiteY43" fmla="*/ 567134 h 586087"/>
                <a:gd name="connsiteX44" fmla="*/ 88618 w 338134"/>
                <a:gd name="connsiteY44" fmla="*/ 558357 h 586087"/>
                <a:gd name="connsiteX45" fmla="*/ 111226 w 338134"/>
                <a:gd name="connsiteY45" fmla="*/ 556229 h 586087"/>
                <a:gd name="connsiteX46" fmla="*/ 126918 w 338134"/>
                <a:gd name="connsiteY46" fmla="*/ 543729 h 586087"/>
                <a:gd name="connsiteX47" fmla="*/ 136493 w 338134"/>
                <a:gd name="connsiteY47" fmla="*/ 547718 h 586087"/>
                <a:gd name="connsiteX48" fmla="*/ 151654 w 338134"/>
                <a:gd name="connsiteY48" fmla="*/ 521919 h 586087"/>
                <a:gd name="connsiteX49" fmla="*/ 142079 w 338134"/>
                <a:gd name="connsiteY49" fmla="*/ 523515 h 586087"/>
                <a:gd name="connsiteX50" fmla="*/ 141547 w 338134"/>
                <a:gd name="connsiteY50" fmla="*/ 504631 h 586087"/>
                <a:gd name="connsiteX51" fmla="*/ 146068 w 338134"/>
                <a:gd name="connsiteY51" fmla="*/ 466065 h 586087"/>
                <a:gd name="connsiteX52" fmla="*/ 161229 w 338134"/>
                <a:gd name="connsiteY52" fmla="*/ 449574 h 586087"/>
                <a:gd name="connsiteX53" fmla="*/ 185698 w 338134"/>
                <a:gd name="connsiteY53" fmla="*/ 426701 h 586087"/>
                <a:gd name="connsiteX54" fmla="*/ 201657 w 338134"/>
                <a:gd name="connsiteY54" fmla="*/ 404625 h 586087"/>
                <a:gd name="connsiteX55" fmla="*/ 175857 w 338134"/>
                <a:gd name="connsiteY55" fmla="*/ 376166 h 586087"/>
                <a:gd name="connsiteX56" fmla="*/ 156441 w 338134"/>
                <a:gd name="connsiteY56" fmla="*/ 370847 h 586087"/>
                <a:gd name="connsiteX57" fmla="*/ 153250 w 338134"/>
                <a:gd name="connsiteY57" fmla="*/ 340260 h 586087"/>
                <a:gd name="connsiteX58" fmla="*/ 163357 w 338134"/>
                <a:gd name="connsiteY58" fmla="*/ 313662 h 586087"/>
                <a:gd name="connsiteX59" fmla="*/ 170538 w 338134"/>
                <a:gd name="connsiteY59" fmla="*/ 292651 h 586087"/>
                <a:gd name="connsiteX60" fmla="*/ 183305 w 338134"/>
                <a:gd name="connsiteY60" fmla="*/ 280150 h 586087"/>
                <a:gd name="connsiteX61" fmla="*/ 202189 w 338134"/>
                <a:gd name="connsiteY61" fmla="*/ 258872 h 586087"/>
                <a:gd name="connsiteX62" fmla="*/ 227988 w 338134"/>
                <a:gd name="connsiteY62" fmla="*/ 243978 h 586087"/>
                <a:gd name="connsiteX63" fmla="*/ 269746 w 338134"/>
                <a:gd name="connsiteY63" fmla="*/ 212593 h 586087"/>
                <a:gd name="connsiteX64" fmla="*/ 266820 w 338134"/>
                <a:gd name="connsiteY64" fmla="*/ 186528 h 586087"/>
                <a:gd name="connsiteX65" fmla="*/ 277193 w 338134"/>
                <a:gd name="connsiteY65" fmla="*/ 164452 h 586087"/>
                <a:gd name="connsiteX66" fmla="*/ 295013 w 338134"/>
                <a:gd name="connsiteY66" fmla="*/ 150355 h 586087"/>
                <a:gd name="connsiteX67" fmla="*/ 323472 w 338134"/>
                <a:gd name="connsiteY67" fmla="*/ 147430 h 586087"/>
                <a:gd name="connsiteX68" fmla="*/ 338101 w 338134"/>
                <a:gd name="connsiteY68" fmla="*/ 148227 h 586087"/>
                <a:gd name="connsiteX69" fmla="*/ 335175 w 338134"/>
                <a:gd name="connsiteY69" fmla="*/ 135195 h 586087"/>
                <a:gd name="connsiteX70" fmla="*/ 199529 w 338134"/>
                <a:gd name="connsiteY70" fmla="*/ 488672 h 586087"/>
                <a:gd name="connsiteX71" fmla="*/ 180911 w 338134"/>
                <a:gd name="connsiteY71" fmla="*/ 524047 h 586087"/>
                <a:gd name="connsiteX72" fmla="*/ 199529 w 338134"/>
                <a:gd name="connsiteY72" fmla="*/ 488672 h 58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38134" h="586087">
                  <a:moveTo>
                    <a:pt x="335175" y="135195"/>
                  </a:moveTo>
                  <a:cubicBezTo>
                    <a:pt x="331185" y="131471"/>
                    <a:pt x="323472" y="121098"/>
                    <a:pt x="330122" y="121098"/>
                  </a:cubicBezTo>
                  <a:cubicBezTo>
                    <a:pt x="336505" y="121098"/>
                    <a:pt x="339165" y="101682"/>
                    <a:pt x="331451" y="97959"/>
                  </a:cubicBezTo>
                  <a:cubicBezTo>
                    <a:pt x="323738" y="93969"/>
                    <a:pt x="331451" y="77213"/>
                    <a:pt x="325068" y="73489"/>
                  </a:cubicBezTo>
                  <a:cubicBezTo>
                    <a:pt x="318685" y="69500"/>
                    <a:pt x="322408" y="56733"/>
                    <a:pt x="323738" y="47690"/>
                  </a:cubicBezTo>
                  <a:cubicBezTo>
                    <a:pt x="325068" y="38647"/>
                    <a:pt x="299269" y="30934"/>
                    <a:pt x="284906" y="24550"/>
                  </a:cubicBezTo>
                  <a:cubicBezTo>
                    <a:pt x="270810" y="18167"/>
                    <a:pt x="264160" y="7794"/>
                    <a:pt x="252724" y="1411"/>
                  </a:cubicBezTo>
                  <a:cubicBezTo>
                    <a:pt x="241021" y="-4973"/>
                    <a:pt x="237297" y="11784"/>
                    <a:pt x="237297" y="22156"/>
                  </a:cubicBezTo>
                  <a:cubicBezTo>
                    <a:pt x="237297" y="32529"/>
                    <a:pt x="226924" y="33859"/>
                    <a:pt x="219211" y="27210"/>
                  </a:cubicBezTo>
                  <a:cubicBezTo>
                    <a:pt x="211498" y="20827"/>
                    <a:pt x="202455" y="27210"/>
                    <a:pt x="190752" y="22156"/>
                  </a:cubicBezTo>
                  <a:cubicBezTo>
                    <a:pt x="179049" y="17103"/>
                    <a:pt x="184368" y="33859"/>
                    <a:pt x="184368" y="41573"/>
                  </a:cubicBezTo>
                  <a:cubicBezTo>
                    <a:pt x="184368" y="49286"/>
                    <a:pt x="171336" y="49286"/>
                    <a:pt x="163623" y="49286"/>
                  </a:cubicBezTo>
                  <a:cubicBezTo>
                    <a:pt x="155910" y="49286"/>
                    <a:pt x="142877" y="55669"/>
                    <a:pt x="142877" y="64712"/>
                  </a:cubicBezTo>
                  <a:cubicBezTo>
                    <a:pt x="142877" y="73755"/>
                    <a:pt x="131174" y="78809"/>
                    <a:pt x="135164" y="84128"/>
                  </a:cubicBezTo>
                  <a:cubicBezTo>
                    <a:pt x="139153" y="89182"/>
                    <a:pt x="133834" y="94501"/>
                    <a:pt x="128780" y="98225"/>
                  </a:cubicBezTo>
                  <a:cubicBezTo>
                    <a:pt x="123727" y="102214"/>
                    <a:pt x="118407" y="114981"/>
                    <a:pt x="114684" y="118970"/>
                  </a:cubicBezTo>
                  <a:cubicBezTo>
                    <a:pt x="110694" y="122960"/>
                    <a:pt x="117344" y="129343"/>
                    <a:pt x="109630" y="134397"/>
                  </a:cubicBezTo>
                  <a:cubicBezTo>
                    <a:pt x="101917" y="139450"/>
                    <a:pt x="92874" y="135727"/>
                    <a:pt x="88884" y="139450"/>
                  </a:cubicBezTo>
                  <a:cubicBezTo>
                    <a:pt x="85161" y="143440"/>
                    <a:pt x="88884" y="152483"/>
                    <a:pt x="87554" y="163920"/>
                  </a:cubicBezTo>
                  <a:cubicBezTo>
                    <a:pt x="86225" y="175623"/>
                    <a:pt x="77182" y="188389"/>
                    <a:pt x="69468" y="198762"/>
                  </a:cubicBezTo>
                  <a:cubicBezTo>
                    <a:pt x="61755" y="209135"/>
                    <a:pt x="72128" y="211795"/>
                    <a:pt x="75852" y="212859"/>
                  </a:cubicBezTo>
                  <a:cubicBezTo>
                    <a:pt x="79841" y="214189"/>
                    <a:pt x="79841" y="220572"/>
                    <a:pt x="75852" y="228285"/>
                  </a:cubicBezTo>
                  <a:cubicBezTo>
                    <a:pt x="71862" y="235998"/>
                    <a:pt x="63085" y="230945"/>
                    <a:pt x="57766" y="229615"/>
                  </a:cubicBezTo>
                  <a:cubicBezTo>
                    <a:pt x="52712" y="228285"/>
                    <a:pt x="38349" y="234669"/>
                    <a:pt x="30637" y="247701"/>
                  </a:cubicBezTo>
                  <a:cubicBezTo>
                    <a:pt x="22923" y="260734"/>
                    <a:pt x="25583" y="268447"/>
                    <a:pt x="27977" y="274830"/>
                  </a:cubicBezTo>
                  <a:cubicBezTo>
                    <a:pt x="30637" y="281214"/>
                    <a:pt x="21593" y="288927"/>
                    <a:pt x="27977" y="301960"/>
                  </a:cubicBezTo>
                  <a:cubicBezTo>
                    <a:pt x="34360" y="314726"/>
                    <a:pt x="25317" y="317386"/>
                    <a:pt x="26647" y="327759"/>
                  </a:cubicBezTo>
                  <a:cubicBezTo>
                    <a:pt x="27977" y="338132"/>
                    <a:pt x="43403" y="336802"/>
                    <a:pt x="44733" y="347175"/>
                  </a:cubicBezTo>
                  <a:cubicBezTo>
                    <a:pt x="46063" y="357548"/>
                    <a:pt x="39679" y="361272"/>
                    <a:pt x="34360" y="361272"/>
                  </a:cubicBezTo>
                  <a:cubicBezTo>
                    <a:pt x="29307" y="361272"/>
                    <a:pt x="30370" y="371644"/>
                    <a:pt x="35690" y="374304"/>
                  </a:cubicBezTo>
                  <a:cubicBezTo>
                    <a:pt x="40743" y="376964"/>
                    <a:pt x="39679" y="395050"/>
                    <a:pt x="37020" y="400104"/>
                  </a:cubicBezTo>
                  <a:cubicBezTo>
                    <a:pt x="34360" y="405157"/>
                    <a:pt x="17604" y="400104"/>
                    <a:pt x="18934" y="406487"/>
                  </a:cubicBezTo>
                  <a:cubicBezTo>
                    <a:pt x="20264" y="412870"/>
                    <a:pt x="14944" y="423243"/>
                    <a:pt x="14944" y="428297"/>
                  </a:cubicBezTo>
                  <a:cubicBezTo>
                    <a:pt x="14944" y="433350"/>
                    <a:pt x="13614" y="450372"/>
                    <a:pt x="8561" y="446383"/>
                  </a:cubicBezTo>
                  <a:cubicBezTo>
                    <a:pt x="6433" y="444787"/>
                    <a:pt x="3241" y="444787"/>
                    <a:pt x="50" y="445053"/>
                  </a:cubicBezTo>
                  <a:cubicBezTo>
                    <a:pt x="50" y="445851"/>
                    <a:pt x="50" y="446649"/>
                    <a:pt x="50" y="447713"/>
                  </a:cubicBezTo>
                  <a:cubicBezTo>
                    <a:pt x="-482" y="457820"/>
                    <a:pt x="3241" y="467927"/>
                    <a:pt x="12018" y="475108"/>
                  </a:cubicBezTo>
                  <a:cubicBezTo>
                    <a:pt x="20795" y="482289"/>
                    <a:pt x="14146" y="493194"/>
                    <a:pt x="21593" y="503301"/>
                  </a:cubicBezTo>
                  <a:cubicBezTo>
                    <a:pt x="29307" y="513408"/>
                    <a:pt x="26913" y="520589"/>
                    <a:pt x="35158" y="527770"/>
                  </a:cubicBezTo>
                  <a:cubicBezTo>
                    <a:pt x="43669" y="534952"/>
                    <a:pt x="44467" y="538941"/>
                    <a:pt x="40743" y="548250"/>
                  </a:cubicBezTo>
                  <a:cubicBezTo>
                    <a:pt x="37020" y="557559"/>
                    <a:pt x="47925" y="555166"/>
                    <a:pt x="48457" y="560751"/>
                  </a:cubicBezTo>
                  <a:cubicBezTo>
                    <a:pt x="48722" y="566336"/>
                    <a:pt x="46063" y="578039"/>
                    <a:pt x="48722" y="583625"/>
                  </a:cubicBezTo>
                  <a:cubicBezTo>
                    <a:pt x="51648" y="589210"/>
                    <a:pt x="57234" y="583625"/>
                    <a:pt x="70000" y="583093"/>
                  </a:cubicBezTo>
                  <a:cubicBezTo>
                    <a:pt x="82767" y="582561"/>
                    <a:pt x="79575" y="574581"/>
                    <a:pt x="80107" y="567134"/>
                  </a:cubicBezTo>
                  <a:cubicBezTo>
                    <a:pt x="80639" y="559421"/>
                    <a:pt x="87023" y="563145"/>
                    <a:pt x="88618" y="558357"/>
                  </a:cubicBezTo>
                  <a:cubicBezTo>
                    <a:pt x="90214" y="553570"/>
                    <a:pt x="101917" y="552240"/>
                    <a:pt x="111226" y="556229"/>
                  </a:cubicBezTo>
                  <a:cubicBezTo>
                    <a:pt x="120535" y="560219"/>
                    <a:pt x="125323" y="553570"/>
                    <a:pt x="126918" y="543729"/>
                  </a:cubicBezTo>
                  <a:cubicBezTo>
                    <a:pt x="128514" y="534154"/>
                    <a:pt x="133834" y="545856"/>
                    <a:pt x="136493" y="547718"/>
                  </a:cubicBezTo>
                  <a:cubicBezTo>
                    <a:pt x="139153" y="549846"/>
                    <a:pt x="147664" y="532824"/>
                    <a:pt x="151654" y="521919"/>
                  </a:cubicBezTo>
                  <a:cubicBezTo>
                    <a:pt x="155644" y="511014"/>
                    <a:pt x="151388" y="513142"/>
                    <a:pt x="142079" y="523515"/>
                  </a:cubicBezTo>
                  <a:cubicBezTo>
                    <a:pt x="132770" y="533888"/>
                    <a:pt x="138089" y="513142"/>
                    <a:pt x="141547" y="504631"/>
                  </a:cubicBezTo>
                  <a:cubicBezTo>
                    <a:pt x="145271" y="496120"/>
                    <a:pt x="144738" y="471650"/>
                    <a:pt x="146068" y="466065"/>
                  </a:cubicBezTo>
                  <a:cubicBezTo>
                    <a:pt x="147398" y="460479"/>
                    <a:pt x="149792" y="451968"/>
                    <a:pt x="161229" y="449574"/>
                  </a:cubicBezTo>
                  <a:cubicBezTo>
                    <a:pt x="172932" y="447181"/>
                    <a:pt x="188092" y="432818"/>
                    <a:pt x="185698" y="426701"/>
                  </a:cubicBezTo>
                  <a:cubicBezTo>
                    <a:pt x="183305" y="420583"/>
                    <a:pt x="201657" y="410742"/>
                    <a:pt x="201657" y="404625"/>
                  </a:cubicBezTo>
                  <a:cubicBezTo>
                    <a:pt x="201657" y="398508"/>
                    <a:pt x="182241" y="380156"/>
                    <a:pt x="175857" y="376166"/>
                  </a:cubicBezTo>
                  <a:cubicBezTo>
                    <a:pt x="169474" y="372176"/>
                    <a:pt x="155377" y="375368"/>
                    <a:pt x="156441" y="370847"/>
                  </a:cubicBezTo>
                  <a:cubicBezTo>
                    <a:pt x="157771" y="366325"/>
                    <a:pt x="154846" y="349037"/>
                    <a:pt x="153250" y="340260"/>
                  </a:cubicBezTo>
                  <a:cubicBezTo>
                    <a:pt x="151654" y="331483"/>
                    <a:pt x="163357" y="322174"/>
                    <a:pt x="163357" y="313662"/>
                  </a:cubicBezTo>
                  <a:cubicBezTo>
                    <a:pt x="163357" y="305151"/>
                    <a:pt x="162825" y="295576"/>
                    <a:pt x="170538" y="292651"/>
                  </a:cubicBezTo>
                  <a:cubicBezTo>
                    <a:pt x="178251" y="289991"/>
                    <a:pt x="173464" y="282544"/>
                    <a:pt x="183305" y="280150"/>
                  </a:cubicBezTo>
                  <a:cubicBezTo>
                    <a:pt x="193412" y="277756"/>
                    <a:pt x="191284" y="263394"/>
                    <a:pt x="202189" y="258872"/>
                  </a:cubicBezTo>
                  <a:cubicBezTo>
                    <a:pt x="213094" y="254351"/>
                    <a:pt x="213891" y="250893"/>
                    <a:pt x="227988" y="243978"/>
                  </a:cubicBezTo>
                  <a:cubicBezTo>
                    <a:pt x="242085" y="237062"/>
                    <a:pt x="265756" y="221104"/>
                    <a:pt x="269746" y="212593"/>
                  </a:cubicBezTo>
                  <a:cubicBezTo>
                    <a:pt x="273735" y="204082"/>
                    <a:pt x="255383" y="195305"/>
                    <a:pt x="266820" y="186528"/>
                  </a:cubicBezTo>
                  <a:cubicBezTo>
                    <a:pt x="278523" y="177750"/>
                    <a:pt x="268948" y="167644"/>
                    <a:pt x="277193" y="164452"/>
                  </a:cubicBezTo>
                  <a:cubicBezTo>
                    <a:pt x="285704" y="161260"/>
                    <a:pt x="288896" y="156739"/>
                    <a:pt x="295013" y="150355"/>
                  </a:cubicBezTo>
                  <a:cubicBezTo>
                    <a:pt x="301130" y="143972"/>
                    <a:pt x="309110" y="149823"/>
                    <a:pt x="323472" y="147430"/>
                  </a:cubicBezTo>
                  <a:cubicBezTo>
                    <a:pt x="328792" y="146632"/>
                    <a:pt x="333579" y="146898"/>
                    <a:pt x="338101" y="148227"/>
                  </a:cubicBezTo>
                  <a:cubicBezTo>
                    <a:pt x="338367" y="142376"/>
                    <a:pt x="337037" y="137057"/>
                    <a:pt x="335175" y="135195"/>
                  </a:cubicBezTo>
                  <a:close/>
                  <a:moveTo>
                    <a:pt x="199529" y="488672"/>
                  </a:moveTo>
                  <a:cubicBezTo>
                    <a:pt x="184368" y="489204"/>
                    <a:pt x="177187" y="519259"/>
                    <a:pt x="180911" y="524047"/>
                  </a:cubicBezTo>
                  <a:cubicBezTo>
                    <a:pt x="184103" y="528036"/>
                    <a:pt x="214689" y="488406"/>
                    <a:pt x="199529" y="48867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61" name="Freeform: Shape 360">
              <a:extLst>
                <a:ext uri="{FF2B5EF4-FFF2-40B4-BE49-F238E27FC236}">
                  <a16:creationId xmlns:a16="http://schemas.microsoft.com/office/drawing/2014/main" id="{72A62FFB-748B-4A28-98DB-BACA0DEABE9B}"/>
                </a:ext>
              </a:extLst>
            </p:cNvPr>
            <p:cNvSpPr/>
            <p:nvPr/>
          </p:nvSpPr>
          <p:spPr>
            <a:xfrm>
              <a:off x="6346158" y="3498716"/>
              <a:ext cx="141283" cy="70036"/>
            </a:xfrm>
            <a:custGeom>
              <a:avLst/>
              <a:gdLst>
                <a:gd name="connsiteX0" fmla="*/ 156048 w 163941"/>
                <a:gd name="connsiteY0" fmla="*/ 20893 h 81268"/>
                <a:gd name="connsiteX1" fmla="*/ 161633 w 163941"/>
                <a:gd name="connsiteY1" fmla="*/ 3073 h 81268"/>
                <a:gd name="connsiteX2" fmla="*/ 155781 w 163941"/>
                <a:gd name="connsiteY2" fmla="*/ 5733 h 81268"/>
                <a:gd name="connsiteX3" fmla="*/ 104449 w 163941"/>
                <a:gd name="connsiteY3" fmla="*/ 413 h 81268"/>
                <a:gd name="connsiteX4" fmla="*/ 53914 w 163941"/>
                <a:gd name="connsiteY4" fmla="*/ 10520 h 81268"/>
                <a:gd name="connsiteX5" fmla="*/ 37424 w 163941"/>
                <a:gd name="connsiteY5" fmla="*/ 26213 h 81268"/>
                <a:gd name="connsiteX6" fmla="*/ 43009 w 163941"/>
                <a:gd name="connsiteY6" fmla="*/ 43501 h 81268"/>
                <a:gd name="connsiteX7" fmla="*/ 58968 w 163941"/>
                <a:gd name="connsiteY7" fmla="*/ 52810 h 81268"/>
                <a:gd name="connsiteX8" fmla="*/ 64553 w 163941"/>
                <a:gd name="connsiteY8" fmla="*/ 63715 h 81268"/>
                <a:gd name="connsiteX9" fmla="*/ 93544 w 163941"/>
                <a:gd name="connsiteY9" fmla="*/ 63715 h 81268"/>
                <a:gd name="connsiteX10" fmla="*/ 120939 w 163941"/>
                <a:gd name="connsiteY10" fmla="*/ 79673 h 81268"/>
                <a:gd name="connsiteX11" fmla="*/ 146738 w 163941"/>
                <a:gd name="connsiteY11" fmla="*/ 81269 h 81268"/>
                <a:gd name="connsiteX12" fmla="*/ 147802 w 163941"/>
                <a:gd name="connsiteY12" fmla="*/ 73822 h 81268"/>
                <a:gd name="connsiteX13" fmla="*/ 154984 w 163941"/>
                <a:gd name="connsiteY13" fmla="*/ 64779 h 81268"/>
                <a:gd name="connsiteX14" fmla="*/ 148866 w 163941"/>
                <a:gd name="connsiteY14" fmla="*/ 50416 h 81268"/>
                <a:gd name="connsiteX15" fmla="*/ 147004 w 163941"/>
                <a:gd name="connsiteY15" fmla="*/ 34724 h 81268"/>
                <a:gd name="connsiteX16" fmla="*/ 156048 w 163941"/>
                <a:gd name="connsiteY16" fmla="*/ 20893 h 81268"/>
                <a:gd name="connsiteX17" fmla="*/ 13752 w 163941"/>
                <a:gd name="connsiteY17" fmla="*/ 40309 h 81268"/>
                <a:gd name="connsiteX18" fmla="*/ 2847 w 163941"/>
                <a:gd name="connsiteY18" fmla="*/ 63981 h 81268"/>
                <a:gd name="connsiteX19" fmla="*/ 31040 w 163941"/>
                <a:gd name="connsiteY19" fmla="*/ 45363 h 81268"/>
                <a:gd name="connsiteX20" fmla="*/ 13752 w 163941"/>
                <a:gd name="connsiteY20" fmla="*/ 40309 h 81268"/>
                <a:gd name="connsiteX21" fmla="*/ 25987 w 163941"/>
                <a:gd name="connsiteY21" fmla="*/ 28606 h 81268"/>
                <a:gd name="connsiteX22" fmla="*/ 8699 w 163941"/>
                <a:gd name="connsiteY22" fmla="*/ 30734 h 81268"/>
                <a:gd name="connsiteX23" fmla="*/ 25987 w 163941"/>
                <a:gd name="connsiteY23" fmla="*/ 28606 h 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941" h="81268">
                  <a:moveTo>
                    <a:pt x="156048" y="20893"/>
                  </a:moveTo>
                  <a:cubicBezTo>
                    <a:pt x="159505" y="13712"/>
                    <a:pt x="168016" y="12382"/>
                    <a:pt x="161633" y="3073"/>
                  </a:cubicBezTo>
                  <a:cubicBezTo>
                    <a:pt x="160303" y="4137"/>
                    <a:pt x="158707" y="4935"/>
                    <a:pt x="155781" y="5733"/>
                  </a:cubicBezTo>
                  <a:cubicBezTo>
                    <a:pt x="144079" y="8924"/>
                    <a:pt x="118811" y="-2246"/>
                    <a:pt x="104449" y="413"/>
                  </a:cubicBezTo>
                  <a:cubicBezTo>
                    <a:pt x="90086" y="3073"/>
                    <a:pt x="60829" y="3073"/>
                    <a:pt x="53914" y="10520"/>
                  </a:cubicBezTo>
                  <a:cubicBezTo>
                    <a:pt x="46999" y="17702"/>
                    <a:pt x="29711" y="19829"/>
                    <a:pt x="37424" y="26213"/>
                  </a:cubicBezTo>
                  <a:cubicBezTo>
                    <a:pt x="45137" y="32596"/>
                    <a:pt x="37424" y="35788"/>
                    <a:pt x="43009" y="43501"/>
                  </a:cubicBezTo>
                  <a:cubicBezTo>
                    <a:pt x="48595" y="51214"/>
                    <a:pt x="51520" y="54406"/>
                    <a:pt x="58968" y="52810"/>
                  </a:cubicBezTo>
                  <a:cubicBezTo>
                    <a:pt x="66680" y="51214"/>
                    <a:pt x="72532" y="55204"/>
                    <a:pt x="64553" y="63715"/>
                  </a:cubicBezTo>
                  <a:cubicBezTo>
                    <a:pt x="77053" y="62917"/>
                    <a:pt x="91416" y="62119"/>
                    <a:pt x="93544" y="63715"/>
                  </a:cubicBezTo>
                  <a:cubicBezTo>
                    <a:pt x="96736" y="66109"/>
                    <a:pt x="116152" y="81535"/>
                    <a:pt x="120939" y="79673"/>
                  </a:cubicBezTo>
                  <a:cubicBezTo>
                    <a:pt x="123865" y="78609"/>
                    <a:pt x="137163" y="80205"/>
                    <a:pt x="146738" y="81269"/>
                  </a:cubicBezTo>
                  <a:cubicBezTo>
                    <a:pt x="145675" y="78343"/>
                    <a:pt x="145675" y="75418"/>
                    <a:pt x="147802" y="73822"/>
                  </a:cubicBezTo>
                  <a:cubicBezTo>
                    <a:pt x="151526" y="70896"/>
                    <a:pt x="159239" y="70896"/>
                    <a:pt x="154984" y="64779"/>
                  </a:cubicBezTo>
                  <a:cubicBezTo>
                    <a:pt x="150728" y="58661"/>
                    <a:pt x="149664" y="57597"/>
                    <a:pt x="148866" y="50416"/>
                  </a:cubicBezTo>
                  <a:cubicBezTo>
                    <a:pt x="148334" y="43235"/>
                    <a:pt x="146472" y="39511"/>
                    <a:pt x="147004" y="34724"/>
                  </a:cubicBezTo>
                  <a:cubicBezTo>
                    <a:pt x="147536" y="29936"/>
                    <a:pt x="152590" y="28606"/>
                    <a:pt x="156048" y="20893"/>
                  </a:cubicBezTo>
                  <a:close/>
                  <a:moveTo>
                    <a:pt x="13752" y="40309"/>
                  </a:moveTo>
                  <a:cubicBezTo>
                    <a:pt x="-610" y="44299"/>
                    <a:pt x="-2738" y="64247"/>
                    <a:pt x="2847" y="63981"/>
                  </a:cubicBezTo>
                  <a:cubicBezTo>
                    <a:pt x="10029" y="63449"/>
                    <a:pt x="26519" y="49884"/>
                    <a:pt x="31040" y="45363"/>
                  </a:cubicBezTo>
                  <a:cubicBezTo>
                    <a:pt x="35562" y="41107"/>
                    <a:pt x="28381" y="36320"/>
                    <a:pt x="13752" y="40309"/>
                  </a:cubicBezTo>
                  <a:close/>
                  <a:moveTo>
                    <a:pt x="25987" y="28606"/>
                  </a:moveTo>
                  <a:cubicBezTo>
                    <a:pt x="29178" y="22489"/>
                    <a:pt x="2847" y="25149"/>
                    <a:pt x="8699" y="30734"/>
                  </a:cubicBezTo>
                  <a:cubicBezTo>
                    <a:pt x="12954" y="34724"/>
                    <a:pt x="22795" y="34724"/>
                    <a:pt x="25987" y="2860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62" name="Freeform: Shape 361">
              <a:extLst>
                <a:ext uri="{FF2B5EF4-FFF2-40B4-BE49-F238E27FC236}">
                  <a16:creationId xmlns:a16="http://schemas.microsoft.com/office/drawing/2014/main" id="{7ED04C43-008C-4016-A359-AA0F66840BA5}"/>
                </a:ext>
              </a:extLst>
            </p:cNvPr>
            <p:cNvSpPr/>
            <p:nvPr/>
          </p:nvSpPr>
          <p:spPr>
            <a:xfrm>
              <a:off x="6615414" y="4989791"/>
              <a:ext cx="187954" cy="228372"/>
            </a:xfrm>
            <a:custGeom>
              <a:avLst/>
              <a:gdLst>
                <a:gd name="connsiteX0" fmla="*/ 192564 w 218097"/>
                <a:gd name="connsiteY0" fmla="*/ 59933 h 264998"/>
                <a:gd name="connsiteX1" fmla="*/ 205064 w 218097"/>
                <a:gd name="connsiteY1" fmla="*/ 40517 h 264998"/>
                <a:gd name="connsiteX2" fmla="*/ 218097 w 218097"/>
                <a:gd name="connsiteY2" fmla="*/ 21633 h 264998"/>
                <a:gd name="connsiteX3" fmla="*/ 204533 w 218097"/>
                <a:gd name="connsiteY3" fmla="*/ 25357 h 264998"/>
                <a:gd name="connsiteX4" fmla="*/ 191234 w 218097"/>
                <a:gd name="connsiteY4" fmla="*/ 20038 h 264998"/>
                <a:gd name="connsiteX5" fmla="*/ 167828 w 218097"/>
                <a:gd name="connsiteY5" fmla="*/ 24825 h 264998"/>
                <a:gd name="connsiteX6" fmla="*/ 149742 w 218097"/>
                <a:gd name="connsiteY6" fmla="*/ 39187 h 264998"/>
                <a:gd name="connsiteX7" fmla="*/ 118358 w 218097"/>
                <a:gd name="connsiteY7" fmla="*/ 33868 h 264998"/>
                <a:gd name="connsiteX8" fmla="*/ 86973 w 218097"/>
                <a:gd name="connsiteY8" fmla="*/ 15782 h 264998"/>
                <a:gd name="connsiteX9" fmla="*/ 59311 w 218097"/>
                <a:gd name="connsiteY9" fmla="*/ 10462 h 264998"/>
                <a:gd name="connsiteX10" fmla="*/ 43619 w 218097"/>
                <a:gd name="connsiteY10" fmla="*/ 2749 h 264998"/>
                <a:gd name="connsiteX11" fmla="*/ 27395 w 218097"/>
                <a:gd name="connsiteY11" fmla="*/ 887 h 264998"/>
                <a:gd name="connsiteX12" fmla="*/ 5585 w 218097"/>
                <a:gd name="connsiteY12" fmla="*/ 15516 h 264998"/>
                <a:gd name="connsiteX13" fmla="*/ 2127 w 218097"/>
                <a:gd name="connsiteY13" fmla="*/ 20038 h 264998"/>
                <a:gd name="connsiteX14" fmla="*/ 14628 w 218097"/>
                <a:gd name="connsiteY14" fmla="*/ 31208 h 264998"/>
                <a:gd name="connsiteX15" fmla="*/ 17288 w 218097"/>
                <a:gd name="connsiteY15" fmla="*/ 50624 h 264998"/>
                <a:gd name="connsiteX16" fmla="*/ 28459 w 218097"/>
                <a:gd name="connsiteY16" fmla="*/ 60199 h 264998"/>
                <a:gd name="connsiteX17" fmla="*/ 27129 w 218097"/>
                <a:gd name="connsiteY17" fmla="*/ 82541 h 264998"/>
                <a:gd name="connsiteX18" fmla="*/ 9043 w 218097"/>
                <a:gd name="connsiteY18" fmla="*/ 114458 h 264998"/>
                <a:gd name="connsiteX19" fmla="*/ 1064 w 218097"/>
                <a:gd name="connsiteY19" fmla="*/ 131214 h 264998"/>
                <a:gd name="connsiteX20" fmla="*/ 19150 w 218097"/>
                <a:gd name="connsiteY20" fmla="*/ 141055 h 264998"/>
                <a:gd name="connsiteX21" fmla="*/ 0 w 218097"/>
                <a:gd name="connsiteY21" fmla="*/ 158609 h 264998"/>
                <a:gd name="connsiteX22" fmla="*/ 0 w 218097"/>
                <a:gd name="connsiteY22" fmla="*/ 161269 h 264998"/>
                <a:gd name="connsiteX23" fmla="*/ 102665 w 218097"/>
                <a:gd name="connsiteY23" fmla="*/ 215793 h 264998"/>
                <a:gd name="connsiteX24" fmla="*/ 101335 w 218097"/>
                <a:gd name="connsiteY24" fmla="*/ 232549 h 264998"/>
                <a:gd name="connsiteX25" fmla="*/ 146817 w 218097"/>
                <a:gd name="connsiteY25" fmla="*/ 264998 h 264998"/>
                <a:gd name="connsiteX26" fmla="*/ 173414 w 218097"/>
                <a:gd name="connsiteY26" fmla="*/ 205952 h 264998"/>
                <a:gd name="connsiteX27" fmla="*/ 190702 w 218097"/>
                <a:gd name="connsiteY27" fmla="*/ 191856 h 264998"/>
                <a:gd name="connsiteX28" fmla="*/ 205596 w 218097"/>
                <a:gd name="connsiteY28" fmla="*/ 182281 h 264998"/>
                <a:gd name="connsiteX29" fmla="*/ 207990 w 218097"/>
                <a:gd name="connsiteY29" fmla="*/ 179089 h 264998"/>
                <a:gd name="connsiteX30" fmla="*/ 194426 w 218097"/>
                <a:gd name="connsiteY30" fmla="*/ 157811 h 264998"/>
                <a:gd name="connsiteX31" fmla="*/ 192564 w 218097"/>
                <a:gd name="connsiteY31" fmla="*/ 59933 h 26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8097" h="264998">
                  <a:moveTo>
                    <a:pt x="192564" y="59933"/>
                  </a:moveTo>
                  <a:lnTo>
                    <a:pt x="205064" y="40517"/>
                  </a:lnTo>
                  <a:lnTo>
                    <a:pt x="218097" y="21633"/>
                  </a:lnTo>
                  <a:cubicBezTo>
                    <a:pt x="211980" y="22963"/>
                    <a:pt x="206394" y="24559"/>
                    <a:pt x="204533" y="25357"/>
                  </a:cubicBezTo>
                  <a:cubicBezTo>
                    <a:pt x="199745" y="27750"/>
                    <a:pt x="193096" y="24027"/>
                    <a:pt x="191234" y="20038"/>
                  </a:cubicBezTo>
                  <a:cubicBezTo>
                    <a:pt x="189372" y="15782"/>
                    <a:pt x="177404" y="19505"/>
                    <a:pt x="167828" y="24825"/>
                  </a:cubicBezTo>
                  <a:cubicBezTo>
                    <a:pt x="158254" y="30144"/>
                    <a:pt x="153466" y="41581"/>
                    <a:pt x="149742" y="39187"/>
                  </a:cubicBezTo>
                  <a:cubicBezTo>
                    <a:pt x="146019" y="36794"/>
                    <a:pt x="124475" y="33868"/>
                    <a:pt x="118358" y="33868"/>
                  </a:cubicBezTo>
                  <a:cubicBezTo>
                    <a:pt x="112240" y="33868"/>
                    <a:pt x="93090" y="21101"/>
                    <a:pt x="86973" y="15782"/>
                  </a:cubicBezTo>
                  <a:cubicBezTo>
                    <a:pt x="80855" y="10462"/>
                    <a:pt x="63567" y="12856"/>
                    <a:pt x="59311" y="10462"/>
                  </a:cubicBezTo>
                  <a:cubicBezTo>
                    <a:pt x="55056" y="8069"/>
                    <a:pt x="46811" y="6207"/>
                    <a:pt x="43619" y="2749"/>
                  </a:cubicBezTo>
                  <a:cubicBezTo>
                    <a:pt x="40693" y="-974"/>
                    <a:pt x="33247" y="-177"/>
                    <a:pt x="27395" y="887"/>
                  </a:cubicBezTo>
                  <a:cubicBezTo>
                    <a:pt x="21278" y="2217"/>
                    <a:pt x="6915" y="10462"/>
                    <a:pt x="5585" y="15516"/>
                  </a:cubicBezTo>
                  <a:cubicBezTo>
                    <a:pt x="5319" y="17112"/>
                    <a:pt x="3723" y="18441"/>
                    <a:pt x="2127" y="20038"/>
                  </a:cubicBezTo>
                  <a:lnTo>
                    <a:pt x="14628" y="31208"/>
                  </a:lnTo>
                  <a:lnTo>
                    <a:pt x="17288" y="50624"/>
                  </a:lnTo>
                  <a:lnTo>
                    <a:pt x="28459" y="60199"/>
                  </a:lnTo>
                  <a:cubicBezTo>
                    <a:pt x="28459" y="60199"/>
                    <a:pt x="28459" y="71370"/>
                    <a:pt x="27129" y="82541"/>
                  </a:cubicBezTo>
                  <a:cubicBezTo>
                    <a:pt x="25799" y="93712"/>
                    <a:pt x="15958" y="107542"/>
                    <a:pt x="9043" y="114458"/>
                  </a:cubicBezTo>
                  <a:cubicBezTo>
                    <a:pt x="6915" y="116585"/>
                    <a:pt x="3990" y="123235"/>
                    <a:pt x="1064" y="131214"/>
                  </a:cubicBezTo>
                  <a:cubicBezTo>
                    <a:pt x="11703" y="133874"/>
                    <a:pt x="19682" y="137863"/>
                    <a:pt x="19150" y="141055"/>
                  </a:cubicBezTo>
                  <a:cubicBezTo>
                    <a:pt x="17820" y="147704"/>
                    <a:pt x="0" y="144778"/>
                    <a:pt x="0" y="158609"/>
                  </a:cubicBezTo>
                  <a:cubicBezTo>
                    <a:pt x="0" y="159673"/>
                    <a:pt x="0" y="160471"/>
                    <a:pt x="0" y="161269"/>
                  </a:cubicBezTo>
                  <a:lnTo>
                    <a:pt x="102665" y="215793"/>
                  </a:lnTo>
                  <a:lnTo>
                    <a:pt x="101335" y="232549"/>
                  </a:lnTo>
                  <a:cubicBezTo>
                    <a:pt x="101335" y="232549"/>
                    <a:pt x="124475" y="249306"/>
                    <a:pt x="146817" y="264998"/>
                  </a:cubicBezTo>
                  <a:cubicBezTo>
                    <a:pt x="156924" y="239465"/>
                    <a:pt x="169956" y="211272"/>
                    <a:pt x="173414" y="205952"/>
                  </a:cubicBezTo>
                  <a:cubicBezTo>
                    <a:pt x="179531" y="196643"/>
                    <a:pt x="185383" y="198239"/>
                    <a:pt x="190702" y="191856"/>
                  </a:cubicBezTo>
                  <a:cubicBezTo>
                    <a:pt x="196022" y="185472"/>
                    <a:pt x="197617" y="195047"/>
                    <a:pt x="205596" y="182281"/>
                  </a:cubicBezTo>
                  <a:cubicBezTo>
                    <a:pt x="206129" y="181217"/>
                    <a:pt x="206926" y="180153"/>
                    <a:pt x="207990" y="179089"/>
                  </a:cubicBezTo>
                  <a:lnTo>
                    <a:pt x="194426" y="157811"/>
                  </a:lnTo>
                  <a:lnTo>
                    <a:pt x="192564" y="59933"/>
                  </a:ln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63" name="Freeform: Shape 362">
              <a:extLst>
                <a:ext uri="{FF2B5EF4-FFF2-40B4-BE49-F238E27FC236}">
                  <a16:creationId xmlns:a16="http://schemas.microsoft.com/office/drawing/2014/main" id="{D1DA94E5-7EC8-4A9E-926B-8C2B6FD0B2AD}"/>
                </a:ext>
              </a:extLst>
            </p:cNvPr>
            <p:cNvSpPr/>
            <p:nvPr/>
          </p:nvSpPr>
          <p:spPr>
            <a:xfrm>
              <a:off x="6511811" y="5006830"/>
              <a:ext cx="127900" cy="131542"/>
            </a:xfrm>
            <a:custGeom>
              <a:avLst/>
              <a:gdLst>
                <a:gd name="connsiteX0" fmla="*/ 137508 w 148412"/>
                <a:gd name="connsiteY0" fmla="*/ 30587 h 152638"/>
                <a:gd name="connsiteX1" fmla="*/ 134848 w 148412"/>
                <a:gd name="connsiteY1" fmla="*/ 11171 h 152638"/>
                <a:gd name="connsiteX2" fmla="*/ 122347 w 148412"/>
                <a:gd name="connsiteY2" fmla="*/ 0 h 152638"/>
                <a:gd name="connsiteX3" fmla="*/ 113038 w 148412"/>
                <a:gd name="connsiteY3" fmla="*/ 8777 h 152638"/>
                <a:gd name="connsiteX4" fmla="*/ 96282 w 148412"/>
                <a:gd name="connsiteY4" fmla="*/ 10107 h 152638"/>
                <a:gd name="connsiteX5" fmla="*/ 76334 w 148412"/>
                <a:gd name="connsiteY5" fmla="*/ 16756 h 152638"/>
                <a:gd name="connsiteX6" fmla="*/ 59578 w 148412"/>
                <a:gd name="connsiteY6" fmla="*/ 10639 h 152638"/>
                <a:gd name="connsiteX7" fmla="*/ 39098 w 148412"/>
                <a:gd name="connsiteY7" fmla="*/ 16756 h 152638"/>
                <a:gd name="connsiteX8" fmla="*/ 36704 w 148412"/>
                <a:gd name="connsiteY8" fmla="*/ 40162 h 152638"/>
                <a:gd name="connsiteX9" fmla="*/ 45747 w 148412"/>
                <a:gd name="connsiteY9" fmla="*/ 53461 h 152638"/>
                <a:gd name="connsiteX10" fmla="*/ 37768 w 148412"/>
                <a:gd name="connsiteY10" fmla="*/ 67291 h 152638"/>
                <a:gd name="connsiteX11" fmla="*/ 26331 w 148412"/>
                <a:gd name="connsiteY11" fmla="*/ 75004 h 152638"/>
                <a:gd name="connsiteX12" fmla="*/ 15958 w 148412"/>
                <a:gd name="connsiteY12" fmla="*/ 90165 h 152638"/>
                <a:gd name="connsiteX13" fmla="*/ 9309 w 148412"/>
                <a:gd name="connsiteY13" fmla="*/ 109315 h 152638"/>
                <a:gd name="connsiteX14" fmla="*/ 4521 w 148412"/>
                <a:gd name="connsiteY14" fmla="*/ 132720 h 152638"/>
                <a:gd name="connsiteX15" fmla="*/ 0 w 148412"/>
                <a:gd name="connsiteY15" fmla="*/ 152402 h 152638"/>
                <a:gd name="connsiteX16" fmla="*/ 13565 w 148412"/>
                <a:gd name="connsiteY16" fmla="*/ 150009 h 152638"/>
                <a:gd name="connsiteX17" fmla="*/ 41492 w 148412"/>
                <a:gd name="connsiteY17" fmla="*/ 141764 h 152638"/>
                <a:gd name="connsiteX18" fmla="*/ 64099 w 148412"/>
                <a:gd name="connsiteY18" fmla="*/ 139902 h 152638"/>
                <a:gd name="connsiteX19" fmla="*/ 84845 w 148412"/>
                <a:gd name="connsiteY19" fmla="*/ 110379 h 152638"/>
                <a:gd name="connsiteX20" fmla="*/ 121017 w 148412"/>
                <a:gd name="connsiteY20" fmla="*/ 111177 h 152638"/>
                <a:gd name="connsiteX21" fmla="*/ 128996 w 148412"/>
                <a:gd name="connsiteY21" fmla="*/ 94420 h 152638"/>
                <a:gd name="connsiteX22" fmla="*/ 147083 w 148412"/>
                <a:gd name="connsiteY22" fmla="*/ 62504 h 152638"/>
                <a:gd name="connsiteX23" fmla="*/ 148412 w 148412"/>
                <a:gd name="connsiteY23" fmla="*/ 40162 h 152638"/>
                <a:gd name="connsiteX24" fmla="*/ 137508 w 148412"/>
                <a:gd name="connsiteY24" fmla="*/ 30587 h 15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8412" h="152638">
                  <a:moveTo>
                    <a:pt x="137508" y="30587"/>
                  </a:moveTo>
                  <a:lnTo>
                    <a:pt x="134848" y="11171"/>
                  </a:lnTo>
                  <a:lnTo>
                    <a:pt x="122347" y="0"/>
                  </a:lnTo>
                  <a:cubicBezTo>
                    <a:pt x="118624" y="3192"/>
                    <a:pt x="113570" y="5852"/>
                    <a:pt x="113038" y="8777"/>
                  </a:cubicBezTo>
                  <a:cubicBezTo>
                    <a:pt x="112506" y="13033"/>
                    <a:pt x="101069" y="12501"/>
                    <a:pt x="96282" y="10107"/>
                  </a:cubicBezTo>
                  <a:cubicBezTo>
                    <a:pt x="91495" y="7713"/>
                    <a:pt x="78728" y="13033"/>
                    <a:pt x="76334" y="16756"/>
                  </a:cubicBezTo>
                  <a:cubicBezTo>
                    <a:pt x="73940" y="20480"/>
                    <a:pt x="65429" y="10107"/>
                    <a:pt x="59578" y="10639"/>
                  </a:cubicBezTo>
                  <a:cubicBezTo>
                    <a:pt x="53460" y="11171"/>
                    <a:pt x="39098" y="16756"/>
                    <a:pt x="39098" y="16756"/>
                  </a:cubicBezTo>
                  <a:cubicBezTo>
                    <a:pt x="39098" y="16756"/>
                    <a:pt x="36704" y="33513"/>
                    <a:pt x="36704" y="40162"/>
                  </a:cubicBezTo>
                  <a:cubicBezTo>
                    <a:pt x="36704" y="46811"/>
                    <a:pt x="45747" y="48141"/>
                    <a:pt x="45747" y="53461"/>
                  </a:cubicBezTo>
                  <a:cubicBezTo>
                    <a:pt x="45747" y="58780"/>
                    <a:pt x="38566" y="63833"/>
                    <a:pt x="37768" y="67291"/>
                  </a:cubicBezTo>
                  <a:cubicBezTo>
                    <a:pt x="37236" y="70749"/>
                    <a:pt x="32449" y="73409"/>
                    <a:pt x="26331" y="75004"/>
                  </a:cubicBezTo>
                  <a:cubicBezTo>
                    <a:pt x="20214" y="76866"/>
                    <a:pt x="21012" y="86441"/>
                    <a:pt x="15958" y="90165"/>
                  </a:cubicBezTo>
                  <a:cubicBezTo>
                    <a:pt x="11171" y="93888"/>
                    <a:pt x="12235" y="102932"/>
                    <a:pt x="9309" y="109315"/>
                  </a:cubicBezTo>
                  <a:cubicBezTo>
                    <a:pt x="6383" y="115964"/>
                    <a:pt x="4521" y="125007"/>
                    <a:pt x="4521" y="132720"/>
                  </a:cubicBezTo>
                  <a:cubicBezTo>
                    <a:pt x="4521" y="139104"/>
                    <a:pt x="3724" y="147881"/>
                    <a:pt x="0" y="152402"/>
                  </a:cubicBezTo>
                  <a:cubicBezTo>
                    <a:pt x="7713" y="153200"/>
                    <a:pt x="9575" y="151871"/>
                    <a:pt x="13565" y="150009"/>
                  </a:cubicBezTo>
                  <a:cubicBezTo>
                    <a:pt x="19150" y="147349"/>
                    <a:pt x="41492" y="141764"/>
                    <a:pt x="41492" y="141764"/>
                  </a:cubicBezTo>
                  <a:lnTo>
                    <a:pt x="64099" y="139902"/>
                  </a:lnTo>
                  <a:cubicBezTo>
                    <a:pt x="69153" y="125805"/>
                    <a:pt x="76600" y="112772"/>
                    <a:pt x="84845" y="110379"/>
                  </a:cubicBezTo>
                  <a:cubicBezTo>
                    <a:pt x="95484" y="107187"/>
                    <a:pt x="109846" y="108517"/>
                    <a:pt x="121017" y="111177"/>
                  </a:cubicBezTo>
                  <a:cubicBezTo>
                    <a:pt x="124209" y="102932"/>
                    <a:pt x="126869" y="96282"/>
                    <a:pt x="128996" y="94420"/>
                  </a:cubicBezTo>
                  <a:cubicBezTo>
                    <a:pt x="135912" y="87505"/>
                    <a:pt x="145753" y="73409"/>
                    <a:pt x="147083" y="62504"/>
                  </a:cubicBezTo>
                  <a:cubicBezTo>
                    <a:pt x="148412" y="51333"/>
                    <a:pt x="148412" y="40162"/>
                    <a:pt x="148412" y="40162"/>
                  </a:cubicBezTo>
                  <a:lnTo>
                    <a:pt x="137508" y="30587"/>
                  </a:ln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64" name="Freeform: Shape 363">
              <a:extLst>
                <a:ext uri="{FF2B5EF4-FFF2-40B4-BE49-F238E27FC236}">
                  <a16:creationId xmlns:a16="http://schemas.microsoft.com/office/drawing/2014/main" id="{A51849EA-774B-44FF-8B59-55DC167D358D}"/>
                </a:ext>
              </a:extLst>
            </p:cNvPr>
            <p:cNvSpPr/>
            <p:nvPr/>
          </p:nvSpPr>
          <p:spPr>
            <a:xfrm>
              <a:off x="7142832" y="3951078"/>
              <a:ext cx="407003" cy="242048"/>
            </a:xfrm>
            <a:custGeom>
              <a:avLst/>
              <a:gdLst>
                <a:gd name="connsiteX0" fmla="*/ 467846 w 472277"/>
                <a:gd name="connsiteY0" fmla="*/ 157456 h 280867"/>
                <a:gd name="connsiteX1" fmla="*/ 430344 w 472277"/>
                <a:gd name="connsiteY1" fmla="*/ 140168 h 280867"/>
                <a:gd name="connsiteX2" fmla="*/ 408800 w 472277"/>
                <a:gd name="connsiteY2" fmla="*/ 141232 h 280867"/>
                <a:gd name="connsiteX3" fmla="*/ 383000 w 472277"/>
                <a:gd name="connsiteY3" fmla="*/ 133784 h 280867"/>
                <a:gd name="connsiteX4" fmla="*/ 355073 w 472277"/>
                <a:gd name="connsiteY4" fmla="*/ 155328 h 280867"/>
                <a:gd name="connsiteX5" fmla="*/ 342306 w 472277"/>
                <a:gd name="connsiteY5" fmla="*/ 159584 h 280867"/>
                <a:gd name="connsiteX6" fmla="*/ 319699 w 472277"/>
                <a:gd name="connsiteY6" fmla="*/ 145753 h 280867"/>
                <a:gd name="connsiteX7" fmla="*/ 296028 w 472277"/>
                <a:gd name="connsiteY7" fmla="*/ 139370 h 280867"/>
                <a:gd name="connsiteX8" fmla="*/ 281133 w 472277"/>
                <a:gd name="connsiteY8" fmla="*/ 111443 h 280867"/>
                <a:gd name="connsiteX9" fmla="*/ 274750 w 472277"/>
                <a:gd name="connsiteY9" fmla="*/ 85643 h 280867"/>
                <a:gd name="connsiteX10" fmla="*/ 253206 w 472277"/>
                <a:gd name="connsiteY10" fmla="*/ 69685 h 280867"/>
                <a:gd name="connsiteX11" fmla="*/ 198416 w 472277"/>
                <a:gd name="connsiteY11" fmla="*/ 67557 h 280867"/>
                <a:gd name="connsiteX12" fmla="*/ 163041 w 472277"/>
                <a:gd name="connsiteY12" fmla="*/ 69685 h 280867"/>
                <a:gd name="connsiteX13" fmla="*/ 131125 w 472277"/>
                <a:gd name="connsiteY13" fmla="*/ 35108 h 280867"/>
                <a:gd name="connsiteX14" fmla="*/ 123145 w 472277"/>
                <a:gd name="connsiteY14" fmla="*/ 46811 h 280867"/>
                <a:gd name="connsiteX15" fmla="*/ 90165 w 472277"/>
                <a:gd name="connsiteY15" fmla="*/ 41226 h 280867"/>
                <a:gd name="connsiteX16" fmla="*/ 86973 w 472277"/>
                <a:gd name="connsiteY16" fmla="*/ 2660 h 280867"/>
                <a:gd name="connsiteX17" fmla="*/ 75802 w 472277"/>
                <a:gd name="connsiteY17" fmla="*/ 42024 h 280867"/>
                <a:gd name="connsiteX18" fmla="*/ 71813 w 472277"/>
                <a:gd name="connsiteY18" fmla="*/ 0 h 280867"/>
                <a:gd name="connsiteX19" fmla="*/ 3192 w 472277"/>
                <a:gd name="connsiteY19" fmla="*/ 18352 h 280867"/>
                <a:gd name="connsiteX20" fmla="*/ 0 w 472277"/>
                <a:gd name="connsiteY20" fmla="*/ 138572 h 280867"/>
                <a:gd name="connsiteX21" fmla="*/ 18884 w 472277"/>
                <a:gd name="connsiteY21" fmla="*/ 143359 h 280867"/>
                <a:gd name="connsiteX22" fmla="*/ 28459 w 472277"/>
                <a:gd name="connsiteY22" fmla="*/ 130593 h 280867"/>
                <a:gd name="connsiteX23" fmla="*/ 47875 w 472277"/>
                <a:gd name="connsiteY23" fmla="*/ 116230 h 280867"/>
                <a:gd name="connsiteX24" fmla="*/ 57450 w 472277"/>
                <a:gd name="connsiteY24" fmla="*/ 105857 h 280867"/>
                <a:gd name="connsiteX25" fmla="*/ 68621 w 472277"/>
                <a:gd name="connsiteY25" fmla="*/ 100272 h 280867"/>
                <a:gd name="connsiteX26" fmla="*/ 88037 w 472277"/>
                <a:gd name="connsiteY26" fmla="*/ 105059 h 280867"/>
                <a:gd name="connsiteX27" fmla="*/ 109049 w 472277"/>
                <a:gd name="connsiteY27" fmla="*/ 112240 h 280867"/>
                <a:gd name="connsiteX28" fmla="*/ 118624 w 472277"/>
                <a:gd name="connsiteY28" fmla="*/ 141232 h 280867"/>
                <a:gd name="connsiteX29" fmla="*/ 158785 w 472277"/>
                <a:gd name="connsiteY29" fmla="*/ 146019 h 280867"/>
                <a:gd name="connsiteX30" fmla="*/ 169957 w 472277"/>
                <a:gd name="connsiteY30" fmla="*/ 163573 h 280867"/>
                <a:gd name="connsiteX31" fmla="*/ 181926 w 472277"/>
                <a:gd name="connsiteY31" fmla="*/ 186181 h 280867"/>
                <a:gd name="connsiteX32" fmla="*/ 209320 w 472277"/>
                <a:gd name="connsiteY32" fmla="*/ 206395 h 280867"/>
                <a:gd name="connsiteX33" fmla="*/ 240705 w 472277"/>
                <a:gd name="connsiteY33" fmla="*/ 224747 h 280867"/>
                <a:gd name="connsiteX34" fmla="*/ 268898 w 472277"/>
                <a:gd name="connsiteY34" fmla="*/ 243099 h 280867"/>
                <a:gd name="connsiteX35" fmla="*/ 293102 w 472277"/>
                <a:gd name="connsiteY35" fmla="*/ 251078 h 280867"/>
                <a:gd name="connsiteX36" fmla="*/ 295229 w 472277"/>
                <a:gd name="connsiteY36" fmla="*/ 268898 h 280867"/>
                <a:gd name="connsiteX37" fmla="*/ 297624 w 472277"/>
                <a:gd name="connsiteY37" fmla="*/ 268366 h 280867"/>
                <a:gd name="connsiteX38" fmla="*/ 320231 w 472277"/>
                <a:gd name="connsiteY38" fmla="*/ 275814 h 280867"/>
                <a:gd name="connsiteX39" fmla="*/ 331136 w 472277"/>
                <a:gd name="connsiteY39" fmla="*/ 280867 h 280867"/>
                <a:gd name="connsiteX40" fmla="*/ 342306 w 472277"/>
                <a:gd name="connsiteY40" fmla="*/ 252408 h 280867"/>
                <a:gd name="connsiteX41" fmla="*/ 339115 w 472277"/>
                <a:gd name="connsiteY41" fmla="*/ 228205 h 280867"/>
                <a:gd name="connsiteX42" fmla="*/ 322359 w 472277"/>
                <a:gd name="connsiteY42" fmla="*/ 207193 h 280867"/>
                <a:gd name="connsiteX43" fmla="*/ 348158 w 472277"/>
                <a:gd name="connsiteY43" fmla="*/ 197618 h 280867"/>
                <a:gd name="connsiteX44" fmla="*/ 356935 w 472277"/>
                <a:gd name="connsiteY44" fmla="*/ 182457 h 280867"/>
                <a:gd name="connsiteX45" fmla="*/ 369702 w 472277"/>
                <a:gd name="connsiteY45" fmla="*/ 168095 h 280867"/>
                <a:gd name="connsiteX46" fmla="*/ 390714 w 472277"/>
                <a:gd name="connsiteY46" fmla="*/ 163307 h 280867"/>
                <a:gd name="connsiteX47" fmla="*/ 409332 w 472277"/>
                <a:gd name="connsiteY47" fmla="*/ 159318 h 280867"/>
                <a:gd name="connsiteX48" fmla="*/ 399757 w 472277"/>
                <a:gd name="connsiteY48" fmla="*/ 181659 h 280867"/>
                <a:gd name="connsiteX49" fmla="*/ 431142 w 472277"/>
                <a:gd name="connsiteY49" fmla="*/ 176074 h 280867"/>
                <a:gd name="connsiteX50" fmla="*/ 456941 w 472277"/>
                <a:gd name="connsiteY50" fmla="*/ 171818 h 280867"/>
                <a:gd name="connsiteX51" fmla="*/ 467846 w 472277"/>
                <a:gd name="connsiteY51" fmla="*/ 157456 h 28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2277" h="280867">
                  <a:moveTo>
                    <a:pt x="467846" y="157456"/>
                  </a:moveTo>
                  <a:cubicBezTo>
                    <a:pt x="455079" y="146817"/>
                    <a:pt x="432472" y="133784"/>
                    <a:pt x="430344" y="140168"/>
                  </a:cubicBezTo>
                  <a:cubicBezTo>
                    <a:pt x="428216" y="146551"/>
                    <a:pt x="414119" y="147615"/>
                    <a:pt x="408800" y="141232"/>
                  </a:cubicBezTo>
                  <a:cubicBezTo>
                    <a:pt x="403480" y="134848"/>
                    <a:pt x="399225" y="127401"/>
                    <a:pt x="383000" y="133784"/>
                  </a:cubicBezTo>
                  <a:cubicBezTo>
                    <a:pt x="367042" y="140168"/>
                    <a:pt x="356138" y="148679"/>
                    <a:pt x="355073" y="155328"/>
                  </a:cubicBezTo>
                  <a:cubicBezTo>
                    <a:pt x="354010" y="161711"/>
                    <a:pt x="343371" y="168095"/>
                    <a:pt x="342306" y="159584"/>
                  </a:cubicBezTo>
                  <a:cubicBezTo>
                    <a:pt x="341243" y="151073"/>
                    <a:pt x="328476" y="147881"/>
                    <a:pt x="319699" y="145753"/>
                  </a:cubicBezTo>
                  <a:cubicBezTo>
                    <a:pt x="311188" y="143625"/>
                    <a:pt x="297091" y="147881"/>
                    <a:pt x="296028" y="139370"/>
                  </a:cubicBezTo>
                  <a:cubicBezTo>
                    <a:pt x="294964" y="130859"/>
                    <a:pt x="282197" y="121018"/>
                    <a:pt x="281133" y="111443"/>
                  </a:cubicBezTo>
                  <a:cubicBezTo>
                    <a:pt x="280069" y="101868"/>
                    <a:pt x="283261" y="87771"/>
                    <a:pt x="274750" y="85643"/>
                  </a:cubicBezTo>
                  <a:cubicBezTo>
                    <a:pt x="266239" y="83515"/>
                    <a:pt x="260653" y="69685"/>
                    <a:pt x="253206" y="69685"/>
                  </a:cubicBezTo>
                  <a:cubicBezTo>
                    <a:pt x="245759" y="69685"/>
                    <a:pt x="203735" y="69685"/>
                    <a:pt x="198416" y="67557"/>
                  </a:cubicBezTo>
                  <a:cubicBezTo>
                    <a:pt x="193096" y="65429"/>
                    <a:pt x="165169" y="76068"/>
                    <a:pt x="163041" y="69685"/>
                  </a:cubicBezTo>
                  <a:cubicBezTo>
                    <a:pt x="161180" y="64365"/>
                    <a:pt x="142030" y="43885"/>
                    <a:pt x="131125" y="35108"/>
                  </a:cubicBezTo>
                  <a:cubicBezTo>
                    <a:pt x="130061" y="39630"/>
                    <a:pt x="127667" y="43620"/>
                    <a:pt x="123145" y="46811"/>
                  </a:cubicBezTo>
                  <a:cubicBezTo>
                    <a:pt x="103197" y="61174"/>
                    <a:pt x="83781" y="58780"/>
                    <a:pt x="90165" y="41226"/>
                  </a:cubicBezTo>
                  <a:cubicBezTo>
                    <a:pt x="96548" y="23672"/>
                    <a:pt x="97346" y="2660"/>
                    <a:pt x="86973" y="2660"/>
                  </a:cubicBezTo>
                  <a:cubicBezTo>
                    <a:pt x="76600" y="2660"/>
                    <a:pt x="83781" y="39630"/>
                    <a:pt x="75802" y="42024"/>
                  </a:cubicBezTo>
                  <a:cubicBezTo>
                    <a:pt x="68621" y="44152"/>
                    <a:pt x="65961" y="15160"/>
                    <a:pt x="71813" y="0"/>
                  </a:cubicBezTo>
                  <a:lnTo>
                    <a:pt x="3192" y="18352"/>
                  </a:lnTo>
                  <a:lnTo>
                    <a:pt x="0" y="138572"/>
                  </a:lnTo>
                  <a:cubicBezTo>
                    <a:pt x="6117" y="142029"/>
                    <a:pt x="13565" y="142827"/>
                    <a:pt x="18884" y="143359"/>
                  </a:cubicBezTo>
                  <a:cubicBezTo>
                    <a:pt x="29257" y="144157"/>
                    <a:pt x="28459" y="136178"/>
                    <a:pt x="28459" y="130593"/>
                  </a:cubicBezTo>
                  <a:cubicBezTo>
                    <a:pt x="28459" y="125007"/>
                    <a:pt x="39630" y="115432"/>
                    <a:pt x="47875" y="116230"/>
                  </a:cubicBezTo>
                  <a:cubicBezTo>
                    <a:pt x="55854" y="117028"/>
                    <a:pt x="55056" y="105857"/>
                    <a:pt x="57450" y="105857"/>
                  </a:cubicBezTo>
                  <a:cubicBezTo>
                    <a:pt x="59844" y="105857"/>
                    <a:pt x="66228" y="104261"/>
                    <a:pt x="68621" y="100272"/>
                  </a:cubicBezTo>
                  <a:cubicBezTo>
                    <a:pt x="71015" y="96282"/>
                    <a:pt x="83781" y="101070"/>
                    <a:pt x="88037" y="105059"/>
                  </a:cubicBezTo>
                  <a:cubicBezTo>
                    <a:pt x="92027" y="109049"/>
                    <a:pt x="101601" y="110645"/>
                    <a:pt x="109049" y="112240"/>
                  </a:cubicBezTo>
                  <a:cubicBezTo>
                    <a:pt x="116230" y="113836"/>
                    <a:pt x="118624" y="136444"/>
                    <a:pt x="118624" y="141232"/>
                  </a:cubicBezTo>
                  <a:cubicBezTo>
                    <a:pt x="118624" y="146019"/>
                    <a:pt x="153200" y="145221"/>
                    <a:pt x="158785" y="146019"/>
                  </a:cubicBezTo>
                  <a:cubicBezTo>
                    <a:pt x="164371" y="146817"/>
                    <a:pt x="164371" y="156392"/>
                    <a:pt x="169957" y="163573"/>
                  </a:cubicBezTo>
                  <a:cubicBezTo>
                    <a:pt x="175542" y="170754"/>
                    <a:pt x="179531" y="180330"/>
                    <a:pt x="181926" y="186181"/>
                  </a:cubicBezTo>
                  <a:cubicBezTo>
                    <a:pt x="184319" y="191766"/>
                    <a:pt x="204533" y="198948"/>
                    <a:pt x="209320" y="206395"/>
                  </a:cubicBezTo>
                  <a:cubicBezTo>
                    <a:pt x="214108" y="213576"/>
                    <a:pt x="229534" y="220757"/>
                    <a:pt x="240705" y="224747"/>
                  </a:cubicBezTo>
                  <a:cubicBezTo>
                    <a:pt x="251876" y="228736"/>
                    <a:pt x="262515" y="243897"/>
                    <a:pt x="268898" y="243099"/>
                  </a:cubicBezTo>
                  <a:cubicBezTo>
                    <a:pt x="275282" y="242301"/>
                    <a:pt x="293102" y="251078"/>
                    <a:pt x="293102" y="251078"/>
                  </a:cubicBezTo>
                  <a:lnTo>
                    <a:pt x="295229" y="268898"/>
                  </a:lnTo>
                  <a:cubicBezTo>
                    <a:pt x="296028" y="268898"/>
                    <a:pt x="296826" y="268632"/>
                    <a:pt x="297624" y="268366"/>
                  </a:cubicBezTo>
                  <a:cubicBezTo>
                    <a:pt x="307198" y="265175"/>
                    <a:pt x="312518" y="275814"/>
                    <a:pt x="320231" y="275814"/>
                  </a:cubicBezTo>
                  <a:cubicBezTo>
                    <a:pt x="323423" y="275814"/>
                    <a:pt x="327412" y="278473"/>
                    <a:pt x="331136" y="280867"/>
                  </a:cubicBezTo>
                  <a:cubicBezTo>
                    <a:pt x="330604" y="265175"/>
                    <a:pt x="336190" y="257462"/>
                    <a:pt x="342306" y="252408"/>
                  </a:cubicBezTo>
                  <a:cubicBezTo>
                    <a:pt x="349488" y="246823"/>
                    <a:pt x="337520" y="237248"/>
                    <a:pt x="339115" y="228205"/>
                  </a:cubicBezTo>
                  <a:cubicBezTo>
                    <a:pt x="340711" y="219427"/>
                    <a:pt x="320497" y="214640"/>
                    <a:pt x="322359" y="207193"/>
                  </a:cubicBezTo>
                  <a:cubicBezTo>
                    <a:pt x="323955" y="200011"/>
                    <a:pt x="340711" y="200809"/>
                    <a:pt x="348158" y="197618"/>
                  </a:cubicBezTo>
                  <a:cubicBezTo>
                    <a:pt x="355340" y="194426"/>
                    <a:pt x="349754" y="182457"/>
                    <a:pt x="356935" y="182457"/>
                  </a:cubicBezTo>
                  <a:cubicBezTo>
                    <a:pt x="364117" y="182457"/>
                    <a:pt x="367308" y="175276"/>
                    <a:pt x="369702" y="168095"/>
                  </a:cubicBezTo>
                  <a:cubicBezTo>
                    <a:pt x="372096" y="160913"/>
                    <a:pt x="384065" y="168095"/>
                    <a:pt x="390714" y="163307"/>
                  </a:cubicBezTo>
                  <a:cubicBezTo>
                    <a:pt x="397097" y="158520"/>
                    <a:pt x="406672" y="155328"/>
                    <a:pt x="409332" y="159318"/>
                  </a:cubicBezTo>
                  <a:cubicBezTo>
                    <a:pt x="411194" y="162509"/>
                    <a:pt x="403215" y="176074"/>
                    <a:pt x="399757" y="181659"/>
                  </a:cubicBezTo>
                  <a:cubicBezTo>
                    <a:pt x="410928" y="181393"/>
                    <a:pt x="427950" y="179266"/>
                    <a:pt x="431142" y="176074"/>
                  </a:cubicBezTo>
                  <a:cubicBezTo>
                    <a:pt x="435397" y="171818"/>
                    <a:pt x="451355" y="182457"/>
                    <a:pt x="456941" y="171818"/>
                  </a:cubicBezTo>
                  <a:cubicBezTo>
                    <a:pt x="461462" y="160648"/>
                    <a:pt x="480878" y="168095"/>
                    <a:pt x="467846" y="15745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65" name="Freeform: Shape 364">
              <a:extLst>
                <a:ext uri="{FF2B5EF4-FFF2-40B4-BE49-F238E27FC236}">
                  <a16:creationId xmlns:a16="http://schemas.microsoft.com/office/drawing/2014/main" id="{ABB0FDC9-AE73-44C0-A1D8-118D7BE52F03}"/>
                </a:ext>
              </a:extLst>
            </p:cNvPr>
            <p:cNvSpPr/>
            <p:nvPr/>
          </p:nvSpPr>
          <p:spPr>
            <a:xfrm>
              <a:off x="5956456" y="2596841"/>
              <a:ext cx="602653" cy="955074"/>
            </a:xfrm>
            <a:custGeom>
              <a:avLst/>
              <a:gdLst>
                <a:gd name="connsiteX0" fmla="*/ 678997 w 699305"/>
                <a:gd name="connsiteY0" fmla="*/ 593445 h 1108246"/>
                <a:gd name="connsiteX1" fmla="*/ 667028 w 699305"/>
                <a:gd name="connsiteY1" fmla="*/ 592381 h 1108246"/>
                <a:gd name="connsiteX2" fmla="*/ 649208 w 699305"/>
                <a:gd name="connsiteY2" fmla="*/ 578817 h 1108246"/>
                <a:gd name="connsiteX3" fmla="*/ 662773 w 699305"/>
                <a:gd name="connsiteY3" fmla="*/ 579881 h 1108246"/>
                <a:gd name="connsiteX4" fmla="*/ 680859 w 699305"/>
                <a:gd name="connsiteY4" fmla="*/ 574295 h 1108246"/>
                <a:gd name="connsiteX5" fmla="*/ 699211 w 699305"/>
                <a:gd name="connsiteY5" fmla="*/ 567114 h 1108246"/>
                <a:gd name="connsiteX6" fmla="*/ 685114 w 699305"/>
                <a:gd name="connsiteY6" fmla="*/ 553549 h 1108246"/>
                <a:gd name="connsiteX7" fmla="*/ 664634 w 699305"/>
                <a:gd name="connsiteY7" fmla="*/ 546634 h 1108246"/>
                <a:gd name="connsiteX8" fmla="*/ 650272 w 699305"/>
                <a:gd name="connsiteY8" fmla="*/ 539719 h 1108246"/>
                <a:gd name="connsiteX9" fmla="*/ 628994 w 699305"/>
                <a:gd name="connsiteY9" fmla="*/ 554081 h 1108246"/>
                <a:gd name="connsiteX10" fmla="*/ 622611 w 699305"/>
                <a:gd name="connsiteY10" fmla="*/ 556475 h 1108246"/>
                <a:gd name="connsiteX11" fmla="*/ 625803 w 699305"/>
                <a:gd name="connsiteY11" fmla="*/ 541315 h 1108246"/>
                <a:gd name="connsiteX12" fmla="*/ 614632 w 699305"/>
                <a:gd name="connsiteY12" fmla="*/ 526154 h 1108246"/>
                <a:gd name="connsiteX13" fmla="*/ 597875 w 699305"/>
                <a:gd name="connsiteY13" fmla="*/ 541315 h 1108246"/>
                <a:gd name="connsiteX14" fmla="*/ 581651 w 699305"/>
                <a:gd name="connsiteY14" fmla="*/ 562592 h 1108246"/>
                <a:gd name="connsiteX15" fmla="*/ 582183 w 699305"/>
                <a:gd name="connsiteY15" fmla="*/ 539719 h 1108246"/>
                <a:gd name="connsiteX16" fmla="*/ 564895 w 699305"/>
                <a:gd name="connsiteY16" fmla="*/ 549028 h 1108246"/>
                <a:gd name="connsiteX17" fmla="*/ 538829 w 699305"/>
                <a:gd name="connsiteY17" fmla="*/ 574827 h 1108246"/>
                <a:gd name="connsiteX18" fmla="*/ 543617 w 699305"/>
                <a:gd name="connsiteY18" fmla="*/ 557539 h 1108246"/>
                <a:gd name="connsiteX19" fmla="*/ 561171 w 699305"/>
                <a:gd name="connsiteY19" fmla="*/ 536527 h 1108246"/>
                <a:gd name="connsiteX20" fmla="*/ 557980 w 699305"/>
                <a:gd name="connsiteY20" fmla="*/ 526154 h 1108246"/>
                <a:gd name="connsiteX21" fmla="*/ 543085 w 699305"/>
                <a:gd name="connsiteY21" fmla="*/ 538123 h 1108246"/>
                <a:gd name="connsiteX22" fmla="*/ 523935 w 699305"/>
                <a:gd name="connsiteY22" fmla="*/ 535729 h 1108246"/>
                <a:gd name="connsiteX23" fmla="*/ 519148 w 699305"/>
                <a:gd name="connsiteY23" fmla="*/ 546102 h 1108246"/>
                <a:gd name="connsiteX24" fmla="*/ 513030 w 699305"/>
                <a:gd name="connsiteY24" fmla="*/ 550092 h 1108246"/>
                <a:gd name="connsiteX25" fmla="*/ 494146 w 699305"/>
                <a:gd name="connsiteY25" fmla="*/ 556475 h 1108246"/>
                <a:gd name="connsiteX26" fmla="*/ 487763 w 699305"/>
                <a:gd name="connsiteY26" fmla="*/ 566848 h 1108246"/>
                <a:gd name="connsiteX27" fmla="*/ 484837 w 699305"/>
                <a:gd name="connsiteY27" fmla="*/ 582540 h 1108246"/>
                <a:gd name="connsiteX28" fmla="*/ 474730 w 699305"/>
                <a:gd name="connsiteY28" fmla="*/ 564720 h 1108246"/>
                <a:gd name="connsiteX29" fmla="*/ 480315 w 699305"/>
                <a:gd name="connsiteY29" fmla="*/ 554347 h 1108246"/>
                <a:gd name="connsiteX30" fmla="*/ 494678 w 699305"/>
                <a:gd name="connsiteY30" fmla="*/ 540251 h 1108246"/>
                <a:gd name="connsiteX31" fmla="*/ 485103 w 699305"/>
                <a:gd name="connsiteY31" fmla="*/ 542644 h 1108246"/>
                <a:gd name="connsiteX32" fmla="*/ 463027 w 699305"/>
                <a:gd name="connsiteY32" fmla="*/ 547166 h 1108246"/>
                <a:gd name="connsiteX33" fmla="*/ 464623 w 699305"/>
                <a:gd name="connsiteY33" fmla="*/ 565252 h 1108246"/>
                <a:gd name="connsiteX34" fmla="*/ 456910 w 699305"/>
                <a:gd name="connsiteY34" fmla="*/ 570838 h 1108246"/>
                <a:gd name="connsiteX35" fmla="*/ 436430 w 699305"/>
                <a:gd name="connsiteY35" fmla="*/ 571104 h 1108246"/>
                <a:gd name="connsiteX36" fmla="*/ 451591 w 699305"/>
                <a:gd name="connsiteY36" fmla="*/ 584668 h 1108246"/>
                <a:gd name="connsiteX37" fmla="*/ 438824 w 699305"/>
                <a:gd name="connsiteY37" fmla="*/ 583072 h 1108246"/>
                <a:gd name="connsiteX38" fmla="*/ 424461 w 699305"/>
                <a:gd name="connsiteY38" fmla="*/ 574295 h 1108246"/>
                <a:gd name="connsiteX39" fmla="*/ 415684 w 699305"/>
                <a:gd name="connsiteY39" fmla="*/ 579615 h 1108246"/>
                <a:gd name="connsiteX40" fmla="*/ 422068 w 699305"/>
                <a:gd name="connsiteY40" fmla="*/ 597435 h 1108246"/>
                <a:gd name="connsiteX41" fmla="*/ 412759 w 699305"/>
                <a:gd name="connsiteY41" fmla="*/ 591849 h 1108246"/>
                <a:gd name="connsiteX42" fmla="*/ 397598 w 699305"/>
                <a:gd name="connsiteY42" fmla="*/ 590520 h 1108246"/>
                <a:gd name="connsiteX43" fmla="*/ 395736 w 699305"/>
                <a:gd name="connsiteY43" fmla="*/ 574827 h 1108246"/>
                <a:gd name="connsiteX44" fmla="*/ 376852 w 699305"/>
                <a:gd name="connsiteY44" fmla="*/ 576423 h 1108246"/>
                <a:gd name="connsiteX45" fmla="*/ 369139 w 699305"/>
                <a:gd name="connsiteY45" fmla="*/ 584136 h 1108246"/>
                <a:gd name="connsiteX46" fmla="*/ 366745 w 699305"/>
                <a:gd name="connsiteY46" fmla="*/ 596637 h 1108246"/>
                <a:gd name="connsiteX47" fmla="*/ 357968 w 699305"/>
                <a:gd name="connsiteY47" fmla="*/ 603020 h 1108246"/>
                <a:gd name="connsiteX48" fmla="*/ 348393 w 699305"/>
                <a:gd name="connsiteY48" fmla="*/ 604350 h 1108246"/>
                <a:gd name="connsiteX49" fmla="*/ 330041 w 699305"/>
                <a:gd name="connsiteY49" fmla="*/ 606744 h 1108246"/>
                <a:gd name="connsiteX50" fmla="*/ 315945 w 699305"/>
                <a:gd name="connsiteY50" fmla="*/ 625096 h 1108246"/>
                <a:gd name="connsiteX51" fmla="*/ 333233 w 699305"/>
                <a:gd name="connsiteY51" fmla="*/ 623766 h 1108246"/>
                <a:gd name="connsiteX52" fmla="*/ 336956 w 699305"/>
                <a:gd name="connsiteY52" fmla="*/ 633341 h 1108246"/>
                <a:gd name="connsiteX53" fmla="*/ 334563 w 699305"/>
                <a:gd name="connsiteY53" fmla="*/ 640522 h 1108246"/>
                <a:gd name="connsiteX54" fmla="*/ 320466 w 699305"/>
                <a:gd name="connsiteY54" fmla="*/ 642118 h 1108246"/>
                <a:gd name="connsiteX55" fmla="*/ 308497 w 699305"/>
                <a:gd name="connsiteY55" fmla="*/ 634937 h 1108246"/>
                <a:gd name="connsiteX56" fmla="*/ 293603 w 699305"/>
                <a:gd name="connsiteY56" fmla="*/ 642118 h 1108246"/>
                <a:gd name="connsiteX57" fmla="*/ 299986 w 699305"/>
                <a:gd name="connsiteY57" fmla="*/ 619511 h 1108246"/>
                <a:gd name="connsiteX58" fmla="*/ 284028 w 699305"/>
                <a:gd name="connsiteY58" fmla="*/ 632277 h 1108246"/>
                <a:gd name="connsiteX59" fmla="*/ 266740 w 699305"/>
                <a:gd name="connsiteY59" fmla="*/ 645576 h 1108246"/>
                <a:gd name="connsiteX60" fmla="*/ 255037 w 699305"/>
                <a:gd name="connsiteY60" fmla="*/ 659938 h 1108246"/>
                <a:gd name="connsiteX61" fmla="*/ 221524 w 699305"/>
                <a:gd name="connsiteY61" fmla="*/ 678556 h 1108246"/>
                <a:gd name="connsiteX62" fmla="*/ 230833 w 699305"/>
                <a:gd name="connsiteY62" fmla="*/ 679354 h 1108246"/>
                <a:gd name="connsiteX63" fmla="*/ 251047 w 699305"/>
                <a:gd name="connsiteY63" fmla="*/ 669247 h 1108246"/>
                <a:gd name="connsiteX64" fmla="*/ 277644 w 699305"/>
                <a:gd name="connsiteY64" fmla="*/ 659672 h 1108246"/>
                <a:gd name="connsiteX65" fmla="*/ 293603 w 699305"/>
                <a:gd name="connsiteY65" fmla="*/ 657279 h 1108246"/>
                <a:gd name="connsiteX66" fmla="*/ 310359 w 699305"/>
                <a:gd name="connsiteY66" fmla="*/ 655949 h 1108246"/>
                <a:gd name="connsiteX67" fmla="*/ 307965 w 699305"/>
                <a:gd name="connsiteY67" fmla="*/ 670311 h 1108246"/>
                <a:gd name="connsiteX68" fmla="*/ 300252 w 699305"/>
                <a:gd name="connsiteY68" fmla="*/ 674833 h 1108246"/>
                <a:gd name="connsiteX69" fmla="*/ 289347 w 699305"/>
                <a:gd name="connsiteY69" fmla="*/ 669513 h 1108246"/>
                <a:gd name="connsiteX70" fmla="*/ 276581 w 699305"/>
                <a:gd name="connsiteY70" fmla="*/ 680684 h 1108246"/>
                <a:gd name="connsiteX71" fmla="*/ 265676 w 699305"/>
                <a:gd name="connsiteY71" fmla="*/ 700366 h 1108246"/>
                <a:gd name="connsiteX72" fmla="*/ 255569 w 699305"/>
                <a:gd name="connsiteY72" fmla="*/ 708877 h 1108246"/>
                <a:gd name="connsiteX73" fmla="*/ 230567 w 699305"/>
                <a:gd name="connsiteY73" fmla="*/ 742922 h 1108246"/>
                <a:gd name="connsiteX74" fmla="*/ 226046 w 699305"/>
                <a:gd name="connsiteY74" fmla="*/ 763136 h 1108246"/>
                <a:gd name="connsiteX75" fmla="*/ 204768 w 699305"/>
                <a:gd name="connsiteY75" fmla="*/ 766593 h 1108246"/>
                <a:gd name="connsiteX76" fmla="*/ 201044 w 699305"/>
                <a:gd name="connsiteY76" fmla="*/ 791595 h 1108246"/>
                <a:gd name="connsiteX77" fmla="*/ 201044 w 699305"/>
                <a:gd name="connsiteY77" fmla="*/ 809947 h 1108246"/>
                <a:gd name="connsiteX78" fmla="*/ 184288 w 699305"/>
                <a:gd name="connsiteY78" fmla="*/ 812341 h 1108246"/>
                <a:gd name="connsiteX79" fmla="*/ 165404 w 699305"/>
                <a:gd name="connsiteY79" fmla="*/ 818458 h 1108246"/>
                <a:gd name="connsiteX80" fmla="*/ 180565 w 699305"/>
                <a:gd name="connsiteY80" fmla="*/ 835214 h 1108246"/>
                <a:gd name="connsiteX81" fmla="*/ 172054 w 699305"/>
                <a:gd name="connsiteY81" fmla="*/ 838938 h 1108246"/>
                <a:gd name="connsiteX82" fmla="*/ 147850 w 699305"/>
                <a:gd name="connsiteY82" fmla="*/ 848513 h 1108246"/>
                <a:gd name="connsiteX83" fmla="*/ 131094 w 699305"/>
                <a:gd name="connsiteY83" fmla="*/ 865801 h 1108246"/>
                <a:gd name="connsiteX84" fmla="*/ 117795 w 699305"/>
                <a:gd name="connsiteY84" fmla="*/ 886281 h 1108246"/>
                <a:gd name="connsiteX85" fmla="*/ 102901 w 699305"/>
                <a:gd name="connsiteY85" fmla="*/ 874578 h 1108246"/>
                <a:gd name="connsiteX86" fmla="*/ 99709 w 699305"/>
                <a:gd name="connsiteY86" fmla="*/ 889739 h 1108246"/>
                <a:gd name="connsiteX87" fmla="*/ 84814 w 699305"/>
                <a:gd name="connsiteY87" fmla="*/ 899048 h 1108246"/>
                <a:gd name="connsiteX88" fmla="*/ 58749 w 699305"/>
                <a:gd name="connsiteY88" fmla="*/ 908623 h 1108246"/>
                <a:gd name="connsiteX89" fmla="*/ 73112 w 699305"/>
                <a:gd name="connsiteY89" fmla="*/ 919528 h 1108246"/>
                <a:gd name="connsiteX90" fmla="*/ 49706 w 699305"/>
                <a:gd name="connsiteY90" fmla="*/ 920060 h 1108246"/>
                <a:gd name="connsiteX91" fmla="*/ 35344 w 699305"/>
                <a:gd name="connsiteY91" fmla="*/ 929635 h 1108246"/>
                <a:gd name="connsiteX92" fmla="*/ 22843 w 699305"/>
                <a:gd name="connsiteY92" fmla="*/ 942135 h 1108246"/>
                <a:gd name="connsiteX93" fmla="*/ 12736 w 699305"/>
                <a:gd name="connsiteY93" fmla="*/ 944795 h 1108246"/>
                <a:gd name="connsiteX94" fmla="*/ 235 w 699305"/>
                <a:gd name="connsiteY94" fmla="*/ 956764 h 1108246"/>
                <a:gd name="connsiteX95" fmla="*/ 10608 w 699305"/>
                <a:gd name="connsiteY95" fmla="*/ 970328 h 1108246"/>
                <a:gd name="connsiteX96" fmla="*/ 7416 w 699305"/>
                <a:gd name="connsiteY96" fmla="*/ 980435 h 1108246"/>
                <a:gd name="connsiteX97" fmla="*/ 4491 w 699305"/>
                <a:gd name="connsiteY97" fmla="*/ 990542 h 1108246"/>
                <a:gd name="connsiteX98" fmla="*/ 4491 w 699305"/>
                <a:gd name="connsiteY98" fmla="*/ 1003309 h 1108246"/>
                <a:gd name="connsiteX99" fmla="*/ 2363 w 699305"/>
                <a:gd name="connsiteY99" fmla="*/ 1019799 h 1108246"/>
                <a:gd name="connsiteX100" fmla="*/ 16460 w 699305"/>
                <a:gd name="connsiteY100" fmla="*/ 1024321 h 1108246"/>
                <a:gd name="connsiteX101" fmla="*/ 35875 w 699305"/>
                <a:gd name="connsiteY101" fmla="*/ 1017140 h 1108246"/>
                <a:gd name="connsiteX102" fmla="*/ 40663 w 699305"/>
                <a:gd name="connsiteY102" fmla="*/ 1025651 h 1108246"/>
                <a:gd name="connsiteX103" fmla="*/ 26566 w 699305"/>
                <a:gd name="connsiteY103" fmla="*/ 1036822 h 1108246"/>
                <a:gd name="connsiteX104" fmla="*/ 15662 w 699305"/>
                <a:gd name="connsiteY104" fmla="*/ 1033896 h 1108246"/>
                <a:gd name="connsiteX105" fmla="*/ 6353 w 699305"/>
                <a:gd name="connsiteY105" fmla="*/ 1041875 h 1108246"/>
                <a:gd name="connsiteX106" fmla="*/ 4491 w 699305"/>
                <a:gd name="connsiteY106" fmla="*/ 1057833 h 1108246"/>
                <a:gd name="connsiteX107" fmla="*/ 19651 w 699305"/>
                <a:gd name="connsiteY107" fmla="*/ 1055706 h 1108246"/>
                <a:gd name="connsiteX108" fmla="*/ 34014 w 699305"/>
                <a:gd name="connsiteY108" fmla="*/ 1057301 h 1108246"/>
                <a:gd name="connsiteX109" fmla="*/ 27098 w 699305"/>
                <a:gd name="connsiteY109" fmla="*/ 1068206 h 1108246"/>
                <a:gd name="connsiteX110" fmla="*/ 15927 w 699305"/>
                <a:gd name="connsiteY110" fmla="*/ 1076717 h 1108246"/>
                <a:gd name="connsiteX111" fmla="*/ 44387 w 699305"/>
                <a:gd name="connsiteY111" fmla="*/ 1099325 h 1108246"/>
                <a:gd name="connsiteX112" fmla="*/ 76037 w 699305"/>
                <a:gd name="connsiteY112" fmla="*/ 1107836 h 1108246"/>
                <a:gd name="connsiteX113" fmla="*/ 126572 w 699305"/>
                <a:gd name="connsiteY113" fmla="*/ 1070600 h 1108246"/>
                <a:gd name="connsiteX114" fmla="*/ 145456 w 699305"/>
                <a:gd name="connsiteY114" fmla="*/ 1066610 h 1108246"/>
                <a:gd name="connsiteX115" fmla="*/ 152371 w 699305"/>
                <a:gd name="connsiteY115" fmla="*/ 1046928 h 1108246"/>
                <a:gd name="connsiteX116" fmla="*/ 163276 w 699305"/>
                <a:gd name="connsiteY116" fmla="*/ 1061823 h 1108246"/>
                <a:gd name="connsiteX117" fmla="*/ 169660 w 699305"/>
                <a:gd name="connsiteY117" fmla="*/ 1074058 h 1108246"/>
                <a:gd name="connsiteX118" fmla="*/ 178171 w 699305"/>
                <a:gd name="connsiteY118" fmla="*/ 1075388 h 1108246"/>
                <a:gd name="connsiteX119" fmla="*/ 184554 w 699305"/>
                <a:gd name="connsiteY119" fmla="*/ 1057301 h 1108246"/>
                <a:gd name="connsiteX120" fmla="*/ 188544 w 699305"/>
                <a:gd name="connsiteY120" fmla="*/ 1035492 h 1108246"/>
                <a:gd name="connsiteX121" fmla="*/ 206630 w 699305"/>
                <a:gd name="connsiteY121" fmla="*/ 1029108 h 1108246"/>
                <a:gd name="connsiteX122" fmla="*/ 205300 w 699305"/>
                <a:gd name="connsiteY122" fmla="*/ 1003309 h 1108246"/>
                <a:gd name="connsiteX123" fmla="*/ 203970 w 699305"/>
                <a:gd name="connsiteY123" fmla="*/ 990276 h 1108246"/>
                <a:gd name="connsiteX124" fmla="*/ 214343 w 699305"/>
                <a:gd name="connsiteY124" fmla="*/ 976180 h 1108246"/>
                <a:gd name="connsiteX125" fmla="*/ 196257 w 699305"/>
                <a:gd name="connsiteY125" fmla="*/ 956764 h 1108246"/>
                <a:gd name="connsiteX126" fmla="*/ 197587 w 699305"/>
                <a:gd name="connsiteY126" fmla="*/ 930964 h 1108246"/>
                <a:gd name="connsiteX127" fmla="*/ 197587 w 699305"/>
                <a:gd name="connsiteY127" fmla="*/ 903835 h 1108246"/>
                <a:gd name="connsiteX128" fmla="*/ 200247 w 699305"/>
                <a:gd name="connsiteY128" fmla="*/ 876706 h 1108246"/>
                <a:gd name="connsiteX129" fmla="*/ 227376 w 699305"/>
                <a:gd name="connsiteY129" fmla="*/ 858620 h 1108246"/>
                <a:gd name="connsiteX130" fmla="*/ 245462 w 699305"/>
                <a:gd name="connsiteY130" fmla="*/ 857290 h 1108246"/>
                <a:gd name="connsiteX131" fmla="*/ 245462 w 699305"/>
                <a:gd name="connsiteY131" fmla="*/ 841864 h 1108246"/>
                <a:gd name="connsiteX132" fmla="*/ 239078 w 699305"/>
                <a:gd name="connsiteY132" fmla="*/ 827767 h 1108246"/>
                <a:gd name="connsiteX133" fmla="*/ 257165 w 699305"/>
                <a:gd name="connsiteY133" fmla="*/ 792925 h 1108246"/>
                <a:gd name="connsiteX134" fmla="*/ 258495 w 699305"/>
                <a:gd name="connsiteY134" fmla="*/ 768455 h 1108246"/>
                <a:gd name="connsiteX135" fmla="*/ 279240 w 699305"/>
                <a:gd name="connsiteY135" fmla="*/ 763402 h 1108246"/>
                <a:gd name="connsiteX136" fmla="*/ 284294 w 699305"/>
                <a:gd name="connsiteY136" fmla="*/ 747975 h 1108246"/>
                <a:gd name="connsiteX137" fmla="*/ 298390 w 699305"/>
                <a:gd name="connsiteY137" fmla="*/ 727229 h 1108246"/>
                <a:gd name="connsiteX138" fmla="*/ 304774 w 699305"/>
                <a:gd name="connsiteY138" fmla="*/ 713133 h 1108246"/>
                <a:gd name="connsiteX139" fmla="*/ 312487 w 699305"/>
                <a:gd name="connsiteY139" fmla="*/ 693717 h 1108246"/>
                <a:gd name="connsiteX140" fmla="*/ 333233 w 699305"/>
                <a:gd name="connsiteY140" fmla="*/ 678290 h 1108246"/>
                <a:gd name="connsiteX141" fmla="*/ 353978 w 699305"/>
                <a:gd name="connsiteY141" fmla="*/ 670577 h 1108246"/>
                <a:gd name="connsiteX142" fmla="*/ 360362 w 699305"/>
                <a:gd name="connsiteY142" fmla="*/ 651161 h 1108246"/>
                <a:gd name="connsiteX143" fmla="*/ 388821 w 699305"/>
                <a:gd name="connsiteY143" fmla="*/ 656215 h 1108246"/>
                <a:gd name="connsiteX144" fmla="*/ 406907 w 699305"/>
                <a:gd name="connsiteY144" fmla="*/ 651161 h 1108246"/>
                <a:gd name="connsiteX145" fmla="*/ 422334 w 699305"/>
                <a:gd name="connsiteY145" fmla="*/ 630415 h 1108246"/>
                <a:gd name="connsiteX146" fmla="*/ 424993 w 699305"/>
                <a:gd name="connsiteY146" fmla="*/ 632011 h 1108246"/>
                <a:gd name="connsiteX147" fmla="*/ 443079 w 699305"/>
                <a:gd name="connsiteY147" fmla="*/ 618713 h 1108246"/>
                <a:gd name="connsiteX148" fmla="*/ 472868 w 699305"/>
                <a:gd name="connsiteY148" fmla="*/ 640522 h 1108246"/>
                <a:gd name="connsiteX149" fmla="*/ 502657 w 699305"/>
                <a:gd name="connsiteY149" fmla="*/ 641852 h 1108246"/>
                <a:gd name="connsiteX150" fmla="*/ 523403 w 699305"/>
                <a:gd name="connsiteY150" fmla="*/ 643182 h 1108246"/>
                <a:gd name="connsiteX151" fmla="*/ 538829 w 699305"/>
                <a:gd name="connsiteY151" fmla="*/ 647172 h 1108246"/>
                <a:gd name="connsiteX152" fmla="*/ 550532 w 699305"/>
                <a:gd name="connsiteY152" fmla="*/ 631745 h 1108246"/>
                <a:gd name="connsiteX153" fmla="*/ 555586 w 699305"/>
                <a:gd name="connsiteY153" fmla="*/ 608606 h 1108246"/>
                <a:gd name="connsiteX154" fmla="*/ 572342 w 699305"/>
                <a:gd name="connsiteY154" fmla="*/ 590520 h 1108246"/>
                <a:gd name="connsiteX155" fmla="*/ 599471 w 699305"/>
                <a:gd name="connsiteY155" fmla="*/ 584136 h 1108246"/>
                <a:gd name="connsiteX156" fmla="*/ 621281 w 699305"/>
                <a:gd name="connsiteY156" fmla="*/ 584136 h 1108246"/>
                <a:gd name="connsiteX157" fmla="*/ 649740 w 699305"/>
                <a:gd name="connsiteY157" fmla="*/ 603552 h 1108246"/>
                <a:gd name="connsiteX158" fmla="*/ 649740 w 699305"/>
                <a:gd name="connsiteY158" fmla="*/ 618713 h 1108246"/>
                <a:gd name="connsiteX159" fmla="*/ 662241 w 699305"/>
                <a:gd name="connsiteY159" fmla="*/ 612595 h 1108246"/>
                <a:gd name="connsiteX160" fmla="*/ 684582 w 699305"/>
                <a:gd name="connsiteY160" fmla="*/ 602222 h 1108246"/>
                <a:gd name="connsiteX161" fmla="*/ 698413 w 699305"/>
                <a:gd name="connsiteY161" fmla="*/ 592381 h 1108246"/>
                <a:gd name="connsiteX162" fmla="*/ 678997 w 699305"/>
                <a:gd name="connsiteY162" fmla="*/ 593445 h 1108246"/>
                <a:gd name="connsiteX163" fmla="*/ 193065 w 699305"/>
                <a:gd name="connsiteY163" fmla="*/ 78522 h 1108246"/>
                <a:gd name="connsiteX164" fmla="*/ 177373 w 699305"/>
                <a:gd name="connsiteY164" fmla="*/ 105120 h 1108246"/>
                <a:gd name="connsiteX165" fmla="*/ 204502 w 699305"/>
                <a:gd name="connsiteY165" fmla="*/ 135175 h 1108246"/>
                <a:gd name="connsiteX166" fmla="*/ 243068 w 699305"/>
                <a:gd name="connsiteY166" fmla="*/ 137568 h 1108246"/>
                <a:gd name="connsiteX167" fmla="*/ 258760 w 699305"/>
                <a:gd name="connsiteY167" fmla="*/ 116556 h 1108246"/>
                <a:gd name="connsiteX168" fmla="*/ 272059 w 699305"/>
                <a:gd name="connsiteY168" fmla="*/ 104588 h 1108246"/>
                <a:gd name="connsiteX169" fmla="*/ 274453 w 699305"/>
                <a:gd name="connsiteY169" fmla="*/ 120812 h 1108246"/>
                <a:gd name="connsiteX170" fmla="*/ 297858 w 699305"/>
                <a:gd name="connsiteY170" fmla="*/ 118418 h 1108246"/>
                <a:gd name="connsiteX171" fmla="*/ 308763 w 699305"/>
                <a:gd name="connsiteY171" fmla="*/ 127461 h 1108246"/>
                <a:gd name="connsiteX172" fmla="*/ 276315 w 699305"/>
                <a:gd name="connsiteY172" fmla="*/ 142622 h 1108246"/>
                <a:gd name="connsiteX173" fmla="*/ 233493 w 699305"/>
                <a:gd name="connsiteY173" fmla="*/ 156984 h 1108246"/>
                <a:gd name="connsiteX174" fmla="*/ 258228 w 699305"/>
                <a:gd name="connsiteY174" fmla="*/ 166559 h 1108246"/>
                <a:gd name="connsiteX175" fmla="*/ 312487 w 699305"/>
                <a:gd name="connsiteY175" fmla="*/ 164166 h 1108246"/>
                <a:gd name="connsiteX176" fmla="*/ 287752 w 699305"/>
                <a:gd name="connsiteY176" fmla="*/ 170283 h 1108246"/>
                <a:gd name="connsiteX177" fmla="*/ 264346 w 699305"/>
                <a:gd name="connsiteY177" fmla="*/ 180656 h 1108246"/>
                <a:gd name="connsiteX178" fmla="*/ 237749 w 699305"/>
                <a:gd name="connsiteY178" fmla="*/ 185975 h 1108246"/>
                <a:gd name="connsiteX179" fmla="*/ 264878 w 699305"/>
                <a:gd name="connsiteY179" fmla="*/ 207785 h 1108246"/>
                <a:gd name="connsiteX180" fmla="*/ 291475 w 699305"/>
                <a:gd name="connsiteY180" fmla="*/ 210711 h 1108246"/>
                <a:gd name="connsiteX181" fmla="*/ 278176 w 699305"/>
                <a:gd name="connsiteY181" fmla="*/ 221084 h 1108246"/>
                <a:gd name="connsiteX182" fmla="*/ 300518 w 699305"/>
                <a:gd name="connsiteY182" fmla="*/ 234382 h 1108246"/>
                <a:gd name="connsiteX183" fmla="*/ 318604 w 699305"/>
                <a:gd name="connsiteY183" fmla="*/ 229063 h 1108246"/>
                <a:gd name="connsiteX184" fmla="*/ 349989 w 699305"/>
                <a:gd name="connsiteY184" fmla="*/ 180390 h 1108246"/>
                <a:gd name="connsiteX185" fmla="*/ 360362 w 699305"/>
                <a:gd name="connsiteY185" fmla="*/ 157516 h 1108246"/>
                <a:gd name="connsiteX186" fmla="*/ 372863 w 699305"/>
                <a:gd name="connsiteY186" fmla="*/ 147409 h 1108246"/>
                <a:gd name="connsiteX187" fmla="*/ 382438 w 699305"/>
                <a:gd name="connsiteY187" fmla="*/ 124536 h 1108246"/>
                <a:gd name="connsiteX188" fmla="*/ 414886 w 699305"/>
                <a:gd name="connsiteY188" fmla="*/ 114961 h 1108246"/>
                <a:gd name="connsiteX189" fmla="*/ 420206 w 699305"/>
                <a:gd name="connsiteY189" fmla="*/ 121078 h 1108246"/>
                <a:gd name="connsiteX190" fmla="*/ 424461 w 699305"/>
                <a:gd name="connsiteY190" fmla="*/ 141558 h 1108246"/>
                <a:gd name="connsiteX191" fmla="*/ 434036 w 699305"/>
                <a:gd name="connsiteY191" fmla="*/ 151133 h 1108246"/>
                <a:gd name="connsiteX192" fmla="*/ 429249 w 699305"/>
                <a:gd name="connsiteY192" fmla="*/ 176932 h 1108246"/>
                <a:gd name="connsiteX193" fmla="*/ 455048 w 699305"/>
                <a:gd name="connsiteY193" fmla="*/ 182252 h 1108246"/>
                <a:gd name="connsiteX194" fmla="*/ 470209 w 699305"/>
                <a:gd name="connsiteY194" fmla="*/ 196082 h 1108246"/>
                <a:gd name="connsiteX195" fmla="*/ 504519 w 699305"/>
                <a:gd name="connsiteY195" fmla="*/ 179858 h 1108246"/>
                <a:gd name="connsiteX196" fmla="*/ 527925 w 699305"/>
                <a:gd name="connsiteY196" fmla="*/ 164166 h 1108246"/>
                <a:gd name="connsiteX197" fmla="*/ 508775 w 699305"/>
                <a:gd name="connsiteY197" fmla="*/ 159378 h 1108246"/>
                <a:gd name="connsiteX198" fmla="*/ 486433 w 699305"/>
                <a:gd name="connsiteY198" fmla="*/ 154059 h 1108246"/>
                <a:gd name="connsiteX199" fmla="*/ 481645 w 699305"/>
                <a:gd name="connsiteY199" fmla="*/ 143154 h 1108246"/>
                <a:gd name="connsiteX200" fmla="*/ 460634 w 699305"/>
                <a:gd name="connsiteY200" fmla="*/ 135440 h 1108246"/>
                <a:gd name="connsiteX201" fmla="*/ 445473 w 699305"/>
                <a:gd name="connsiteY201" fmla="*/ 120280 h 1108246"/>
                <a:gd name="connsiteX202" fmla="*/ 440154 w 699305"/>
                <a:gd name="connsiteY202" fmla="*/ 104588 h 1108246"/>
                <a:gd name="connsiteX203" fmla="*/ 421004 w 699305"/>
                <a:gd name="connsiteY203" fmla="*/ 92619 h 1108246"/>
                <a:gd name="connsiteX204" fmla="*/ 407173 w 699305"/>
                <a:gd name="connsiteY204" fmla="*/ 89693 h 1108246"/>
                <a:gd name="connsiteX205" fmla="*/ 396268 w 699305"/>
                <a:gd name="connsiteY205" fmla="*/ 85970 h 1108246"/>
                <a:gd name="connsiteX206" fmla="*/ 371001 w 699305"/>
                <a:gd name="connsiteY206" fmla="*/ 81182 h 1108246"/>
                <a:gd name="connsiteX207" fmla="*/ 360096 w 699305"/>
                <a:gd name="connsiteY207" fmla="*/ 60170 h 1108246"/>
                <a:gd name="connsiteX208" fmla="*/ 337754 w 699305"/>
                <a:gd name="connsiteY208" fmla="*/ 69745 h 1108246"/>
                <a:gd name="connsiteX209" fmla="*/ 344936 w 699305"/>
                <a:gd name="connsiteY209" fmla="*/ 50595 h 1108246"/>
                <a:gd name="connsiteX210" fmla="*/ 316742 w 699305"/>
                <a:gd name="connsiteY210" fmla="*/ 41020 h 1108246"/>
                <a:gd name="connsiteX211" fmla="*/ 302380 w 699305"/>
                <a:gd name="connsiteY211" fmla="*/ 28254 h 1108246"/>
                <a:gd name="connsiteX212" fmla="*/ 295731 w 699305"/>
                <a:gd name="connsiteY212" fmla="*/ 41552 h 1108246"/>
                <a:gd name="connsiteX213" fmla="*/ 292273 w 699305"/>
                <a:gd name="connsiteY213" fmla="*/ 54319 h 1108246"/>
                <a:gd name="connsiteX214" fmla="*/ 309029 w 699305"/>
                <a:gd name="connsiteY214" fmla="*/ 95279 h 1108246"/>
                <a:gd name="connsiteX215" fmla="*/ 278974 w 699305"/>
                <a:gd name="connsiteY215" fmla="*/ 60968 h 1108246"/>
                <a:gd name="connsiteX216" fmla="*/ 260356 w 699305"/>
                <a:gd name="connsiteY216" fmla="*/ 47138 h 1108246"/>
                <a:gd name="connsiteX217" fmla="*/ 249451 w 699305"/>
                <a:gd name="connsiteY217" fmla="*/ 68947 h 1108246"/>
                <a:gd name="connsiteX218" fmla="*/ 242270 w 699305"/>
                <a:gd name="connsiteY218" fmla="*/ 73735 h 1108246"/>
                <a:gd name="connsiteX219" fmla="*/ 221790 w 699305"/>
                <a:gd name="connsiteY219" fmla="*/ 57511 h 1108246"/>
                <a:gd name="connsiteX220" fmla="*/ 244664 w 699305"/>
                <a:gd name="connsiteY220" fmla="*/ 48999 h 1108246"/>
                <a:gd name="connsiteX221" fmla="*/ 228971 w 699305"/>
                <a:gd name="connsiteY221" fmla="*/ 43680 h 1108246"/>
                <a:gd name="connsiteX222" fmla="*/ 206098 w 699305"/>
                <a:gd name="connsiteY222" fmla="*/ 47138 h 1108246"/>
                <a:gd name="connsiteX223" fmla="*/ 186682 w 699305"/>
                <a:gd name="connsiteY223" fmla="*/ 45276 h 1108246"/>
                <a:gd name="connsiteX224" fmla="*/ 164872 w 699305"/>
                <a:gd name="connsiteY224" fmla="*/ 54851 h 1108246"/>
                <a:gd name="connsiteX225" fmla="*/ 164872 w 699305"/>
                <a:gd name="connsiteY225" fmla="*/ 81980 h 1108246"/>
                <a:gd name="connsiteX226" fmla="*/ 193065 w 699305"/>
                <a:gd name="connsiteY226" fmla="*/ 78522 h 1108246"/>
                <a:gd name="connsiteX227" fmla="*/ 168330 w 699305"/>
                <a:gd name="connsiteY227" fmla="*/ 127195 h 1108246"/>
                <a:gd name="connsiteX228" fmla="*/ 187480 w 699305"/>
                <a:gd name="connsiteY228" fmla="*/ 140494 h 1108246"/>
                <a:gd name="connsiteX229" fmla="*/ 169394 w 699305"/>
                <a:gd name="connsiteY229" fmla="*/ 117088 h 1108246"/>
                <a:gd name="connsiteX230" fmla="*/ 151308 w 699305"/>
                <a:gd name="connsiteY230" fmla="*/ 103258 h 1108246"/>
                <a:gd name="connsiteX231" fmla="*/ 168330 w 699305"/>
                <a:gd name="connsiteY231" fmla="*/ 127195 h 1108246"/>
                <a:gd name="connsiteX232" fmla="*/ 360096 w 699305"/>
                <a:gd name="connsiteY232" fmla="*/ 29583 h 1108246"/>
                <a:gd name="connsiteX233" fmla="*/ 357170 w 699305"/>
                <a:gd name="connsiteY233" fmla="*/ 39956 h 1108246"/>
                <a:gd name="connsiteX234" fmla="*/ 456112 w 699305"/>
                <a:gd name="connsiteY234" fmla="*/ 42882 h 1108246"/>
                <a:gd name="connsiteX235" fmla="*/ 399460 w 699305"/>
                <a:gd name="connsiteY235" fmla="*/ 62032 h 1108246"/>
                <a:gd name="connsiteX236" fmla="*/ 463293 w 699305"/>
                <a:gd name="connsiteY236" fmla="*/ 70543 h 1108246"/>
                <a:gd name="connsiteX237" fmla="*/ 495742 w 699305"/>
                <a:gd name="connsiteY237" fmla="*/ 81448 h 1108246"/>
                <a:gd name="connsiteX238" fmla="*/ 526595 w 699305"/>
                <a:gd name="connsiteY238" fmla="*/ 73735 h 1108246"/>
                <a:gd name="connsiteX239" fmla="*/ 561437 w 699305"/>
                <a:gd name="connsiteY239" fmla="*/ 58574 h 1108246"/>
                <a:gd name="connsiteX240" fmla="*/ 598673 w 699305"/>
                <a:gd name="connsiteY240" fmla="*/ 27722 h 1108246"/>
                <a:gd name="connsiteX241" fmla="*/ 544947 w 699305"/>
                <a:gd name="connsiteY241" fmla="*/ 18147 h 1108246"/>
                <a:gd name="connsiteX242" fmla="*/ 504519 w 699305"/>
                <a:gd name="connsiteY242" fmla="*/ 13891 h 1108246"/>
                <a:gd name="connsiteX243" fmla="*/ 489359 w 699305"/>
                <a:gd name="connsiteY243" fmla="*/ 21072 h 1108246"/>
                <a:gd name="connsiteX244" fmla="*/ 473666 w 699305"/>
                <a:gd name="connsiteY244" fmla="*/ 3518 h 1108246"/>
                <a:gd name="connsiteX245" fmla="*/ 468879 w 699305"/>
                <a:gd name="connsiteY245" fmla="*/ 30115 h 1108246"/>
                <a:gd name="connsiteX246" fmla="*/ 447069 w 699305"/>
                <a:gd name="connsiteY246" fmla="*/ 18147 h 1108246"/>
                <a:gd name="connsiteX247" fmla="*/ 424727 w 699305"/>
                <a:gd name="connsiteY247" fmla="*/ 16817 h 1108246"/>
                <a:gd name="connsiteX248" fmla="*/ 395204 w 699305"/>
                <a:gd name="connsiteY248" fmla="*/ 60 h 1108246"/>
                <a:gd name="connsiteX249" fmla="*/ 397066 w 699305"/>
                <a:gd name="connsiteY249" fmla="*/ 12029 h 1108246"/>
                <a:gd name="connsiteX250" fmla="*/ 377118 w 699305"/>
                <a:gd name="connsiteY250" fmla="*/ 6710 h 1108246"/>
                <a:gd name="connsiteX251" fmla="*/ 377650 w 699305"/>
                <a:gd name="connsiteY251" fmla="*/ 21870 h 1108246"/>
                <a:gd name="connsiteX252" fmla="*/ 357170 w 699305"/>
                <a:gd name="connsiteY252" fmla="*/ 7508 h 1108246"/>
                <a:gd name="connsiteX253" fmla="*/ 345733 w 699305"/>
                <a:gd name="connsiteY253" fmla="*/ 17881 h 1108246"/>
                <a:gd name="connsiteX254" fmla="*/ 360096 w 699305"/>
                <a:gd name="connsiteY254" fmla="*/ 29583 h 110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699305" h="1108246">
                  <a:moveTo>
                    <a:pt x="678997" y="593445"/>
                  </a:moveTo>
                  <a:cubicBezTo>
                    <a:pt x="677401" y="599563"/>
                    <a:pt x="666496" y="598233"/>
                    <a:pt x="667028" y="592381"/>
                  </a:cubicBezTo>
                  <a:cubicBezTo>
                    <a:pt x="667560" y="586264"/>
                    <a:pt x="650272" y="581476"/>
                    <a:pt x="649208" y="578817"/>
                  </a:cubicBezTo>
                  <a:cubicBezTo>
                    <a:pt x="648410" y="575891"/>
                    <a:pt x="656389" y="576423"/>
                    <a:pt x="662773" y="579881"/>
                  </a:cubicBezTo>
                  <a:cubicBezTo>
                    <a:pt x="669156" y="583604"/>
                    <a:pt x="673678" y="581210"/>
                    <a:pt x="680859" y="574295"/>
                  </a:cubicBezTo>
                  <a:cubicBezTo>
                    <a:pt x="688040" y="567380"/>
                    <a:pt x="698147" y="573231"/>
                    <a:pt x="699211" y="567114"/>
                  </a:cubicBezTo>
                  <a:cubicBezTo>
                    <a:pt x="700541" y="560997"/>
                    <a:pt x="687508" y="557007"/>
                    <a:pt x="685114" y="553549"/>
                  </a:cubicBezTo>
                  <a:cubicBezTo>
                    <a:pt x="682721" y="549826"/>
                    <a:pt x="673412" y="545038"/>
                    <a:pt x="664634" y="546634"/>
                  </a:cubicBezTo>
                  <a:cubicBezTo>
                    <a:pt x="655857" y="548230"/>
                    <a:pt x="655325" y="544506"/>
                    <a:pt x="650272" y="539719"/>
                  </a:cubicBezTo>
                  <a:cubicBezTo>
                    <a:pt x="644952" y="534931"/>
                    <a:pt x="628994" y="542910"/>
                    <a:pt x="628994" y="554081"/>
                  </a:cubicBezTo>
                  <a:cubicBezTo>
                    <a:pt x="628994" y="565252"/>
                    <a:pt x="618887" y="562592"/>
                    <a:pt x="622611" y="556475"/>
                  </a:cubicBezTo>
                  <a:cubicBezTo>
                    <a:pt x="626334" y="550358"/>
                    <a:pt x="617823" y="543176"/>
                    <a:pt x="625803" y="541315"/>
                  </a:cubicBezTo>
                  <a:cubicBezTo>
                    <a:pt x="633782" y="539453"/>
                    <a:pt x="629526" y="527218"/>
                    <a:pt x="614632" y="526154"/>
                  </a:cubicBezTo>
                  <a:cubicBezTo>
                    <a:pt x="599737" y="524824"/>
                    <a:pt x="594152" y="537325"/>
                    <a:pt x="597875" y="541315"/>
                  </a:cubicBezTo>
                  <a:cubicBezTo>
                    <a:pt x="601599" y="545304"/>
                    <a:pt x="587768" y="562592"/>
                    <a:pt x="581651" y="562592"/>
                  </a:cubicBezTo>
                  <a:cubicBezTo>
                    <a:pt x="575800" y="562592"/>
                    <a:pt x="582449" y="547698"/>
                    <a:pt x="582183" y="539719"/>
                  </a:cubicBezTo>
                  <a:cubicBezTo>
                    <a:pt x="581651" y="531740"/>
                    <a:pt x="576066" y="535995"/>
                    <a:pt x="564895" y="549028"/>
                  </a:cubicBezTo>
                  <a:cubicBezTo>
                    <a:pt x="553724" y="561795"/>
                    <a:pt x="545213" y="573497"/>
                    <a:pt x="538829" y="574827"/>
                  </a:cubicBezTo>
                  <a:cubicBezTo>
                    <a:pt x="532446" y="576157"/>
                    <a:pt x="533244" y="563124"/>
                    <a:pt x="543617" y="557539"/>
                  </a:cubicBezTo>
                  <a:cubicBezTo>
                    <a:pt x="553990" y="551954"/>
                    <a:pt x="554522" y="536527"/>
                    <a:pt x="561171" y="536527"/>
                  </a:cubicBezTo>
                  <a:cubicBezTo>
                    <a:pt x="568086" y="536527"/>
                    <a:pt x="568086" y="528548"/>
                    <a:pt x="557980" y="526154"/>
                  </a:cubicBezTo>
                  <a:cubicBezTo>
                    <a:pt x="547872" y="523760"/>
                    <a:pt x="546277" y="534931"/>
                    <a:pt x="543085" y="538123"/>
                  </a:cubicBezTo>
                  <a:cubicBezTo>
                    <a:pt x="539893" y="541315"/>
                    <a:pt x="523403" y="532538"/>
                    <a:pt x="523935" y="535729"/>
                  </a:cubicBezTo>
                  <a:cubicBezTo>
                    <a:pt x="524467" y="538921"/>
                    <a:pt x="515158" y="540251"/>
                    <a:pt x="519148" y="546102"/>
                  </a:cubicBezTo>
                  <a:cubicBezTo>
                    <a:pt x="523137" y="552220"/>
                    <a:pt x="517286" y="557273"/>
                    <a:pt x="513030" y="550092"/>
                  </a:cubicBezTo>
                  <a:cubicBezTo>
                    <a:pt x="509041" y="542910"/>
                    <a:pt x="498933" y="548496"/>
                    <a:pt x="494146" y="556475"/>
                  </a:cubicBezTo>
                  <a:cubicBezTo>
                    <a:pt x="489359" y="564454"/>
                    <a:pt x="482975" y="564188"/>
                    <a:pt x="487763" y="566848"/>
                  </a:cubicBezTo>
                  <a:cubicBezTo>
                    <a:pt x="492550" y="569774"/>
                    <a:pt x="492284" y="580413"/>
                    <a:pt x="484837" y="582540"/>
                  </a:cubicBezTo>
                  <a:cubicBezTo>
                    <a:pt x="477656" y="584668"/>
                    <a:pt x="480315" y="562858"/>
                    <a:pt x="474730" y="564720"/>
                  </a:cubicBezTo>
                  <a:cubicBezTo>
                    <a:pt x="469145" y="566848"/>
                    <a:pt x="472602" y="554347"/>
                    <a:pt x="480315" y="554347"/>
                  </a:cubicBezTo>
                  <a:cubicBezTo>
                    <a:pt x="488029" y="554347"/>
                    <a:pt x="495476" y="543176"/>
                    <a:pt x="494678" y="540251"/>
                  </a:cubicBezTo>
                  <a:cubicBezTo>
                    <a:pt x="493348" y="535463"/>
                    <a:pt x="485103" y="536527"/>
                    <a:pt x="485103" y="542644"/>
                  </a:cubicBezTo>
                  <a:cubicBezTo>
                    <a:pt x="485103" y="548762"/>
                    <a:pt x="473134" y="547432"/>
                    <a:pt x="463027" y="547166"/>
                  </a:cubicBezTo>
                  <a:cubicBezTo>
                    <a:pt x="452920" y="546900"/>
                    <a:pt x="453452" y="558869"/>
                    <a:pt x="464623" y="565252"/>
                  </a:cubicBezTo>
                  <a:cubicBezTo>
                    <a:pt x="475794" y="571636"/>
                    <a:pt x="462495" y="575625"/>
                    <a:pt x="456910" y="570838"/>
                  </a:cubicBezTo>
                  <a:cubicBezTo>
                    <a:pt x="451325" y="566050"/>
                    <a:pt x="442547" y="568444"/>
                    <a:pt x="436430" y="571104"/>
                  </a:cubicBezTo>
                  <a:cubicBezTo>
                    <a:pt x="430313" y="574029"/>
                    <a:pt x="451058" y="581210"/>
                    <a:pt x="451591" y="584668"/>
                  </a:cubicBezTo>
                  <a:cubicBezTo>
                    <a:pt x="452388" y="588392"/>
                    <a:pt x="441218" y="580147"/>
                    <a:pt x="438824" y="583072"/>
                  </a:cubicBezTo>
                  <a:cubicBezTo>
                    <a:pt x="436430" y="585998"/>
                    <a:pt x="425259" y="581210"/>
                    <a:pt x="424461" y="574295"/>
                  </a:cubicBezTo>
                  <a:cubicBezTo>
                    <a:pt x="423663" y="567380"/>
                    <a:pt x="405577" y="577221"/>
                    <a:pt x="415684" y="579615"/>
                  </a:cubicBezTo>
                  <a:cubicBezTo>
                    <a:pt x="425791" y="582008"/>
                    <a:pt x="422068" y="588392"/>
                    <a:pt x="422068" y="597435"/>
                  </a:cubicBezTo>
                  <a:cubicBezTo>
                    <a:pt x="422068" y="606212"/>
                    <a:pt x="410365" y="599563"/>
                    <a:pt x="412759" y="591849"/>
                  </a:cubicBezTo>
                  <a:cubicBezTo>
                    <a:pt x="415152" y="584136"/>
                    <a:pt x="405577" y="585732"/>
                    <a:pt x="397598" y="590520"/>
                  </a:cubicBezTo>
                  <a:cubicBezTo>
                    <a:pt x="389619" y="595307"/>
                    <a:pt x="398928" y="581742"/>
                    <a:pt x="395736" y="574827"/>
                  </a:cubicBezTo>
                  <a:cubicBezTo>
                    <a:pt x="392544" y="567912"/>
                    <a:pt x="385363" y="574827"/>
                    <a:pt x="376852" y="576423"/>
                  </a:cubicBezTo>
                  <a:cubicBezTo>
                    <a:pt x="368341" y="578019"/>
                    <a:pt x="364086" y="578551"/>
                    <a:pt x="369139" y="584136"/>
                  </a:cubicBezTo>
                  <a:cubicBezTo>
                    <a:pt x="374459" y="589722"/>
                    <a:pt x="373660" y="597701"/>
                    <a:pt x="366745" y="596637"/>
                  </a:cubicBezTo>
                  <a:cubicBezTo>
                    <a:pt x="359830" y="595307"/>
                    <a:pt x="357170" y="596637"/>
                    <a:pt x="357968" y="603020"/>
                  </a:cubicBezTo>
                  <a:cubicBezTo>
                    <a:pt x="358766" y="609404"/>
                    <a:pt x="349191" y="609670"/>
                    <a:pt x="348393" y="604350"/>
                  </a:cubicBezTo>
                  <a:cubicBezTo>
                    <a:pt x="347595" y="598765"/>
                    <a:pt x="334031" y="600361"/>
                    <a:pt x="330041" y="606744"/>
                  </a:cubicBezTo>
                  <a:cubicBezTo>
                    <a:pt x="326051" y="613127"/>
                    <a:pt x="314881" y="617915"/>
                    <a:pt x="315945" y="625096"/>
                  </a:cubicBezTo>
                  <a:cubicBezTo>
                    <a:pt x="317009" y="632277"/>
                    <a:pt x="326051" y="621372"/>
                    <a:pt x="333233" y="623766"/>
                  </a:cubicBezTo>
                  <a:cubicBezTo>
                    <a:pt x="340414" y="626160"/>
                    <a:pt x="332967" y="629884"/>
                    <a:pt x="336956" y="633341"/>
                  </a:cubicBezTo>
                  <a:cubicBezTo>
                    <a:pt x="340946" y="637065"/>
                    <a:pt x="340148" y="645842"/>
                    <a:pt x="334563" y="640522"/>
                  </a:cubicBezTo>
                  <a:cubicBezTo>
                    <a:pt x="328977" y="635203"/>
                    <a:pt x="321796" y="633607"/>
                    <a:pt x="320466" y="642118"/>
                  </a:cubicBezTo>
                  <a:cubicBezTo>
                    <a:pt x="319136" y="650629"/>
                    <a:pt x="313285" y="640788"/>
                    <a:pt x="308497" y="634937"/>
                  </a:cubicBezTo>
                  <a:cubicBezTo>
                    <a:pt x="303710" y="628820"/>
                    <a:pt x="298922" y="646108"/>
                    <a:pt x="293603" y="642118"/>
                  </a:cubicBezTo>
                  <a:cubicBezTo>
                    <a:pt x="288283" y="638129"/>
                    <a:pt x="303976" y="625628"/>
                    <a:pt x="299986" y="619511"/>
                  </a:cubicBezTo>
                  <a:cubicBezTo>
                    <a:pt x="295997" y="613393"/>
                    <a:pt x="293071" y="623234"/>
                    <a:pt x="284028" y="632277"/>
                  </a:cubicBezTo>
                  <a:cubicBezTo>
                    <a:pt x="274719" y="641586"/>
                    <a:pt x="262218" y="641054"/>
                    <a:pt x="266740" y="645576"/>
                  </a:cubicBezTo>
                  <a:cubicBezTo>
                    <a:pt x="271261" y="650097"/>
                    <a:pt x="257431" y="652491"/>
                    <a:pt x="255037" y="659938"/>
                  </a:cubicBezTo>
                  <a:cubicBezTo>
                    <a:pt x="252643" y="667652"/>
                    <a:pt x="233759" y="670311"/>
                    <a:pt x="221524" y="678556"/>
                  </a:cubicBezTo>
                  <a:cubicBezTo>
                    <a:pt x="209556" y="686536"/>
                    <a:pt x="223918" y="687068"/>
                    <a:pt x="230833" y="679354"/>
                  </a:cubicBezTo>
                  <a:cubicBezTo>
                    <a:pt x="237749" y="671641"/>
                    <a:pt x="240142" y="676163"/>
                    <a:pt x="251047" y="669247"/>
                  </a:cubicBezTo>
                  <a:cubicBezTo>
                    <a:pt x="261952" y="662332"/>
                    <a:pt x="273655" y="656747"/>
                    <a:pt x="277644" y="659672"/>
                  </a:cubicBezTo>
                  <a:cubicBezTo>
                    <a:pt x="281634" y="662598"/>
                    <a:pt x="288549" y="664460"/>
                    <a:pt x="293603" y="657279"/>
                  </a:cubicBezTo>
                  <a:cubicBezTo>
                    <a:pt x="298922" y="650097"/>
                    <a:pt x="305306" y="651693"/>
                    <a:pt x="310359" y="655949"/>
                  </a:cubicBezTo>
                  <a:cubicBezTo>
                    <a:pt x="315679" y="660470"/>
                    <a:pt x="301582" y="663928"/>
                    <a:pt x="307965" y="670311"/>
                  </a:cubicBezTo>
                  <a:cubicBezTo>
                    <a:pt x="314349" y="676695"/>
                    <a:pt x="300252" y="680418"/>
                    <a:pt x="300252" y="674833"/>
                  </a:cubicBezTo>
                  <a:cubicBezTo>
                    <a:pt x="300252" y="669247"/>
                    <a:pt x="292273" y="664460"/>
                    <a:pt x="289347" y="669513"/>
                  </a:cubicBezTo>
                  <a:cubicBezTo>
                    <a:pt x="286422" y="674833"/>
                    <a:pt x="281634" y="680418"/>
                    <a:pt x="276581" y="680684"/>
                  </a:cubicBezTo>
                  <a:cubicBezTo>
                    <a:pt x="271261" y="681216"/>
                    <a:pt x="265676" y="690791"/>
                    <a:pt x="265676" y="700366"/>
                  </a:cubicBezTo>
                  <a:cubicBezTo>
                    <a:pt x="265676" y="709941"/>
                    <a:pt x="256367" y="700366"/>
                    <a:pt x="255569" y="708877"/>
                  </a:cubicBezTo>
                  <a:cubicBezTo>
                    <a:pt x="254771" y="717388"/>
                    <a:pt x="242004" y="732017"/>
                    <a:pt x="230567" y="742922"/>
                  </a:cubicBezTo>
                  <a:cubicBezTo>
                    <a:pt x="219396" y="753827"/>
                    <a:pt x="229769" y="756220"/>
                    <a:pt x="226046" y="763136"/>
                  </a:cubicBezTo>
                  <a:cubicBezTo>
                    <a:pt x="222588" y="770051"/>
                    <a:pt x="209290" y="763934"/>
                    <a:pt x="204768" y="766593"/>
                  </a:cubicBezTo>
                  <a:cubicBezTo>
                    <a:pt x="200247" y="769519"/>
                    <a:pt x="207162" y="786275"/>
                    <a:pt x="201044" y="791595"/>
                  </a:cubicBezTo>
                  <a:cubicBezTo>
                    <a:pt x="194927" y="796914"/>
                    <a:pt x="201044" y="804096"/>
                    <a:pt x="201044" y="809947"/>
                  </a:cubicBezTo>
                  <a:cubicBezTo>
                    <a:pt x="201044" y="816064"/>
                    <a:pt x="185352" y="806223"/>
                    <a:pt x="184288" y="812341"/>
                  </a:cubicBezTo>
                  <a:cubicBezTo>
                    <a:pt x="182958" y="818458"/>
                    <a:pt x="169394" y="816862"/>
                    <a:pt x="165404" y="818458"/>
                  </a:cubicBezTo>
                  <a:cubicBezTo>
                    <a:pt x="161415" y="820054"/>
                    <a:pt x="173383" y="829629"/>
                    <a:pt x="180565" y="835214"/>
                  </a:cubicBezTo>
                  <a:cubicBezTo>
                    <a:pt x="187746" y="840800"/>
                    <a:pt x="173649" y="845321"/>
                    <a:pt x="172054" y="838938"/>
                  </a:cubicBezTo>
                  <a:cubicBezTo>
                    <a:pt x="170457" y="832555"/>
                    <a:pt x="160351" y="842928"/>
                    <a:pt x="147850" y="848513"/>
                  </a:cubicBezTo>
                  <a:cubicBezTo>
                    <a:pt x="135349" y="854098"/>
                    <a:pt x="140669" y="865269"/>
                    <a:pt x="131094" y="865801"/>
                  </a:cubicBezTo>
                  <a:cubicBezTo>
                    <a:pt x="121519" y="866067"/>
                    <a:pt x="124178" y="881494"/>
                    <a:pt x="117795" y="886281"/>
                  </a:cubicBezTo>
                  <a:cubicBezTo>
                    <a:pt x="111412" y="891069"/>
                    <a:pt x="113007" y="875110"/>
                    <a:pt x="102901" y="874578"/>
                  </a:cubicBezTo>
                  <a:cubicBezTo>
                    <a:pt x="92794" y="874046"/>
                    <a:pt x="93592" y="881494"/>
                    <a:pt x="99709" y="889739"/>
                  </a:cubicBezTo>
                  <a:cubicBezTo>
                    <a:pt x="105826" y="898250"/>
                    <a:pt x="90400" y="891866"/>
                    <a:pt x="84814" y="899048"/>
                  </a:cubicBezTo>
                  <a:cubicBezTo>
                    <a:pt x="79229" y="906229"/>
                    <a:pt x="63005" y="902771"/>
                    <a:pt x="58749" y="908623"/>
                  </a:cubicBezTo>
                  <a:cubicBezTo>
                    <a:pt x="54228" y="914740"/>
                    <a:pt x="70718" y="914740"/>
                    <a:pt x="73112" y="919528"/>
                  </a:cubicBezTo>
                  <a:cubicBezTo>
                    <a:pt x="75505" y="924315"/>
                    <a:pt x="58749" y="921921"/>
                    <a:pt x="49706" y="920060"/>
                  </a:cubicBezTo>
                  <a:cubicBezTo>
                    <a:pt x="40929" y="918198"/>
                    <a:pt x="43323" y="931230"/>
                    <a:pt x="35344" y="929635"/>
                  </a:cubicBezTo>
                  <a:cubicBezTo>
                    <a:pt x="27364" y="928039"/>
                    <a:pt x="17257" y="936550"/>
                    <a:pt x="22843" y="942135"/>
                  </a:cubicBezTo>
                  <a:cubicBezTo>
                    <a:pt x="28428" y="947721"/>
                    <a:pt x="18321" y="948519"/>
                    <a:pt x="12736" y="944795"/>
                  </a:cubicBezTo>
                  <a:cubicBezTo>
                    <a:pt x="7151" y="941071"/>
                    <a:pt x="2363" y="950114"/>
                    <a:pt x="235" y="956764"/>
                  </a:cubicBezTo>
                  <a:cubicBezTo>
                    <a:pt x="-1893" y="963679"/>
                    <a:pt x="11140" y="967137"/>
                    <a:pt x="10608" y="970328"/>
                  </a:cubicBezTo>
                  <a:cubicBezTo>
                    <a:pt x="10076" y="973520"/>
                    <a:pt x="235" y="978839"/>
                    <a:pt x="7416" y="980435"/>
                  </a:cubicBezTo>
                  <a:cubicBezTo>
                    <a:pt x="14598" y="982031"/>
                    <a:pt x="9544" y="988415"/>
                    <a:pt x="4491" y="990542"/>
                  </a:cubicBezTo>
                  <a:cubicBezTo>
                    <a:pt x="-297" y="992670"/>
                    <a:pt x="-297" y="997458"/>
                    <a:pt x="4491" y="1003309"/>
                  </a:cubicBezTo>
                  <a:cubicBezTo>
                    <a:pt x="9278" y="1009426"/>
                    <a:pt x="-4020" y="1010490"/>
                    <a:pt x="2363" y="1019799"/>
                  </a:cubicBezTo>
                  <a:cubicBezTo>
                    <a:pt x="8746" y="1029108"/>
                    <a:pt x="13534" y="1017405"/>
                    <a:pt x="16460" y="1024321"/>
                  </a:cubicBezTo>
                  <a:cubicBezTo>
                    <a:pt x="19385" y="1031236"/>
                    <a:pt x="26832" y="1025119"/>
                    <a:pt x="35875" y="1017140"/>
                  </a:cubicBezTo>
                  <a:cubicBezTo>
                    <a:pt x="44653" y="1009160"/>
                    <a:pt x="47844" y="1025917"/>
                    <a:pt x="40663" y="1025651"/>
                  </a:cubicBezTo>
                  <a:cubicBezTo>
                    <a:pt x="33482" y="1025385"/>
                    <a:pt x="24971" y="1029640"/>
                    <a:pt x="26566" y="1036822"/>
                  </a:cubicBezTo>
                  <a:cubicBezTo>
                    <a:pt x="28162" y="1044003"/>
                    <a:pt x="15396" y="1042939"/>
                    <a:pt x="15662" y="1033896"/>
                  </a:cubicBezTo>
                  <a:cubicBezTo>
                    <a:pt x="15927" y="1025119"/>
                    <a:pt x="767" y="1035492"/>
                    <a:pt x="6353" y="1041875"/>
                  </a:cubicBezTo>
                  <a:cubicBezTo>
                    <a:pt x="11938" y="1048258"/>
                    <a:pt x="4491" y="1051982"/>
                    <a:pt x="4491" y="1057833"/>
                  </a:cubicBezTo>
                  <a:cubicBezTo>
                    <a:pt x="4491" y="1063951"/>
                    <a:pt x="15396" y="1062621"/>
                    <a:pt x="19651" y="1055706"/>
                  </a:cubicBezTo>
                  <a:cubicBezTo>
                    <a:pt x="24173" y="1048790"/>
                    <a:pt x="31354" y="1050386"/>
                    <a:pt x="34014" y="1057301"/>
                  </a:cubicBezTo>
                  <a:cubicBezTo>
                    <a:pt x="36939" y="1064217"/>
                    <a:pt x="27098" y="1058897"/>
                    <a:pt x="27098" y="1068206"/>
                  </a:cubicBezTo>
                  <a:cubicBezTo>
                    <a:pt x="27098" y="1077515"/>
                    <a:pt x="20981" y="1069536"/>
                    <a:pt x="15927" y="1076717"/>
                  </a:cubicBezTo>
                  <a:cubicBezTo>
                    <a:pt x="10608" y="1083899"/>
                    <a:pt x="36408" y="1097197"/>
                    <a:pt x="44387" y="1099325"/>
                  </a:cubicBezTo>
                  <a:cubicBezTo>
                    <a:pt x="52366" y="1101453"/>
                    <a:pt x="60079" y="1110230"/>
                    <a:pt x="76037" y="1107836"/>
                  </a:cubicBezTo>
                  <a:cubicBezTo>
                    <a:pt x="91996" y="1105442"/>
                    <a:pt x="122582" y="1075654"/>
                    <a:pt x="126572" y="1070600"/>
                  </a:cubicBezTo>
                  <a:cubicBezTo>
                    <a:pt x="130562" y="1065281"/>
                    <a:pt x="139339" y="1071398"/>
                    <a:pt x="145456" y="1066610"/>
                  </a:cubicBezTo>
                  <a:cubicBezTo>
                    <a:pt x="151573" y="1061823"/>
                    <a:pt x="147850" y="1049322"/>
                    <a:pt x="152371" y="1046928"/>
                  </a:cubicBezTo>
                  <a:cubicBezTo>
                    <a:pt x="156893" y="1044535"/>
                    <a:pt x="159287" y="1060227"/>
                    <a:pt x="163276" y="1061823"/>
                  </a:cubicBezTo>
                  <a:cubicBezTo>
                    <a:pt x="167000" y="1063153"/>
                    <a:pt x="169394" y="1066079"/>
                    <a:pt x="169660" y="1074058"/>
                  </a:cubicBezTo>
                  <a:cubicBezTo>
                    <a:pt x="172851" y="1073526"/>
                    <a:pt x="176043" y="1073792"/>
                    <a:pt x="178171" y="1075388"/>
                  </a:cubicBezTo>
                  <a:cubicBezTo>
                    <a:pt x="183224" y="1079377"/>
                    <a:pt x="184554" y="1062621"/>
                    <a:pt x="184554" y="1057301"/>
                  </a:cubicBezTo>
                  <a:cubicBezTo>
                    <a:pt x="184554" y="1052248"/>
                    <a:pt x="189608" y="1041875"/>
                    <a:pt x="188544" y="1035492"/>
                  </a:cubicBezTo>
                  <a:cubicBezTo>
                    <a:pt x="187214" y="1029108"/>
                    <a:pt x="203970" y="1034162"/>
                    <a:pt x="206630" y="1029108"/>
                  </a:cubicBezTo>
                  <a:cubicBezTo>
                    <a:pt x="209290" y="1024055"/>
                    <a:pt x="210620" y="1005969"/>
                    <a:pt x="205300" y="1003309"/>
                  </a:cubicBezTo>
                  <a:cubicBezTo>
                    <a:pt x="200247" y="1000649"/>
                    <a:pt x="198917" y="990276"/>
                    <a:pt x="203970" y="990276"/>
                  </a:cubicBezTo>
                  <a:cubicBezTo>
                    <a:pt x="209023" y="990276"/>
                    <a:pt x="215673" y="986287"/>
                    <a:pt x="214343" y="976180"/>
                  </a:cubicBezTo>
                  <a:cubicBezTo>
                    <a:pt x="213013" y="965807"/>
                    <a:pt x="197587" y="967137"/>
                    <a:pt x="196257" y="956764"/>
                  </a:cubicBezTo>
                  <a:cubicBezTo>
                    <a:pt x="194927" y="946391"/>
                    <a:pt x="203970" y="943997"/>
                    <a:pt x="197587" y="930964"/>
                  </a:cubicBezTo>
                  <a:cubicBezTo>
                    <a:pt x="191203" y="917932"/>
                    <a:pt x="200247" y="910219"/>
                    <a:pt x="197587" y="903835"/>
                  </a:cubicBezTo>
                  <a:cubicBezTo>
                    <a:pt x="194927" y="897452"/>
                    <a:pt x="192533" y="889739"/>
                    <a:pt x="200247" y="876706"/>
                  </a:cubicBezTo>
                  <a:cubicBezTo>
                    <a:pt x="207960" y="863939"/>
                    <a:pt x="222322" y="857290"/>
                    <a:pt x="227376" y="858620"/>
                  </a:cubicBezTo>
                  <a:cubicBezTo>
                    <a:pt x="232429" y="859950"/>
                    <a:pt x="241472" y="865003"/>
                    <a:pt x="245462" y="857290"/>
                  </a:cubicBezTo>
                  <a:cubicBezTo>
                    <a:pt x="249451" y="849577"/>
                    <a:pt x="249451" y="843193"/>
                    <a:pt x="245462" y="841864"/>
                  </a:cubicBezTo>
                  <a:cubicBezTo>
                    <a:pt x="241472" y="840534"/>
                    <a:pt x="231365" y="837874"/>
                    <a:pt x="239078" y="827767"/>
                  </a:cubicBezTo>
                  <a:cubicBezTo>
                    <a:pt x="246792" y="817394"/>
                    <a:pt x="255835" y="804627"/>
                    <a:pt x="257165" y="792925"/>
                  </a:cubicBezTo>
                  <a:cubicBezTo>
                    <a:pt x="258495" y="781222"/>
                    <a:pt x="254505" y="772179"/>
                    <a:pt x="258495" y="768455"/>
                  </a:cubicBezTo>
                  <a:cubicBezTo>
                    <a:pt x="262484" y="764466"/>
                    <a:pt x="271527" y="768455"/>
                    <a:pt x="279240" y="763402"/>
                  </a:cubicBezTo>
                  <a:cubicBezTo>
                    <a:pt x="286954" y="758348"/>
                    <a:pt x="280570" y="751699"/>
                    <a:pt x="284294" y="747975"/>
                  </a:cubicBezTo>
                  <a:cubicBezTo>
                    <a:pt x="288283" y="743986"/>
                    <a:pt x="293337" y="731219"/>
                    <a:pt x="298390" y="727229"/>
                  </a:cubicBezTo>
                  <a:cubicBezTo>
                    <a:pt x="303444" y="723240"/>
                    <a:pt x="308763" y="718186"/>
                    <a:pt x="304774" y="713133"/>
                  </a:cubicBezTo>
                  <a:cubicBezTo>
                    <a:pt x="300784" y="708079"/>
                    <a:pt x="312487" y="702760"/>
                    <a:pt x="312487" y="693717"/>
                  </a:cubicBezTo>
                  <a:cubicBezTo>
                    <a:pt x="312487" y="684674"/>
                    <a:pt x="325254" y="678290"/>
                    <a:pt x="333233" y="678290"/>
                  </a:cubicBezTo>
                  <a:cubicBezTo>
                    <a:pt x="340946" y="678290"/>
                    <a:pt x="353978" y="678290"/>
                    <a:pt x="353978" y="670577"/>
                  </a:cubicBezTo>
                  <a:cubicBezTo>
                    <a:pt x="353978" y="662864"/>
                    <a:pt x="348659" y="646108"/>
                    <a:pt x="360362" y="651161"/>
                  </a:cubicBezTo>
                  <a:cubicBezTo>
                    <a:pt x="372065" y="656215"/>
                    <a:pt x="381108" y="649831"/>
                    <a:pt x="388821" y="656215"/>
                  </a:cubicBezTo>
                  <a:cubicBezTo>
                    <a:pt x="396534" y="662598"/>
                    <a:pt x="406907" y="661534"/>
                    <a:pt x="406907" y="651161"/>
                  </a:cubicBezTo>
                  <a:cubicBezTo>
                    <a:pt x="406907" y="640788"/>
                    <a:pt x="410897" y="624032"/>
                    <a:pt x="422334" y="630415"/>
                  </a:cubicBezTo>
                  <a:cubicBezTo>
                    <a:pt x="423131" y="630947"/>
                    <a:pt x="424195" y="631479"/>
                    <a:pt x="424993" y="632011"/>
                  </a:cubicBezTo>
                  <a:cubicBezTo>
                    <a:pt x="428717" y="623500"/>
                    <a:pt x="436164" y="617915"/>
                    <a:pt x="443079" y="618713"/>
                  </a:cubicBezTo>
                  <a:cubicBezTo>
                    <a:pt x="453452" y="620043"/>
                    <a:pt x="459836" y="638129"/>
                    <a:pt x="472868" y="640522"/>
                  </a:cubicBezTo>
                  <a:cubicBezTo>
                    <a:pt x="485635" y="643182"/>
                    <a:pt x="498668" y="648236"/>
                    <a:pt x="502657" y="641852"/>
                  </a:cubicBezTo>
                  <a:cubicBezTo>
                    <a:pt x="506647" y="635469"/>
                    <a:pt x="515424" y="645842"/>
                    <a:pt x="523403" y="643182"/>
                  </a:cubicBezTo>
                  <a:cubicBezTo>
                    <a:pt x="531116" y="640522"/>
                    <a:pt x="531116" y="657279"/>
                    <a:pt x="538829" y="647172"/>
                  </a:cubicBezTo>
                  <a:cubicBezTo>
                    <a:pt x="546543" y="636799"/>
                    <a:pt x="537499" y="630415"/>
                    <a:pt x="550532" y="631745"/>
                  </a:cubicBezTo>
                  <a:cubicBezTo>
                    <a:pt x="563565" y="633075"/>
                    <a:pt x="555586" y="617383"/>
                    <a:pt x="555586" y="608606"/>
                  </a:cubicBezTo>
                  <a:cubicBezTo>
                    <a:pt x="555586" y="599563"/>
                    <a:pt x="572342" y="598233"/>
                    <a:pt x="572342" y="590520"/>
                  </a:cubicBezTo>
                  <a:cubicBezTo>
                    <a:pt x="572342" y="582806"/>
                    <a:pt x="595482" y="589190"/>
                    <a:pt x="599471" y="584136"/>
                  </a:cubicBezTo>
                  <a:cubicBezTo>
                    <a:pt x="603461" y="579083"/>
                    <a:pt x="616228" y="575093"/>
                    <a:pt x="621281" y="584136"/>
                  </a:cubicBezTo>
                  <a:cubicBezTo>
                    <a:pt x="626334" y="593179"/>
                    <a:pt x="648410" y="595839"/>
                    <a:pt x="649740" y="603552"/>
                  </a:cubicBezTo>
                  <a:cubicBezTo>
                    <a:pt x="650272" y="607276"/>
                    <a:pt x="649740" y="613127"/>
                    <a:pt x="649740" y="618713"/>
                  </a:cubicBezTo>
                  <a:cubicBezTo>
                    <a:pt x="653198" y="615255"/>
                    <a:pt x="657985" y="612595"/>
                    <a:pt x="662241" y="612595"/>
                  </a:cubicBezTo>
                  <a:cubicBezTo>
                    <a:pt x="670220" y="612595"/>
                    <a:pt x="677401" y="600627"/>
                    <a:pt x="684582" y="602222"/>
                  </a:cubicBezTo>
                  <a:cubicBezTo>
                    <a:pt x="690700" y="603552"/>
                    <a:pt x="696551" y="602488"/>
                    <a:pt x="698413" y="592381"/>
                  </a:cubicBezTo>
                  <a:cubicBezTo>
                    <a:pt x="692827" y="588658"/>
                    <a:pt x="680327" y="588126"/>
                    <a:pt x="678997" y="593445"/>
                  </a:cubicBezTo>
                  <a:close/>
                  <a:moveTo>
                    <a:pt x="193065" y="78522"/>
                  </a:moveTo>
                  <a:cubicBezTo>
                    <a:pt x="204502" y="80916"/>
                    <a:pt x="181096" y="93683"/>
                    <a:pt x="177373" y="105120"/>
                  </a:cubicBezTo>
                  <a:cubicBezTo>
                    <a:pt x="173649" y="116556"/>
                    <a:pt x="195459" y="126929"/>
                    <a:pt x="204502" y="135175"/>
                  </a:cubicBezTo>
                  <a:cubicBezTo>
                    <a:pt x="213545" y="143686"/>
                    <a:pt x="235355" y="142356"/>
                    <a:pt x="243068" y="137568"/>
                  </a:cubicBezTo>
                  <a:cubicBezTo>
                    <a:pt x="250781" y="132781"/>
                    <a:pt x="248387" y="115759"/>
                    <a:pt x="258760" y="116556"/>
                  </a:cubicBezTo>
                  <a:cubicBezTo>
                    <a:pt x="269133" y="117088"/>
                    <a:pt x="263548" y="107513"/>
                    <a:pt x="272059" y="104588"/>
                  </a:cubicBezTo>
                  <a:cubicBezTo>
                    <a:pt x="280570" y="101662"/>
                    <a:pt x="281634" y="112301"/>
                    <a:pt x="274453" y="120812"/>
                  </a:cubicBezTo>
                  <a:cubicBezTo>
                    <a:pt x="267271" y="129323"/>
                    <a:pt x="287219" y="128791"/>
                    <a:pt x="297858" y="118418"/>
                  </a:cubicBezTo>
                  <a:cubicBezTo>
                    <a:pt x="308763" y="108311"/>
                    <a:pt x="311157" y="117886"/>
                    <a:pt x="308763" y="127461"/>
                  </a:cubicBezTo>
                  <a:cubicBezTo>
                    <a:pt x="306370" y="137036"/>
                    <a:pt x="284028" y="131717"/>
                    <a:pt x="276315" y="142622"/>
                  </a:cubicBezTo>
                  <a:cubicBezTo>
                    <a:pt x="268601" y="153527"/>
                    <a:pt x="244398" y="145016"/>
                    <a:pt x="233493" y="156984"/>
                  </a:cubicBezTo>
                  <a:cubicBezTo>
                    <a:pt x="222588" y="168953"/>
                    <a:pt x="243068" y="169751"/>
                    <a:pt x="258228" y="166559"/>
                  </a:cubicBezTo>
                  <a:cubicBezTo>
                    <a:pt x="273389" y="163634"/>
                    <a:pt x="301582" y="161772"/>
                    <a:pt x="312487" y="164166"/>
                  </a:cubicBezTo>
                  <a:cubicBezTo>
                    <a:pt x="323392" y="166559"/>
                    <a:pt x="305837" y="170283"/>
                    <a:pt x="287752" y="170283"/>
                  </a:cubicBezTo>
                  <a:cubicBezTo>
                    <a:pt x="269665" y="170283"/>
                    <a:pt x="263548" y="175602"/>
                    <a:pt x="264346" y="180656"/>
                  </a:cubicBezTo>
                  <a:cubicBezTo>
                    <a:pt x="264878" y="185443"/>
                    <a:pt x="239078" y="175336"/>
                    <a:pt x="237749" y="185975"/>
                  </a:cubicBezTo>
                  <a:cubicBezTo>
                    <a:pt x="236419" y="196880"/>
                    <a:pt x="261952" y="201136"/>
                    <a:pt x="264878" y="207785"/>
                  </a:cubicBezTo>
                  <a:cubicBezTo>
                    <a:pt x="267804" y="214434"/>
                    <a:pt x="284826" y="208317"/>
                    <a:pt x="291475" y="210711"/>
                  </a:cubicBezTo>
                  <a:cubicBezTo>
                    <a:pt x="298124" y="213104"/>
                    <a:pt x="280570" y="217892"/>
                    <a:pt x="278176" y="221084"/>
                  </a:cubicBezTo>
                  <a:cubicBezTo>
                    <a:pt x="275783" y="224009"/>
                    <a:pt x="296794" y="228265"/>
                    <a:pt x="300518" y="234382"/>
                  </a:cubicBezTo>
                  <a:cubicBezTo>
                    <a:pt x="304242" y="240500"/>
                    <a:pt x="319136" y="237308"/>
                    <a:pt x="318604" y="229063"/>
                  </a:cubicBezTo>
                  <a:cubicBezTo>
                    <a:pt x="317806" y="218690"/>
                    <a:pt x="331903" y="186773"/>
                    <a:pt x="349989" y="180390"/>
                  </a:cubicBezTo>
                  <a:cubicBezTo>
                    <a:pt x="368075" y="173741"/>
                    <a:pt x="357968" y="167623"/>
                    <a:pt x="360362" y="157516"/>
                  </a:cubicBezTo>
                  <a:cubicBezTo>
                    <a:pt x="362756" y="147409"/>
                    <a:pt x="377118" y="155654"/>
                    <a:pt x="372863" y="147409"/>
                  </a:cubicBezTo>
                  <a:cubicBezTo>
                    <a:pt x="368607" y="138898"/>
                    <a:pt x="371001" y="135440"/>
                    <a:pt x="382438" y="124536"/>
                  </a:cubicBezTo>
                  <a:cubicBezTo>
                    <a:pt x="393874" y="113631"/>
                    <a:pt x="401056" y="121610"/>
                    <a:pt x="414886" y="114961"/>
                  </a:cubicBezTo>
                  <a:cubicBezTo>
                    <a:pt x="428717" y="108311"/>
                    <a:pt x="435366" y="119748"/>
                    <a:pt x="420206" y="121078"/>
                  </a:cubicBezTo>
                  <a:cubicBezTo>
                    <a:pt x="406907" y="122142"/>
                    <a:pt x="413556" y="137302"/>
                    <a:pt x="424461" y="141558"/>
                  </a:cubicBezTo>
                  <a:cubicBezTo>
                    <a:pt x="435366" y="145813"/>
                    <a:pt x="425525" y="149271"/>
                    <a:pt x="434036" y="151133"/>
                  </a:cubicBezTo>
                  <a:cubicBezTo>
                    <a:pt x="442547" y="152995"/>
                    <a:pt x="440154" y="165495"/>
                    <a:pt x="429249" y="176932"/>
                  </a:cubicBezTo>
                  <a:cubicBezTo>
                    <a:pt x="418344" y="188369"/>
                    <a:pt x="432174" y="190763"/>
                    <a:pt x="455048" y="182252"/>
                  </a:cubicBezTo>
                  <a:cubicBezTo>
                    <a:pt x="477922" y="173741"/>
                    <a:pt x="463559" y="189433"/>
                    <a:pt x="470209" y="196082"/>
                  </a:cubicBezTo>
                  <a:cubicBezTo>
                    <a:pt x="476858" y="202732"/>
                    <a:pt x="494944" y="191295"/>
                    <a:pt x="504519" y="179858"/>
                  </a:cubicBezTo>
                  <a:cubicBezTo>
                    <a:pt x="514094" y="168421"/>
                    <a:pt x="528457" y="170283"/>
                    <a:pt x="527925" y="164166"/>
                  </a:cubicBezTo>
                  <a:cubicBezTo>
                    <a:pt x="527393" y="157516"/>
                    <a:pt x="517020" y="155654"/>
                    <a:pt x="508775" y="159378"/>
                  </a:cubicBezTo>
                  <a:cubicBezTo>
                    <a:pt x="500263" y="163102"/>
                    <a:pt x="479252" y="160708"/>
                    <a:pt x="486433" y="154059"/>
                  </a:cubicBezTo>
                  <a:cubicBezTo>
                    <a:pt x="493614" y="147409"/>
                    <a:pt x="492550" y="142090"/>
                    <a:pt x="481645" y="143154"/>
                  </a:cubicBezTo>
                  <a:cubicBezTo>
                    <a:pt x="470740" y="144484"/>
                    <a:pt x="451591" y="138898"/>
                    <a:pt x="460634" y="135440"/>
                  </a:cubicBezTo>
                  <a:cubicBezTo>
                    <a:pt x="469676" y="131717"/>
                    <a:pt x="453984" y="119748"/>
                    <a:pt x="445473" y="120280"/>
                  </a:cubicBezTo>
                  <a:cubicBezTo>
                    <a:pt x="436962" y="120812"/>
                    <a:pt x="439356" y="111237"/>
                    <a:pt x="440154" y="104588"/>
                  </a:cubicBezTo>
                  <a:cubicBezTo>
                    <a:pt x="440686" y="97938"/>
                    <a:pt x="415950" y="95013"/>
                    <a:pt x="421004" y="92619"/>
                  </a:cubicBezTo>
                  <a:cubicBezTo>
                    <a:pt x="425791" y="90225"/>
                    <a:pt x="410631" y="84906"/>
                    <a:pt x="407173" y="89693"/>
                  </a:cubicBezTo>
                  <a:cubicBezTo>
                    <a:pt x="403450" y="94481"/>
                    <a:pt x="396268" y="93417"/>
                    <a:pt x="396268" y="85970"/>
                  </a:cubicBezTo>
                  <a:cubicBezTo>
                    <a:pt x="396268" y="78788"/>
                    <a:pt x="378182" y="80650"/>
                    <a:pt x="371001" y="81182"/>
                  </a:cubicBezTo>
                  <a:cubicBezTo>
                    <a:pt x="363820" y="81714"/>
                    <a:pt x="367277" y="65490"/>
                    <a:pt x="360096" y="60170"/>
                  </a:cubicBezTo>
                  <a:cubicBezTo>
                    <a:pt x="352915" y="54851"/>
                    <a:pt x="343340" y="71075"/>
                    <a:pt x="337754" y="69745"/>
                  </a:cubicBezTo>
                  <a:cubicBezTo>
                    <a:pt x="332435" y="68415"/>
                    <a:pt x="342010" y="57776"/>
                    <a:pt x="344936" y="50595"/>
                  </a:cubicBezTo>
                  <a:cubicBezTo>
                    <a:pt x="347861" y="43414"/>
                    <a:pt x="319668" y="33839"/>
                    <a:pt x="316742" y="41020"/>
                  </a:cubicBezTo>
                  <a:cubicBezTo>
                    <a:pt x="313817" y="48201"/>
                    <a:pt x="308231" y="30115"/>
                    <a:pt x="302380" y="28254"/>
                  </a:cubicBezTo>
                  <a:cubicBezTo>
                    <a:pt x="296263" y="26392"/>
                    <a:pt x="301050" y="40222"/>
                    <a:pt x="295731" y="41552"/>
                  </a:cubicBezTo>
                  <a:cubicBezTo>
                    <a:pt x="290411" y="42882"/>
                    <a:pt x="283230" y="48201"/>
                    <a:pt x="292273" y="54319"/>
                  </a:cubicBezTo>
                  <a:cubicBezTo>
                    <a:pt x="301316" y="60436"/>
                    <a:pt x="310359" y="90491"/>
                    <a:pt x="309029" y="95279"/>
                  </a:cubicBezTo>
                  <a:cubicBezTo>
                    <a:pt x="307965" y="100066"/>
                    <a:pt x="280038" y="73469"/>
                    <a:pt x="278974" y="60968"/>
                  </a:cubicBezTo>
                  <a:cubicBezTo>
                    <a:pt x="277644" y="48467"/>
                    <a:pt x="263814" y="38095"/>
                    <a:pt x="260356" y="47138"/>
                  </a:cubicBezTo>
                  <a:cubicBezTo>
                    <a:pt x="256633" y="56181"/>
                    <a:pt x="246526" y="59904"/>
                    <a:pt x="249451" y="68947"/>
                  </a:cubicBezTo>
                  <a:cubicBezTo>
                    <a:pt x="252377" y="77990"/>
                    <a:pt x="242270" y="80916"/>
                    <a:pt x="242270" y="73735"/>
                  </a:cubicBezTo>
                  <a:cubicBezTo>
                    <a:pt x="242270" y="66554"/>
                    <a:pt x="227110" y="58042"/>
                    <a:pt x="221790" y="57511"/>
                  </a:cubicBezTo>
                  <a:cubicBezTo>
                    <a:pt x="216471" y="56979"/>
                    <a:pt x="235621" y="53255"/>
                    <a:pt x="244664" y="48999"/>
                  </a:cubicBezTo>
                  <a:cubicBezTo>
                    <a:pt x="253707" y="44744"/>
                    <a:pt x="236685" y="38626"/>
                    <a:pt x="228971" y="43680"/>
                  </a:cubicBezTo>
                  <a:cubicBezTo>
                    <a:pt x="221258" y="48467"/>
                    <a:pt x="210885" y="40754"/>
                    <a:pt x="206098" y="47138"/>
                  </a:cubicBezTo>
                  <a:cubicBezTo>
                    <a:pt x="201310" y="53787"/>
                    <a:pt x="195193" y="47138"/>
                    <a:pt x="186682" y="45276"/>
                  </a:cubicBezTo>
                  <a:cubicBezTo>
                    <a:pt x="178171" y="43414"/>
                    <a:pt x="170990" y="57245"/>
                    <a:pt x="164872" y="54851"/>
                  </a:cubicBezTo>
                  <a:cubicBezTo>
                    <a:pt x="158755" y="52457"/>
                    <a:pt x="155297" y="66820"/>
                    <a:pt x="164872" y="81980"/>
                  </a:cubicBezTo>
                  <a:cubicBezTo>
                    <a:pt x="174447" y="96077"/>
                    <a:pt x="181628" y="76129"/>
                    <a:pt x="193065" y="78522"/>
                  </a:cubicBezTo>
                  <a:close/>
                  <a:moveTo>
                    <a:pt x="168330" y="127195"/>
                  </a:moveTo>
                  <a:cubicBezTo>
                    <a:pt x="175511" y="129057"/>
                    <a:pt x="181096" y="141026"/>
                    <a:pt x="187480" y="140494"/>
                  </a:cubicBezTo>
                  <a:cubicBezTo>
                    <a:pt x="190405" y="140228"/>
                    <a:pt x="177373" y="125334"/>
                    <a:pt x="169394" y="117088"/>
                  </a:cubicBezTo>
                  <a:cubicBezTo>
                    <a:pt x="161681" y="108577"/>
                    <a:pt x="162212" y="100332"/>
                    <a:pt x="151308" y="103258"/>
                  </a:cubicBezTo>
                  <a:cubicBezTo>
                    <a:pt x="140669" y="106183"/>
                    <a:pt x="161148" y="125600"/>
                    <a:pt x="168330" y="127195"/>
                  </a:cubicBezTo>
                  <a:close/>
                  <a:moveTo>
                    <a:pt x="360096" y="29583"/>
                  </a:moveTo>
                  <a:cubicBezTo>
                    <a:pt x="365415" y="33839"/>
                    <a:pt x="351053" y="33839"/>
                    <a:pt x="357170" y="39956"/>
                  </a:cubicBezTo>
                  <a:cubicBezTo>
                    <a:pt x="375256" y="58042"/>
                    <a:pt x="446271" y="37563"/>
                    <a:pt x="456112" y="42882"/>
                  </a:cubicBezTo>
                  <a:cubicBezTo>
                    <a:pt x="465687" y="48201"/>
                    <a:pt x="396534" y="54851"/>
                    <a:pt x="399460" y="62032"/>
                  </a:cubicBezTo>
                  <a:cubicBezTo>
                    <a:pt x="402386" y="69213"/>
                    <a:pt x="459038" y="75331"/>
                    <a:pt x="463293" y="70543"/>
                  </a:cubicBezTo>
                  <a:cubicBezTo>
                    <a:pt x="467549" y="65756"/>
                    <a:pt x="477124" y="80118"/>
                    <a:pt x="495742" y="81448"/>
                  </a:cubicBezTo>
                  <a:cubicBezTo>
                    <a:pt x="514360" y="82778"/>
                    <a:pt x="512498" y="74267"/>
                    <a:pt x="526595" y="73735"/>
                  </a:cubicBezTo>
                  <a:cubicBezTo>
                    <a:pt x="540425" y="73203"/>
                    <a:pt x="560905" y="66554"/>
                    <a:pt x="561437" y="58574"/>
                  </a:cubicBezTo>
                  <a:cubicBezTo>
                    <a:pt x="561969" y="50861"/>
                    <a:pt x="602397" y="41020"/>
                    <a:pt x="598673" y="27722"/>
                  </a:cubicBezTo>
                  <a:cubicBezTo>
                    <a:pt x="595216" y="14423"/>
                    <a:pt x="555852" y="23466"/>
                    <a:pt x="544947" y="18147"/>
                  </a:cubicBezTo>
                  <a:cubicBezTo>
                    <a:pt x="534042" y="12827"/>
                    <a:pt x="508775" y="5380"/>
                    <a:pt x="504519" y="13891"/>
                  </a:cubicBezTo>
                  <a:cubicBezTo>
                    <a:pt x="500263" y="22402"/>
                    <a:pt x="493082" y="24796"/>
                    <a:pt x="489359" y="21072"/>
                  </a:cubicBezTo>
                  <a:cubicBezTo>
                    <a:pt x="485635" y="17349"/>
                    <a:pt x="491221" y="-1801"/>
                    <a:pt x="473666" y="3518"/>
                  </a:cubicBezTo>
                  <a:cubicBezTo>
                    <a:pt x="456112" y="8838"/>
                    <a:pt x="472336" y="27722"/>
                    <a:pt x="468879" y="30115"/>
                  </a:cubicBezTo>
                  <a:cubicBezTo>
                    <a:pt x="465155" y="32509"/>
                    <a:pt x="448399" y="26392"/>
                    <a:pt x="447069" y="18147"/>
                  </a:cubicBezTo>
                  <a:cubicBezTo>
                    <a:pt x="445739" y="9635"/>
                    <a:pt x="427121" y="27190"/>
                    <a:pt x="424727" y="16817"/>
                  </a:cubicBezTo>
                  <a:cubicBezTo>
                    <a:pt x="422334" y="6444"/>
                    <a:pt x="399992" y="-737"/>
                    <a:pt x="395204" y="60"/>
                  </a:cubicBezTo>
                  <a:cubicBezTo>
                    <a:pt x="390417" y="592"/>
                    <a:pt x="399992" y="7242"/>
                    <a:pt x="397066" y="12029"/>
                  </a:cubicBezTo>
                  <a:cubicBezTo>
                    <a:pt x="394141" y="16817"/>
                    <a:pt x="381906" y="7242"/>
                    <a:pt x="377118" y="6710"/>
                  </a:cubicBezTo>
                  <a:cubicBezTo>
                    <a:pt x="372331" y="6178"/>
                    <a:pt x="380044" y="17083"/>
                    <a:pt x="377650" y="21870"/>
                  </a:cubicBezTo>
                  <a:cubicBezTo>
                    <a:pt x="375256" y="26658"/>
                    <a:pt x="365681" y="7508"/>
                    <a:pt x="357170" y="7508"/>
                  </a:cubicBezTo>
                  <a:cubicBezTo>
                    <a:pt x="348659" y="7508"/>
                    <a:pt x="351851" y="17083"/>
                    <a:pt x="345733" y="17881"/>
                  </a:cubicBezTo>
                  <a:cubicBezTo>
                    <a:pt x="340148" y="18147"/>
                    <a:pt x="354511" y="25328"/>
                    <a:pt x="360096" y="2958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66" name="Freeform: Shape 365">
              <a:extLst>
                <a:ext uri="{FF2B5EF4-FFF2-40B4-BE49-F238E27FC236}">
                  <a16:creationId xmlns:a16="http://schemas.microsoft.com/office/drawing/2014/main" id="{47A13018-BA78-4BFD-8BC4-FA39A864C86A}"/>
                </a:ext>
              </a:extLst>
            </p:cNvPr>
            <p:cNvSpPr/>
            <p:nvPr/>
          </p:nvSpPr>
          <p:spPr>
            <a:xfrm>
              <a:off x="10240903" y="3363931"/>
              <a:ext cx="72850" cy="22369"/>
            </a:xfrm>
            <a:custGeom>
              <a:avLst/>
              <a:gdLst>
                <a:gd name="connsiteX0" fmla="*/ 34797 w 84534"/>
                <a:gd name="connsiteY0" fmla="*/ 689 h 25956"/>
                <a:gd name="connsiteX1" fmla="*/ 1019 w 84534"/>
                <a:gd name="connsiteY1" fmla="*/ 11062 h 25956"/>
                <a:gd name="connsiteX2" fmla="*/ 51554 w 84534"/>
                <a:gd name="connsiteY2" fmla="*/ 22233 h 25956"/>
                <a:gd name="connsiteX3" fmla="*/ 84534 w 84534"/>
                <a:gd name="connsiteY3" fmla="*/ 17445 h 25956"/>
                <a:gd name="connsiteX4" fmla="*/ 34797 w 84534"/>
                <a:gd name="connsiteY4" fmla="*/ 689 h 25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34" h="25956">
                  <a:moveTo>
                    <a:pt x="34797" y="689"/>
                  </a:moveTo>
                  <a:cubicBezTo>
                    <a:pt x="29212" y="4679"/>
                    <a:pt x="-6429" y="2817"/>
                    <a:pt x="1019" y="11062"/>
                  </a:cubicBezTo>
                  <a:cubicBezTo>
                    <a:pt x="7402" y="18243"/>
                    <a:pt x="37989" y="14254"/>
                    <a:pt x="51554" y="22233"/>
                  </a:cubicBezTo>
                  <a:cubicBezTo>
                    <a:pt x="65118" y="30212"/>
                    <a:pt x="84534" y="23829"/>
                    <a:pt x="84534" y="17445"/>
                  </a:cubicBezTo>
                  <a:cubicBezTo>
                    <a:pt x="84534" y="11062"/>
                    <a:pt x="40383" y="-3301"/>
                    <a:pt x="34797" y="689"/>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67" name="Freeform: Shape 366">
              <a:extLst>
                <a:ext uri="{FF2B5EF4-FFF2-40B4-BE49-F238E27FC236}">
                  <a16:creationId xmlns:a16="http://schemas.microsoft.com/office/drawing/2014/main" id="{9D2E6ECB-69DF-4D43-BEA6-C11983C3322A}"/>
                </a:ext>
              </a:extLst>
            </p:cNvPr>
            <p:cNvSpPr/>
            <p:nvPr/>
          </p:nvSpPr>
          <p:spPr>
            <a:xfrm>
              <a:off x="8850365" y="3959127"/>
              <a:ext cx="398021" cy="394322"/>
            </a:xfrm>
            <a:custGeom>
              <a:avLst/>
              <a:gdLst>
                <a:gd name="connsiteX0" fmla="*/ 436574 w 461854"/>
                <a:gd name="connsiteY0" fmla="*/ 43590 h 457562"/>
                <a:gd name="connsiteX1" fmla="*/ 409179 w 461854"/>
                <a:gd name="connsiteY1" fmla="*/ 49974 h 457562"/>
                <a:gd name="connsiteX2" fmla="*/ 349601 w 461854"/>
                <a:gd name="connsiteY2" fmla="*/ 6620 h 457562"/>
                <a:gd name="connsiteX3" fmla="*/ 332047 w 461854"/>
                <a:gd name="connsiteY3" fmla="*/ 14599 h 457562"/>
                <a:gd name="connsiteX4" fmla="*/ 330451 w 461854"/>
                <a:gd name="connsiteY4" fmla="*/ 42792 h 457562"/>
                <a:gd name="connsiteX5" fmla="*/ 322472 w 461854"/>
                <a:gd name="connsiteY5" fmla="*/ 66996 h 457562"/>
                <a:gd name="connsiteX6" fmla="*/ 299864 w 461854"/>
                <a:gd name="connsiteY6" fmla="*/ 76571 h 457562"/>
                <a:gd name="connsiteX7" fmla="*/ 289491 w 461854"/>
                <a:gd name="connsiteY7" fmla="*/ 92529 h 457562"/>
                <a:gd name="connsiteX8" fmla="*/ 284704 w 461854"/>
                <a:gd name="connsiteY8" fmla="*/ 108488 h 457562"/>
                <a:gd name="connsiteX9" fmla="*/ 284704 w 461854"/>
                <a:gd name="connsiteY9" fmla="*/ 129499 h 457562"/>
                <a:gd name="connsiteX10" fmla="*/ 298534 w 461854"/>
                <a:gd name="connsiteY10" fmla="*/ 123914 h 457562"/>
                <a:gd name="connsiteX11" fmla="*/ 312897 w 461854"/>
                <a:gd name="connsiteY11" fmla="*/ 120722 h 457562"/>
                <a:gd name="connsiteX12" fmla="*/ 296939 w 461854"/>
                <a:gd name="connsiteY12" fmla="*/ 100508 h 457562"/>
                <a:gd name="connsiteX13" fmla="*/ 319546 w 461854"/>
                <a:gd name="connsiteY13" fmla="*/ 98115 h 457562"/>
                <a:gd name="connsiteX14" fmla="*/ 360506 w 461854"/>
                <a:gd name="connsiteY14" fmla="*/ 107690 h 457562"/>
                <a:gd name="connsiteX15" fmla="*/ 378326 w 461854"/>
                <a:gd name="connsiteY15" fmla="*/ 101306 h 457562"/>
                <a:gd name="connsiteX16" fmla="*/ 417690 w 461854"/>
                <a:gd name="connsiteY16" fmla="*/ 82954 h 457562"/>
                <a:gd name="connsiteX17" fmla="*/ 432053 w 461854"/>
                <a:gd name="connsiteY17" fmla="*/ 70188 h 457562"/>
                <a:gd name="connsiteX18" fmla="*/ 461842 w 461854"/>
                <a:gd name="connsiteY18" fmla="*/ 36409 h 457562"/>
                <a:gd name="connsiteX19" fmla="*/ 436574 w 461854"/>
                <a:gd name="connsiteY19" fmla="*/ 43590 h 457562"/>
                <a:gd name="connsiteX20" fmla="*/ 288693 w 461854"/>
                <a:gd name="connsiteY20" fmla="*/ 153703 h 457562"/>
                <a:gd name="connsiteX21" fmla="*/ 283906 w 461854"/>
                <a:gd name="connsiteY21" fmla="*/ 189875 h 457562"/>
                <a:gd name="connsiteX22" fmla="*/ 270341 w 461854"/>
                <a:gd name="connsiteY22" fmla="*/ 226047 h 457562"/>
                <a:gd name="connsiteX23" fmla="*/ 253319 w 461854"/>
                <a:gd name="connsiteY23" fmla="*/ 252645 h 457562"/>
                <a:gd name="connsiteX24" fmla="*/ 228318 w 461854"/>
                <a:gd name="connsiteY24" fmla="*/ 272061 h 457562"/>
                <a:gd name="connsiteX25" fmla="*/ 210498 w 461854"/>
                <a:gd name="connsiteY25" fmla="*/ 263284 h 457562"/>
                <a:gd name="connsiteX26" fmla="*/ 190550 w 461854"/>
                <a:gd name="connsiteY26" fmla="*/ 285093 h 457562"/>
                <a:gd name="connsiteX27" fmla="*/ 173793 w 461854"/>
                <a:gd name="connsiteY27" fmla="*/ 312489 h 457562"/>
                <a:gd name="connsiteX28" fmla="*/ 157037 w 461854"/>
                <a:gd name="connsiteY28" fmla="*/ 318074 h 457562"/>
                <a:gd name="connsiteX29" fmla="*/ 124056 w 461854"/>
                <a:gd name="connsiteY29" fmla="*/ 322064 h 457562"/>
                <a:gd name="connsiteX30" fmla="*/ 83894 w 461854"/>
                <a:gd name="connsiteY30" fmla="*/ 324457 h 457562"/>
                <a:gd name="connsiteX31" fmla="*/ 42137 w 461854"/>
                <a:gd name="connsiteY31" fmla="*/ 355842 h 457562"/>
                <a:gd name="connsiteX32" fmla="*/ 42137 w 461854"/>
                <a:gd name="connsiteY32" fmla="*/ 371801 h 457562"/>
                <a:gd name="connsiteX33" fmla="*/ 71926 w 461854"/>
                <a:gd name="connsiteY33" fmla="*/ 364619 h 457562"/>
                <a:gd name="connsiteX34" fmla="*/ 140280 w 461854"/>
                <a:gd name="connsiteY34" fmla="*/ 347863 h 457562"/>
                <a:gd name="connsiteX35" fmla="*/ 151452 w 461854"/>
                <a:gd name="connsiteY35" fmla="*/ 372066 h 457562"/>
                <a:gd name="connsiteX36" fmla="*/ 183634 w 461854"/>
                <a:gd name="connsiteY36" fmla="*/ 370471 h 457562"/>
                <a:gd name="connsiteX37" fmla="*/ 193209 w 461854"/>
                <a:gd name="connsiteY37" fmla="*/ 351853 h 457562"/>
                <a:gd name="connsiteX38" fmla="*/ 201188 w 461854"/>
                <a:gd name="connsiteY38" fmla="*/ 347863 h 457562"/>
                <a:gd name="connsiteX39" fmla="*/ 235765 w 461854"/>
                <a:gd name="connsiteY39" fmla="*/ 345469 h 457562"/>
                <a:gd name="connsiteX40" fmla="*/ 255713 w 461854"/>
                <a:gd name="connsiteY40" fmla="*/ 347065 h 457562"/>
                <a:gd name="connsiteX41" fmla="*/ 271671 w 461854"/>
                <a:gd name="connsiteY41" fmla="*/ 331107 h 457562"/>
                <a:gd name="connsiteX42" fmla="*/ 297470 w 461854"/>
                <a:gd name="connsiteY42" fmla="*/ 327117 h 457562"/>
                <a:gd name="connsiteX43" fmla="*/ 304652 w 461854"/>
                <a:gd name="connsiteY43" fmla="*/ 288551 h 457562"/>
                <a:gd name="connsiteX44" fmla="*/ 311035 w 461854"/>
                <a:gd name="connsiteY44" fmla="*/ 246793 h 457562"/>
                <a:gd name="connsiteX45" fmla="*/ 336036 w 461854"/>
                <a:gd name="connsiteY45" fmla="*/ 217004 h 457562"/>
                <a:gd name="connsiteX46" fmla="*/ 323270 w 461854"/>
                <a:gd name="connsiteY46" fmla="*/ 144660 h 457562"/>
                <a:gd name="connsiteX47" fmla="*/ 288693 w 461854"/>
                <a:gd name="connsiteY47" fmla="*/ 153703 h 457562"/>
                <a:gd name="connsiteX48" fmla="*/ 112088 w 461854"/>
                <a:gd name="connsiteY48" fmla="*/ 362491 h 457562"/>
                <a:gd name="connsiteX49" fmla="*/ 86289 w 461854"/>
                <a:gd name="connsiteY49" fmla="*/ 369673 h 457562"/>
                <a:gd name="connsiteX50" fmla="*/ 82299 w 461854"/>
                <a:gd name="connsiteY50" fmla="*/ 405845 h 457562"/>
                <a:gd name="connsiteX51" fmla="*/ 97459 w 461854"/>
                <a:gd name="connsiteY51" fmla="*/ 398664 h 457562"/>
                <a:gd name="connsiteX52" fmla="*/ 120865 w 461854"/>
                <a:gd name="connsiteY52" fmla="*/ 389887 h 457562"/>
                <a:gd name="connsiteX53" fmla="*/ 139217 w 461854"/>
                <a:gd name="connsiteY53" fmla="*/ 365683 h 457562"/>
                <a:gd name="connsiteX54" fmla="*/ 112088 w 461854"/>
                <a:gd name="connsiteY54" fmla="*/ 362491 h 457562"/>
                <a:gd name="connsiteX55" fmla="*/ 56499 w 461854"/>
                <a:gd name="connsiteY55" fmla="*/ 393876 h 457562"/>
                <a:gd name="connsiteX56" fmla="*/ 38147 w 461854"/>
                <a:gd name="connsiteY56" fmla="*/ 380312 h 457562"/>
                <a:gd name="connsiteX57" fmla="*/ 13146 w 461854"/>
                <a:gd name="connsiteY57" fmla="*/ 385897 h 457562"/>
                <a:gd name="connsiteX58" fmla="*/ 1975 w 461854"/>
                <a:gd name="connsiteY58" fmla="*/ 405047 h 457562"/>
                <a:gd name="connsiteX59" fmla="*/ 17136 w 461854"/>
                <a:gd name="connsiteY59" fmla="*/ 397068 h 457562"/>
                <a:gd name="connsiteX60" fmla="*/ 21125 w 461854"/>
                <a:gd name="connsiteY60" fmla="*/ 424463 h 457562"/>
                <a:gd name="connsiteX61" fmla="*/ 31498 w 461854"/>
                <a:gd name="connsiteY61" fmla="*/ 457444 h 457562"/>
                <a:gd name="connsiteX62" fmla="*/ 62085 w 461854"/>
                <a:gd name="connsiteY62" fmla="*/ 411696 h 457562"/>
                <a:gd name="connsiteX63" fmla="*/ 56499 w 461854"/>
                <a:gd name="connsiteY63" fmla="*/ 393876 h 45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61854" h="457562">
                  <a:moveTo>
                    <a:pt x="436574" y="43590"/>
                  </a:moveTo>
                  <a:cubicBezTo>
                    <a:pt x="430988" y="36409"/>
                    <a:pt x="421414" y="47580"/>
                    <a:pt x="409179" y="49974"/>
                  </a:cubicBezTo>
                  <a:cubicBezTo>
                    <a:pt x="397210" y="52367"/>
                    <a:pt x="359442" y="20983"/>
                    <a:pt x="349601" y="6620"/>
                  </a:cubicBezTo>
                  <a:cubicBezTo>
                    <a:pt x="340026" y="-7742"/>
                    <a:pt x="323801" y="4226"/>
                    <a:pt x="332047" y="14599"/>
                  </a:cubicBezTo>
                  <a:cubicBezTo>
                    <a:pt x="340026" y="24972"/>
                    <a:pt x="330451" y="28164"/>
                    <a:pt x="330451" y="42792"/>
                  </a:cubicBezTo>
                  <a:cubicBezTo>
                    <a:pt x="330451" y="57155"/>
                    <a:pt x="320876" y="57155"/>
                    <a:pt x="322472" y="66996"/>
                  </a:cubicBezTo>
                  <a:cubicBezTo>
                    <a:pt x="324068" y="76571"/>
                    <a:pt x="309705" y="74975"/>
                    <a:pt x="299864" y="76571"/>
                  </a:cubicBezTo>
                  <a:cubicBezTo>
                    <a:pt x="290289" y="78167"/>
                    <a:pt x="300662" y="87742"/>
                    <a:pt x="289491" y="92529"/>
                  </a:cubicBezTo>
                  <a:cubicBezTo>
                    <a:pt x="278321" y="97317"/>
                    <a:pt x="279119" y="105296"/>
                    <a:pt x="284704" y="108488"/>
                  </a:cubicBezTo>
                  <a:cubicBezTo>
                    <a:pt x="290289" y="111679"/>
                    <a:pt x="286300" y="122052"/>
                    <a:pt x="284704" y="129499"/>
                  </a:cubicBezTo>
                  <a:cubicBezTo>
                    <a:pt x="283108" y="136681"/>
                    <a:pt x="291885" y="131095"/>
                    <a:pt x="298534" y="123914"/>
                  </a:cubicBezTo>
                  <a:cubicBezTo>
                    <a:pt x="304918" y="116733"/>
                    <a:pt x="311567" y="127372"/>
                    <a:pt x="312897" y="120722"/>
                  </a:cubicBezTo>
                  <a:cubicBezTo>
                    <a:pt x="314492" y="112743"/>
                    <a:pt x="296141" y="108754"/>
                    <a:pt x="296939" y="100508"/>
                  </a:cubicBezTo>
                  <a:cubicBezTo>
                    <a:pt x="297737" y="92529"/>
                    <a:pt x="309705" y="102902"/>
                    <a:pt x="319546" y="98115"/>
                  </a:cubicBezTo>
                  <a:cubicBezTo>
                    <a:pt x="329121" y="93327"/>
                    <a:pt x="348537" y="97317"/>
                    <a:pt x="360506" y="107690"/>
                  </a:cubicBezTo>
                  <a:cubicBezTo>
                    <a:pt x="372475" y="118063"/>
                    <a:pt x="375666" y="114073"/>
                    <a:pt x="378326" y="101306"/>
                  </a:cubicBezTo>
                  <a:cubicBezTo>
                    <a:pt x="380720" y="88540"/>
                    <a:pt x="399072" y="82954"/>
                    <a:pt x="417690" y="82954"/>
                  </a:cubicBezTo>
                  <a:cubicBezTo>
                    <a:pt x="436308" y="82954"/>
                    <a:pt x="437638" y="74177"/>
                    <a:pt x="432053" y="70188"/>
                  </a:cubicBezTo>
                  <a:cubicBezTo>
                    <a:pt x="426467" y="66198"/>
                    <a:pt x="462640" y="42792"/>
                    <a:pt x="461842" y="36409"/>
                  </a:cubicBezTo>
                  <a:cubicBezTo>
                    <a:pt x="460777" y="29760"/>
                    <a:pt x="442159" y="50772"/>
                    <a:pt x="436574" y="43590"/>
                  </a:cubicBezTo>
                  <a:close/>
                  <a:moveTo>
                    <a:pt x="288693" y="153703"/>
                  </a:moveTo>
                  <a:cubicBezTo>
                    <a:pt x="280714" y="157693"/>
                    <a:pt x="275129" y="182694"/>
                    <a:pt x="283906" y="189875"/>
                  </a:cubicBezTo>
                  <a:cubicBezTo>
                    <a:pt x="292683" y="197057"/>
                    <a:pt x="269543" y="210887"/>
                    <a:pt x="270341" y="226047"/>
                  </a:cubicBezTo>
                  <a:cubicBezTo>
                    <a:pt x="271139" y="241208"/>
                    <a:pt x="255978" y="241208"/>
                    <a:pt x="253319" y="252645"/>
                  </a:cubicBezTo>
                  <a:cubicBezTo>
                    <a:pt x="250925" y="263816"/>
                    <a:pt x="242148" y="261422"/>
                    <a:pt x="228318" y="272061"/>
                  </a:cubicBezTo>
                  <a:cubicBezTo>
                    <a:pt x="214753" y="282434"/>
                    <a:pt x="207306" y="270465"/>
                    <a:pt x="210498" y="263284"/>
                  </a:cubicBezTo>
                  <a:cubicBezTo>
                    <a:pt x="213689" y="256102"/>
                    <a:pt x="189485" y="267273"/>
                    <a:pt x="190550" y="285093"/>
                  </a:cubicBezTo>
                  <a:cubicBezTo>
                    <a:pt x="191348" y="302648"/>
                    <a:pt x="167942" y="304243"/>
                    <a:pt x="173793" y="312489"/>
                  </a:cubicBezTo>
                  <a:cubicBezTo>
                    <a:pt x="179379" y="320468"/>
                    <a:pt x="156239" y="325255"/>
                    <a:pt x="157037" y="318074"/>
                  </a:cubicBezTo>
                  <a:cubicBezTo>
                    <a:pt x="157835" y="310893"/>
                    <a:pt x="142675" y="314882"/>
                    <a:pt x="124056" y="322064"/>
                  </a:cubicBezTo>
                  <a:cubicBezTo>
                    <a:pt x="105438" y="329245"/>
                    <a:pt x="94268" y="314084"/>
                    <a:pt x="83894" y="324457"/>
                  </a:cubicBezTo>
                  <a:cubicBezTo>
                    <a:pt x="73522" y="334830"/>
                    <a:pt x="55702" y="353448"/>
                    <a:pt x="42137" y="355842"/>
                  </a:cubicBezTo>
                  <a:cubicBezTo>
                    <a:pt x="28572" y="358236"/>
                    <a:pt x="36286" y="374726"/>
                    <a:pt x="42137" y="371801"/>
                  </a:cubicBezTo>
                  <a:cubicBezTo>
                    <a:pt x="51712" y="367013"/>
                    <a:pt x="67138" y="371801"/>
                    <a:pt x="71926" y="364619"/>
                  </a:cubicBezTo>
                  <a:cubicBezTo>
                    <a:pt x="76713" y="357438"/>
                    <a:pt x="116077" y="348661"/>
                    <a:pt x="140280" y="347863"/>
                  </a:cubicBezTo>
                  <a:cubicBezTo>
                    <a:pt x="164484" y="347065"/>
                    <a:pt x="149856" y="359034"/>
                    <a:pt x="151452" y="372066"/>
                  </a:cubicBezTo>
                  <a:cubicBezTo>
                    <a:pt x="153047" y="384833"/>
                    <a:pt x="173261" y="382439"/>
                    <a:pt x="183634" y="370471"/>
                  </a:cubicBezTo>
                  <a:cubicBezTo>
                    <a:pt x="194007" y="358502"/>
                    <a:pt x="201987" y="359300"/>
                    <a:pt x="193209" y="351853"/>
                  </a:cubicBezTo>
                  <a:cubicBezTo>
                    <a:pt x="184432" y="344671"/>
                    <a:pt x="194805" y="338288"/>
                    <a:pt x="201188" y="347863"/>
                  </a:cubicBezTo>
                  <a:cubicBezTo>
                    <a:pt x="207572" y="357438"/>
                    <a:pt x="227786" y="358236"/>
                    <a:pt x="235765" y="345469"/>
                  </a:cubicBezTo>
                  <a:cubicBezTo>
                    <a:pt x="243744" y="332703"/>
                    <a:pt x="246138" y="347863"/>
                    <a:pt x="255713" y="347065"/>
                  </a:cubicBezTo>
                  <a:cubicBezTo>
                    <a:pt x="265287" y="346267"/>
                    <a:pt x="270873" y="322064"/>
                    <a:pt x="271671" y="331107"/>
                  </a:cubicBezTo>
                  <a:cubicBezTo>
                    <a:pt x="272469" y="339884"/>
                    <a:pt x="287630" y="337490"/>
                    <a:pt x="297470" y="327117"/>
                  </a:cubicBezTo>
                  <a:cubicBezTo>
                    <a:pt x="307046" y="316744"/>
                    <a:pt x="298268" y="298126"/>
                    <a:pt x="304652" y="288551"/>
                  </a:cubicBezTo>
                  <a:cubicBezTo>
                    <a:pt x="311035" y="278976"/>
                    <a:pt x="317418" y="258762"/>
                    <a:pt x="311035" y="246793"/>
                  </a:cubicBezTo>
                  <a:cubicBezTo>
                    <a:pt x="304652" y="234825"/>
                    <a:pt x="325398" y="226845"/>
                    <a:pt x="336036" y="217004"/>
                  </a:cubicBezTo>
                  <a:cubicBezTo>
                    <a:pt x="346409" y="207429"/>
                    <a:pt x="324068" y="159022"/>
                    <a:pt x="323270" y="144660"/>
                  </a:cubicBezTo>
                  <a:cubicBezTo>
                    <a:pt x="322472" y="129499"/>
                    <a:pt x="296939" y="149447"/>
                    <a:pt x="288693" y="153703"/>
                  </a:cubicBezTo>
                  <a:close/>
                  <a:moveTo>
                    <a:pt x="112088" y="362491"/>
                  </a:moveTo>
                  <a:cubicBezTo>
                    <a:pt x="108896" y="371269"/>
                    <a:pt x="99321" y="367279"/>
                    <a:pt x="86289" y="369673"/>
                  </a:cubicBezTo>
                  <a:cubicBezTo>
                    <a:pt x="73522" y="372066"/>
                    <a:pt x="72990" y="402653"/>
                    <a:pt x="82299" y="405845"/>
                  </a:cubicBezTo>
                  <a:cubicBezTo>
                    <a:pt x="89480" y="408239"/>
                    <a:pt x="95065" y="408239"/>
                    <a:pt x="97459" y="398664"/>
                  </a:cubicBezTo>
                  <a:cubicBezTo>
                    <a:pt x="99853" y="389089"/>
                    <a:pt x="112620" y="385897"/>
                    <a:pt x="120865" y="389887"/>
                  </a:cubicBezTo>
                  <a:cubicBezTo>
                    <a:pt x="128844" y="393876"/>
                    <a:pt x="139217" y="377918"/>
                    <a:pt x="139217" y="365683"/>
                  </a:cubicBezTo>
                  <a:cubicBezTo>
                    <a:pt x="139483" y="353714"/>
                    <a:pt x="115279" y="353714"/>
                    <a:pt x="112088" y="362491"/>
                  </a:cubicBezTo>
                  <a:close/>
                  <a:moveTo>
                    <a:pt x="56499" y="393876"/>
                  </a:moveTo>
                  <a:cubicBezTo>
                    <a:pt x="56499" y="385897"/>
                    <a:pt x="38945" y="387493"/>
                    <a:pt x="38147" y="380312"/>
                  </a:cubicBezTo>
                  <a:cubicBezTo>
                    <a:pt x="37349" y="373130"/>
                    <a:pt x="25380" y="377120"/>
                    <a:pt x="13146" y="385897"/>
                  </a:cubicBezTo>
                  <a:cubicBezTo>
                    <a:pt x="1177" y="394674"/>
                    <a:pt x="-2812" y="396270"/>
                    <a:pt x="1975" y="405047"/>
                  </a:cubicBezTo>
                  <a:cubicBezTo>
                    <a:pt x="6762" y="413824"/>
                    <a:pt x="13943" y="405845"/>
                    <a:pt x="17136" y="397068"/>
                  </a:cubicBezTo>
                  <a:cubicBezTo>
                    <a:pt x="20327" y="388291"/>
                    <a:pt x="28306" y="409835"/>
                    <a:pt x="21125" y="424463"/>
                  </a:cubicBezTo>
                  <a:cubicBezTo>
                    <a:pt x="13943" y="438825"/>
                    <a:pt x="21923" y="459305"/>
                    <a:pt x="31498" y="457444"/>
                  </a:cubicBezTo>
                  <a:cubicBezTo>
                    <a:pt x="39477" y="455848"/>
                    <a:pt x="49850" y="426857"/>
                    <a:pt x="62085" y="411696"/>
                  </a:cubicBezTo>
                  <a:cubicBezTo>
                    <a:pt x="74320" y="396270"/>
                    <a:pt x="56499" y="401855"/>
                    <a:pt x="56499" y="39387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68" name="Freeform: Shape 367">
              <a:extLst>
                <a:ext uri="{FF2B5EF4-FFF2-40B4-BE49-F238E27FC236}">
                  <a16:creationId xmlns:a16="http://schemas.microsoft.com/office/drawing/2014/main" id="{20DB91F1-4781-4656-86C8-7287C6B7EB58}"/>
                </a:ext>
              </a:extLst>
            </p:cNvPr>
            <p:cNvSpPr/>
            <p:nvPr/>
          </p:nvSpPr>
          <p:spPr>
            <a:xfrm>
              <a:off x="7567791" y="3711469"/>
              <a:ext cx="1402052" cy="963161"/>
            </a:xfrm>
            <a:custGeom>
              <a:avLst/>
              <a:gdLst>
                <a:gd name="connsiteX0" fmla="*/ 1622964 w 1626908"/>
                <a:gd name="connsiteY0" fmla="*/ 199043 h 1117630"/>
                <a:gd name="connsiteX1" fmla="*/ 1601155 w 1626908"/>
                <a:gd name="connsiteY1" fmla="*/ 193458 h 1117630"/>
                <a:gd name="connsiteX2" fmla="*/ 1574557 w 1626908"/>
                <a:gd name="connsiteY2" fmla="*/ 203033 h 1117630"/>
                <a:gd name="connsiteX3" fmla="*/ 1550354 w 1626908"/>
                <a:gd name="connsiteY3" fmla="*/ 208618 h 1117630"/>
                <a:gd name="connsiteX4" fmla="*/ 1523756 w 1626908"/>
                <a:gd name="connsiteY4" fmla="*/ 198245 h 1117630"/>
                <a:gd name="connsiteX5" fmla="*/ 1518171 w 1626908"/>
                <a:gd name="connsiteY5" fmla="*/ 175106 h 1117630"/>
                <a:gd name="connsiteX6" fmla="*/ 1499021 w 1626908"/>
                <a:gd name="connsiteY6" fmla="*/ 162339 h 1117630"/>
                <a:gd name="connsiteX7" fmla="*/ 1471625 w 1626908"/>
                <a:gd name="connsiteY7" fmla="*/ 150370 h 1117630"/>
                <a:gd name="connsiteX8" fmla="*/ 1445028 w 1626908"/>
                <a:gd name="connsiteY8" fmla="*/ 140795 h 1117630"/>
                <a:gd name="connsiteX9" fmla="*/ 1434655 w 1626908"/>
                <a:gd name="connsiteY9" fmla="*/ 125635 h 1117630"/>
                <a:gd name="connsiteX10" fmla="*/ 1421091 w 1626908"/>
                <a:gd name="connsiteY10" fmla="*/ 92654 h 1117630"/>
                <a:gd name="connsiteX11" fmla="*/ 1405132 w 1626908"/>
                <a:gd name="connsiteY11" fmla="*/ 60471 h 1117630"/>
                <a:gd name="connsiteX12" fmla="*/ 1392366 w 1626908"/>
                <a:gd name="connsiteY12" fmla="*/ 35470 h 1117630"/>
                <a:gd name="connsiteX13" fmla="*/ 1374812 w 1626908"/>
                <a:gd name="connsiteY13" fmla="*/ 15256 h 1117630"/>
                <a:gd name="connsiteX14" fmla="*/ 1341831 w 1626908"/>
                <a:gd name="connsiteY14" fmla="*/ 5681 h 1117630"/>
                <a:gd name="connsiteX15" fmla="*/ 1311244 w 1626908"/>
                <a:gd name="connsiteY15" fmla="*/ 894 h 1117630"/>
                <a:gd name="connsiteX16" fmla="*/ 1271082 w 1626908"/>
                <a:gd name="connsiteY16" fmla="*/ 4085 h 1117630"/>
                <a:gd name="connsiteX17" fmla="*/ 1236506 w 1626908"/>
                <a:gd name="connsiteY17" fmla="*/ 15256 h 1117630"/>
                <a:gd name="connsiteX18" fmla="*/ 1238899 w 1626908"/>
                <a:gd name="connsiteY18" fmla="*/ 29619 h 1117630"/>
                <a:gd name="connsiteX19" fmla="*/ 1246879 w 1626908"/>
                <a:gd name="connsiteY19" fmla="*/ 48769 h 1117630"/>
                <a:gd name="connsiteX20" fmla="*/ 1234910 w 1626908"/>
                <a:gd name="connsiteY20" fmla="*/ 62333 h 1117630"/>
                <a:gd name="connsiteX21" fmla="*/ 1218154 w 1626908"/>
                <a:gd name="connsiteY21" fmla="*/ 88133 h 1117630"/>
                <a:gd name="connsiteX22" fmla="*/ 1205387 w 1626908"/>
                <a:gd name="connsiteY22" fmla="*/ 116326 h 1117630"/>
                <a:gd name="connsiteX23" fmla="*/ 1193419 w 1626908"/>
                <a:gd name="connsiteY23" fmla="*/ 128294 h 1117630"/>
                <a:gd name="connsiteX24" fmla="*/ 1167619 w 1626908"/>
                <a:gd name="connsiteY24" fmla="*/ 141859 h 1117630"/>
                <a:gd name="connsiteX25" fmla="*/ 1141022 w 1626908"/>
                <a:gd name="connsiteY25" fmla="*/ 134678 h 1117630"/>
                <a:gd name="connsiteX26" fmla="*/ 1134905 w 1626908"/>
                <a:gd name="connsiteY26" fmla="*/ 130156 h 1117630"/>
                <a:gd name="connsiteX27" fmla="*/ 1113095 w 1626908"/>
                <a:gd name="connsiteY27" fmla="*/ 173510 h 1117630"/>
                <a:gd name="connsiteX28" fmla="*/ 1111233 w 1626908"/>
                <a:gd name="connsiteY28" fmla="*/ 187606 h 1117630"/>
                <a:gd name="connsiteX29" fmla="*/ 1107776 w 1626908"/>
                <a:gd name="connsiteY29" fmla="*/ 201703 h 1117630"/>
                <a:gd name="connsiteX30" fmla="*/ 1135703 w 1626908"/>
                <a:gd name="connsiteY30" fmla="*/ 203565 h 1117630"/>
                <a:gd name="connsiteX31" fmla="*/ 1162034 w 1626908"/>
                <a:gd name="connsiteY31" fmla="*/ 207022 h 1117630"/>
                <a:gd name="connsiteX32" fmla="*/ 1188365 w 1626908"/>
                <a:gd name="connsiteY32" fmla="*/ 203565 h 1117630"/>
                <a:gd name="connsiteX33" fmla="*/ 1223474 w 1626908"/>
                <a:gd name="connsiteY33" fmla="*/ 240269 h 1117630"/>
                <a:gd name="connsiteX34" fmla="*/ 1195546 w 1626908"/>
                <a:gd name="connsiteY34" fmla="*/ 243727 h 1117630"/>
                <a:gd name="connsiteX35" fmla="*/ 1160438 w 1626908"/>
                <a:gd name="connsiteY35" fmla="*/ 250642 h 1117630"/>
                <a:gd name="connsiteX36" fmla="*/ 1127191 w 1626908"/>
                <a:gd name="connsiteY36" fmla="*/ 264738 h 1117630"/>
                <a:gd name="connsiteX37" fmla="*/ 1102722 w 1626908"/>
                <a:gd name="connsiteY37" fmla="*/ 287612 h 1117630"/>
                <a:gd name="connsiteX38" fmla="*/ 1062560 w 1626908"/>
                <a:gd name="connsiteY38" fmla="*/ 299847 h 1117630"/>
                <a:gd name="connsiteX39" fmla="*/ 1018940 w 1626908"/>
                <a:gd name="connsiteY39" fmla="*/ 303304 h 1117630"/>
                <a:gd name="connsiteX40" fmla="*/ 992609 w 1626908"/>
                <a:gd name="connsiteY40" fmla="*/ 310220 h 1117630"/>
                <a:gd name="connsiteX41" fmla="*/ 999524 w 1626908"/>
                <a:gd name="connsiteY41" fmla="*/ 341870 h 1117630"/>
                <a:gd name="connsiteX42" fmla="*/ 966278 w 1626908"/>
                <a:gd name="connsiteY42" fmla="*/ 368202 h 1117630"/>
                <a:gd name="connsiteX43" fmla="*/ 917339 w 1626908"/>
                <a:gd name="connsiteY43" fmla="*/ 389214 h 1117630"/>
                <a:gd name="connsiteX44" fmla="*/ 856165 w 1626908"/>
                <a:gd name="connsiteY44" fmla="*/ 390809 h 1117630"/>
                <a:gd name="connsiteX45" fmla="*/ 808822 w 1626908"/>
                <a:gd name="connsiteY45" fmla="*/ 415279 h 1117630"/>
                <a:gd name="connsiteX46" fmla="*/ 787810 w 1626908"/>
                <a:gd name="connsiteY46" fmla="*/ 404640 h 1117630"/>
                <a:gd name="connsiteX47" fmla="*/ 759883 w 1626908"/>
                <a:gd name="connsiteY47" fmla="*/ 397725 h 1117630"/>
                <a:gd name="connsiteX48" fmla="*/ 730095 w 1626908"/>
                <a:gd name="connsiteY48" fmla="*/ 390809 h 1117630"/>
                <a:gd name="connsiteX49" fmla="*/ 681155 w 1626908"/>
                <a:gd name="connsiteY49" fmla="*/ 380436 h 1117630"/>
                <a:gd name="connsiteX50" fmla="*/ 616258 w 1626908"/>
                <a:gd name="connsiteY50" fmla="*/ 378575 h 1117630"/>
                <a:gd name="connsiteX51" fmla="*/ 581150 w 1626908"/>
                <a:gd name="connsiteY51" fmla="*/ 375117 h 1117630"/>
                <a:gd name="connsiteX52" fmla="*/ 565457 w 1626908"/>
                <a:gd name="connsiteY52" fmla="*/ 347190 h 1117630"/>
                <a:gd name="connsiteX53" fmla="*/ 544446 w 1626908"/>
                <a:gd name="connsiteY53" fmla="*/ 324316 h 1117630"/>
                <a:gd name="connsiteX54" fmla="*/ 526891 w 1626908"/>
                <a:gd name="connsiteY54" fmla="*/ 312082 h 1117630"/>
                <a:gd name="connsiteX55" fmla="*/ 506411 w 1626908"/>
                <a:gd name="connsiteY55" fmla="*/ 299847 h 1117630"/>
                <a:gd name="connsiteX56" fmla="*/ 445238 w 1626908"/>
                <a:gd name="connsiteY56" fmla="*/ 284952 h 1117630"/>
                <a:gd name="connsiteX57" fmla="*/ 451355 w 1626908"/>
                <a:gd name="connsiteY57" fmla="*/ 262611 h 1117630"/>
                <a:gd name="connsiteX58" fmla="*/ 452951 w 1626908"/>
                <a:gd name="connsiteY58" fmla="*/ 235215 h 1117630"/>
                <a:gd name="connsiteX59" fmla="*/ 438588 w 1626908"/>
                <a:gd name="connsiteY59" fmla="*/ 214736 h 1117630"/>
                <a:gd name="connsiteX60" fmla="*/ 415183 w 1626908"/>
                <a:gd name="connsiteY60" fmla="*/ 195852 h 1117630"/>
                <a:gd name="connsiteX61" fmla="*/ 390713 w 1626908"/>
                <a:gd name="connsiteY61" fmla="*/ 182553 h 1117630"/>
                <a:gd name="connsiteX62" fmla="*/ 371297 w 1626908"/>
                <a:gd name="connsiteY62" fmla="*/ 157551 h 1117630"/>
                <a:gd name="connsiteX63" fmla="*/ 370499 w 1626908"/>
                <a:gd name="connsiteY63" fmla="*/ 154360 h 1117630"/>
                <a:gd name="connsiteX64" fmla="*/ 360127 w 1626908"/>
                <a:gd name="connsiteY64" fmla="*/ 152764 h 1117630"/>
                <a:gd name="connsiteX65" fmla="*/ 352945 w 1626908"/>
                <a:gd name="connsiteY65" fmla="*/ 148508 h 1117630"/>
                <a:gd name="connsiteX66" fmla="*/ 343636 w 1626908"/>
                <a:gd name="connsiteY66" fmla="*/ 166063 h 1117630"/>
                <a:gd name="connsiteX67" fmla="*/ 331933 w 1626908"/>
                <a:gd name="connsiteY67" fmla="*/ 180957 h 1117630"/>
                <a:gd name="connsiteX68" fmla="*/ 314113 w 1626908"/>
                <a:gd name="connsiteY68" fmla="*/ 201437 h 1117630"/>
                <a:gd name="connsiteX69" fmla="*/ 318103 w 1626908"/>
                <a:gd name="connsiteY69" fmla="*/ 223247 h 1117630"/>
                <a:gd name="connsiteX70" fmla="*/ 292570 w 1626908"/>
                <a:gd name="connsiteY70" fmla="*/ 232822 h 1117630"/>
                <a:gd name="connsiteX71" fmla="*/ 267568 w 1626908"/>
                <a:gd name="connsiteY71" fmla="*/ 230694 h 1117630"/>
                <a:gd name="connsiteX72" fmla="*/ 249216 w 1626908"/>
                <a:gd name="connsiteY72" fmla="*/ 230694 h 1117630"/>
                <a:gd name="connsiteX73" fmla="*/ 232460 w 1626908"/>
                <a:gd name="connsiteY73" fmla="*/ 283091 h 1117630"/>
                <a:gd name="connsiteX74" fmla="*/ 232460 w 1626908"/>
                <a:gd name="connsiteY74" fmla="*/ 295857 h 1117630"/>
                <a:gd name="connsiteX75" fmla="*/ 213044 w 1626908"/>
                <a:gd name="connsiteY75" fmla="*/ 290804 h 1117630"/>
                <a:gd name="connsiteX76" fmla="*/ 187511 w 1626908"/>
                <a:gd name="connsiteY76" fmla="*/ 295857 h 1117630"/>
                <a:gd name="connsiteX77" fmla="*/ 171818 w 1626908"/>
                <a:gd name="connsiteY77" fmla="*/ 306496 h 1117630"/>
                <a:gd name="connsiteX78" fmla="*/ 177935 w 1626908"/>
                <a:gd name="connsiteY78" fmla="*/ 329902 h 1117630"/>
                <a:gd name="connsiteX79" fmla="*/ 188840 w 1626908"/>
                <a:gd name="connsiteY79" fmla="*/ 359957 h 1117630"/>
                <a:gd name="connsiteX80" fmla="*/ 174478 w 1626908"/>
                <a:gd name="connsiteY80" fmla="*/ 380436 h 1117630"/>
                <a:gd name="connsiteX81" fmla="*/ 172616 w 1626908"/>
                <a:gd name="connsiteY81" fmla="*/ 397459 h 1117630"/>
                <a:gd name="connsiteX82" fmla="*/ 148412 w 1626908"/>
                <a:gd name="connsiteY82" fmla="*/ 409427 h 1117630"/>
                <a:gd name="connsiteX83" fmla="*/ 127401 w 1626908"/>
                <a:gd name="connsiteY83" fmla="*/ 421396 h 1117630"/>
                <a:gd name="connsiteX84" fmla="*/ 105591 w 1626908"/>
                <a:gd name="connsiteY84" fmla="*/ 433365 h 1117630"/>
                <a:gd name="connsiteX85" fmla="*/ 80855 w 1626908"/>
                <a:gd name="connsiteY85" fmla="*/ 440546 h 1117630"/>
                <a:gd name="connsiteX86" fmla="*/ 64631 w 1626908"/>
                <a:gd name="connsiteY86" fmla="*/ 451451 h 1117630"/>
                <a:gd name="connsiteX87" fmla="*/ 47875 w 1626908"/>
                <a:gd name="connsiteY87" fmla="*/ 446132 h 1117630"/>
                <a:gd name="connsiteX88" fmla="*/ 31650 w 1626908"/>
                <a:gd name="connsiteY88" fmla="*/ 451451 h 1117630"/>
                <a:gd name="connsiteX89" fmla="*/ 16490 w 1626908"/>
                <a:gd name="connsiteY89" fmla="*/ 461026 h 1117630"/>
                <a:gd name="connsiteX90" fmla="*/ 4521 w 1626908"/>
                <a:gd name="connsiteY90" fmla="*/ 468207 h 1117630"/>
                <a:gd name="connsiteX91" fmla="*/ 0 w 1626908"/>
                <a:gd name="connsiteY91" fmla="*/ 481772 h 1117630"/>
                <a:gd name="connsiteX92" fmla="*/ 4255 w 1626908"/>
                <a:gd name="connsiteY92" fmla="*/ 505444 h 1117630"/>
                <a:gd name="connsiteX93" fmla="*/ 31119 w 1626908"/>
                <a:gd name="connsiteY93" fmla="*/ 522466 h 1117630"/>
                <a:gd name="connsiteX94" fmla="*/ 36438 w 1626908"/>
                <a:gd name="connsiteY94" fmla="*/ 558904 h 1117630"/>
                <a:gd name="connsiteX95" fmla="*/ 35640 w 1626908"/>
                <a:gd name="connsiteY95" fmla="*/ 558904 h 1117630"/>
                <a:gd name="connsiteX96" fmla="*/ 60376 w 1626908"/>
                <a:gd name="connsiteY96" fmla="*/ 579118 h 1117630"/>
                <a:gd name="connsiteX97" fmla="*/ 74206 w 1626908"/>
                <a:gd name="connsiteY97" fmla="*/ 599598 h 1117630"/>
                <a:gd name="connsiteX98" fmla="*/ 95484 w 1626908"/>
                <a:gd name="connsiteY98" fmla="*/ 610769 h 1117630"/>
                <a:gd name="connsiteX99" fmla="*/ 96548 w 1626908"/>
                <a:gd name="connsiteY99" fmla="*/ 608109 h 1117630"/>
                <a:gd name="connsiteX100" fmla="*/ 107186 w 1626908"/>
                <a:gd name="connsiteY100" fmla="*/ 607045 h 1117630"/>
                <a:gd name="connsiteX101" fmla="*/ 113304 w 1626908"/>
                <a:gd name="connsiteY101" fmla="*/ 612365 h 1117630"/>
                <a:gd name="connsiteX102" fmla="*/ 144157 w 1626908"/>
                <a:gd name="connsiteY102" fmla="*/ 594810 h 1117630"/>
                <a:gd name="connsiteX103" fmla="*/ 175542 w 1626908"/>
                <a:gd name="connsiteY103" fmla="*/ 620610 h 1117630"/>
                <a:gd name="connsiteX104" fmla="*/ 148412 w 1626908"/>
                <a:gd name="connsiteY104" fmla="*/ 653058 h 1117630"/>
                <a:gd name="connsiteX105" fmla="*/ 136710 w 1626908"/>
                <a:gd name="connsiteY105" fmla="*/ 654122 h 1117630"/>
                <a:gd name="connsiteX106" fmla="*/ 135114 w 1626908"/>
                <a:gd name="connsiteY106" fmla="*/ 663697 h 1117630"/>
                <a:gd name="connsiteX107" fmla="*/ 150008 w 1626908"/>
                <a:gd name="connsiteY107" fmla="*/ 687369 h 1117630"/>
                <a:gd name="connsiteX108" fmla="*/ 134050 w 1626908"/>
                <a:gd name="connsiteY108" fmla="*/ 696944 h 1117630"/>
                <a:gd name="connsiteX109" fmla="*/ 127667 w 1626908"/>
                <a:gd name="connsiteY109" fmla="*/ 708647 h 1117630"/>
                <a:gd name="connsiteX110" fmla="*/ 137241 w 1626908"/>
                <a:gd name="connsiteY110" fmla="*/ 730190 h 1117630"/>
                <a:gd name="connsiteX111" fmla="*/ 159849 w 1626908"/>
                <a:gd name="connsiteY111" fmla="*/ 746149 h 1117630"/>
                <a:gd name="connsiteX112" fmla="*/ 175807 w 1626908"/>
                <a:gd name="connsiteY112" fmla="*/ 759979 h 1117630"/>
                <a:gd name="connsiteX113" fmla="*/ 187511 w 1626908"/>
                <a:gd name="connsiteY113" fmla="*/ 771682 h 1117630"/>
                <a:gd name="connsiteX114" fmla="*/ 186978 w 1626908"/>
                <a:gd name="connsiteY114" fmla="*/ 773278 h 1117630"/>
                <a:gd name="connsiteX115" fmla="*/ 203735 w 1626908"/>
                <a:gd name="connsiteY115" fmla="*/ 768225 h 1117630"/>
                <a:gd name="connsiteX116" fmla="*/ 225544 w 1626908"/>
                <a:gd name="connsiteY116" fmla="*/ 772480 h 1117630"/>
                <a:gd name="connsiteX117" fmla="*/ 280867 w 1626908"/>
                <a:gd name="connsiteY117" fmla="*/ 812908 h 1117630"/>
                <a:gd name="connsiteX118" fmla="*/ 333263 w 1626908"/>
                <a:gd name="connsiteY118" fmla="*/ 833920 h 1117630"/>
                <a:gd name="connsiteX119" fmla="*/ 368904 w 1626908"/>
                <a:gd name="connsiteY119" fmla="*/ 840569 h 1117630"/>
                <a:gd name="connsiteX120" fmla="*/ 375021 w 1626908"/>
                <a:gd name="connsiteY120" fmla="*/ 840569 h 1117630"/>
                <a:gd name="connsiteX121" fmla="*/ 383798 w 1626908"/>
                <a:gd name="connsiteY121" fmla="*/ 833920 h 1117630"/>
                <a:gd name="connsiteX122" fmla="*/ 392309 w 1626908"/>
                <a:gd name="connsiteY122" fmla="*/ 847750 h 1117630"/>
                <a:gd name="connsiteX123" fmla="*/ 393905 w 1626908"/>
                <a:gd name="connsiteY123" fmla="*/ 859719 h 1117630"/>
                <a:gd name="connsiteX124" fmla="*/ 400022 w 1626908"/>
                <a:gd name="connsiteY124" fmla="*/ 848282 h 1117630"/>
                <a:gd name="connsiteX125" fmla="*/ 419172 w 1626908"/>
                <a:gd name="connsiteY125" fmla="*/ 831526 h 1117630"/>
                <a:gd name="connsiteX126" fmla="*/ 441514 w 1626908"/>
                <a:gd name="connsiteY126" fmla="*/ 835250 h 1117630"/>
                <a:gd name="connsiteX127" fmla="*/ 472899 w 1626908"/>
                <a:gd name="connsiteY127" fmla="*/ 843761 h 1117630"/>
                <a:gd name="connsiteX128" fmla="*/ 482474 w 1626908"/>
                <a:gd name="connsiteY128" fmla="*/ 840569 h 1117630"/>
                <a:gd name="connsiteX129" fmla="*/ 495241 w 1626908"/>
                <a:gd name="connsiteY129" fmla="*/ 828866 h 1117630"/>
                <a:gd name="connsiteX130" fmla="*/ 505880 w 1626908"/>
                <a:gd name="connsiteY130" fmla="*/ 818227 h 1117630"/>
                <a:gd name="connsiteX131" fmla="*/ 529551 w 1626908"/>
                <a:gd name="connsiteY131" fmla="*/ 803333 h 1117630"/>
                <a:gd name="connsiteX132" fmla="*/ 561734 w 1626908"/>
                <a:gd name="connsiteY132" fmla="*/ 802269 h 1117630"/>
                <a:gd name="connsiteX133" fmla="*/ 575564 w 1626908"/>
                <a:gd name="connsiteY133" fmla="*/ 800141 h 1117630"/>
                <a:gd name="connsiteX134" fmla="*/ 586203 w 1626908"/>
                <a:gd name="connsiteY134" fmla="*/ 818227 h 1117630"/>
                <a:gd name="connsiteX135" fmla="*/ 601895 w 1626908"/>
                <a:gd name="connsiteY135" fmla="*/ 826739 h 1117630"/>
                <a:gd name="connsiteX136" fmla="*/ 606417 w 1626908"/>
                <a:gd name="connsiteY136" fmla="*/ 824079 h 1117630"/>
                <a:gd name="connsiteX137" fmla="*/ 624503 w 1626908"/>
                <a:gd name="connsiteY137" fmla="*/ 831792 h 1117630"/>
                <a:gd name="connsiteX138" fmla="*/ 630620 w 1626908"/>
                <a:gd name="connsiteY138" fmla="*/ 846952 h 1117630"/>
                <a:gd name="connsiteX139" fmla="*/ 641526 w 1626908"/>
                <a:gd name="connsiteY139" fmla="*/ 860251 h 1117630"/>
                <a:gd name="connsiteX140" fmla="*/ 634876 w 1626908"/>
                <a:gd name="connsiteY140" fmla="*/ 900147 h 1117630"/>
                <a:gd name="connsiteX141" fmla="*/ 612534 w 1626908"/>
                <a:gd name="connsiteY141" fmla="*/ 938181 h 1117630"/>
                <a:gd name="connsiteX142" fmla="*/ 617322 w 1626908"/>
                <a:gd name="connsiteY142" fmla="*/ 951480 h 1117630"/>
                <a:gd name="connsiteX143" fmla="*/ 642057 w 1626908"/>
                <a:gd name="connsiteY143" fmla="*/ 956267 h 1117630"/>
                <a:gd name="connsiteX144" fmla="*/ 650568 w 1626908"/>
                <a:gd name="connsiteY144" fmla="*/ 978609 h 1117630"/>
                <a:gd name="connsiteX145" fmla="*/ 660942 w 1626908"/>
                <a:gd name="connsiteY145" fmla="*/ 990578 h 1117630"/>
                <a:gd name="connsiteX146" fmla="*/ 660942 w 1626908"/>
                <a:gd name="connsiteY146" fmla="*/ 1008664 h 1117630"/>
                <a:gd name="connsiteX147" fmla="*/ 676102 w 1626908"/>
                <a:gd name="connsiteY147" fmla="*/ 1015845 h 1117630"/>
                <a:gd name="connsiteX148" fmla="*/ 692858 w 1626908"/>
                <a:gd name="connsiteY148" fmla="*/ 1024888 h 1117630"/>
                <a:gd name="connsiteX149" fmla="*/ 705093 w 1626908"/>
                <a:gd name="connsiteY149" fmla="*/ 1022494 h 1117630"/>
                <a:gd name="connsiteX150" fmla="*/ 718391 w 1626908"/>
                <a:gd name="connsiteY150" fmla="*/ 1035261 h 1117630"/>
                <a:gd name="connsiteX151" fmla="*/ 719456 w 1626908"/>
                <a:gd name="connsiteY151" fmla="*/ 1013717 h 1117630"/>
                <a:gd name="connsiteX152" fmla="*/ 723711 w 1626908"/>
                <a:gd name="connsiteY152" fmla="*/ 999887 h 1117630"/>
                <a:gd name="connsiteX153" fmla="*/ 742063 w 1626908"/>
                <a:gd name="connsiteY153" fmla="*/ 993503 h 1117630"/>
                <a:gd name="connsiteX154" fmla="*/ 762543 w 1626908"/>
                <a:gd name="connsiteY154" fmla="*/ 991375 h 1117630"/>
                <a:gd name="connsiteX155" fmla="*/ 786214 w 1626908"/>
                <a:gd name="connsiteY155" fmla="*/ 991375 h 1117630"/>
                <a:gd name="connsiteX156" fmla="*/ 804567 w 1626908"/>
                <a:gd name="connsiteY156" fmla="*/ 988184 h 1117630"/>
                <a:gd name="connsiteX157" fmla="*/ 826110 w 1626908"/>
                <a:gd name="connsiteY157" fmla="*/ 974353 h 1117630"/>
                <a:gd name="connsiteX158" fmla="*/ 848718 w 1626908"/>
                <a:gd name="connsiteY158" fmla="*/ 986056 h 1117630"/>
                <a:gd name="connsiteX159" fmla="*/ 856165 w 1626908"/>
                <a:gd name="connsiteY159" fmla="*/ 1002014 h 1117630"/>
                <a:gd name="connsiteX160" fmla="*/ 883029 w 1626908"/>
                <a:gd name="connsiteY160" fmla="*/ 1022494 h 1117630"/>
                <a:gd name="connsiteX161" fmla="*/ 888614 w 1626908"/>
                <a:gd name="connsiteY161" fmla="*/ 1027016 h 1117630"/>
                <a:gd name="connsiteX162" fmla="*/ 905104 w 1626908"/>
                <a:gd name="connsiteY162" fmla="*/ 1022494 h 1117630"/>
                <a:gd name="connsiteX163" fmla="*/ 919999 w 1626908"/>
                <a:gd name="connsiteY163" fmla="*/ 1023292 h 1117630"/>
                <a:gd name="connsiteX164" fmla="*/ 935691 w 1626908"/>
                <a:gd name="connsiteY164" fmla="*/ 1023292 h 1117630"/>
                <a:gd name="connsiteX165" fmla="*/ 942873 w 1626908"/>
                <a:gd name="connsiteY165" fmla="*/ 1034463 h 1117630"/>
                <a:gd name="connsiteX166" fmla="*/ 948989 w 1626908"/>
                <a:gd name="connsiteY166" fmla="*/ 1058135 h 1117630"/>
                <a:gd name="connsiteX167" fmla="*/ 956171 w 1626908"/>
                <a:gd name="connsiteY167" fmla="*/ 1046432 h 1117630"/>
                <a:gd name="connsiteX168" fmla="*/ 994205 w 1626908"/>
                <a:gd name="connsiteY168" fmla="*/ 1023558 h 1117630"/>
                <a:gd name="connsiteX169" fmla="*/ 1047134 w 1626908"/>
                <a:gd name="connsiteY169" fmla="*/ 992705 h 1117630"/>
                <a:gd name="connsiteX170" fmla="*/ 1073731 w 1626908"/>
                <a:gd name="connsiteY170" fmla="*/ 993503 h 1117630"/>
                <a:gd name="connsiteX171" fmla="*/ 1120808 w 1626908"/>
                <a:gd name="connsiteY171" fmla="*/ 985790 h 1117630"/>
                <a:gd name="connsiteX172" fmla="*/ 1136766 w 1626908"/>
                <a:gd name="connsiteY172" fmla="*/ 971694 h 1117630"/>
                <a:gd name="connsiteX173" fmla="*/ 1152725 w 1626908"/>
                <a:gd name="connsiteY173" fmla="*/ 958927 h 1117630"/>
                <a:gd name="connsiteX174" fmla="*/ 1168417 w 1626908"/>
                <a:gd name="connsiteY174" fmla="*/ 942437 h 1117630"/>
                <a:gd name="connsiteX175" fmla="*/ 1186769 w 1626908"/>
                <a:gd name="connsiteY175" fmla="*/ 930734 h 1117630"/>
                <a:gd name="connsiteX176" fmla="*/ 1200333 w 1626908"/>
                <a:gd name="connsiteY176" fmla="*/ 917435 h 1117630"/>
                <a:gd name="connsiteX177" fmla="*/ 1212037 w 1626908"/>
                <a:gd name="connsiteY177" fmla="*/ 907328 h 1117630"/>
                <a:gd name="connsiteX178" fmla="*/ 1215760 w 1626908"/>
                <a:gd name="connsiteY178" fmla="*/ 886582 h 1117630"/>
                <a:gd name="connsiteX179" fmla="*/ 1212037 w 1626908"/>
                <a:gd name="connsiteY179" fmla="*/ 873284 h 1117630"/>
                <a:gd name="connsiteX180" fmla="*/ 1230920 w 1626908"/>
                <a:gd name="connsiteY180" fmla="*/ 864507 h 1117630"/>
                <a:gd name="connsiteX181" fmla="*/ 1243422 w 1626908"/>
                <a:gd name="connsiteY181" fmla="*/ 845623 h 1117630"/>
                <a:gd name="connsiteX182" fmla="*/ 1260975 w 1626908"/>
                <a:gd name="connsiteY182" fmla="*/ 829132 h 1117630"/>
                <a:gd name="connsiteX183" fmla="*/ 1266561 w 1626908"/>
                <a:gd name="connsiteY183" fmla="*/ 807056 h 1117630"/>
                <a:gd name="connsiteX184" fmla="*/ 1271082 w 1626908"/>
                <a:gd name="connsiteY184" fmla="*/ 796684 h 1117630"/>
                <a:gd name="connsiteX185" fmla="*/ 1282785 w 1626908"/>
                <a:gd name="connsiteY185" fmla="*/ 780193 h 1117630"/>
                <a:gd name="connsiteX186" fmla="*/ 1271614 w 1626908"/>
                <a:gd name="connsiteY186" fmla="*/ 777002 h 1117630"/>
                <a:gd name="connsiteX187" fmla="*/ 1255922 w 1626908"/>
                <a:gd name="connsiteY187" fmla="*/ 771416 h 1117630"/>
                <a:gd name="connsiteX188" fmla="*/ 1246347 w 1626908"/>
                <a:gd name="connsiteY188" fmla="*/ 765831 h 1117630"/>
                <a:gd name="connsiteX189" fmla="*/ 1274806 w 1626908"/>
                <a:gd name="connsiteY189" fmla="*/ 751734 h 1117630"/>
                <a:gd name="connsiteX190" fmla="*/ 1258316 w 1626908"/>
                <a:gd name="connsiteY190" fmla="*/ 736840 h 1117630"/>
                <a:gd name="connsiteX191" fmla="*/ 1234112 w 1626908"/>
                <a:gd name="connsiteY191" fmla="*/ 719286 h 1117630"/>
                <a:gd name="connsiteX192" fmla="*/ 1249273 w 1626908"/>
                <a:gd name="connsiteY192" fmla="*/ 718488 h 1117630"/>
                <a:gd name="connsiteX193" fmla="*/ 1273476 w 1626908"/>
                <a:gd name="connsiteY193" fmla="*/ 723275 h 1117630"/>
                <a:gd name="connsiteX194" fmla="*/ 1250603 w 1626908"/>
                <a:gd name="connsiteY194" fmla="*/ 697476 h 1117630"/>
                <a:gd name="connsiteX195" fmla="*/ 1245815 w 1626908"/>
                <a:gd name="connsiteY195" fmla="*/ 680985 h 1117630"/>
                <a:gd name="connsiteX196" fmla="*/ 1228527 w 1626908"/>
                <a:gd name="connsiteY196" fmla="*/ 648005 h 1117630"/>
                <a:gd name="connsiteX197" fmla="*/ 1204323 w 1626908"/>
                <a:gd name="connsiteY197" fmla="*/ 631249 h 1117630"/>
                <a:gd name="connsiteX198" fmla="*/ 1217090 w 1626908"/>
                <a:gd name="connsiteY198" fmla="*/ 605981 h 1117630"/>
                <a:gd name="connsiteX199" fmla="*/ 1229857 w 1626908"/>
                <a:gd name="connsiteY199" fmla="*/ 591619 h 1117630"/>
                <a:gd name="connsiteX200" fmla="*/ 1244751 w 1626908"/>
                <a:gd name="connsiteY200" fmla="*/ 581246 h 1117630"/>
                <a:gd name="connsiteX201" fmla="*/ 1261242 w 1626908"/>
                <a:gd name="connsiteY201" fmla="*/ 572735 h 1117630"/>
                <a:gd name="connsiteX202" fmla="*/ 1292094 w 1626908"/>
                <a:gd name="connsiteY202" fmla="*/ 563426 h 1117630"/>
                <a:gd name="connsiteX203" fmla="*/ 1276402 w 1626908"/>
                <a:gd name="connsiteY203" fmla="*/ 546137 h 1117630"/>
                <a:gd name="connsiteX204" fmla="*/ 1249805 w 1626908"/>
                <a:gd name="connsiteY204" fmla="*/ 535233 h 1117630"/>
                <a:gd name="connsiteX205" fmla="*/ 1213632 w 1626908"/>
                <a:gd name="connsiteY205" fmla="*/ 558904 h 1117630"/>
                <a:gd name="connsiteX206" fmla="*/ 1196876 w 1626908"/>
                <a:gd name="connsiteY206" fmla="*/ 537094 h 1117630"/>
                <a:gd name="connsiteX207" fmla="*/ 1168683 w 1626908"/>
                <a:gd name="connsiteY207" fmla="*/ 527519 h 1117630"/>
                <a:gd name="connsiteX208" fmla="*/ 1168417 w 1626908"/>
                <a:gd name="connsiteY208" fmla="*/ 493741 h 1117630"/>
                <a:gd name="connsiteX209" fmla="*/ 1202196 w 1626908"/>
                <a:gd name="connsiteY209" fmla="*/ 483634 h 1117630"/>
                <a:gd name="connsiteX210" fmla="*/ 1233846 w 1626908"/>
                <a:gd name="connsiteY210" fmla="*/ 461558 h 1117630"/>
                <a:gd name="connsiteX211" fmla="*/ 1280125 w 1626908"/>
                <a:gd name="connsiteY211" fmla="*/ 443472 h 1117630"/>
                <a:gd name="connsiteX212" fmla="*/ 1261773 w 1626908"/>
                <a:gd name="connsiteY212" fmla="*/ 480442 h 1117630"/>
                <a:gd name="connsiteX213" fmla="*/ 1257784 w 1626908"/>
                <a:gd name="connsiteY213" fmla="*/ 501188 h 1117630"/>
                <a:gd name="connsiteX214" fmla="*/ 1276668 w 1626908"/>
                <a:gd name="connsiteY214" fmla="*/ 500922 h 1117630"/>
                <a:gd name="connsiteX215" fmla="*/ 1326937 w 1626908"/>
                <a:gd name="connsiteY215" fmla="*/ 472729 h 1117630"/>
                <a:gd name="connsiteX216" fmla="*/ 1339969 w 1626908"/>
                <a:gd name="connsiteY216" fmla="*/ 471133 h 1117630"/>
                <a:gd name="connsiteX217" fmla="*/ 1347683 w 1626908"/>
                <a:gd name="connsiteY217" fmla="*/ 459164 h 1117630"/>
                <a:gd name="connsiteX218" fmla="*/ 1398483 w 1626908"/>
                <a:gd name="connsiteY218" fmla="*/ 431237 h 1117630"/>
                <a:gd name="connsiteX219" fmla="*/ 1416037 w 1626908"/>
                <a:gd name="connsiteY219" fmla="*/ 412087 h 1117630"/>
                <a:gd name="connsiteX220" fmla="*/ 1433592 w 1626908"/>
                <a:gd name="connsiteY220" fmla="*/ 419002 h 1117630"/>
                <a:gd name="connsiteX221" fmla="*/ 1451146 w 1626908"/>
                <a:gd name="connsiteY221" fmla="*/ 413683 h 1117630"/>
                <a:gd name="connsiteX222" fmla="*/ 1461785 w 1626908"/>
                <a:gd name="connsiteY222" fmla="*/ 403044 h 1117630"/>
                <a:gd name="connsiteX223" fmla="*/ 1480934 w 1626908"/>
                <a:gd name="connsiteY223" fmla="*/ 389214 h 1117630"/>
                <a:gd name="connsiteX224" fmla="*/ 1496627 w 1626908"/>
                <a:gd name="connsiteY224" fmla="*/ 368202 h 1117630"/>
                <a:gd name="connsiteX225" fmla="*/ 1519500 w 1626908"/>
                <a:gd name="connsiteY225" fmla="*/ 376979 h 1117630"/>
                <a:gd name="connsiteX226" fmla="*/ 1526948 w 1626908"/>
                <a:gd name="connsiteY226" fmla="*/ 378043 h 1117630"/>
                <a:gd name="connsiteX227" fmla="*/ 1533597 w 1626908"/>
                <a:gd name="connsiteY227" fmla="*/ 372989 h 1117630"/>
                <a:gd name="connsiteX228" fmla="*/ 1531735 w 1626908"/>
                <a:gd name="connsiteY228" fmla="*/ 346924 h 1117630"/>
                <a:gd name="connsiteX229" fmla="*/ 1530139 w 1626908"/>
                <a:gd name="connsiteY229" fmla="*/ 324316 h 1117630"/>
                <a:gd name="connsiteX230" fmla="*/ 1534129 w 1626908"/>
                <a:gd name="connsiteY230" fmla="*/ 305166 h 1117630"/>
                <a:gd name="connsiteX231" fmla="*/ 1556471 w 1626908"/>
                <a:gd name="connsiteY231" fmla="*/ 294793 h 1117630"/>
                <a:gd name="connsiteX232" fmla="*/ 1580674 w 1626908"/>
                <a:gd name="connsiteY232" fmla="*/ 294793 h 1117630"/>
                <a:gd name="connsiteX233" fmla="*/ 1593441 w 1626908"/>
                <a:gd name="connsiteY233" fmla="*/ 277239 h 1117630"/>
                <a:gd name="connsiteX234" fmla="*/ 1609399 w 1626908"/>
                <a:gd name="connsiteY234" fmla="*/ 256227 h 1117630"/>
                <a:gd name="connsiteX235" fmla="*/ 1623762 w 1626908"/>
                <a:gd name="connsiteY235" fmla="*/ 221651 h 1117630"/>
                <a:gd name="connsiteX236" fmla="*/ 1622964 w 1626908"/>
                <a:gd name="connsiteY236" fmla="*/ 199043 h 1117630"/>
                <a:gd name="connsiteX237" fmla="*/ 1229059 w 1626908"/>
                <a:gd name="connsiteY237" fmla="*/ 959991 h 1117630"/>
                <a:gd name="connsiteX238" fmla="*/ 1243422 w 1626908"/>
                <a:gd name="connsiteY238" fmla="*/ 1006536 h 1117630"/>
                <a:gd name="connsiteX239" fmla="*/ 1277200 w 1626908"/>
                <a:gd name="connsiteY239" fmla="*/ 922223 h 1117630"/>
                <a:gd name="connsiteX240" fmla="*/ 1229059 w 1626908"/>
                <a:gd name="connsiteY240" fmla="*/ 959991 h 1117630"/>
                <a:gd name="connsiteX241" fmla="*/ 942340 w 1626908"/>
                <a:gd name="connsiteY241" fmla="*/ 1069305 h 1117630"/>
                <a:gd name="connsiteX242" fmla="*/ 915743 w 1626908"/>
                <a:gd name="connsiteY242" fmla="*/ 1106276 h 1117630"/>
                <a:gd name="connsiteX243" fmla="*/ 961491 w 1626908"/>
                <a:gd name="connsiteY243" fmla="*/ 1103882 h 1117630"/>
                <a:gd name="connsiteX244" fmla="*/ 975853 w 1626908"/>
                <a:gd name="connsiteY244" fmla="*/ 1071699 h 1117630"/>
                <a:gd name="connsiteX245" fmla="*/ 942340 w 1626908"/>
                <a:gd name="connsiteY245" fmla="*/ 1069305 h 111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626908" h="1117630">
                  <a:moveTo>
                    <a:pt x="1622964" y="199043"/>
                  </a:moveTo>
                  <a:cubicBezTo>
                    <a:pt x="1623762" y="184681"/>
                    <a:pt x="1606740" y="189468"/>
                    <a:pt x="1601155" y="193458"/>
                  </a:cubicBezTo>
                  <a:cubicBezTo>
                    <a:pt x="1595569" y="197447"/>
                    <a:pt x="1579610" y="193458"/>
                    <a:pt x="1574557" y="203033"/>
                  </a:cubicBezTo>
                  <a:cubicBezTo>
                    <a:pt x="1569770" y="212608"/>
                    <a:pt x="1561790" y="207022"/>
                    <a:pt x="1550354" y="208618"/>
                  </a:cubicBezTo>
                  <a:cubicBezTo>
                    <a:pt x="1539183" y="210214"/>
                    <a:pt x="1522958" y="205427"/>
                    <a:pt x="1523756" y="198245"/>
                  </a:cubicBezTo>
                  <a:cubicBezTo>
                    <a:pt x="1524554" y="191064"/>
                    <a:pt x="1517373" y="183883"/>
                    <a:pt x="1518171" y="175106"/>
                  </a:cubicBezTo>
                  <a:cubicBezTo>
                    <a:pt x="1518969" y="166329"/>
                    <a:pt x="1507000" y="170318"/>
                    <a:pt x="1499021" y="162339"/>
                  </a:cubicBezTo>
                  <a:cubicBezTo>
                    <a:pt x="1491042" y="154360"/>
                    <a:pt x="1474818" y="148774"/>
                    <a:pt x="1471625" y="150370"/>
                  </a:cubicBezTo>
                  <a:cubicBezTo>
                    <a:pt x="1468434" y="151966"/>
                    <a:pt x="1458859" y="141593"/>
                    <a:pt x="1445028" y="140795"/>
                  </a:cubicBezTo>
                  <a:cubicBezTo>
                    <a:pt x="1431464" y="139997"/>
                    <a:pt x="1433059" y="131220"/>
                    <a:pt x="1434655" y="125635"/>
                  </a:cubicBezTo>
                  <a:cubicBezTo>
                    <a:pt x="1436252" y="120049"/>
                    <a:pt x="1423485" y="102229"/>
                    <a:pt x="1421091" y="92654"/>
                  </a:cubicBezTo>
                  <a:cubicBezTo>
                    <a:pt x="1418697" y="83079"/>
                    <a:pt x="1409122" y="81483"/>
                    <a:pt x="1405132" y="60471"/>
                  </a:cubicBezTo>
                  <a:cubicBezTo>
                    <a:pt x="1401143" y="39726"/>
                    <a:pt x="1389972" y="45311"/>
                    <a:pt x="1392366" y="35470"/>
                  </a:cubicBezTo>
                  <a:cubicBezTo>
                    <a:pt x="1394760" y="25895"/>
                    <a:pt x="1378801" y="21108"/>
                    <a:pt x="1374812" y="15256"/>
                  </a:cubicBezTo>
                  <a:cubicBezTo>
                    <a:pt x="1370822" y="9671"/>
                    <a:pt x="1353800" y="12064"/>
                    <a:pt x="1341831" y="5681"/>
                  </a:cubicBezTo>
                  <a:cubicBezTo>
                    <a:pt x="1329863" y="-702"/>
                    <a:pt x="1322681" y="4085"/>
                    <a:pt x="1311244" y="894"/>
                  </a:cubicBezTo>
                  <a:cubicBezTo>
                    <a:pt x="1300073" y="-2298"/>
                    <a:pt x="1274274" y="4085"/>
                    <a:pt x="1271082" y="4085"/>
                  </a:cubicBezTo>
                  <a:cubicBezTo>
                    <a:pt x="1267891" y="4085"/>
                    <a:pt x="1247677" y="96"/>
                    <a:pt x="1236506" y="15256"/>
                  </a:cubicBezTo>
                  <a:cubicBezTo>
                    <a:pt x="1225335" y="30682"/>
                    <a:pt x="1234112" y="29619"/>
                    <a:pt x="1238899" y="29619"/>
                  </a:cubicBezTo>
                  <a:cubicBezTo>
                    <a:pt x="1243687" y="29619"/>
                    <a:pt x="1246081" y="43981"/>
                    <a:pt x="1246879" y="48769"/>
                  </a:cubicBezTo>
                  <a:cubicBezTo>
                    <a:pt x="1247677" y="53556"/>
                    <a:pt x="1238899" y="60738"/>
                    <a:pt x="1234910" y="62333"/>
                  </a:cubicBezTo>
                  <a:cubicBezTo>
                    <a:pt x="1230920" y="63929"/>
                    <a:pt x="1219750" y="81483"/>
                    <a:pt x="1218154" y="88133"/>
                  </a:cubicBezTo>
                  <a:cubicBezTo>
                    <a:pt x="1216558" y="94516"/>
                    <a:pt x="1203791" y="110474"/>
                    <a:pt x="1205387" y="116326"/>
                  </a:cubicBezTo>
                  <a:cubicBezTo>
                    <a:pt x="1206983" y="121911"/>
                    <a:pt x="1199004" y="127497"/>
                    <a:pt x="1193419" y="128294"/>
                  </a:cubicBezTo>
                  <a:cubicBezTo>
                    <a:pt x="1187833" y="129092"/>
                    <a:pt x="1172406" y="140263"/>
                    <a:pt x="1167619" y="141859"/>
                  </a:cubicBezTo>
                  <a:cubicBezTo>
                    <a:pt x="1162832" y="143455"/>
                    <a:pt x="1143416" y="140263"/>
                    <a:pt x="1141022" y="134678"/>
                  </a:cubicBezTo>
                  <a:cubicBezTo>
                    <a:pt x="1140224" y="132816"/>
                    <a:pt x="1137830" y="131220"/>
                    <a:pt x="1134905" y="130156"/>
                  </a:cubicBezTo>
                  <a:lnTo>
                    <a:pt x="1113095" y="173510"/>
                  </a:lnTo>
                  <a:lnTo>
                    <a:pt x="1111233" y="187606"/>
                  </a:lnTo>
                  <a:cubicBezTo>
                    <a:pt x="1111233" y="187606"/>
                    <a:pt x="1097137" y="191064"/>
                    <a:pt x="1107776" y="201703"/>
                  </a:cubicBezTo>
                  <a:cubicBezTo>
                    <a:pt x="1118414" y="212342"/>
                    <a:pt x="1120010" y="203565"/>
                    <a:pt x="1135703" y="203565"/>
                  </a:cubicBezTo>
                  <a:cubicBezTo>
                    <a:pt x="1151395" y="203565"/>
                    <a:pt x="1158310" y="215799"/>
                    <a:pt x="1162034" y="207022"/>
                  </a:cubicBezTo>
                  <a:cubicBezTo>
                    <a:pt x="1165491" y="198245"/>
                    <a:pt x="1179588" y="192926"/>
                    <a:pt x="1188365" y="203565"/>
                  </a:cubicBezTo>
                  <a:cubicBezTo>
                    <a:pt x="1197142" y="213938"/>
                    <a:pt x="1225069" y="231492"/>
                    <a:pt x="1223474" y="240269"/>
                  </a:cubicBezTo>
                  <a:cubicBezTo>
                    <a:pt x="1221611" y="249046"/>
                    <a:pt x="1205919" y="247184"/>
                    <a:pt x="1195546" y="243727"/>
                  </a:cubicBezTo>
                  <a:cubicBezTo>
                    <a:pt x="1185173" y="240269"/>
                    <a:pt x="1171076" y="250642"/>
                    <a:pt x="1160438" y="250642"/>
                  </a:cubicBezTo>
                  <a:cubicBezTo>
                    <a:pt x="1149799" y="250642"/>
                    <a:pt x="1137564" y="254099"/>
                    <a:pt x="1127191" y="264738"/>
                  </a:cubicBezTo>
                  <a:cubicBezTo>
                    <a:pt x="1116552" y="275377"/>
                    <a:pt x="1118414" y="285750"/>
                    <a:pt x="1102722" y="287612"/>
                  </a:cubicBezTo>
                  <a:cubicBezTo>
                    <a:pt x="1087030" y="289474"/>
                    <a:pt x="1080114" y="287612"/>
                    <a:pt x="1062560" y="299847"/>
                  </a:cubicBezTo>
                  <a:cubicBezTo>
                    <a:pt x="1045006" y="312082"/>
                    <a:pt x="1025856" y="306762"/>
                    <a:pt x="1018940" y="303304"/>
                  </a:cubicBezTo>
                  <a:cubicBezTo>
                    <a:pt x="1012025" y="299847"/>
                    <a:pt x="999790" y="297985"/>
                    <a:pt x="992609" y="310220"/>
                  </a:cubicBezTo>
                  <a:cubicBezTo>
                    <a:pt x="985694" y="322454"/>
                    <a:pt x="1001386" y="327774"/>
                    <a:pt x="999524" y="341870"/>
                  </a:cubicBezTo>
                  <a:cubicBezTo>
                    <a:pt x="997662" y="355701"/>
                    <a:pt x="980374" y="352243"/>
                    <a:pt x="966278" y="368202"/>
                  </a:cubicBezTo>
                  <a:cubicBezTo>
                    <a:pt x="952182" y="383894"/>
                    <a:pt x="929574" y="391075"/>
                    <a:pt x="917339" y="389214"/>
                  </a:cubicBezTo>
                  <a:cubicBezTo>
                    <a:pt x="905104" y="387352"/>
                    <a:pt x="878773" y="380436"/>
                    <a:pt x="856165" y="390809"/>
                  </a:cubicBezTo>
                  <a:cubicBezTo>
                    <a:pt x="833291" y="401448"/>
                    <a:pt x="817599" y="417141"/>
                    <a:pt x="808822" y="415279"/>
                  </a:cubicBezTo>
                  <a:cubicBezTo>
                    <a:pt x="800045" y="413417"/>
                    <a:pt x="800045" y="403044"/>
                    <a:pt x="787810" y="404640"/>
                  </a:cubicBezTo>
                  <a:cubicBezTo>
                    <a:pt x="775575" y="406502"/>
                    <a:pt x="768661" y="402778"/>
                    <a:pt x="759883" y="397725"/>
                  </a:cubicBezTo>
                  <a:cubicBezTo>
                    <a:pt x="751106" y="392405"/>
                    <a:pt x="744191" y="401182"/>
                    <a:pt x="730095" y="390809"/>
                  </a:cubicBezTo>
                  <a:cubicBezTo>
                    <a:pt x="715998" y="380436"/>
                    <a:pt x="691529" y="382032"/>
                    <a:pt x="681155" y="380436"/>
                  </a:cubicBezTo>
                  <a:cubicBezTo>
                    <a:pt x="670516" y="378575"/>
                    <a:pt x="630355" y="380436"/>
                    <a:pt x="616258" y="378575"/>
                  </a:cubicBezTo>
                  <a:cubicBezTo>
                    <a:pt x="602162" y="376713"/>
                    <a:pt x="583012" y="382032"/>
                    <a:pt x="581150" y="375117"/>
                  </a:cubicBezTo>
                  <a:cubicBezTo>
                    <a:pt x="579554" y="367936"/>
                    <a:pt x="568915" y="362882"/>
                    <a:pt x="565457" y="347190"/>
                  </a:cubicBezTo>
                  <a:cubicBezTo>
                    <a:pt x="561999" y="331498"/>
                    <a:pt x="553223" y="326178"/>
                    <a:pt x="544446" y="324316"/>
                  </a:cubicBezTo>
                  <a:cubicBezTo>
                    <a:pt x="535668" y="322454"/>
                    <a:pt x="534605" y="313411"/>
                    <a:pt x="526891" y="312082"/>
                  </a:cubicBezTo>
                  <a:cubicBezTo>
                    <a:pt x="523168" y="311550"/>
                    <a:pt x="518646" y="299847"/>
                    <a:pt x="506411" y="299847"/>
                  </a:cubicBezTo>
                  <a:cubicBezTo>
                    <a:pt x="494176" y="299847"/>
                    <a:pt x="451355" y="294793"/>
                    <a:pt x="445238" y="284952"/>
                  </a:cubicBezTo>
                  <a:cubicBezTo>
                    <a:pt x="439120" y="274845"/>
                    <a:pt x="451355" y="272718"/>
                    <a:pt x="451355" y="262611"/>
                  </a:cubicBezTo>
                  <a:cubicBezTo>
                    <a:pt x="451355" y="252504"/>
                    <a:pt x="458005" y="239205"/>
                    <a:pt x="452951" y="235215"/>
                  </a:cubicBezTo>
                  <a:cubicBezTo>
                    <a:pt x="447897" y="231226"/>
                    <a:pt x="439652" y="222449"/>
                    <a:pt x="438588" y="214736"/>
                  </a:cubicBezTo>
                  <a:cubicBezTo>
                    <a:pt x="437525" y="207022"/>
                    <a:pt x="424226" y="196384"/>
                    <a:pt x="415183" y="195852"/>
                  </a:cubicBezTo>
                  <a:cubicBezTo>
                    <a:pt x="406405" y="195320"/>
                    <a:pt x="398959" y="189734"/>
                    <a:pt x="390713" y="182553"/>
                  </a:cubicBezTo>
                  <a:cubicBezTo>
                    <a:pt x="382468" y="175372"/>
                    <a:pt x="374489" y="175904"/>
                    <a:pt x="371297" y="157551"/>
                  </a:cubicBezTo>
                  <a:cubicBezTo>
                    <a:pt x="371032" y="156488"/>
                    <a:pt x="370765" y="155424"/>
                    <a:pt x="370499" y="154360"/>
                  </a:cubicBezTo>
                  <a:cubicBezTo>
                    <a:pt x="367308" y="154094"/>
                    <a:pt x="362786" y="152764"/>
                    <a:pt x="360127" y="152764"/>
                  </a:cubicBezTo>
                  <a:cubicBezTo>
                    <a:pt x="357999" y="152764"/>
                    <a:pt x="355339" y="150902"/>
                    <a:pt x="352945" y="148508"/>
                  </a:cubicBezTo>
                  <a:cubicBezTo>
                    <a:pt x="350817" y="156222"/>
                    <a:pt x="343636" y="159945"/>
                    <a:pt x="343636" y="166063"/>
                  </a:cubicBezTo>
                  <a:cubicBezTo>
                    <a:pt x="343636" y="172712"/>
                    <a:pt x="340977" y="180957"/>
                    <a:pt x="331933" y="180957"/>
                  </a:cubicBezTo>
                  <a:cubicBezTo>
                    <a:pt x="323157" y="180957"/>
                    <a:pt x="314645" y="187606"/>
                    <a:pt x="314113" y="201437"/>
                  </a:cubicBezTo>
                  <a:cubicBezTo>
                    <a:pt x="313581" y="215268"/>
                    <a:pt x="321827" y="216863"/>
                    <a:pt x="318103" y="223247"/>
                  </a:cubicBezTo>
                  <a:cubicBezTo>
                    <a:pt x="314113" y="229364"/>
                    <a:pt x="298155" y="235481"/>
                    <a:pt x="292570" y="232822"/>
                  </a:cubicBezTo>
                  <a:cubicBezTo>
                    <a:pt x="286984" y="229896"/>
                    <a:pt x="276345" y="231758"/>
                    <a:pt x="267568" y="230694"/>
                  </a:cubicBezTo>
                  <a:cubicBezTo>
                    <a:pt x="258791" y="229630"/>
                    <a:pt x="251876" y="218459"/>
                    <a:pt x="249216" y="230694"/>
                  </a:cubicBezTo>
                  <a:cubicBezTo>
                    <a:pt x="246556" y="242929"/>
                    <a:pt x="228204" y="279101"/>
                    <a:pt x="232460" y="283091"/>
                  </a:cubicBezTo>
                  <a:cubicBezTo>
                    <a:pt x="236981" y="287080"/>
                    <a:pt x="240173" y="295857"/>
                    <a:pt x="232460" y="295857"/>
                  </a:cubicBezTo>
                  <a:cubicBezTo>
                    <a:pt x="224747" y="295857"/>
                    <a:pt x="216768" y="294793"/>
                    <a:pt x="213044" y="290804"/>
                  </a:cubicBezTo>
                  <a:cubicBezTo>
                    <a:pt x="209054" y="286814"/>
                    <a:pt x="196287" y="296389"/>
                    <a:pt x="187511" y="295857"/>
                  </a:cubicBezTo>
                  <a:cubicBezTo>
                    <a:pt x="183255" y="295591"/>
                    <a:pt x="165967" y="303570"/>
                    <a:pt x="171818" y="306496"/>
                  </a:cubicBezTo>
                  <a:cubicBezTo>
                    <a:pt x="177935" y="309422"/>
                    <a:pt x="177935" y="324050"/>
                    <a:pt x="177935" y="329902"/>
                  </a:cubicBezTo>
                  <a:cubicBezTo>
                    <a:pt x="177935" y="336019"/>
                    <a:pt x="191234" y="354105"/>
                    <a:pt x="188840" y="359957"/>
                  </a:cubicBezTo>
                  <a:cubicBezTo>
                    <a:pt x="186446" y="366074"/>
                    <a:pt x="174478" y="372723"/>
                    <a:pt x="174478" y="380436"/>
                  </a:cubicBezTo>
                  <a:cubicBezTo>
                    <a:pt x="174478" y="388150"/>
                    <a:pt x="176872" y="395597"/>
                    <a:pt x="172616" y="397459"/>
                  </a:cubicBezTo>
                  <a:cubicBezTo>
                    <a:pt x="168360" y="399321"/>
                    <a:pt x="155061" y="404640"/>
                    <a:pt x="148412" y="409427"/>
                  </a:cubicBezTo>
                  <a:cubicBezTo>
                    <a:pt x="141763" y="414215"/>
                    <a:pt x="130858" y="414215"/>
                    <a:pt x="127401" y="421396"/>
                  </a:cubicBezTo>
                  <a:cubicBezTo>
                    <a:pt x="123677" y="428578"/>
                    <a:pt x="118358" y="434961"/>
                    <a:pt x="105591" y="433365"/>
                  </a:cubicBezTo>
                  <a:cubicBezTo>
                    <a:pt x="94686" y="432035"/>
                    <a:pt x="89366" y="430439"/>
                    <a:pt x="80855" y="440546"/>
                  </a:cubicBezTo>
                  <a:cubicBezTo>
                    <a:pt x="72344" y="450919"/>
                    <a:pt x="70483" y="446664"/>
                    <a:pt x="64631" y="451451"/>
                  </a:cubicBezTo>
                  <a:cubicBezTo>
                    <a:pt x="58514" y="456239"/>
                    <a:pt x="52662" y="447728"/>
                    <a:pt x="47875" y="446132"/>
                  </a:cubicBezTo>
                  <a:cubicBezTo>
                    <a:pt x="43087" y="444270"/>
                    <a:pt x="36438" y="451451"/>
                    <a:pt x="31650" y="451451"/>
                  </a:cubicBezTo>
                  <a:cubicBezTo>
                    <a:pt x="26863" y="451451"/>
                    <a:pt x="22608" y="459164"/>
                    <a:pt x="16490" y="461026"/>
                  </a:cubicBezTo>
                  <a:cubicBezTo>
                    <a:pt x="10373" y="462888"/>
                    <a:pt x="4521" y="461026"/>
                    <a:pt x="4521" y="468207"/>
                  </a:cubicBezTo>
                  <a:cubicBezTo>
                    <a:pt x="4521" y="472729"/>
                    <a:pt x="3457" y="477782"/>
                    <a:pt x="0" y="481772"/>
                  </a:cubicBezTo>
                  <a:cubicBezTo>
                    <a:pt x="0" y="481772"/>
                    <a:pt x="4255" y="505444"/>
                    <a:pt x="4255" y="505444"/>
                  </a:cubicBezTo>
                  <a:cubicBezTo>
                    <a:pt x="4255" y="505444"/>
                    <a:pt x="30054" y="513955"/>
                    <a:pt x="31119" y="522466"/>
                  </a:cubicBezTo>
                  <a:cubicBezTo>
                    <a:pt x="32182" y="530977"/>
                    <a:pt x="36438" y="558904"/>
                    <a:pt x="36438" y="558904"/>
                  </a:cubicBezTo>
                  <a:cubicBezTo>
                    <a:pt x="36438" y="558904"/>
                    <a:pt x="36172" y="558904"/>
                    <a:pt x="35640" y="558904"/>
                  </a:cubicBezTo>
                  <a:cubicBezTo>
                    <a:pt x="46013" y="567149"/>
                    <a:pt x="60376" y="575926"/>
                    <a:pt x="60376" y="579118"/>
                  </a:cubicBezTo>
                  <a:cubicBezTo>
                    <a:pt x="60376" y="582842"/>
                    <a:pt x="61705" y="593481"/>
                    <a:pt x="74206" y="599598"/>
                  </a:cubicBezTo>
                  <a:cubicBezTo>
                    <a:pt x="82185" y="603322"/>
                    <a:pt x="90431" y="607577"/>
                    <a:pt x="95484" y="610769"/>
                  </a:cubicBezTo>
                  <a:cubicBezTo>
                    <a:pt x="96016" y="609173"/>
                    <a:pt x="96548" y="608109"/>
                    <a:pt x="96548" y="608109"/>
                  </a:cubicBezTo>
                  <a:lnTo>
                    <a:pt x="107186" y="607045"/>
                  </a:lnTo>
                  <a:cubicBezTo>
                    <a:pt x="107186" y="607045"/>
                    <a:pt x="110379" y="608907"/>
                    <a:pt x="113304" y="612365"/>
                  </a:cubicBezTo>
                  <a:cubicBezTo>
                    <a:pt x="115964" y="603587"/>
                    <a:pt x="134582" y="594278"/>
                    <a:pt x="144157" y="594810"/>
                  </a:cubicBezTo>
                  <a:cubicBezTo>
                    <a:pt x="154530" y="595342"/>
                    <a:pt x="177935" y="614226"/>
                    <a:pt x="175542" y="620610"/>
                  </a:cubicBezTo>
                  <a:cubicBezTo>
                    <a:pt x="173148" y="627259"/>
                    <a:pt x="156391" y="651463"/>
                    <a:pt x="148412" y="653058"/>
                  </a:cubicBezTo>
                  <a:cubicBezTo>
                    <a:pt x="145487" y="653856"/>
                    <a:pt x="140965" y="654122"/>
                    <a:pt x="136710" y="654122"/>
                  </a:cubicBezTo>
                  <a:cubicBezTo>
                    <a:pt x="135912" y="658112"/>
                    <a:pt x="135114" y="661836"/>
                    <a:pt x="135114" y="663697"/>
                  </a:cubicBezTo>
                  <a:cubicBezTo>
                    <a:pt x="135114" y="669017"/>
                    <a:pt x="144689" y="677528"/>
                    <a:pt x="150008" y="687369"/>
                  </a:cubicBezTo>
                  <a:cubicBezTo>
                    <a:pt x="155328" y="697210"/>
                    <a:pt x="141497" y="703327"/>
                    <a:pt x="134050" y="696944"/>
                  </a:cubicBezTo>
                  <a:cubicBezTo>
                    <a:pt x="126603" y="690561"/>
                    <a:pt x="123411" y="703327"/>
                    <a:pt x="127667" y="708647"/>
                  </a:cubicBezTo>
                  <a:cubicBezTo>
                    <a:pt x="131922" y="713966"/>
                    <a:pt x="129794" y="729127"/>
                    <a:pt x="137241" y="730190"/>
                  </a:cubicBezTo>
                  <a:cubicBezTo>
                    <a:pt x="144689" y="731254"/>
                    <a:pt x="151072" y="746149"/>
                    <a:pt x="159849" y="746149"/>
                  </a:cubicBezTo>
                  <a:cubicBezTo>
                    <a:pt x="168626" y="746149"/>
                    <a:pt x="175807" y="759979"/>
                    <a:pt x="175807" y="759979"/>
                  </a:cubicBezTo>
                  <a:cubicBezTo>
                    <a:pt x="175807" y="759979"/>
                    <a:pt x="187511" y="767427"/>
                    <a:pt x="187511" y="771682"/>
                  </a:cubicBezTo>
                  <a:cubicBezTo>
                    <a:pt x="187511" y="772214"/>
                    <a:pt x="187244" y="772746"/>
                    <a:pt x="186978" y="773278"/>
                  </a:cubicBezTo>
                  <a:cubicBezTo>
                    <a:pt x="196287" y="772214"/>
                    <a:pt x="202671" y="771948"/>
                    <a:pt x="203735" y="768225"/>
                  </a:cubicBezTo>
                  <a:cubicBezTo>
                    <a:pt x="205064" y="763969"/>
                    <a:pt x="217033" y="763969"/>
                    <a:pt x="225544" y="772480"/>
                  </a:cubicBezTo>
                  <a:cubicBezTo>
                    <a:pt x="234056" y="780991"/>
                    <a:pt x="268366" y="802535"/>
                    <a:pt x="280867" y="812908"/>
                  </a:cubicBezTo>
                  <a:cubicBezTo>
                    <a:pt x="293633" y="823281"/>
                    <a:pt x="323157" y="834718"/>
                    <a:pt x="333263" y="833920"/>
                  </a:cubicBezTo>
                  <a:cubicBezTo>
                    <a:pt x="343636" y="833388"/>
                    <a:pt x="353211" y="841101"/>
                    <a:pt x="368904" y="840569"/>
                  </a:cubicBezTo>
                  <a:cubicBezTo>
                    <a:pt x="371297" y="840569"/>
                    <a:pt x="373425" y="840569"/>
                    <a:pt x="375021" y="840569"/>
                  </a:cubicBezTo>
                  <a:cubicBezTo>
                    <a:pt x="377149" y="838175"/>
                    <a:pt x="381138" y="838175"/>
                    <a:pt x="383798" y="833920"/>
                  </a:cubicBezTo>
                  <a:cubicBezTo>
                    <a:pt x="388054" y="827536"/>
                    <a:pt x="394437" y="839239"/>
                    <a:pt x="392309" y="847750"/>
                  </a:cubicBezTo>
                  <a:cubicBezTo>
                    <a:pt x="391245" y="851740"/>
                    <a:pt x="392309" y="856261"/>
                    <a:pt x="393905" y="859719"/>
                  </a:cubicBezTo>
                  <a:cubicBezTo>
                    <a:pt x="396033" y="856793"/>
                    <a:pt x="398161" y="852538"/>
                    <a:pt x="400022" y="848282"/>
                  </a:cubicBezTo>
                  <a:cubicBezTo>
                    <a:pt x="405342" y="834984"/>
                    <a:pt x="413853" y="835781"/>
                    <a:pt x="419172" y="831526"/>
                  </a:cubicBezTo>
                  <a:cubicBezTo>
                    <a:pt x="424492" y="827270"/>
                    <a:pt x="430077" y="829132"/>
                    <a:pt x="441514" y="835250"/>
                  </a:cubicBezTo>
                  <a:cubicBezTo>
                    <a:pt x="452419" y="840835"/>
                    <a:pt x="456675" y="828866"/>
                    <a:pt x="472899" y="843761"/>
                  </a:cubicBezTo>
                  <a:cubicBezTo>
                    <a:pt x="476356" y="842165"/>
                    <a:pt x="480612" y="840569"/>
                    <a:pt x="482474" y="840569"/>
                  </a:cubicBezTo>
                  <a:cubicBezTo>
                    <a:pt x="485665" y="840569"/>
                    <a:pt x="489921" y="834186"/>
                    <a:pt x="495241" y="828866"/>
                  </a:cubicBezTo>
                  <a:cubicBezTo>
                    <a:pt x="500560" y="823547"/>
                    <a:pt x="499496" y="817163"/>
                    <a:pt x="505880" y="818227"/>
                  </a:cubicBezTo>
                  <a:cubicBezTo>
                    <a:pt x="512263" y="819291"/>
                    <a:pt x="515454" y="810780"/>
                    <a:pt x="529551" y="803333"/>
                  </a:cubicBezTo>
                  <a:cubicBezTo>
                    <a:pt x="543648" y="795886"/>
                    <a:pt x="555350" y="807588"/>
                    <a:pt x="561734" y="802269"/>
                  </a:cubicBezTo>
                  <a:cubicBezTo>
                    <a:pt x="568117" y="796950"/>
                    <a:pt x="575564" y="794822"/>
                    <a:pt x="575564" y="800141"/>
                  </a:cubicBezTo>
                  <a:cubicBezTo>
                    <a:pt x="575564" y="805461"/>
                    <a:pt x="584075" y="811844"/>
                    <a:pt x="586203" y="818227"/>
                  </a:cubicBezTo>
                  <a:cubicBezTo>
                    <a:pt x="588065" y="824079"/>
                    <a:pt x="599502" y="826207"/>
                    <a:pt x="601895" y="826739"/>
                  </a:cubicBezTo>
                  <a:cubicBezTo>
                    <a:pt x="604023" y="825675"/>
                    <a:pt x="605619" y="824611"/>
                    <a:pt x="606417" y="824079"/>
                  </a:cubicBezTo>
                  <a:cubicBezTo>
                    <a:pt x="613067" y="819291"/>
                    <a:pt x="624503" y="824611"/>
                    <a:pt x="624503" y="831792"/>
                  </a:cubicBezTo>
                  <a:cubicBezTo>
                    <a:pt x="624503" y="838973"/>
                    <a:pt x="625035" y="846952"/>
                    <a:pt x="630620" y="846952"/>
                  </a:cubicBezTo>
                  <a:cubicBezTo>
                    <a:pt x="635940" y="846952"/>
                    <a:pt x="641526" y="846952"/>
                    <a:pt x="641526" y="860251"/>
                  </a:cubicBezTo>
                  <a:cubicBezTo>
                    <a:pt x="641526" y="873550"/>
                    <a:pt x="646313" y="888444"/>
                    <a:pt x="634876" y="900147"/>
                  </a:cubicBezTo>
                  <a:cubicBezTo>
                    <a:pt x="623439" y="911584"/>
                    <a:pt x="610141" y="932064"/>
                    <a:pt x="612534" y="938181"/>
                  </a:cubicBezTo>
                  <a:cubicBezTo>
                    <a:pt x="614928" y="944298"/>
                    <a:pt x="608811" y="955735"/>
                    <a:pt x="617322" y="951480"/>
                  </a:cubicBezTo>
                  <a:cubicBezTo>
                    <a:pt x="625833" y="947224"/>
                    <a:pt x="644983" y="951480"/>
                    <a:pt x="642057" y="956267"/>
                  </a:cubicBezTo>
                  <a:cubicBezTo>
                    <a:pt x="639131" y="961055"/>
                    <a:pt x="642589" y="978077"/>
                    <a:pt x="650568" y="978609"/>
                  </a:cubicBezTo>
                  <a:cubicBezTo>
                    <a:pt x="658282" y="979141"/>
                    <a:pt x="663335" y="983396"/>
                    <a:pt x="660942" y="990578"/>
                  </a:cubicBezTo>
                  <a:cubicBezTo>
                    <a:pt x="658548" y="997759"/>
                    <a:pt x="654292" y="1008664"/>
                    <a:pt x="660942" y="1008664"/>
                  </a:cubicBezTo>
                  <a:cubicBezTo>
                    <a:pt x="667591" y="1008664"/>
                    <a:pt x="677166" y="1008664"/>
                    <a:pt x="676102" y="1015845"/>
                  </a:cubicBezTo>
                  <a:cubicBezTo>
                    <a:pt x="675038" y="1023026"/>
                    <a:pt x="680890" y="1029676"/>
                    <a:pt x="692858" y="1024888"/>
                  </a:cubicBezTo>
                  <a:cubicBezTo>
                    <a:pt x="700040" y="1021962"/>
                    <a:pt x="703497" y="1019569"/>
                    <a:pt x="705093" y="1022494"/>
                  </a:cubicBezTo>
                  <a:cubicBezTo>
                    <a:pt x="709880" y="1022228"/>
                    <a:pt x="710147" y="1033133"/>
                    <a:pt x="718391" y="1035261"/>
                  </a:cubicBezTo>
                  <a:cubicBezTo>
                    <a:pt x="726902" y="1037389"/>
                    <a:pt x="722647" y="1016909"/>
                    <a:pt x="719456" y="1013717"/>
                  </a:cubicBezTo>
                  <a:cubicBezTo>
                    <a:pt x="716263" y="1010526"/>
                    <a:pt x="720519" y="996429"/>
                    <a:pt x="723711" y="999887"/>
                  </a:cubicBezTo>
                  <a:cubicBezTo>
                    <a:pt x="726902" y="1003078"/>
                    <a:pt x="736478" y="999887"/>
                    <a:pt x="742063" y="993503"/>
                  </a:cubicBezTo>
                  <a:cubicBezTo>
                    <a:pt x="747383" y="987120"/>
                    <a:pt x="758022" y="998823"/>
                    <a:pt x="762543" y="991375"/>
                  </a:cubicBezTo>
                  <a:cubicBezTo>
                    <a:pt x="766798" y="983928"/>
                    <a:pt x="776373" y="996695"/>
                    <a:pt x="786214" y="991375"/>
                  </a:cubicBezTo>
                  <a:cubicBezTo>
                    <a:pt x="795790" y="986056"/>
                    <a:pt x="800045" y="995631"/>
                    <a:pt x="804567" y="988184"/>
                  </a:cubicBezTo>
                  <a:cubicBezTo>
                    <a:pt x="808822" y="980737"/>
                    <a:pt x="822919" y="970896"/>
                    <a:pt x="826110" y="974353"/>
                  </a:cubicBezTo>
                  <a:cubicBezTo>
                    <a:pt x="829302" y="977545"/>
                    <a:pt x="831430" y="983928"/>
                    <a:pt x="848718" y="986056"/>
                  </a:cubicBezTo>
                  <a:cubicBezTo>
                    <a:pt x="866006" y="988184"/>
                    <a:pt x="856165" y="996695"/>
                    <a:pt x="856165" y="1002014"/>
                  </a:cubicBezTo>
                  <a:cubicBezTo>
                    <a:pt x="856165" y="1007334"/>
                    <a:pt x="875581" y="1021430"/>
                    <a:pt x="883029" y="1022494"/>
                  </a:cubicBezTo>
                  <a:cubicBezTo>
                    <a:pt x="884359" y="1022760"/>
                    <a:pt x="886220" y="1024356"/>
                    <a:pt x="888614" y="1027016"/>
                  </a:cubicBezTo>
                  <a:cubicBezTo>
                    <a:pt x="893933" y="1024356"/>
                    <a:pt x="903242" y="1028612"/>
                    <a:pt x="905104" y="1022494"/>
                  </a:cubicBezTo>
                  <a:cubicBezTo>
                    <a:pt x="907498" y="1015313"/>
                    <a:pt x="916275" y="1017175"/>
                    <a:pt x="919999" y="1023292"/>
                  </a:cubicBezTo>
                  <a:cubicBezTo>
                    <a:pt x="923722" y="1029409"/>
                    <a:pt x="927712" y="1030473"/>
                    <a:pt x="935691" y="1023292"/>
                  </a:cubicBezTo>
                  <a:cubicBezTo>
                    <a:pt x="943670" y="1016111"/>
                    <a:pt x="947660" y="1030473"/>
                    <a:pt x="942873" y="1034463"/>
                  </a:cubicBezTo>
                  <a:cubicBezTo>
                    <a:pt x="938085" y="1038453"/>
                    <a:pt x="941276" y="1050953"/>
                    <a:pt x="948989" y="1058135"/>
                  </a:cubicBezTo>
                  <a:cubicBezTo>
                    <a:pt x="956703" y="1065316"/>
                    <a:pt x="957767" y="1053613"/>
                    <a:pt x="956171" y="1046432"/>
                  </a:cubicBezTo>
                  <a:cubicBezTo>
                    <a:pt x="954575" y="1039251"/>
                    <a:pt x="968937" y="1032069"/>
                    <a:pt x="994205" y="1023558"/>
                  </a:cubicBezTo>
                  <a:cubicBezTo>
                    <a:pt x="1019472" y="1015047"/>
                    <a:pt x="1046867" y="996695"/>
                    <a:pt x="1047134" y="992705"/>
                  </a:cubicBezTo>
                  <a:cubicBezTo>
                    <a:pt x="1047399" y="988716"/>
                    <a:pt x="1065220" y="999887"/>
                    <a:pt x="1073731" y="993503"/>
                  </a:cubicBezTo>
                  <a:cubicBezTo>
                    <a:pt x="1082242" y="987120"/>
                    <a:pt x="1112563" y="986322"/>
                    <a:pt x="1120808" y="985790"/>
                  </a:cubicBezTo>
                  <a:cubicBezTo>
                    <a:pt x="1128787" y="985258"/>
                    <a:pt x="1128521" y="978609"/>
                    <a:pt x="1136766" y="971694"/>
                  </a:cubicBezTo>
                  <a:cubicBezTo>
                    <a:pt x="1145277" y="964778"/>
                    <a:pt x="1143149" y="961586"/>
                    <a:pt x="1152725" y="958927"/>
                  </a:cubicBezTo>
                  <a:cubicBezTo>
                    <a:pt x="1162300" y="956001"/>
                    <a:pt x="1168417" y="947224"/>
                    <a:pt x="1168417" y="942437"/>
                  </a:cubicBezTo>
                  <a:cubicBezTo>
                    <a:pt x="1168417" y="937649"/>
                    <a:pt x="1186503" y="936053"/>
                    <a:pt x="1186769" y="930734"/>
                  </a:cubicBezTo>
                  <a:cubicBezTo>
                    <a:pt x="1187301" y="925414"/>
                    <a:pt x="1200333" y="923819"/>
                    <a:pt x="1200333" y="917435"/>
                  </a:cubicBezTo>
                  <a:cubicBezTo>
                    <a:pt x="1200333" y="911052"/>
                    <a:pt x="1208313" y="912116"/>
                    <a:pt x="1212037" y="907328"/>
                  </a:cubicBezTo>
                  <a:cubicBezTo>
                    <a:pt x="1215760" y="902541"/>
                    <a:pt x="1209111" y="888444"/>
                    <a:pt x="1215760" y="886582"/>
                  </a:cubicBezTo>
                  <a:cubicBezTo>
                    <a:pt x="1222144" y="884454"/>
                    <a:pt x="1213366" y="877007"/>
                    <a:pt x="1212037" y="873284"/>
                  </a:cubicBezTo>
                  <a:cubicBezTo>
                    <a:pt x="1210707" y="869560"/>
                    <a:pt x="1224005" y="868762"/>
                    <a:pt x="1230920" y="864507"/>
                  </a:cubicBezTo>
                  <a:cubicBezTo>
                    <a:pt x="1237836" y="859985"/>
                    <a:pt x="1242092" y="853336"/>
                    <a:pt x="1243422" y="845623"/>
                  </a:cubicBezTo>
                  <a:cubicBezTo>
                    <a:pt x="1244751" y="837909"/>
                    <a:pt x="1255922" y="831260"/>
                    <a:pt x="1260975" y="829132"/>
                  </a:cubicBezTo>
                  <a:cubicBezTo>
                    <a:pt x="1266295" y="827270"/>
                    <a:pt x="1268156" y="816366"/>
                    <a:pt x="1266561" y="807056"/>
                  </a:cubicBezTo>
                  <a:cubicBezTo>
                    <a:pt x="1264965" y="797747"/>
                    <a:pt x="1275870" y="800141"/>
                    <a:pt x="1271082" y="796684"/>
                  </a:cubicBezTo>
                  <a:cubicBezTo>
                    <a:pt x="1266295" y="792960"/>
                    <a:pt x="1272944" y="783119"/>
                    <a:pt x="1282785" y="780193"/>
                  </a:cubicBezTo>
                  <a:cubicBezTo>
                    <a:pt x="1292360" y="777534"/>
                    <a:pt x="1276668" y="773012"/>
                    <a:pt x="1271614" y="777002"/>
                  </a:cubicBezTo>
                  <a:cubicBezTo>
                    <a:pt x="1266295" y="780991"/>
                    <a:pt x="1260710" y="765299"/>
                    <a:pt x="1255922" y="771416"/>
                  </a:cubicBezTo>
                  <a:cubicBezTo>
                    <a:pt x="1251134" y="777534"/>
                    <a:pt x="1237304" y="767693"/>
                    <a:pt x="1246347" y="765831"/>
                  </a:cubicBezTo>
                  <a:cubicBezTo>
                    <a:pt x="1255124" y="763703"/>
                    <a:pt x="1268954" y="753862"/>
                    <a:pt x="1274806" y="751734"/>
                  </a:cubicBezTo>
                  <a:cubicBezTo>
                    <a:pt x="1280923" y="749606"/>
                    <a:pt x="1266029" y="736574"/>
                    <a:pt x="1258316" y="736840"/>
                  </a:cubicBezTo>
                  <a:cubicBezTo>
                    <a:pt x="1250603" y="737372"/>
                    <a:pt x="1242357" y="719286"/>
                    <a:pt x="1234112" y="719286"/>
                  </a:cubicBezTo>
                  <a:cubicBezTo>
                    <a:pt x="1226133" y="719286"/>
                    <a:pt x="1240229" y="713700"/>
                    <a:pt x="1249273" y="718488"/>
                  </a:cubicBezTo>
                  <a:cubicBezTo>
                    <a:pt x="1258582" y="723275"/>
                    <a:pt x="1269221" y="727265"/>
                    <a:pt x="1273476" y="723275"/>
                  </a:cubicBezTo>
                  <a:cubicBezTo>
                    <a:pt x="1277465" y="719286"/>
                    <a:pt x="1257784" y="703327"/>
                    <a:pt x="1250603" y="697476"/>
                  </a:cubicBezTo>
                  <a:cubicBezTo>
                    <a:pt x="1243422" y="691890"/>
                    <a:pt x="1250071" y="684177"/>
                    <a:pt x="1245815" y="680985"/>
                  </a:cubicBezTo>
                  <a:cubicBezTo>
                    <a:pt x="1241294" y="677794"/>
                    <a:pt x="1231718" y="657314"/>
                    <a:pt x="1228527" y="648005"/>
                  </a:cubicBezTo>
                  <a:cubicBezTo>
                    <a:pt x="1225335" y="638696"/>
                    <a:pt x="1208579" y="637100"/>
                    <a:pt x="1204323" y="631249"/>
                  </a:cubicBezTo>
                  <a:cubicBezTo>
                    <a:pt x="1200333" y="625131"/>
                    <a:pt x="1204589" y="611301"/>
                    <a:pt x="1217090" y="605981"/>
                  </a:cubicBezTo>
                  <a:cubicBezTo>
                    <a:pt x="1229590" y="600662"/>
                    <a:pt x="1224271" y="590289"/>
                    <a:pt x="1229857" y="591619"/>
                  </a:cubicBezTo>
                  <a:cubicBezTo>
                    <a:pt x="1235442" y="592949"/>
                    <a:pt x="1240229" y="590289"/>
                    <a:pt x="1244751" y="581246"/>
                  </a:cubicBezTo>
                  <a:cubicBezTo>
                    <a:pt x="1249273" y="571937"/>
                    <a:pt x="1256720" y="577522"/>
                    <a:pt x="1261242" y="572735"/>
                  </a:cubicBezTo>
                  <a:cubicBezTo>
                    <a:pt x="1265763" y="567947"/>
                    <a:pt x="1285445" y="568213"/>
                    <a:pt x="1292094" y="563426"/>
                  </a:cubicBezTo>
                  <a:cubicBezTo>
                    <a:pt x="1299009" y="558638"/>
                    <a:pt x="1285711" y="543744"/>
                    <a:pt x="1276402" y="546137"/>
                  </a:cubicBezTo>
                  <a:cubicBezTo>
                    <a:pt x="1267093" y="548531"/>
                    <a:pt x="1256454" y="544808"/>
                    <a:pt x="1249805" y="535233"/>
                  </a:cubicBezTo>
                  <a:cubicBezTo>
                    <a:pt x="1243422" y="525658"/>
                    <a:pt x="1226665" y="552787"/>
                    <a:pt x="1213632" y="558904"/>
                  </a:cubicBezTo>
                  <a:cubicBezTo>
                    <a:pt x="1200866" y="565021"/>
                    <a:pt x="1192354" y="547999"/>
                    <a:pt x="1196876" y="537094"/>
                  </a:cubicBezTo>
                  <a:cubicBezTo>
                    <a:pt x="1201398" y="526190"/>
                    <a:pt x="1186769" y="526721"/>
                    <a:pt x="1168683" y="527519"/>
                  </a:cubicBezTo>
                  <a:cubicBezTo>
                    <a:pt x="1150597" y="528317"/>
                    <a:pt x="1157512" y="495337"/>
                    <a:pt x="1168417" y="493741"/>
                  </a:cubicBezTo>
                  <a:cubicBezTo>
                    <a:pt x="1179322" y="492145"/>
                    <a:pt x="1195280" y="503848"/>
                    <a:pt x="1202196" y="483634"/>
                  </a:cubicBezTo>
                  <a:cubicBezTo>
                    <a:pt x="1209111" y="463420"/>
                    <a:pt x="1218686" y="479112"/>
                    <a:pt x="1233846" y="461558"/>
                  </a:cubicBezTo>
                  <a:cubicBezTo>
                    <a:pt x="1249007" y="444004"/>
                    <a:pt x="1266827" y="433099"/>
                    <a:pt x="1280125" y="443472"/>
                  </a:cubicBezTo>
                  <a:cubicBezTo>
                    <a:pt x="1293424" y="453845"/>
                    <a:pt x="1266029" y="470335"/>
                    <a:pt x="1261773" y="480442"/>
                  </a:cubicBezTo>
                  <a:cubicBezTo>
                    <a:pt x="1257252" y="490549"/>
                    <a:pt x="1265763" y="493741"/>
                    <a:pt x="1257784" y="501188"/>
                  </a:cubicBezTo>
                  <a:cubicBezTo>
                    <a:pt x="1249805" y="508901"/>
                    <a:pt x="1260975" y="510763"/>
                    <a:pt x="1276668" y="500922"/>
                  </a:cubicBezTo>
                  <a:cubicBezTo>
                    <a:pt x="1292360" y="490815"/>
                    <a:pt x="1311510" y="478846"/>
                    <a:pt x="1326937" y="472729"/>
                  </a:cubicBezTo>
                  <a:cubicBezTo>
                    <a:pt x="1330926" y="471133"/>
                    <a:pt x="1335448" y="470601"/>
                    <a:pt x="1339969" y="471133"/>
                  </a:cubicBezTo>
                  <a:cubicBezTo>
                    <a:pt x="1342097" y="465282"/>
                    <a:pt x="1344757" y="460760"/>
                    <a:pt x="1347683" y="459164"/>
                  </a:cubicBezTo>
                  <a:cubicBezTo>
                    <a:pt x="1358055" y="453845"/>
                    <a:pt x="1393163" y="438153"/>
                    <a:pt x="1398483" y="431237"/>
                  </a:cubicBezTo>
                  <a:cubicBezTo>
                    <a:pt x="1403802" y="424322"/>
                    <a:pt x="1408856" y="412087"/>
                    <a:pt x="1416037" y="412087"/>
                  </a:cubicBezTo>
                  <a:cubicBezTo>
                    <a:pt x="1422953" y="412087"/>
                    <a:pt x="1422953" y="419002"/>
                    <a:pt x="1433592" y="419002"/>
                  </a:cubicBezTo>
                  <a:cubicBezTo>
                    <a:pt x="1444231" y="419002"/>
                    <a:pt x="1456200" y="422460"/>
                    <a:pt x="1451146" y="413683"/>
                  </a:cubicBezTo>
                  <a:cubicBezTo>
                    <a:pt x="1445826" y="404906"/>
                    <a:pt x="1449284" y="404906"/>
                    <a:pt x="1461785" y="403044"/>
                  </a:cubicBezTo>
                  <a:cubicBezTo>
                    <a:pt x="1474020" y="401448"/>
                    <a:pt x="1472158" y="389214"/>
                    <a:pt x="1480934" y="389214"/>
                  </a:cubicBezTo>
                  <a:cubicBezTo>
                    <a:pt x="1489712" y="389214"/>
                    <a:pt x="1487850" y="368202"/>
                    <a:pt x="1496627" y="368202"/>
                  </a:cubicBezTo>
                  <a:cubicBezTo>
                    <a:pt x="1505404" y="368202"/>
                    <a:pt x="1508862" y="380436"/>
                    <a:pt x="1519500" y="376979"/>
                  </a:cubicBezTo>
                  <a:cubicBezTo>
                    <a:pt x="1521363" y="376181"/>
                    <a:pt x="1524022" y="376979"/>
                    <a:pt x="1526948" y="378043"/>
                  </a:cubicBezTo>
                  <a:cubicBezTo>
                    <a:pt x="1529076" y="376181"/>
                    <a:pt x="1531469" y="374585"/>
                    <a:pt x="1533597" y="372989"/>
                  </a:cubicBezTo>
                  <a:cubicBezTo>
                    <a:pt x="1532533" y="362084"/>
                    <a:pt x="1533863" y="352243"/>
                    <a:pt x="1531735" y="346924"/>
                  </a:cubicBezTo>
                  <a:cubicBezTo>
                    <a:pt x="1527746" y="337349"/>
                    <a:pt x="1531735" y="330168"/>
                    <a:pt x="1530139" y="324316"/>
                  </a:cubicBezTo>
                  <a:cubicBezTo>
                    <a:pt x="1528544" y="318731"/>
                    <a:pt x="1527746" y="305166"/>
                    <a:pt x="1534129" y="305166"/>
                  </a:cubicBezTo>
                  <a:cubicBezTo>
                    <a:pt x="1540513" y="305166"/>
                    <a:pt x="1548492" y="289208"/>
                    <a:pt x="1556471" y="294793"/>
                  </a:cubicBezTo>
                  <a:cubicBezTo>
                    <a:pt x="1564450" y="300379"/>
                    <a:pt x="1580674" y="301975"/>
                    <a:pt x="1580674" y="294793"/>
                  </a:cubicBezTo>
                  <a:cubicBezTo>
                    <a:pt x="1580674" y="287612"/>
                    <a:pt x="1591845" y="286814"/>
                    <a:pt x="1593441" y="277239"/>
                  </a:cubicBezTo>
                  <a:cubicBezTo>
                    <a:pt x="1595037" y="267664"/>
                    <a:pt x="1607006" y="265270"/>
                    <a:pt x="1609399" y="256227"/>
                  </a:cubicBezTo>
                  <a:cubicBezTo>
                    <a:pt x="1611793" y="247450"/>
                    <a:pt x="1615783" y="226438"/>
                    <a:pt x="1623762" y="221651"/>
                  </a:cubicBezTo>
                  <a:cubicBezTo>
                    <a:pt x="1631741" y="216863"/>
                    <a:pt x="1621900" y="213672"/>
                    <a:pt x="1622964" y="199043"/>
                  </a:cubicBezTo>
                  <a:close/>
                  <a:moveTo>
                    <a:pt x="1229059" y="959991"/>
                  </a:moveTo>
                  <a:cubicBezTo>
                    <a:pt x="1220281" y="992173"/>
                    <a:pt x="1240762" y="1008398"/>
                    <a:pt x="1243422" y="1006536"/>
                  </a:cubicBezTo>
                  <a:cubicBezTo>
                    <a:pt x="1251401" y="1000951"/>
                    <a:pt x="1284381" y="931798"/>
                    <a:pt x="1277200" y="922223"/>
                  </a:cubicBezTo>
                  <a:cubicBezTo>
                    <a:pt x="1270019" y="912648"/>
                    <a:pt x="1237836" y="927808"/>
                    <a:pt x="1229059" y="959991"/>
                  </a:cubicBezTo>
                  <a:close/>
                  <a:moveTo>
                    <a:pt x="942340" y="1069305"/>
                  </a:moveTo>
                  <a:cubicBezTo>
                    <a:pt x="931967" y="1069305"/>
                    <a:pt x="905370" y="1084466"/>
                    <a:pt x="915743" y="1106276"/>
                  </a:cubicBezTo>
                  <a:cubicBezTo>
                    <a:pt x="926116" y="1128085"/>
                    <a:pt x="960693" y="1113457"/>
                    <a:pt x="961491" y="1103882"/>
                  </a:cubicBezTo>
                  <a:cubicBezTo>
                    <a:pt x="962288" y="1094307"/>
                    <a:pt x="977981" y="1079146"/>
                    <a:pt x="975853" y="1071699"/>
                  </a:cubicBezTo>
                  <a:cubicBezTo>
                    <a:pt x="974523" y="1066114"/>
                    <a:pt x="952713" y="1069305"/>
                    <a:pt x="942340" y="106930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69" name="Freeform: Shape 368">
              <a:extLst>
                <a:ext uri="{FF2B5EF4-FFF2-40B4-BE49-F238E27FC236}">
                  <a16:creationId xmlns:a16="http://schemas.microsoft.com/office/drawing/2014/main" id="{6A132CA3-C522-4287-8721-9F7BD37897D7}"/>
                </a:ext>
              </a:extLst>
            </p:cNvPr>
            <p:cNvSpPr/>
            <p:nvPr/>
          </p:nvSpPr>
          <p:spPr>
            <a:xfrm>
              <a:off x="8558183" y="4670159"/>
              <a:ext cx="218358" cy="312145"/>
            </a:xfrm>
            <a:custGeom>
              <a:avLst/>
              <a:gdLst>
                <a:gd name="connsiteX0" fmla="*/ 136216 w 253378"/>
                <a:gd name="connsiteY0" fmla="*/ 136662 h 362206"/>
                <a:gd name="connsiteX1" fmla="*/ 169197 w 253378"/>
                <a:gd name="connsiteY1" fmla="*/ 160866 h 362206"/>
                <a:gd name="connsiteX2" fmla="*/ 177177 w 253378"/>
                <a:gd name="connsiteY2" fmla="*/ 185069 h 362206"/>
                <a:gd name="connsiteX3" fmla="*/ 188347 w 253378"/>
                <a:gd name="connsiteY3" fmla="*/ 197038 h 362206"/>
                <a:gd name="connsiteX4" fmla="*/ 201912 w 253378"/>
                <a:gd name="connsiteY4" fmla="*/ 230816 h 362206"/>
                <a:gd name="connsiteX5" fmla="*/ 210689 w 253378"/>
                <a:gd name="connsiteY5" fmla="*/ 223635 h 362206"/>
                <a:gd name="connsiteX6" fmla="*/ 222658 w 253378"/>
                <a:gd name="connsiteY6" fmla="*/ 207677 h 362206"/>
                <a:gd name="connsiteX7" fmla="*/ 215476 w 253378"/>
                <a:gd name="connsiteY7" fmla="*/ 174696 h 362206"/>
                <a:gd name="connsiteX8" fmla="*/ 184890 w 253378"/>
                <a:gd name="connsiteY8" fmla="*/ 152886 h 362206"/>
                <a:gd name="connsiteX9" fmla="*/ 166538 w 253378"/>
                <a:gd name="connsiteY9" fmla="*/ 128683 h 362206"/>
                <a:gd name="connsiteX10" fmla="*/ 128770 w 253378"/>
                <a:gd name="connsiteY10" fmla="*/ 122300 h 362206"/>
                <a:gd name="connsiteX11" fmla="*/ 115205 w 253378"/>
                <a:gd name="connsiteY11" fmla="*/ 97298 h 362206"/>
                <a:gd name="connsiteX12" fmla="*/ 133557 w 253378"/>
                <a:gd name="connsiteY12" fmla="*/ 58732 h 362206"/>
                <a:gd name="connsiteX13" fmla="*/ 131961 w 253378"/>
                <a:gd name="connsiteY13" fmla="*/ 14581 h 362206"/>
                <a:gd name="connsiteX14" fmla="*/ 127174 w 253378"/>
                <a:gd name="connsiteY14" fmla="*/ 5006 h 362206"/>
                <a:gd name="connsiteX15" fmla="*/ 87810 w 253378"/>
                <a:gd name="connsiteY15" fmla="*/ 1814 h 362206"/>
                <a:gd name="connsiteX16" fmla="*/ 82225 w 253378"/>
                <a:gd name="connsiteY16" fmla="*/ 65381 h 362206"/>
                <a:gd name="connsiteX17" fmla="*/ 69458 w 253378"/>
                <a:gd name="connsiteY17" fmla="*/ 62190 h 362206"/>
                <a:gd name="connsiteX18" fmla="*/ 76639 w 253378"/>
                <a:gd name="connsiteY18" fmla="*/ 99160 h 362206"/>
                <a:gd name="connsiteX19" fmla="*/ 83820 w 253378"/>
                <a:gd name="connsiteY19" fmla="*/ 120172 h 362206"/>
                <a:gd name="connsiteX20" fmla="*/ 111215 w 253378"/>
                <a:gd name="connsiteY20" fmla="*/ 128949 h 362206"/>
                <a:gd name="connsiteX21" fmla="*/ 136216 w 253378"/>
                <a:gd name="connsiteY21" fmla="*/ 136662 h 362206"/>
                <a:gd name="connsiteX22" fmla="*/ 84618 w 253378"/>
                <a:gd name="connsiteY22" fmla="*/ 144109 h 362206"/>
                <a:gd name="connsiteX23" fmla="*/ 110417 w 253378"/>
                <a:gd name="connsiteY23" fmla="*/ 173100 h 362206"/>
                <a:gd name="connsiteX24" fmla="*/ 84618 w 253378"/>
                <a:gd name="connsiteY24" fmla="*/ 144109 h 362206"/>
                <a:gd name="connsiteX25" fmla="*/ 129833 w 253378"/>
                <a:gd name="connsiteY25" fmla="*/ 222039 h 362206"/>
                <a:gd name="connsiteX26" fmla="*/ 144196 w 253378"/>
                <a:gd name="connsiteY26" fmla="*/ 214060 h 362206"/>
                <a:gd name="connsiteX27" fmla="*/ 146590 w 253378"/>
                <a:gd name="connsiteY27" fmla="*/ 235870 h 362206"/>
                <a:gd name="connsiteX28" fmla="*/ 150579 w 253378"/>
                <a:gd name="connsiteY28" fmla="*/ 265659 h 362206"/>
                <a:gd name="connsiteX29" fmla="*/ 179570 w 253378"/>
                <a:gd name="connsiteY29" fmla="*/ 222305 h 362206"/>
                <a:gd name="connsiteX30" fmla="*/ 169197 w 253378"/>
                <a:gd name="connsiteY30" fmla="*/ 217518 h 362206"/>
                <a:gd name="connsiteX31" fmla="*/ 128237 w 253378"/>
                <a:gd name="connsiteY31" fmla="*/ 185335 h 362206"/>
                <a:gd name="connsiteX32" fmla="*/ 129833 w 253378"/>
                <a:gd name="connsiteY32" fmla="*/ 222039 h 362206"/>
                <a:gd name="connsiteX33" fmla="*/ 34881 w 253378"/>
                <a:gd name="connsiteY33" fmla="*/ 237200 h 362206"/>
                <a:gd name="connsiteX34" fmla="*/ 305 w 253378"/>
                <a:gd name="connsiteY34" fmla="*/ 282149 h 362206"/>
                <a:gd name="connsiteX35" fmla="*/ 49244 w 253378"/>
                <a:gd name="connsiteY35" fmla="*/ 236402 h 362206"/>
                <a:gd name="connsiteX36" fmla="*/ 56425 w 253378"/>
                <a:gd name="connsiteY36" fmla="*/ 207411 h 362206"/>
                <a:gd name="connsiteX37" fmla="*/ 34881 w 253378"/>
                <a:gd name="connsiteY37" fmla="*/ 237200 h 362206"/>
                <a:gd name="connsiteX38" fmla="*/ 177975 w 253378"/>
                <a:gd name="connsiteY38" fmla="*/ 253158 h 362206"/>
                <a:gd name="connsiteX39" fmla="*/ 197923 w 253378"/>
                <a:gd name="connsiteY39" fmla="*/ 240391 h 362206"/>
                <a:gd name="connsiteX40" fmla="*/ 177975 w 253378"/>
                <a:gd name="connsiteY40" fmla="*/ 253158 h 362206"/>
                <a:gd name="connsiteX41" fmla="*/ 250319 w 253378"/>
                <a:gd name="connsiteY41" fmla="*/ 315927 h 362206"/>
                <a:gd name="connsiteX42" fmla="*/ 243935 w 253378"/>
                <a:gd name="connsiteY42" fmla="*/ 255552 h 362206"/>
                <a:gd name="connsiteX43" fmla="*/ 224785 w 253378"/>
                <a:gd name="connsiteY43" fmla="*/ 253956 h 362206"/>
                <a:gd name="connsiteX44" fmla="*/ 209625 w 253378"/>
                <a:gd name="connsiteY44" fmla="*/ 268318 h 362206"/>
                <a:gd name="connsiteX45" fmla="*/ 193667 w 253378"/>
                <a:gd name="connsiteY45" fmla="*/ 280287 h 362206"/>
                <a:gd name="connsiteX46" fmla="*/ 169463 w 253378"/>
                <a:gd name="connsiteY46" fmla="*/ 274702 h 362206"/>
                <a:gd name="connsiteX47" fmla="*/ 138079 w 253378"/>
                <a:gd name="connsiteY47" fmla="*/ 293054 h 362206"/>
                <a:gd name="connsiteX48" fmla="*/ 127705 w 253378"/>
                <a:gd name="connsiteY48" fmla="*/ 321247 h 362206"/>
                <a:gd name="connsiteX49" fmla="*/ 151909 w 253378"/>
                <a:gd name="connsiteY49" fmla="*/ 308480 h 362206"/>
                <a:gd name="connsiteX50" fmla="*/ 171857 w 253378"/>
                <a:gd name="connsiteY50" fmla="*/ 301299 h 362206"/>
                <a:gd name="connsiteX51" fmla="*/ 194465 w 253378"/>
                <a:gd name="connsiteY51" fmla="*/ 347844 h 362206"/>
                <a:gd name="connsiteX52" fmla="*/ 222658 w 253378"/>
                <a:gd name="connsiteY52" fmla="*/ 362207 h 362206"/>
                <a:gd name="connsiteX53" fmla="*/ 221860 w 253378"/>
                <a:gd name="connsiteY53" fmla="*/ 327630 h 362206"/>
                <a:gd name="connsiteX54" fmla="*/ 250319 w 253378"/>
                <a:gd name="connsiteY54" fmla="*/ 315927 h 36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3378" h="362206">
                  <a:moveTo>
                    <a:pt x="136216" y="136662"/>
                  </a:moveTo>
                  <a:cubicBezTo>
                    <a:pt x="151377" y="134268"/>
                    <a:pt x="172389" y="153684"/>
                    <a:pt x="169197" y="160866"/>
                  </a:cubicBezTo>
                  <a:cubicBezTo>
                    <a:pt x="166006" y="168047"/>
                    <a:pt x="169995" y="191452"/>
                    <a:pt x="177177" y="185069"/>
                  </a:cubicBezTo>
                  <a:cubicBezTo>
                    <a:pt x="184358" y="178686"/>
                    <a:pt x="195795" y="186665"/>
                    <a:pt x="188347" y="197038"/>
                  </a:cubicBezTo>
                  <a:cubicBezTo>
                    <a:pt x="181166" y="207411"/>
                    <a:pt x="199518" y="218050"/>
                    <a:pt x="201912" y="230816"/>
                  </a:cubicBezTo>
                  <a:cubicBezTo>
                    <a:pt x="204306" y="243583"/>
                    <a:pt x="212285" y="233210"/>
                    <a:pt x="210689" y="223635"/>
                  </a:cubicBezTo>
                  <a:cubicBezTo>
                    <a:pt x="209093" y="214060"/>
                    <a:pt x="212285" y="214858"/>
                    <a:pt x="222658" y="207677"/>
                  </a:cubicBezTo>
                  <a:cubicBezTo>
                    <a:pt x="233031" y="200495"/>
                    <a:pt x="221860" y="188261"/>
                    <a:pt x="215476" y="174696"/>
                  </a:cubicBezTo>
                  <a:cubicBezTo>
                    <a:pt x="209093" y="161132"/>
                    <a:pt x="184890" y="165919"/>
                    <a:pt x="184890" y="152886"/>
                  </a:cubicBezTo>
                  <a:cubicBezTo>
                    <a:pt x="184890" y="140120"/>
                    <a:pt x="167336" y="136130"/>
                    <a:pt x="166538" y="128683"/>
                  </a:cubicBezTo>
                  <a:cubicBezTo>
                    <a:pt x="165740" y="121502"/>
                    <a:pt x="142334" y="114320"/>
                    <a:pt x="128770" y="122300"/>
                  </a:cubicBezTo>
                  <a:cubicBezTo>
                    <a:pt x="115205" y="130279"/>
                    <a:pt x="124780" y="107937"/>
                    <a:pt x="115205" y="97298"/>
                  </a:cubicBezTo>
                  <a:cubicBezTo>
                    <a:pt x="105630" y="86925"/>
                    <a:pt x="122386" y="71499"/>
                    <a:pt x="133557" y="58732"/>
                  </a:cubicBezTo>
                  <a:cubicBezTo>
                    <a:pt x="144728" y="45965"/>
                    <a:pt x="130365" y="24156"/>
                    <a:pt x="131961" y="14581"/>
                  </a:cubicBezTo>
                  <a:cubicBezTo>
                    <a:pt x="133557" y="5006"/>
                    <a:pt x="132759" y="1814"/>
                    <a:pt x="127174" y="5006"/>
                  </a:cubicBezTo>
                  <a:cubicBezTo>
                    <a:pt x="121588" y="8197"/>
                    <a:pt x="98183" y="-4570"/>
                    <a:pt x="87810" y="1814"/>
                  </a:cubicBezTo>
                  <a:cubicBezTo>
                    <a:pt x="77437" y="8197"/>
                    <a:pt x="87012" y="61126"/>
                    <a:pt x="82225" y="65381"/>
                  </a:cubicBezTo>
                  <a:cubicBezTo>
                    <a:pt x="77437" y="69371"/>
                    <a:pt x="71053" y="56870"/>
                    <a:pt x="69458" y="62190"/>
                  </a:cubicBezTo>
                  <a:cubicBezTo>
                    <a:pt x="67064" y="69371"/>
                    <a:pt x="70256" y="99160"/>
                    <a:pt x="76639" y="99160"/>
                  </a:cubicBezTo>
                  <a:cubicBezTo>
                    <a:pt x="83022" y="99160"/>
                    <a:pt x="87810" y="107139"/>
                    <a:pt x="83820" y="120172"/>
                  </a:cubicBezTo>
                  <a:cubicBezTo>
                    <a:pt x="79830" y="132939"/>
                    <a:pt x="95789" y="134534"/>
                    <a:pt x="111215" y="128949"/>
                  </a:cubicBezTo>
                  <a:cubicBezTo>
                    <a:pt x="126642" y="123097"/>
                    <a:pt x="120791" y="139056"/>
                    <a:pt x="136216" y="136662"/>
                  </a:cubicBezTo>
                  <a:close/>
                  <a:moveTo>
                    <a:pt x="84618" y="144109"/>
                  </a:moveTo>
                  <a:cubicBezTo>
                    <a:pt x="87012" y="155280"/>
                    <a:pt x="92597" y="178686"/>
                    <a:pt x="110417" y="173100"/>
                  </a:cubicBezTo>
                  <a:cubicBezTo>
                    <a:pt x="128237" y="167249"/>
                    <a:pt x="83022" y="135864"/>
                    <a:pt x="84618" y="144109"/>
                  </a:cubicBezTo>
                  <a:close/>
                  <a:moveTo>
                    <a:pt x="129833" y="222039"/>
                  </a:moveTo>
                  <a:cubicBezTo>
                    <a:pt x="133823" y="221241"/>
                    <a:pt x="143398" y="222039"/>
                    <a:pt x="144196" y="214060"/>
                  </a:cubicBezTo>
                  <a:cubicBezTo>
                    <a:pt x="144994" y="206081"/>
                    <a:pt x="153771" y="228422"/>
                    <a:pt x="146590" y="235870"/>
                  </a:cubicBezTo>
                  <a:cubicBezTo>
                    <a:pt x="139409" y="243051"/>
                    <a:pt x="139409" y="263265"/>
                    <a:pt x="150579" y="265659"/>
                  </a:cubicBezTo>
                  <a:cubicBezTo>
                    <a:pt x="161750" y="268052"/>
                    <a:pt x="182762" y="229486"/>
                    <a:pt x="179570" y="222305"/>
                  </a:cubicBezTo>
                  <a:cubicBezTo>
                    <a:pt x="176379" y="215124"/>
                    <a:pt x="166803" y="227093"/>
                    <a:pt x="169197" y="217518"/>
                  </a:cubicBezTo>
                  <a:cubicBezTo>
                    <a:pt x="171591" y="207943"/>
                    <a:pt x="140206" y="182941"/>
                    <a:pt x="128237" y="185335"/>
                  </a:cubicBezTo>
                  <a:cubicBezTo>
                    <a:pt x="116003" y="187463"/>
                    <a:pt x="120258" y="223901"/>
                    <a:pt x="129833" y="222039"/>
                  </a:cubicBezTo>
                  <a:close/>
                  <a:moveTo>
                    <a:pt x="34881" y="237200"/>
                  </a:moveTo>
                  <a:cubicBezTo>
                    <a:pt x="23711" y="251562"/>
                    <a:pt x="-3153" y="275766"/>
                    <a:pt x="305" y="282149"/>
                  </a:cubicBezTo>
                  <a:cubicBezTo>
                    <a:pt x="5093" y="290926"/>
                    <a:pt x="34881" y="246775"/>
                    <a:pt x="49244" y="236402"/>
                  </a:cubicBezTo>
                  <a:cubicBezTo>
                    <a:pt x="63606" y="226029"/>
                    <a:pt x="61212" y="217252"/>
                    <a:pt x="56425" y="207411"/>
                  </a:cubicBezTo>
                  <a:cubicBezTo>
                    <a:pt x="51638" y="197836"/>
                    <a:pt x="46052" y="222837"/>
                    <a:pt x="34881" y="237200"/>
                  </a:cubicBezTo>
                  <a:close/>
                  <a:moveTo>
                    <a:pt x="177975" y="253158"/>
                  </a:moveTo>
                  <a:cubicBezTo>
                    <a:pt x="181166" y="261137"/>
                    <a:pt x="204572" y="248370"/>
                    <a:pt x="197923" y="240391"/>
                  </a:cubicBezTo>
                  <a:cubicBezTo>
                    <a:pt x="191539" y="232412"/>
                    <a:pt x="175581" y="247307"/>
                    <a:pt x="177975" y="253158"/>
                  </a:cubicBezTo>
                  <a:close/>
                  <a:moveTo>
                    <a:pt x="250319" y="315927"/>
                  </a:moveTo>
                  <a:cubicBezTo>
                    <a:pt x="259894" y="304757"/>
                    <a:pt x="243935" y="274968"/>
                    <a:pt x="243935" y="255552"/>
                  </a:cubicBezTo>
                  <a:cubicBezTo>
                    <a:pt x="243935" y="236136"/>
                    <a:pt x="217338" y="241987"/>
                    <a:pt x="224785" y="253956"/>
                  </a:cubicBezTo>
                  <a:cubicBezTo>
                    <a:pt x="231967" y="265925"/>
                    <a:pt x="211221" y="256350"/>
                    <a:pt x="209625" y="268318"/>
                  </a:cubicBezTo>
                  <a:cubicBezTo>
                    <a:pt x="208029" y="280287"/>
                    <a:pt x="192869" y="270712"/>
                    <a:pt x="193667" y="280287"/>
                  </a:cubicBezTo>
                  <a:cubicBezTo>
                    <a:pt x="194465" y="289862"/>
                    <a:pt x="177708" y="280287"/>
                    <a:pt x="169463" y="274702"/>
                  </a:cubicBezTo>
                  <a:cubicBezTo>
                    <a:pt x="161484" y="269116"/>
                    <a:pt x="150313" y="289862"/>
                    <a:pt x="138079" y="293054"/>
                  </a:cubicBezTo>
                  <a:cubicBezTo>
                    <a:pt x="126110" y="296245"/>
                    <a:pt x="119726" y="321779"/>
                    <a:pt x="127705" y="321247"/>
                  </a:cubicBezTo>
                  <a:cubicBezTo>
                    <a:pt x="137281" y="320449"/>
                    <a:pt x="142068" y="307682"/>
                    <a:pt x="151909" y="308480"/>
                  </a:cubicBezTo>
                  <a:cubicBezTo>
                    <a:pt x="161484" y="309278"/>
                    <a:pt x="158292" y="298905"/>
                    <a:pt x="171857" y="301299"/>
                  </a:cubicBezTo>
                  <a:cubicBezTo>
                    <a:pt x="185421" y="303693"/>
                    <a:pt x="175847" y="344653"/>
                    <a:pt x="194465" y="347844"/>
                  </a:cubicBezTo>
                  <a:cubicBezTo>
                    <a:pt x="212817" y="351036"/>
                    <a:pt x="213615" y="362207"/>
                    <a:pt x="222658" y="362207"/>
                  </a:cubicBezTo>
                  <a:cubicBezTo>
                    <a:pt x="231435" y="362207"/>
                    <a:pt x="221062" y="336408"/>
                    <a:pt x="221860" y="327630"/>
                  </a:cubicBezTo>
                  <a:cubicBezTo>
                    <a:pt x="222126" y="319119"/>
                    <a:pt x="240478" y="327098"/>
                    <a:pt x="250319" y="31592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70" name="Freeform: Shape 369">
              <a:extLst>
                <a:ext uri="{FF2B5EF4-FFF2-40B4-BE49-F238E27FC236}">
                  <a16:creationId xmlns:a16="http://schemas.microsoft.com/office/drawing/2014/main" id="{0CDE94D0-81B5-4F54-ACC5-5A2BDFA122F7}"/>
                </a:ext>
              </a:extLst>
            </p:cNvPr>
            <p:cNvSpPr/>
            <p:nvPr/>
          </p:nvSpPr>
          <p:spPr>
            <a:xfrm>
              <a:off x="9114974" y="5176677"/>
              <a:ext cx="290390" cy="188438"/>
            </a:xfrm>
            <a:custGeom>
              <a:avLst/>
              <a:gdLst>
                <a:gd name="connsiteX0" fmla="*/ 247620 w 336962"/>
                <a:gd name="connsiteY0" fmla="*/ 202139 h 218659"/>
                <a:gd name="connsiteX1" fmla="*/ 228470 w 336962"/>
                <a:gd name="connsiteY1" fmla="*/ 183521 h 218659"/>
                <a:gd name="connsiteX2" fmla="*/ 201075 w 336962"/>
                <a:gd name="connsiteY2" fmla="*/ 170754 h 218659"/>
                <a:gd name="connsiteX3" fmla="*/ 181659 w 336962"/>
                <a:gd name="connsiteY3" fmla="*/ 134582 h 218659"/>
                <a:gd name="connsiteX4" fmla="*/ 175276 w 336962"/>
                <a:gd name="connsiteY4" fmla="*/ 111974 h 218659"/>
                <a:gd name="connsiteX5" fmla="*/ 180861 w 336962"/>
                <a:gd name="connsiteY5" fmla="*/ 94420 h 218659"/>
                <a:gd name="connsiteX6" fmla="*/ 127134 w 336962"/>
                <a:gd name="connsiteY6" fmla="*/ 64631 h 218659"/>
                <a:gd name="connsiteX7" fmla="*/ 20214 w 336962"/>
                <a:gd name="connsiteY7" fmla="*/ 5851 h 218659"/>
                <a:gd name="connsiteX8" fmla="*/ 0 w 336962"/>
                <a:gd name="connsiteY8" fmla="*/ 0 h 218659"/>
                <a:gd name="connsiteX9" fmla="*/ 0 w 336962"/>
                <a:gd name="connsiteY9" fmla="*/ 171552 h 218659"/>
                <a:gd name="connsiteX10" fmla="*/ 28991 w 336962"/>
                <a:gd name="connsiteY10" fmla="*/ 181127 h 218659"/>
                <a:gd name="connsiteX11" fmla="*/ 61971 w 336962"/>
                <a:gd name="connsiteY11" fmla="*/ 162509 h 218659"/>
                <a:gd name="connsiteX12" fmla="*/ 77929 w 336962"/>
                <a:gd name="connsiteY12" fmla="*/ 142561 h 218659"/>
                <a:gd name="connsiteX13" fmla="*/ 134848 w 336962"/>
                <a:gd name="connsiteY13" fmla="*/ 155328 h 218659"/>
                <a:gd name="connsiteX14" fmla="*/ 194426 w 336962"/>
                <a:gd name="connsiteY14" fmla="*/ 208256 h 218659"/>
                <a:gd name="connsiteX15" fmla="*/ 251610 w 336962"/>
                <a:gd name="connsiteY15" fmla="*/ 218629 h 218659"/>
                <a:gd name="connsiteX16" fmla="*/ 247620 w 336962"/>
                <a:gd name="connsiteY16" fmla="*/ 202139 h 218659"/>
                <a:gd name="connsiteX17" fmla="*/ 293367 w 336962"/>
                <a:gd name="connsiteY17" fmla="*/ 59312 h 218659"/>
                <a:gd name="connsiteX18" fmla="*/ 260387 w 336962"/>
                <a:gd name="connsiteY18" fmla="*/ 78462 h 218659"/>
                <a:gd name="connsiteX19" fmla="*/ 202405 w 336962"/>
                <a:gd name="connsiteY19" fmla="*/ 80855 h 218659"/>
                <a:gd name="connsiteX20" fmla="*/ 246556 w 336962"/>
                <a:gd name="connsiteY20" fmla="*/ 100803 h 218659"/>
                <a:gd name="connsiteX21" fmla="*/ 302676 w 336962"/>
                <a:gd name="connsiteY21" fmla="*/ 72610 h 218659"/>
                <a:gd name="connsiteX22" fmla="*/ 310655 w 336962"/>
                <a:gd name="connsiteY22" fmla="*/ 48407 h 218659"/>
                <a:gd name="connsiteX23" fmla="*/ 293367 w 336962"/>
                <a:gd name="connsiteY23" fmla="*/ 59312 h 218659"/>
                <a:gd name="connsiteX24" fmla="*/ 320762 w 336962"/>
                <a:gd name="connsiteY24" fmla="*/ 28725 h 218659"/>
                <a:gd name="connsiteX25" fmla="*/ 312783 w 336962"/>
                <a:gd name="connsiteY25" fmla="*/ 30321 h 218659"/>
                <a:gd name="connsiteX26" fmla="*/ 329540 w 336962"/>
                <a:gd name="connsiteY26" fmla="*/ 56120 h 218659"/>
                <a:gd name="connsiteX27" fmla="*/ 320762 w 336962"/>
                <a:gd name="connsiteY27" fmla="*/ 28725 h 21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6962" h="218659">
                  <a:moveTo>
                    <a:pt x="247620" y="202139"/>
                  </a:moveTo>
                  <a:cubicBezTo>
                    <a:pt x="242035" y="199745"/>
                    <a:pt x="227672" y="190170"/>
                    <a:pt x="228470" y="183521"/>
                  </a:cubicBezTo>
                  <a:cubicBezTo>
                    <a:pt x="229268" y="177138"/>
                    <a:pt x="212512" y="177935"/>
                    <a:pt x="201075" y="170754"/>
                  </a:cubicBezTo>
                  <a:cubicBezTo>
                    <a:pt x="189904" y="163573"/>
                    <a:pt x="193894" y="140167"/>
                    <a:pt x="181659" y="134582"/>
                  </a:cubicBezTo>
                  <a:cubicBezTo>
                    <a:pt x="169690" y="128997"/>
                    <a:pt x="160647" y="111176"/>
                    <a:pt x="175276" y="111974"/>
                  </a:cubicBezTo>
                  <a:cubicBezTo>
                    <a:pt x="189638" y="112772"/>
                    <a:pt x="192298" y="104793"/>
                    <a:pt x="180861" y="94420"/>
                  </a:cubicBezTo>
                  <a:cubicBezTo>
                    <a:pt x="169690" y="84047"/>
                    <a:pt x="128730" y="80058"/>
                    <a:pt x="127134" y="64631"/>
                  </a:cubicBezTo>
                  <a:cubicBezTo>
                    <a:pt x="125539" y="49471"/>
                    <a:pt x="52396" y="13299"/>
                    <a:pt x="20214" y="5851"/>
                  </a:cubicBezTo>
                  <a:cubicBezTo>
                    <a:pt x="14362" y="4521"/>
                    <a:pt x="7713" y="2393"/>
                    <a:pt x="0" y="0"/>
                  </a:cubicBezTo>
                  <a:lnTo>
                    <a:pt x="0" y="171552"/>
                  </a:lnTo>
                  <a:cubicBezTo>
                    <a:pt x="7447" y="176606"/>
                    <a:pt x="16756" y="180595"/>
                    <a:pt x="28991" y="181127"/>
                  </a:cubicBezTo>
                  <a:cubicBezTo>
                    <a:pt x="64365" y="182723"/>
                    <a:pt x="55588" y="162509"/>
                    <a:pt x="61971" y="162509"/>
                  </a:cubicBezTo>
                  <a:cubicBezTo>
                    <a:pt x="68355" y="162509"/>
                    <a:pt x="70748" y="151338"/>
                    <a:pt x="77929" y="142561"/>
                  </a:cubicBezTo>
                  <a:cubicBezTo>
                    <a:pt x="85111" y="133784"/>
                    <a:pt x="116495" y="140965"/>
                    <a:pt x="134848" y="155328"/>
                  </a:cubicBezTo>
                  <a:cubicBezTo>
                    <a:pt x="153466" y="169956"/>
                    <a:pt x="175009" y="212512"/>
                    <a:pt x="194426" y="208256"/>
                  </a:cubicBezTo>
                  <a:cubicBezTo>
                    <a:pt x="213575" y="204267"/>
                    <a:pt x="233790" y="219427"/>
                    <a:pt x="251610" y="218629"/>
                  </a:cubicBezTo>
                  <a:cubicBezTo>
                    <a:pt x="269430" y="218363"/>
                    <a:pt x="253206" y="204533"/>
                    <a:pt x="247620" y="202139"/>
                  </a:cubicBezTo>
                  <a:close/>
                  <a:moveTo>
                    <a:pt x="293367" y="59312"/>
                  </a:moveTo>
                  <a:cubicBezTo>
                    <a:pt x="293367" y="66493"/>
                    <a:pt x="280601" y="70483"/>
                    <a:pt x="260387" y="78462"/>
                  </a:cubicBezTo>
                  <a:cubicBezTo>
                    <a:pt x="240439" y="86441"/>
                    <a:pt x="203735" y="69153"/>
                    <a:pt x="202405" y="80855"/>
                  </a:cubicBezTo>
                  <a:cubicBezTo>
                    <a:pt x="201607" y="88037"/>
                    <a:pt x="225012" y="100803"/>
                    <a:pt x="246556" y="100803"/>
                  </a:cubicBezTo>
                  <a:cubicBezTo>
                    <a:pt x="268366" y="100803"/>
                    <a:pt x="302676" y="78994"/>
                    <a:pt x="302676" y="72610"/>
                  </a:cubicBezTo>
                  <a:cubicBezTo>
                    <a:pt x="302676" y="66227"/>
                    <a:pt x="316241" y="55056"/>
                    <a:pt x="310655" y="48407"/>
                  </a:cubicBezTo>
                  <a:cubicBezTo>
                    <a:pt x="305602" y="42289"/>
                    <a:pt x="293367" y="51865"/>
                    <a:pt x="293367" y="59312"/>
                  </a:cubicBezTo>
                  <a:close/>
                  <a:moveTo>
                    <a:pt x="320762" y="28725"/>
                  </a:moveTo>
                  <a:cubicBezTo>
                    <a:pt x="307996" y="20746"/>
                    <a:pt x="296559" y="15160"/>
                    <a:pt x="312783" y="30321"/>
                  </a:cubicBezTo>
                  <a:cubicBezTo>
                    <a:pt x="328742" y="45481"/>
                    <a:pt x="320231" y="58514"/>
                    <a:pt x="329540" y="56120"/>
                  </a:cubicBezTo>
                  <a:cubicBezTo>
                    <a:pt x="344966" y="51865"/>
                    <a:pt x="333529" y="36704"/>
                    <a:pt x="320762" y="2872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71" name="Freeform: Shape 370">
              <a:extLst>
                <a:ext uri="{FF2B5EF4-FFF2-40B4-BE49-F238E27FC236}">
                  <a16:creationId xmlns:a16="http://schemas.microsoft.com/office/drawing/2014/main" id="{84DDA9F0-F4EC-490C-9DC3-4F9B9259B8D0}"/>
                </a:ext>
              </a:extLst>
            </p:cNvPr>
            <p:cNvSpPr/>
            <p:nvPr/>
          </p:nvSpPr>
          <p:spPr>
            <a:xfrm>
              <a:off x="7701670" y="4882135"/>
              <a:ext cx="48813" cy="89953"/>
            </a:xfrm>
            <a:custGeom>
              <a:avLst/>
              <a:gdLst>
                <a:gd name="connsiteX0" fmla="*/ 12478 w 56642"/>
                <a:gd name="connsiteY0" fmla="*/ 5 h 104379"/>
                <a:gd name="connsiteX1" fmla="*/ 2904 w 56642"/>
                <a:gd name="connsiteY1" fmla="*/ 25804 h 104379"/>
                <a:gd name="connsiteX2" fmla="*/ 1307 w 56642"/>
                <a:gd name="connsiteY2" fmla="*/ 61976 h 104379"/>
                <a:gd name="connsiteX3" fmla="*/ 14872 w 56642"/>
                <a:gd name="connsiteY3" fmla="*/ 102138 h 104379"/>
                <a:gd name="connsiteX4" fmla="*/ 56630 w 56642"/>
                <a:gd name="connsiteY4" fmla="*/ 63572 h 104379"/>
                <a:gd name="connsiteX5" fmla="*/ 12478 w 56642"/>
                <a:gd name="connsiteY5" fmla="*/ 5 h 10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42" h="104379">
                  <a:moveTo>
                    <a:pt x="12478" y="5"/>
                  </a:moveTo>
                  <a:cubicBezTo>
                    <a:pt x="5297" y="803"/>
                    <a:pt x="6893" y="15165"/>
                    <a:pt x="2904" y="25804"/>
                  </a:cubicBezTo>
                  <a:cubicBezTo>
                    <a:pt x="-1086" y="36177"/>
                    <a:pt x="-289" y="46816"/>
                    <a:pt x="1307" y="61976"/>
                  </a:cubicBezTo>
                  <a:cubicBezTo>
                    <a:pt x="2904" y="77403"/>
                    <a:pt x="1307" y="93361"/>
                    <a:pt x="14872" y="102138"/>
                  </a:cubicBezTo>
                  <a:cubicBezTo>
                    <a:pt x="30564" y="112245"/>
                    <a:pt x="55832" y="86180"/>
                    <a:pt x="56630" y="63572"/>
                  </a:cubicBezTo>
                  <a:cubicBezTo>
                    <a:pt x="57428" y="40965"/>
                    <a:pt x="18596" y="-527"/>
                    <a:pt x="12478" y="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72" name="Freeform: Shape 371">
              <a:extLst>
                <a:ext uri="{FF2B5EF4-FFF2-40B4-BE49-F238E27FC236}">
                  <a16:creationId xmlns:a16="http://schemas.microsoft.com/office/drawing/2014/main" id="{C17580AE-D47F-4029-91FE-73B312AF1005}"/>
                </a:ext>
              </a:extLst>
            </p:cNvPr>
            <p:cNvSpPr/>
            <p:nvPr/>
          </p:nvSpPr>
          <p:spPr>
            <a:xfrm>
              <a:off x="6833237" y="5388898"/>
              <a:ext cx="169360" cy="332131"/>
            </a:xfrm>
            <a:custGeom>
              <a:avLst/>
              <a:gdLst>
                <a:gd name="connsiteX0" fmla="*/ 166151 w 196521"/>
                <a:gd name="connsiteY0" fmla="*/ 4822 h 385397"/>
                <a:gd name="connsiteX1" fmla="*/ 156576 w 196521"/>
                <a:gd name="connsiteY1" fmla="*/ 12801 h 385397"/>
                <a:gd name="connsiteX2" fmla="*/ 152586 w 196521"/>
                <a:gd name="connsiteY2" fmla="*/ 32217 h 385397"/>
                <a:gd name="connsiteX3" fmla="*/ 136628 w 196521"/>
                <a:gd name="connsiteY3" fmla="*/ 44186 h 385397"/>
                <a:gd name="connsiteX4" fmla="*/ 123063 w 196521"/>
                <a:gd name="connsiteY4" fmla="*/ 56155 h 385397"/>
                <a:gd name="connsiteX5" fmla="*/ 122266 w 196521"/>
                <a:gd name="connsiteY5" fmla="*/ 70517 h 385397"/>
                <a:gd name="connsiteX6" fmla="*/ 102051 w 196521"/>
                <a:gd name="connsiteY6" fmla="*/ 87540 h 385397"/>
                <a:gd name="connsiteX7" fmla="*/ 64284 w 196521"/>
                <a:gd name="connsiteY7" fmla="*/ 106690 h 385397"/>
                <a:gd name="connsiteX8" fmla="*/ 29707 w 196521"/>
                <a:gd name="connsiteY8" fmla="*/ 113073 h 385397"/>
                <a:gd name="connsiteX9" fmla="*/ 18536 w 196521"/>
                <a:gd name="connsiteY9" fmla="*/ 149245 h 385397"/>
                <a:gd name="connsiteX10" fmla="*/ 21728 w 196521"/>
                <a:gd name="connsiteY10" fmla="*/ 198184 h 385397"/>
                <a:gd name="connsiteX11" fmla="*/ 15344 w 196521"/>
                <a:gd name="connsiteY11" fmla="*/ 253506 h 385397"/>
                <a:gd name="connsiteX12" fmla="*/ 4972 w 196521"/>
                <a:gd name="connsiteY12" fmla="*/ 318670 h 385397"/>
                <a:gd name="connsiteX13" fmla="*/ 22792 w 196521"/>
                <a:gd name="connsiteY13" fmla="*/ 370002 h 385397"/>
                <a:gd name="connsiteX14" fmla="*/ 70933 w 196521"/>
                <a:gd name="connsiteY14" fmla="*/ 381971 h 385397"/>
                <a:gd name="connsiteX15" fmla="*/ 99126 w 196521"/>
                <a:gd name="connsiteY15" fmla="*/ 371598 h 385397"/>
                <a:gd name="connsiteX16" fmla="*/ 138490 w 196521"/>
                <a:gd name="connsiteY16" fmla="*/ 257496 h 385397"/>
                <a:gd name="connsiteX17" fmla="*/ 168278 w 196521"/>
                <a:gd name="connsiteY17" fmla="*/ 151373 h 385397"/>
                <a:gd name="connsiteX18" fmla="*/ 173066 w 196521"/>
                <a:gd name="connsiteY18" fmla="*/ 120786 h 385397"/>
                <a:gd name="connsiteX19" fmla="*/ 180247 w 196521"/>
                <a:gd name="connsiteY19" fmla="*/ 104030 h 385397"/>
                <a:gd name="connsiteX20" fmla="*/ 196205 w 196521"/>
                <a:gd name="connsiteY20" fmla="*/ 100838 h 385397"/>
                <a:gd name="connsiteX21" fmla="*/ 185833 w 196521"/>
                <a:gd name="connsiteY21" fmla="*/ 49505 h 385397"/>
                <a:gd name="connsiteX22" fmla="*/ 166151 w 196521"/>
                <a:gd name="connsiteY22" fmla="*/ 4822 h 38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6521" h="385397">
                  <a:moveTo>
                    <a:pt x="166151" y="4822"/>
                  </a:moveTo>
                  <a:cubicBezTo>
                    <a:pt x="162427" y="-8477"/>
                    <a:pt x="159767" y="9610"/>
                    <a:pt x="156576" y="12801"/>
                  </a:cubicBezTo>
                  <a:cubicBezTo>
                    <a:pt x="153384" y="15993"/>
                    <a:pt x="151788" y="25568"/>
                    <a:pt x="152586" y="32217"/>
                  </a:cubicBezTo>
                  <a:cubicBezTo>
                    <a:pt x="153384" y="38601"/>
                    <a:pt x="143011" y="44984"/>
                    <a:pt x="136628" y="44186"/>
                  </a:cubicBezTo>
                  <a:cubicBezTo>
                    <a:pt x="130245" y="43388"/>
                    <a:pt x="119872" y="47378"/>
                    <a:pt x="123063" y="56155"/>
                  </a:cubicBezTo>
                  <a:cubicBezTo>
                    <a:pt x="126255" y="64932"/>
                    <a:pt x="118276" y="63336"/>
                    <a:pt x="122266" y="70517"/>
                  </a:cubicBezTo>
                  <a:cubicBezTo>
                    <a:pt x="126255" y="77698"/>
                    <a:pt x="113488" y="86742"/>
                    <a:pt x="102051" y="87540"/>
                  </a:cubicBezTo>
                  <a:cubicBezTo>
                    <a:pt x="90881" y="88337"/>
                    <a:pt x="76252" y="108551"/>
                    <a:pt x="64284" y="106690"/>
                  </a:cubicBezTo>
                  <a:cubicBezTo>
                    <a:pt x="52315" y="105094"/>
                    <a:pt x="40080" y="114669"/>
                    <a:pt x="29707" y="113073"/>
                  </a:cubicBezTo>
                  <a:cubicBezTo>
                    <a:pt x="19334" y="111477"/>
                    <a:pt x="26516" y="134883"/>
                    <a:pt x="18536" y="149245"/>
                  </a:cubicBezTo>
                  <a:cubicBezTo>
                    <a:pt x="10557" y="163608"/>
                    <a:pt x="14547" y="180630"/>
                    <a:pt x="21728" y="198184"/>
                  </a:cubicBezTo>
                  <a:cubicBezTo>
                    <a:pt x="28909" y="215738"/>
                    <a:pt x="34495" y="230367"/>
                    <a:pt x="15344" y="253506"/>
                  </a:cubicBezTo>
                  <a:cubicBezTo>
                    <a:pt x="-3806" y="276912"/>
                    <a:pt x="-2210" y="302445"/>
                    <a:pt x="4972" y="318670"/>
                  </a:cubicBezTo>
                  <a:cubicBezTo>
                    <a:pt x="12153" y="334628"/>
                    <a:pt x="12153" y="358832"/>
                    <a:pt x="22792" y="370002"/>
                  </a:cubicBezTo>
                  <a:cubicBezTo>
                    <a:pt x="33165" y="381173"/>
                    <a:pt x="62156" y="390748"/>
                    <a:pt x="70933" y="381971"/>
                  </a:cubicBezTo>
                  <a:cubicBezTo>
                    <a:pt x="79710" y="373194"/>
                    <a:pt x="89019" y="383301"/>
                    <a:pt x="99126" y="371598"/>
                  </a:cubicBezTo>
                  <a:cubicBezTo>
                    <a:pt x="108701" y="360427"/>
                    <a:pt x="124925" y="298456"/>
                    <a:pt x="138490" y="257496"/>
                  </a:cubicBezTo>
                  <a:cubicBezTo>
                    <a:pt x="152054" y="216536"/>
                    <a:pt x="169874" y="162544"/>
                    <a:pt x="168278" y="151373"/>
                  </a:cubicBezTo>
                  <a:cubicBezTo>
                    <a:pt x="166683" y="140202"/>
                    <a:pt x="177854" y="133021"/>
                    <a:pt x="173066" y="120786"/>
                  </a:cubicBezTo>
                  <a:cubicBezTo>
                    <a:pt x="168278" y="108817"/>
                    <a:pt x="174662" y="94189"/>
                    <a:pt x="180247" y="104030"/>
                  </a:cubicBezTo>
                  <a:cubicBezTo>
                    <a:pt x="185833" y="113605"/>
                    <a:pt x="193812" y="113605"/>
                    <a:pt x="196205" y="100838"/>
                  </a:cubicBezTo>
                  <a:cubicBezTo>
                    <a:pt x="198600" y="88071"/>
                    <a:pt x="186631" y="67858"/>
                    <a:pt x="185833" y="49505"/>
                  </a:cubicBezTo>
                  <a:cubicBezTo>
                    <a:pt x="184503" y="31419"/>
                    <a:pt x="168545" y="13865"/>
                    <a:pt x="166151" y="482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73" name="Freeform: Shape 372">
              <a:extLst>
                <a:ext uri="{FF2B5EF4-FFF2-40B4-BE49-F238E27FC236}">
                  <a16:creationId xmlns:a16="http://schemas.microsoft.com/office/drawing/2014/main" id="{9A9A1D82-53A5-4C77-9540-62F4113964F9}"/>
                </a:ext>
              </a:extLst>
            </p:cNvPr>
            <p:cNvSpPr/>
            <p:nvPr/>
          </p:nvSpPr>
          <p:spPr>
            <a:xfrm>
              <a:off x="6823310" y="4653385"/>
              <a:ext cx="278511" cy="164526"/>
            </a:xfrm>
            <a:custGeom>
              <a:avLst/>
              <a:gdLst>
                <a:gd name="connsiteX0" fmla="*/ 229268 w 323178"/>
                <a:gd name="connsiteY0" fmla="*/ 7181 h 190912"/>
                <a:gd name="connsiteX1" fmla="*/ 175807 w 323178"/>
                <a:gd name="connsiteY1" fmla="*/ 10373 h 190912"/>
                <a:gd name="connsiteX2" fmla="*/ 133784 w 323178"/>
                <a:gd name="connsiteY2" fmla="*/ 46811 h 190912"/>
                <a:gd name="connsiteX3" fmla="*/ 115166 w 323178"/>
                <a:gd name="connsiteY3" fmla="*/ 53726 h 190912"/>
                <a:gd name="connsiteX4" fmla="*/ 77132 w 323178"/>
                <a:gd name="connsiteY4" fmla="*/ 47609 h 190912"/>
                <a:gd name="connsiteX5" fmla="*/ 43619 w 323178"/>
                <a:gd name="connsiteY5" fmla="*/ 44417 h 190912"/>
                <a:gd name="connsiteX6" fmla="*/ 23406 w 323178"/>
                <a:gd name="connsiteY6" fmla="*/ 41226 h 190912"/>
                <a:gd name="connsiteX7" fmla="*/ 11703 w 323178"/>
                <a:gd name="connsiteY7" fmla="*/ 51333 h 190912"/>
                <a:gd name="connsiteX8" fmla="*/ 12501 w 323178"/>
                <a:gd name="connsiteY8" fmla="*/ 66227 h 190912"/>
                <a:gd name="connsiteX9" fmla="*/ 0 w 323178"/>
                <a:gd name="connsiteY9" fmla="*/ 73142 h 190912"/>
                <a:gd name="connsiteX10" fmla="*/ 2393 w 323178"/>
                <a:gd name="connsiteY10" fmla="*/ 89899 h 190912"/>
                <a:gd name="connsiteX11" fmla="*/ 10373 w 323178"/>
                <a:gd name="connsiteY11" fmla="*/ 133252 h 190912"/>
                <a:gd name="connsiteX12" fmla="*/ 19682 w 323178"/>
                <a:gd name="connsiteY12" fmla="*/ 173148 h 190912"/>
                <a:gd name="connsiteX13" fmla="*/ 69153 w 323178"/>
                <a:gd name="connsiteY13" fmla="*/ 167563 h 190912"/>
                <a:gd name="connsiteX14" fmla="*/ 103995 w 323178"/>
                <a:gd name="connsiteY14" fmla="*/ 156658 h 190912"/>
                <a:gd name="connsiteX15" fmla="*/ 133784 w 323178"/>
                <a:gd name="connsiteY15" fmla="*/ 142295 h 190912"/>
                <a:gd name="connsiteX16" fmla="*/ 160647 w 323178"/>
                <a:gd name="connsiteY16" fmla="*/ 138040 h 190912"/>
                <a:gd name="connsiteX17" fmla="*/ 181925 w 323178"/>
                <a:gd name="connsiteY17" fmla="*/ 123677 h 190912"/>
                <a:gd name="connsiteX18" fmla="*/ 239375 w 323178"/>
                <a:gd name="connsiteY18" fmla="*/ 104793 h 190912"/>
                <a:gd name="connsiteX19" fmla="*/ 265441 w 323178"/>
                <a:gd name="connsiteY19" fmla="*/ 77398 h 190912"/>
                <a:gd name="connsiteX20" fmla="*/ 288580 w 323178"/>
                <a:gd name="connsiteY20" fmla="*/ 68621 h 190912"/>
                <a:gd name="connsiteX21" fmla="*/ 255334 w 323178"/>
                <a:gd name="connsiteY21" fmla="*/ 0 h 190912"/>
                <a:gd name="connsiteX22" fmla="*/ 229268 w 323178"/>
                <a:gd name="connsiteY22" fmla="*/ 7181 h 190912"/>
                <a:gd name="connsiteX23" fmla="*/ 295495 w 323178"/>
                <a:gd name="connsiteY23" fmla="*/ 187245 h 190912"/>
                <a:gd name="connsiteX24" fmla="*/ 323157 w 323178"/>
                <a:gd name="connsiteY24" fmla="*/ 181925 h 190912"/>
                <a:gd name="connsiteX25" fmla="*/ 295495 w 323178"/>
                <a:gd name="connsiteY25" fmla="*/ 187245 h 19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3178" h="190912">
                  <a:moveTo>
                    <a:pt x="229268" y="7181"/>
                  </a:moveTo>
                  <a:cubicBezTo>
                    <a:pt x="215172" y="10373"/>
                    <a:pt x="180329" y="7979"/>
                    <a:pt x="175807" y="10373"/>
                  </a:cubicBezTo>
                  <a:cubicBezTo>
                    <a:pt x="171020" y="12767"/>
                    <a:pt x="138571" y="35906"/>
                    <a:pt x="133784" y="46811"/>
                  </a:cubicBezTo>
                  <a:cubicBezTo>
                    <a:pt x="128997" y="57716"/>
                    <a:pt x="122081" y="59312"/>
                    <a:pt x="115166" y="53726"/>
                  </a:cubicBezTo>
                  <a:cubicBezTo>
                    <a:pt x="108251" y="48407"/>
                    <a:pt x="79526" y="49737"/>
                    <a:pt x="77132" y="47609"/>
                  </a:cubicBezTo>
                  <a:cubicBezTo>
                    <a:pt x="74738" y="45215"/>
                    <a:pt x="53726" y="43088"/>
                    <a:pt x="43619" y="44417"/>
                  </a:cubicBezTo>
                  <a:cubicBezTo>
                    <a:pt x="33512" y="46013"/>
                    <a:pt x="28193" y="39630"/>
                    <a:pt x="23406" y="41226"/>
                  </a:cubicBezTo>
                  <a:cubicBezTo>
                    <a:pt x="18618" y="42822"/>
                    <a:pt x="14097" y="48141"/>
                    <a:pt x="11703" y="51333"/>
                  </a:cubicBezTo>
                  <a:cubicBezTo>
                    <a:pt x="9309" y="54524"/>
                    <a:pt x="14097" y="63036"/>
                    <a:pt x="12501" y="66227"/>
                  </a:cubicBezTo>
                  <a:cubicBezTo>
                    <a:pt x="11969" y="67025"/>
                    <a:pt x="7181" y="69685"/>
                    <a:pt x="0" y="73142"/>
                  </a:cubicBezTo>
                  <a:cubicBezTo>
                    <a:pt x="2393" y="79260"/>
                    <a:pt x="3990" y="85377"/>
                    <a:pt x="2393" y="89899"/>
                  </a:cubicBezTo>
                  <a:cubicBezTo>
                    <a:pt x="-798" y="99208"/>
                    <a:pt x="1862" y="120752"/>
                    <a:pt x="10373" y="133252"/>
                  </a:cubicBezTo>
                  <a:cubicBezTo>
                    <a:pt x="18884" y="145753"/>
                    <a:pt x="15692" y="168627"/>
                    <a:pt x="19682" y="173148"/>
                  </a:cubicBezTo>
                  <a:cubicBezTo>
                    <a:pt x="23671" y="177670"/>
                    <a:pt x="55056" y="176606"/>
                    <a:pt x="69153" y="167563"/>
                  </a:cubicBezTo>
                  <a:cubicBezTo>
                    <a:pt x="83250" y="158254"/>
                    <a:pt x="92824" y="156658"/>
                    <a:pt x="103995" y="156658"/>
                  </a:cubicBezTo>
                  <a:cubicBezTo>
                    <a:pt x="115166" y="156658"/>
                    <a:pt x="130060" y="147083"/>
                    <a:pt x="133784" y="142295"/>
                  </a:cubicBezTo>
                  <a:cubicBezTo>
                    <a:pt x="137508" y="137508"/>
                    <a:pt x="153732" y="137242"/>
                    <a:pt x="160647" y="138040"/>
                  </a:cubicBezTo>
                  <a:cubicBezTo>
                    <a:pt x="167563" y="138838"/>
                    <a:pt x="174212" y="131124"/>
                    <a:pt x="181925" y="123677"/>
                  </a:cubicBezTo>
                  <a:cubicBezTo>
                    <a:pt x="189639" y="115964"/>
                    <a:pt x="213576" y="112772"/>
                    <a:pt x="239375" y="104793"/>
                  </a:cubicBezTo>
                  <a:cubicBezTo>
                    <a:pt x="265174" y="96814"/>
                    <a:pt x="259323" y="84845"/>
                    <a:pt x="265441" y="77398"/>
                  </a:cubicBezTo>
                  <a:cubicBezTo>
                    <a:pt x="270494" y="71281"/>
                    <a:pt x="277675" y="73142"/>
                    <a:pt x="288580" y="68621"/>
                  </a:cubicBezTo>
                  <a:cubicBezTo>
                    <a:pt x="276080" y="43088"/>
                    <a:pt x="262249" y="14363"/>
                    <a:pt x="255334" y="0"/>
                  </a:cubicBezTo>
                  <a:cubicBezTo>
                    <a:pt x="243099" y="3458"/>
                    <a:pt x="233258" y="6383"/>
                    <a:pt x="229268" y="7181"/>
                  </a:cubicBezTo>
                  <a:close/>
                  <a:moveTo>
                    <a:pt x="295495" y="187245"/>
                  </a:moveTo>
                  <a:cubicBezTo>
                    <a:pt x="304539" y="196554"/>
                    <a:pt x="322092" y="185649"/>
                    <a:pt x="323157" y="181925"/>
                  </a:cubicBezTo>
                  <a:cubicBezTo>
                    <a:pt x="324220" y="178202"/>
                    <a:pt x="285389" y="176872"/>
                    <a:pt x="295495" y="18724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74" name="Freeform: Shape 373">
              <a:extLst>
                <a:ext uri="{FF2B5EF4-FFF2-40B4-BE49-F238E27FC236}">
                  <a16:creationId xmlns:a16="http://schemas.microsoft.com/office/drawing/2014/main" id="{2FE13112-2BBA-4976-86B2-849BC1A8F8FD}"/>
                </a:ext>
              </a:extLst>
            </p:cNvPr>
            <p:cNvSpPr/>
            <p:nvPr/>
          </p:nvSpPr>
          <p:spPr>
            <a:xfrm>
              <a:off x="9439935" y="5243473"/>
              <a:ext cx="182858" cy="127974"/>
            </a:xfrm>
            <a:custGeom>
              <a:avLst/>
              <a:gdLst>
                <a:gd name="connsiteX0" fmla="*/ 71 w 212184"/>
                <a:gd name="connsiteY0" fmla="*/ 954 h 148498"/>
                <a:gd name="connsiteX1" fmla="*/ 33850 w 212184"/>
                <a:gd name="connsiteY1" fmla="*/ 40317 h 148498"/>
                <a:gd name="connsiteX2" fmla="*/ 71 w 212184"/>
                <a:gd name="connsiteY2" fmla="*/ 954 h 148498"/>
                <a:gd name="connsiteX3" fmla="*/ 51404 w 212184"/>
                <a:gd name="connsiteY3" fmla="*/ 34732 h 148498"/>
                <a:gd name="connsiteX4" fmla="*/ 74278 w 212184"/>
                <a:gd name="connsiteY4" fmla="*/ 53350 h 148498"/>
                <a:gd name="connsiteX5" fmla="*/ 51404 w 212184"/>
                <a:gd name="connsiteY5" fmla="*/ 34732 h 148498"/>
                <a:gd name="connsiteX6" fmla="*/ 141834 w 212184"/>
                <a:gd name="connsiteY6" fmla="*/ 82873 h 148498"/>
                <a:gd name="connsiteX7" fmla="*/ 103800 w 212184"/>
                <a:gd name="connsiteY7" fmla="*/ 62393 h 148498"/>
                <a:gd name="connsiteX8" fmla="*/ 141834 w 212184"/>
                <a:gd name="connsiteY8" fmla="*/ 82873 h 148498"/>
                <a:gd name="connsiteX9" fmla="*/ 137047 w 212184"/>
                <a:gd name="connsiteY9" fmla="*/ 108938 h 148498"/>
                <a:gd name="connsiteX10" fmla="*/ 164708 w 212184"/>
                <a:gd name="connsiteY10" fmla="*/ 124099 h 148498"/>
                <a:gd name="connsiteX11" fmla="*/ 137047 w 212184"/>
                <a:gd name="connsiteY11" fmla="*/ 108938 h 148498"/>
                <a:gd name="connsiteX12" fmla="*/ 186252 w 212184"/>
                <a:gd name="connsiteY12" fmla="*/ 135270 h 148498"/>
                <a:gd name="connsiteX13" fmla="*/ 210987 w 212184"/>
                <a:gd name="connsiteY13" fmla="*/ 147239 h 148498"/>
                <a:gd name="connsiteX14" fmla="*/ 186252 w 212184"/>
                <a:gd name="connsiteY14" fmla="*/ 135270 h 148498"/>
                <a:gd name="connsiteX15" fmla="*/ 165240 w 212184"/>
                <a:gd name="connsiteY15" fmla="*/ 81543 h 148498"/>
                <a:gd name="connsiteX16" fmla="*/ 187050 w 212184"/>
                <a:gd name="connsiteY16" fmla="*/ 118247 h 148498"/>
                <a:gd name="connsiteX17" fmla="*/ 165240 w 212184"/>
                <a:gd name="connsiteY17" fmla="*/ 81543 h 14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184" h="148498">
                  <a:moveTo>
                    <a:pt x="71" y="954"/>
                  </a:moveTo>
                  <a:cubicBezTo>
                    <a:pt x="-1525" y="8135"/>
                    <a:pt x="24275" y="46435"/>
                    <a:pt x="33850" y="40317"/>
                  </a:cubicBezTo>
                  <a:cubicBezTo>
                    <a:pt x="51404" y="29147"/>
                    <a:pt x="1667" y="-6228"/>
                    <a:pt x="71" y="954"/>
                  </a:cubicBezTo>
                  <a:close/>
                  <a:moveTo>
                    <a:pt x="51404" y="34732"/>
                  </a:moveTo>
                  <a:cubicBezTo>
                    <a:pt x="50872" y="37658"/>
                    <a:pt x="70022" y="56542"/>
                    <a:pt x="74278" y="53350"/>
                  </a:cubicBezTo>
                  <a:cubicBezTo>
                    <a:pt x="78533" y="50424"/>
                    <a:pt x="52468" y="29147"/>
                    <a:pt x="51404" y="34732"/>
                  </a:cubicBezTo>
                  <a:close/>
                  <a:moveTo>
                    <a:pt x="141834" y="82873"/>
                  </a:moveTo>
                  <a:cubicBezTo>
                    <a:pt x="148484" y="78617"/>
                    <a:pt x="104598" y="54680"/>
                    <a:pt x="103800" y="62393"/>
                  </a:cubicBezTo>
                  <a:cubicBezTo>
                    <a:pt x="103268" y="69574"/>
                    <a:pt x="135185" y="87128"/>
                    <a:pt x="141834" y="82873"/>
                  </a:cubicBezTo>
                  <a:close/>
                  <a:moveTo>
                    <a:pt x="137047" y="108938"/>
                  </a:moveTo>
                  <a:cubicBezTo>
                    <a:pt x="139441" y="120907"/>
                    <a:pt x="157527" y="128088"/>
                    <a:pt x="164708" y="124099"/>
                  </a:cubicBezTo>
                  <a:cubicBezTo>
                    <a:pt x="171889" y="119577"/>
                    <a:pt x="134387" y="96438"/>
                    <a:pt x="137047" y="108938"/>
                  </a:cubicBezTo>
                  <a:close/>
                  <a:moveTo>
                    <a:pt x="186252" y="135270"/>
                  </a:moveTo>
                  <a:cubicBezTo>
                    <a:pt x="187581" y="138195"/>
                    <a:pt x="203008" y="152824"/>
                    <a:pt x="210987" y="147239"/>
                  </a:cubicBezTo>
                  <a:cubicBezTo>
                    <a:pt x="218966" y="141919"/>
                    <a:pt x="184390" y="130216"/>
                    <a:pt x="186252" y="135270"/>
                  </a:cubicBezTo>
                  <a:close/>
                  <a:moveTo>
                    <a:pt x="165240" y="81543"/>
                  </a:moveTo>
                  <a:cubicBezTo>
                    <a:pt x="159122" y="94842"/>
                    <a:pt x="183326" y="117715"/>
                    <a:pt x="187050" y="118247"/>
                  </a:cubicBezTo>
                  <a:cubicBezTo>
                    <a:pt x="190507" y="119045"/>
                    <a:pt x="170028" y="71436"/>
                    <a:pt x="165240" y="8154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75" name="Freeform: Shape 374">
              <a:extLst>
                <a:ext uri="{FF2B5EF4-FFF2-40B4-BE49-F238E27FC236}">
                  <a16:creationId xmlns:a16="http://schemas.microsoft.com/office/drawing/2014/main" id="{7D582858-A974-4329-8ED1-CC30C88244C3}"/>
                </a:ext>
              </a:extLst>
            </p:cNvPr>
            <p:cNvSpPr/>
            <p:nvPr/>
          </p:nvSpPr>
          <p:spPr>
            <a:xfrm>
              <a:off x="9314741" y="3854376"/>
              <a:ext cx="118670" cy="96935"/>
            </a:xfrm>
            <a:custGeom>
              <a:avLst/>
              <a:gdLst>
                <a:gd name="connsiteX0" fmla="*/ 388 w 137702"/>
                <a:gd name="connsiteY0" fmla="*/ 111414 h 112481"/>
                <a:gd name="connsiteX1" fmla="*/ 41082 w 137702"/>
                <a:gd name="connsiteY1" fmla="*/ 101307 h 112481"/>
                <a:gd name="connsiteX2" fmla="*/ 388 w 137702"/>
                <a:gd name="connsiteY2" fmla="*/ 111414 h 112481"/>
                <a:gd name="connsiteX3" fmla="*/ 40284 w 137702"/>
                <a:gd name="connsiteY3" fmla="*/ 89604 h 112481"/>
                <a:gd name="connsiteX4" fmla="*/ 59435 w 137702"/>
                <a:gd name="connsiteY4" fmla="*/ 79231 h 112481"/>
                <a:gd name="connsiteX5" fmla="*/ 40284 w 137702"/>
                <a:gd name="connsiteY5" fmla="*/ 89604 h 112481"/>
                <a:gd name="connsiteX6" fmla="*/ 90819 w 137702"/>
                <a:gd name="connsiteY6" fmla="*/ 41463 h 112481"/>
                <a:gd name="connsiteX7" fmla="*/ 71137 w 137702"/>
                <a:gd name="connsiteY7" fmla="*/ 62475 h 112481"/>
                <a:gd name="connsiteX8" fmla="*/ 90819 w 137702"/>
                <a:gd name="connsiteY8" fmla="*/ 41463 h 112481"/>
                <a:gd name="connsiteX9" fmla="*/ 108640 w 137702"/>
                <a:gd name="connsiteY9" fmla="*/ 46250 h 112481"/>
                <a:gd name="connsiteX10" fmla="*/ 120874 w 137702"/>
                <a:gd name="connsiteY10" fmla="*/ 29494 h 112481"/>
                <a:gd name="connsiteX11" fmla="*/ 108640 w 137702"/>
                <a:gd name="connsiteY11" fmla="*/ 46250 h 112481"/>
                <a:gd name="connsiteX12" fmla="*/ 129119 w 137702"/>
                <a:gd name="connsiteY12" fmla="*/ 16195 h 112481"/>
                <a:gd name="connsiteX13" fmla="*/ 136832 w 137702"/>
                <a:gd name="connsiteY13" fmla="*/ 769 h 112481"/>
                <a:gd name="connsiteX14" fmla="*/ 129119 w 137702"/>
                <a:gd name="connsiteY14" fmla="*/ 16195 h 112481"/>
                <a:gd name="connsiteX15" fmla="*/ 92149 w 137702"/>
                <a:gd name="connsiteY15" fmla="*/ 26834 h 112481"/>
                <a:gd name="connsiteX16" fmla="*/ 117949 w 137702"/>
                <a:gd name="connsiteY16" fmla="*/ 15398 h 112481"/>
                <a:gd name="connsiteX17" fmla="*/ 92149 w 137702"/>
                <a:gd name="connsiteY17" fmla="*/ 26834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702" h="112481">
                  <a:moveTo>
                    <a:pt x="388" y="111414"/>
                  </a:moveTo>
                  <a:cubicBezTo>
                    <a:pt x="6240" y="115137"/>
                    <a:pt x="44540" y="108488"/>
                    <a:pt x="41082" y="101307"/>
                  </a:cubicBezTo>
                  <a:cubicBezTo>
                    <a:pt x="36561" y="89338"/>
                    <a:pt x="-4399" y="109020"/>
                    <a:pt x="388" y="111414"/>
                  </a:cubicBezTo>
                  <a:close/>
                  <a:moveTo>
                    <a:pt x="40284" y="89604"/>
                  </a:moveTo>
                  <a:cubicBezTo>
                    <a:pt x="42678" y="90668"/>
                    <a:pt x="61030" y="82423"/>
                    <a:pt x="59435" y="79231"/>
                  </a:cubicBezTo>
                  <a:cubicBezTo>
                    <a:pt x="58105" y="76305"/>
                    <a:pt x="36561" y="88008"/>
                    <a:pt x="40284" y="89604"/>
                  </a:cubicBezTo>
                  <a:close/>
                  <a:moveTo>
                    <a:pt x="90819" y="41463"/>
                  </a:moveTo>
                  <a:cubicBezTo>
                    <a:pt x="88957" y="37207"/>
                    <a:pt x="66084" y="61145"/>
                    <a:pt x="71137" y="62475"/>
                  </a:cubicBezTo>
                  <a:cubicBezTo>
                    <a:pt x="76723" y="64071"/>
                    <a:pt x="93213" y="45984"/>
                    <a:pt x="90819" y="41463"/>
                  </a:cubicBezTo>
                  <a:close/>
                  <a:moveTo>
                    <a:pt x="108640" y="46250"/>
                  </a:moveTo>
                  <a:cubicBezTo>
                    <a:pt x="117683" y="45187"/>
                    <a:pt x="123534" y="34016"/>
                    <a:pt x="120874" y="29494"/>
                  </a:cubicBezTo>
                  <a:cubicBezTo>
                    <a:pt x="118481" y="24973"/>
                    <a:pt x="99862" y="47314"/>
                    <a:pt x="108640" y="46250"/>
                  </a:cubicBezTo>
                  <a:close/>
                  <a:moveTo>
                    <a:pt x="129119" y="16195"/>
                  </a:moveTo>
                  <a:cubicBezTo>
                    <a:pt x="131247" y="15398"/>
                    <a:pt x="140556" y="5557"/>
                    <a:pt x="136832" y="769"/>
                  </a:cubicBezTo>
                  <a:cubicBezTo>
                    <a:pt x="133641" y="-4284"/>
                    <a:pt x="125928" y="17259"/>
                    <a:pt x="129119" y="16195"/>
                  </a:cubicBezTo>
                  <a:close/>
                  <a:moveTo>
                    <a:pt x="92149" y="26834"/>
                  </a:moveTo>
                  <a:cubicBezTo>
                    <a:pt x="100661" y="31888"/>
                    <a:pt x="117683" y="17791"/>
                    <a:pt x="117949" y="15398"/>
                  </a:cubicBezTo>
                  <a:cubicBezTo>
                    <a:pt x="118746" y="13802"/>
                    <a:pt x="86298" y="23643"/>
                    <a:pt x="92149" y="2683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76" name="Freeform: Shape 375">
              <a:extLst>
                <a:ext uri="{FF2B5EF4-FFF2-40B4-BE49-F238E27FC236}">
                  <a16:creationId xmlns:a16="http://schemas.microsoft.com/office/drawing/2014/main" id="{B335B46D-C8A3-465F-8708-772BC741FD3A}"/>
                </a:ext>
              </a:extLst>
            </p:cNvPr>
            <p:cNvSpPr/>
            <p:nvPr/>
          </p:nvSpPr>
          <p:spPr>
            <a:xfrm>
              <a:off x="8453578" y="5365980"/>
              <a:ext cx="956717" cy="851016"/>
            </a:xfrm>
            <a:custGeom>
              <a:avLst/>
              <a:gdLst>
                <a:gd name="connsiteX0" fmla="*/ 1108445 w 1110152"/>
                <a:gd name="connsiteY0" fmla="*/ 495005 h 987499"/>
                <a:gd name="connsiteX1" fmla="*/ 1101796 w 1110152"/>
                <a:gd name="connsiteY1" fmla="*/ 475057 h 987499"/>
                <a:gd name="connsiteX2" fmla="*/ 1100466 w 1110152"/>
                <a:gd name="connsiteY2" fmla="*/ 429842 h 987499"/>
                <a:gd name="connsiteX3" fmla="*/ 1093817 w 1110152"/>
                <a:gd name="connsiteY3" fmla="*/ 424523 h 987499"/>
                <a:gd name="connsiteX4" fmla="*/ 1075731 w 1110152"/>
                <a:gd name="connsiteY4" fmla="*/ 403511 h 987499"/>
                <a:gd name="connsiteX5" fmla="*/ 1054719 w 1110152"/>
                <a:gd name="connsiteY5" fmla="*/ 383031 h 987499"/>
                <a:gd name="connsiteX6" fmla="*/ 1041420 w 1110152"/>
                <a:gd name="connsiteY6" fmla="*/ 370530 h 987499"/>
                <a:gd name="connsiteX7" fmla="*/ 1031845 w 1110152"/>
                <a:gd name="connsiteY7" fmla="*/ 342071 h 987499"/>
                <a:gd name="connsiteX8" fmla="*/ 1020940 w 1110152"/>
                <a:gd name="connsiteY8" fmla="*/ 333028 h 987499"/>
                <a:gd name="connsiteX9" fmla="*/ 1005248 w 1110152"/>
                <a:gd name="connsiteY9" fmla="*/ 334092 h 987499"/>
                <a:gd name="connsiteX10" fmla="*/ 998599 w 1110152"/>
                <a:gd name="connsiteY10" fmla="*/ 315474 h 987499"/>
                <a:gd name="connsiteX11" fmla="*/ 988226 w 1110152"/>
                <a:gd name="connsiteY11" fmla="*/ 295526 h 987499"/>
                <a:gd name="connsiteX12" fmla="*/ 979183 w 1110152"/>
                <a:gd name="connsiteY12" fmla="*/ 275578 h 987499"/>
                <a:gd name="connsiteX13" fmla="*/ 916413 w 1110152"/>
                <a:gd name="connsiteY13" fmla="*/ 238874 h 987499"/>
                <a:gd name="connsiteX14" fmla="*/ 909764 w 1110152"/>
                <a:gd name="connsiteY14" fmla="*/ 220256 h 987499"/>
                <a:gd name="connsiteX15" fmla="*/ 903115 w 1110152"/>
                <a:gd name="connsiteY15" fmla="*/ 187009 h 987499"/>
                <a:gd name="connsiteX16" fmla="*/ 886890 w 1110152"/>
                <a:gd name="connsiteY16" fmla="*/ 158816 h 987499"/>
                <a:gd name="connsiteX17" fmla="*/ 883167 w 1110152"/>
                <a:gd name="connsiteY17" fmla="*/ 125569 h 987499"/>
                <a:gd name="connsiteX18" fmla="*/ 865081 w 1110152"/>
                <a:gd name="connsiteY18" fmla="*/ 103760 h 987499"/>
                <a:gd name="connsiteX19" fmla="*/ 844068 w 1110152"/>
                <a:gd name="connsiteY19" fmla="*/ 104292 h 987499"/>
                <a:gd name="connsiteX20" fmla="*/ 835557 w 1110152"/>
                <a:gd name="connsiteY20" fmla="*/ 77163 h 987499"/>
                <a:gd name="connsiteX21" fmla="*/ 822791 w 1110152"/>
                <a:gd name="connsiteY21" fmla="*/ 33809 h 987499"/>
                <a:gd name="connsiteX22" fmla="*/ 809492 w 1110152"/>
                <a:gd name="connsiteY22" fmla="*/ 562 h 987499"/>
                <a:gd name="connsiteX23" fmla="*/ 791938 w 1110152"/>
                <a:gd name="connsiteY23" fmla="*/ 20510 h 987499"/>
                <a:gd name="connsiteX24" fmla="*/ 785289 w 1110152"/>
                <a:gd name="connsiteY24" fmla="*/ 42320 h 987499"/>
                <a:gd name="connsiteX25" fmla="*/ 781565 w 1110152"/>
                <a:gd name="connsiteY25" fmla="*/ 72375 h 987499"/>
                <a:gd name="connsiteX26" fmla="*/ 779171 w 1110152"/>
                <a:gd name="connsiteY26" fmla="*/ 120516 h 987499"/>
                <a:gd name="connsiteX27" fmla="*/ 770660 w 1110152"/>
                <a:gd name="connsiteY27" fmla="*/ 162008 h 987499"/>
                <a:gd name="connsiteX28" fmla="*/ 747786 w 1110152"/>
                <a:gd name="connsiteY28" fmla="*/ 193925 h 987499"/>
                <a:gd name="connsiteX29" fmla="*/ 714540 w 1110152"/>
                <a:gd name="connsiteY29" fmla="*/ 180094 h 987499"/>
                <a:gd name="connsiteX30" fmla="*/ 690337 w 1110152"/>
                <a:gd name="connsiteY30" fmla="*/ 168657 h 987499"/>
                <a:gd name="connsiteX31" fmla="*/ 663740 w 1110152"/>
                <a:gd name="connsiteY31" fmla="*/ 147645 h 987499"/>
                <a:gd name="connsiteX32" fmla="*/ 636078 w 1110152"/>
                <a:gd name="connsiteY32" fmla="*/ 138070 h 987499"/>
                <a:gd name="connsiteX33" fmla="*/ 617992 w 1110152"/>
                <a:gd name="connsiteY33" fmla="*/ 117590 h 987499"/>
                <a:gd name="connsiteX34" fmla="*/ 620386 w 1110152"/>
                <a:gd name="connsiteY34" fmla="*/ 104292 h 987499"/>
                <a:gd name="connsiteX35" fmla="*/ 622779 w 1110152"/>
                <a:gd name="connsiteY35" fmla="*/ 81418 h 987499"/>
                <a:gd name="connsiteX36" fmla="*/ 640334 w 1110152"/>
                <a:gd name="connsiteY36" fmla="*/ 68651 h 987499"/>
                <a:gd name="connsiteX37" fmla="*/ 649377 w 1110152"/>
                <a:gd name="connsiteY37" fmla="*/ 50565 h 987499"/>
                <a:gd name="connsiteX38" fmla="*/ 643259 w 1110152"/>
                <a:gd name="connsiteY38" fmla="*/ 37267 h 987499"/>
                <a:gd name="connsiteX39" fmla="*/ 632886 w 1110152"/>
                <a:gd name="connsiteY39" fmla="*/ 48171 h 987499"/>
                <a:gd name="connsiteX40" fmla="*/ 622514 w 1110152"/>
                <a:gd name="connsiteY40" fmla="*/ 33809 h 987499"/>
                <a:gd name="connsiteX41" fmla="*/ 602033 w 1110152"/>
                <a:gd name="connsiteY41" fmla="*/ 42320 h 987499"/>
                <a:gd name="connsiteX42" fmla="*/ 549105 w 1110152"/>
                <a:gd name="connsiteY42" fmla="*/ 26096 h 987499"/>
                <a:gd name="connsiteX43" fmla="*/ 523838 w 1110152"/>
                <a:gd name="connsiteY43" fmla="*/ 10403 h 987499"/>
                <a:gd name="connsiteX44" fmla="*/ 533945 w 1110152"/>
                <a:gd name="connsiteY44" fmla="*/ 28489 h 987499"/>
                <a:gd name="connsiteX45" fmla="*/ 492453 w 1110152"/>
                <a:gd name="connsiteY45" fmla="*/ 41256 h 987499"/>
                <a:gd name="connsiteX46" fmla="*/ 484740 w 1110152"/>
                <a:gd name="connsiteY46" fmla="*/ 48970 h 987499"/>
                <a:gd name="connsiteX47" fmla="*/ 465590 w 1110152"/>
                <a:gd name="connsiteY47" fmla="*/ 73705 h 987499"/>
                <a:gd name="connsiteX48" fmla="*/ 454685 w 1110152"/>
                <a:gd name="connsiteY48" fmla="*/ 93653 h 987499"/>
                <a:gd name="connsiteX49" fmla="*/ 456015 w 1110152"/>
                <a:gd name="connsiteY49" fmla="*/ 116526 h 987499"/>
                <a:gd name="connsiteX50" fmla="*/ 442184 w 1110152"/>
                <a:gd name="connsiteY50" fmla="*/ 119452 h 987499"/>
                <a:gd name="connsiteX51" fmla="*/ 424630 w 1110152"/>
                <a:gd name="connsiteY51" fmla="*/ 120516 h 987499"/>
                <a:gd name="connsiteX52" fmla="*/ 415587 w 1110152"/>
                <a:gd name="connsiteY52" fmla="*/ 114399 h 987499"/>
                <a:gd name="connsiteX53" fmla="*/ 400427 w 1110152"/>
                <a:gd name="connsiteY53" fmla="*/ 101632 h 987499"/>
                <a:gd name="connsiteX54" fmla="*/ 377553 w 1110152"/>
                <a:gd name="connsiteY54" fmla="*/ 84876 h 987499"/>
                <a:gd name="connsiteX55" fmla="*/ 361861 w 1110152"/>
                <a:gd name="connsiteY55" fmla="*/ 93919 h 987499"/>
                <a:gd name="connsiteX56" fmla="*/ 353349 w 1110152"/>
                <a:gd name="connsiteY56" fmla="*/ 106420 h 987499"/>
                <a:gd name="connsiteX57" fmla="*/ 332337 w 1110152"/>
                <a:gd name="connsiteY57" fmla="*/ 106951 h 987499"/>
                <a:gd name="connsiteX58" fmla="*/ 327550 w 1110152"/>
                <a:gd name="connsiteY58" fmla="*/ 118920 h 987499"/>
                <a:gd name="connsiteX59" fmla="*/ 314783 w 1110152"/>
                <a:gd name="connsiteY59" fmla="*/ 127963 h 987499"/>
                <a:gd name="connsiteX60" fmla="*/ 309464 w 1110152"/>
                <a:gd name="connsiteY60" fmla="*/ 154560 h 987499"/>
                <a:gd name="connsiteX61" fmla="*/ 289516 w 1110152"/>
                <a:gd name="connsiteY61" fmla="*/ 152699 h 987499"/>
                <a:gd name="connsiteX62" fmla="*/ 293771 w 1110152"/>
                <a:gd name="connsiteY62" fmla="*/ 173179 h 987499"/>
                <a:gd name="connsiteX63" fmla="*/ 285260 w 1110152"/>
                <a:gd name="connsiteY63" fmla="*/ 187009 h 987499"/>
                <a:gd name="connsiteX64" fmla="*/ 274355 w 1110152"/>
                <a:gd name="connsiteY64" fmla="*/ 166529 h 987499"/>
                <a:gd name="connsiteX65" fmla="*/ 253344 w 1110152"/>
                <a:gd name="connsiteY65" fmla="*/ 177434 h 987499"/>
                <a:gd name="connsiteX66" fmla="*/ 252014 w 1110152"/>
                <a:gd name="connsiteY66" fmla="*/ 209351 h 987499"/>
                <a:gd name="connsiteX67" fmla="*/ 212916 w 1110152"/>
                <a:gd name="connsiteY67" fmla="*/ 247917 h 987499"/>
                <a:gd name="connsiteX68" fmla="*/ 164775 w 1110152"/>
                <a:gd name="connsiteY68" fmla="*/ 261215 h 987499"/>
                <a:gd name="connsiteX69" fmla="*/ 138976 w 1110152"/>
                <a:gd name="connsiteY69" fmla="*/ 269727 h 987499"/>
                <a:gd name="connsiteX70" fmla="*/ 113176 w 1110152"/>
                <a:gd name="connsiteY70" fmla="*/ 281163 h 987499"/>
                <a:gd name="connsiteX71" fmla="*/ 80727 w 1110152"/>
                <a:gd name="connsiteY71" fmla="*/ 289143 h 987499"/>
                <a:gd name="connsiteX72" fmla="*/ 46949 w 1110152"/>
                <a:gd name="connsiteY72" fmla="*/ 307761 h 987499"/>
                <a:gd name="connsiteX73" fmla="*/ 32587 w 1110152"/>
                <a:gd name="connsiteY73" fmla="*/ 327709 h 987499"/>
                <a:gd name="connsiteX74" fmla="*/ 29661 w 1110152"/>
                <a:gd name="connsiteY74" fmla="*/ 310953 h 987499"/>
                <a:gd name="connsiteX75" fmla="*/ 15830 w 1110152"/>
                <a:gd name="connsiteY75" fmla="*/ 330900 h 987499"/>
                <a:gd name="connsiteX76" fmla="*/ 17160 w 1110152"/>
                <a:gd name="connsiteY76" fmla="*/ 361753 h 987499"/>
                <a:gd name="connsiteX77" fmla="*/ 12372 w 1110152"/>
                <a:gd name="connsiteY77" fmla="*/ 405107 h 987499"/>
                <a:gd name="connsiteX78" fmla="*/ 28065 w 1110152"/>
                <a:gd name="connsiteY78" fmla="*/ 441279 h 987499"/>
                <a:gd name="connsiteX79" fmla="*/ 11841 w 1110152"/>
                <a:gd name="connsiteY79" fmla="*/ 427448 h 987499"/>
                <a:gd name="connsiteX80" fmla="*/ 19554 w 1110152"/>
                <a:gd name="connsiteY80" fmla="*/ 446599 h 987499"/>
                <a:gd name="connsiteX81" fmla="*/ 138 w 1110152"/>
                <a:gd name="connsiteY81" fmla="*/ 432236 h 987499"/>
                <a:gd name="connsiteX82" fmla="*/ 27799 w 1110152"/>
                <a:gd name="connsiteY82" fmla="*/ 493676 h 987499"/>
                <a:gd name="connsiteX83" fmla="*/ 50673 w 1110152"/>
                <a:gd name="connsiteY83" fmla="*/ 545008 h 987499"/>
                <a:gd name="connsiteX84" fmla="*/ 74876 w 1110152"/>
                <a:gd name="connsiteY84" fmla="*/ 606980 h 987499"/>
                <a:gd name="connsiteX85" fmla="*/ 68758 w 1110152"/>
                <a:gd name="connsiteY85" fmla="*/ 643152 h 987499"/>
                <a:gd name="connsiteX86" fmla="*/ 53066 w 1110152"/>
                <a:gd name="connsiteY86" fmla="*/ 665494 h 987499"/>
                <a:gd name="connsiteX87" fmla="*/ 60247 w 1110152"/>
                <a:gd name="connsiteY87" fmla="*/ 683580 h 987499"/>
                <a:gd name="connsiteX88" fmla="*/ 80195 w 1110152"/>
                <a:gd name="connsiteY88" fmla="*/ 701134 h 987499"/>
                <a:gd name="connsiteX89" fmla="*/ 133124 w 1110152"/>
                <a:gd name="connsiteY89" fmla="*/ 706454 h 987499"/>
                <a:gd name="connsiteX90" fmla="*/ 160253 w 1110152"/>
                <a:gd name="connsiteY90" fmla="*/ 690229 h 987499"/>
                <a:gd name="connsiteX91" fmla="*/ 179403 w 1110152"/>
                <a:gd name="connsiteY91" fmla="*/ 676931 h 987499"/>
                <a:gd name="connsiteX92" fmla="*/ 249354 w 1110152"/>
                <a:gd name="connsiteY92" fmla="*/ 672675 h 987499"/>
                <a:gd name="connsiteX93" fmla="*/ 299889 w 1110152"/>
                <a:gd name="connsiteY93" fmla="*/ 651397 h 987499"/>
                <a:gd name="connsiteX94" fmla="*/ 336061 w 1110152"/>
                <a:gd name="connsiteY94" fmla="*/ 630917 h 987499"/>
                <a:gd name="connsiteX95" fmla="*/ 376489 w 1110152"/>
                <a:gd name="connsiteY95" fmla="*/ 622938 h 987499"/>
                <a:gd name="connsiteX96" fmla="*/ 436599 w 1110152"/>
                <a:gd name="connsiteY96" fmla="*/ 605384 h 987499"/>
                <a:gd name="connsiteX97" fmla="*/ 493783 w 1110152"/>
                <a:gd name="connsiteY97" fmla="*/ 598203 h 987499"/>
                <a:gd name="connsiteX98" fmla="*/ 526764 w 1110152"/>
                <a:gd name="connsiteY98" fmla="*/ 614427 h 987499"/>
                <a:gd name="connsiteX99" fmla="*/ 558680 w 1110152"/>
                <a:gd name="connsiteY99" fmla="*/ 618683 h 987499"/>
                <a:gd name="connsiteX100" fmla="*/ 574372 w 1110152"/>
                <a:gd name="connsiteY100" fmla="*/ 626396 h 987499"/>
                <a:gd name="connsiteX101" fmla="*/ 576234 w 1110152"/>
                <a:gd name="connsiteY101" fmla="*/ 643152 h 987499"/>
                <a:gd name="connsiteX102" fmla="*/ 600438 w 1110152"/>
                <a:gd name="connsiteY102" fmla="*/ 666026 h 987499"/>
                <a:gd name="connsiteX103" fmla="*/ 607087 w 1110152"/>
                <a:gd name="connsiteY103" fmla="*/ 696081 h 987499"/>
                <a:gd name="connsiteX104" fmla="*/ 629429 w 1110152"/>
                <a:gd name="connsiteY104" fmla="*/ 688367 h 987499"/>
                <a:gd name="connsiteX105" fmla="*/ 656558 w 1110152"/>
                <a:gd name="connsiteY105" fmla="*/ 667888 h 987499"/>
                <a:gd name="connsiteX106" fmla="*/ 679432 w 1110152"/>
                <a:gd name="connsiteY106" fmla="*/ 643684 h 987499"/>
                <a:gd name="connsiteX107" fmla="*/ 667995 w 1110152"/>
                <a:gd name="connsiteY107" fmla="*/ 682250 h 987499"/>
                <a:gd name="connsiteX108" fmla="*/ 651238 w 1110152"/>
                <a:gd name="connsiteY108" fmla="*/ 703262 h 987499"/>
                <a:gd name="connsiteX109" fmla="*/ 676506 w 1110152"/>
                <a:gd name="connsiteY109" fmla="*/ 700868 h 987499"/>
                <a:gd name="connsiteX110" fmla="*/ 691667 w 1110152"/>
                <a:gd name="connsiteY110" fmla="*/ 693155 h 987499"/>
                <a:gd name="connsiteX111" fmla="*/ 688209 w 1110152"/>
                <a:gd name="connsiteY111" fmla="*/ 723210 h 987499"/>
                <a:gd name="connsiteX112" fmla="*/ 708157 w 1110152"/>
                <a:gd name="connsiteY112" fmla="*/ 721880 h 987499"/>
                <a:gd name="connsiteX113" fmla="*/ 731030 w 1110152"/>
                <a:gd name="connsiteY113" fmla="*/ 759382 h 987499"/>
                <a:gd name="connsiteX114" fmla="*/ 745393 w 1110152"/>
                <a:gd name="connsiteY114" fmla="*/ 794225 h 987499"/>
                <a:gd name="connsiteX115" fmla="*/ 773054 w 1110152"/>
                <a:gd name="connsiteY115" fmla="*/ 806193 h 987499"/>
                <a:gd name="connsiteX116" fmla="*/ 827844 w 1110152"/>
                <a:gd name="connsiteY116" fmla="*/ 825609 h 987499"/>
                <a:gd name="connsiteX117" fmla="*/ 862155 w 1110152"/>
                <a:gd name="connsiteY117" fmla="*/ 805661 h 987499"/>
                <a:gd name="connsiteX118" fmla="*/ 873592 w 1110152"/>
                <a:gd name="connsiteY118" fmla="*/ 809917 h 987499"/>
                <a:gd name="connsiteX119" fmla="*/ 878379 w 1110152"/>
                <a:gd name="connsiteY119" fmla="*/ 818428 h 987499"/>
                <a:gd name="connsiteX120" fmla="*/ 885560 w 1110152"/>
                <a:gd name="connsiteY120" fmla="*/ 813109 h 987499"/>
                <a:gd name="connsiteX121" fmla="*/ 903647 w 1110152"/>
                <a:gd name="connsiteY121" fmla="*/ 829333 h 987499"/>
                <a:gd name="connsiteX122" fmla="*/ 912689 w 1110152"/>
                <a:gd name="connsiteY122" fmla="*/ 835982 h 987499"/>
                <a:gd name="connsiteX123" fmla="*/ 924658 w 1110152"/>
                <a:gd name="connsiteY123" fmla="*/ 820822 h 987499"/>
                <a:gd name="connsiteX124" fmla="*/ 950457 w 1110152"/>
                <a:gd name="connsiteY124" fmla="*/ 802204 h 987499"/>
                <a:gd name="connsiteX125" fmla="*/ 1007110 w 1110152"/>
                <a:gd name="connsiteY125" fmla="*/ 791831 h 987499"/>
                <a:gd name="connsiteX126" fmla="*/ 1016153 w 1110152"/>
                <a:gd name="connsiteY126" fmla="*/ 737040 h 987499"/>
                <a:gd name="connsiteX127" fmla="*/ 1036633 w 1110152"/>
                <a:gd name="connsiteY127" fmla="*/ 695549 h 987499"/>
                <a:gd name="connsiteX128" fmla="*/ 1065624 w 1110152"/>
                <a:gd name="connsiteY128" fmla="*/ 637035 h 987499"/>
                <a:gd name="connsiteX129" fmla="*/ 1081848 w 1110152"/>
                <a:gd name="connsiteY129" fmla="*/ 618417 h 987499"/>
                <a:gd name="connsiteX130" fmla="*/ 1096210 w 1110152"/>
                <a:gd name="connsiteY130" fmla="*/ 580383 h 987499"/>
                <a:gd name="connsiteX131" fmla="*/ 1102860 w 1110152"/>
                <a:gd name="connsiteY131" fmla="*/ 546072 h 987499"/>
                <a:gd name="connsiteX132" fmla="*/ 1105786 w 1110152"/>
                <a:gd name="connsiteY132" fmla="*/ 518943 h 987499"/>
                <a:gd name="connsiteX133" fmla="*/ 1108445 w 1110152"/>
                <a:gd name="connsiteY133" fmla="*/ 495005 h 987499"/>
                <a:gd name="connsiteX134" fmla="*/ 504688 w 1110152"/>
                <a:gd name="connsiteY134" fmla="*/ 23436 h 987499"/>
                <a:gd name="connsiteX135" fmla="*/ 469845 w 1110152"/>
                <a:gd name="connsiteY135" fmla="*/ 31947 h 987499"/>
                <a:gd name="connsiteX136" fmla="*/ 504688 w 1110152"/>
                <a:gd name="connsiteY136" fmla="*/ 23436 h 987499"/>
                <a:gd name="connsiteX137" fmla="*/ 640334 w 1110152"/>
                <a:gd name="connsiteY137" fmla="*/ 736775 h 987499"/>
                <a:gd name="connsiteX138" fmla="*/ 672782 w 1110152"/>
                <a:gd name="connsiteY138" fmla="*/ 732519 h 987499"/>
                <a:gd name="connsiteX139" fmla="*/ 640334 w 1110152"/>
                <a:gd name="connsiteY139" fmla="*/ 736775 h 987499"/>
                <a:gd name="connsiteX140" fmla="*/ 912689 w 1110152"/>
                <a:gd name="connsiteY140" fmla="*/ 904337 h 987499"/>
                <a:gd name="connsiteX141" fmla="*/ 866144 w 1110152"/>
                <a:gd name="connsiteY141" fmla="*/ 891039 h 987499"/>
                <a:gd name="connsiteX142" fmla="*/ 878911 w 1110152"/>
                <a:gd name="connsiteY142" fmla="*/ 945297 h 987499"/>
                <a:gd name="connsiteX143" fmla="*/ 915084 w 1110152"/>
                <a:gd name="connsiteY143" fmla="*/ 987321 h 987499"/>
                <a:gd name="connsiteX144" fmla="*/ 930244 w 1110152"/>
                <a:gd name="connsiteY144" fmla="*/ 976416 h 987499"/>
                <a:gd name="connsiteX145" fmla="*/ 936361 w 1110152"/>
                <a:gd name="connsiteY145" fmla="*/ 962585 h 987499"/>
                <a:gd name="connsiteX146" fmla="*/ 952053 w 1110152"/>
                <a:gd name="connsiteY146" fmla="*/ 965511 h 987499"/>
                <a:gd name="connsiteX147" fmla="*/ 960033 w 1110152"/>
                <a:gd name="connsiteY147" fmla="*/ 935988 h 987499"/>
                <a:gd name="connsiteX148" fmla="*/ 958703 w 1110152"/>
                <a:gd name="connsiteY148" fmla="*/ 894496 h 987499"/>
                <a:gd name="connsiteX149" fmla="*/ 912689 w 1110152"/>
                <a:gd name="connsiteY149" fmla="*/ 904337 h 98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110152" h="987499">
                  <a:moveTo>
                    <a:pt x="1108445" y="495005"/>
                  </a:moveTo>
                  <a:cubicBezTo>
                    <a:pt x="1113233" y="491282"/>
                    <a:pt x="1106051" y="472132"/>
                    <a:pt x="1101796" y="475057"/>
                  </a:cubicBezTo>
                  <a:cubicBezTo>
                    <a:pt x="1097540" y="477983"/>
                    <a:pt x="1097540" y="445002"/>
                    <a:pt x="1100466" y="429842"/>
                  </a:cubicBezTo>
                  <a:cubicBezTo>
                    <a:pt x="1103392" y="414682"/>
                    <a:pt x="1101796" y="416543"/>
                    <a:pt x="1093817" y="424523"/>
                  </a:cubicBezTo>
                  <a:cubicBezTo>
                    <a:pt x="1086103" y="432502"/>
                    <a:pt x="1077592" y="409362"/>
                    <a:pt x="1075731" y="403511"/>
                  </a:cubicBezTo>
                  <a:cubicBezTo>
                    <a:pt x="1073869" y="397394"/>
                    <a:pt x="1064826" y="380637"/>
                    <a:pt x="1054719" y="383031"/>
                  </a:cubicBezTo>
                  <a:cubicBezTo>
                    <a:pt x="1044346" y="385425"/>
                    <a:pt x="1050995" y="368668"/>
                    <a:pt x="1041420" y="370530"/>
                  </a:cubicBezTo>
                  <a:cubicBezTo>
                    <a:pt x="1031845" y="372392"/>
                    <a:pt x="1029984" y="356700"/>
                    <a:pt x="1031845" y="342071"/>
                  </a:cubicBezTo>
                  <a:cubicBezTo>
                    <a:pt x="1033707" y="327709"/>
                    <a:pt x="1025196" y="339146"/>
                    <a:pt x="1020940" y="333028"/>
                  </a:cubicBezTo>
                  <a:cubicBezTo>
                    <a:pt x="1016685" y="326911"/>
                    <a:pt x="1011897" y="331698"/>
                    <a:pt x="1005248" y="334092"/>
                  </a:cubicBezTo>
                  <a:cubicBezTo>
                    <a:pt x="998599" y="336486"/>
                    <a:pt x="996737" y="321325"/>
                    <a:pt x="998599" y="315474"/>
                  </a:cubicBezTo>
                  <a:cubicBezTo>
                    <a:pt x="1000460" y="309356"/>
                    <a:pt x="997535" y="302175"/>
                    <a:pt x="988226" y="295526"/>
                  </a:cubicBezTo>
                  <a:cubicBezTo>
                    <a:pt x="979183" y="288877"/>
                    <a:pt x="978651" y="283557"/>
                    <a:pt x="979183" y="275578"/>
                  </a:cubicBezTo>
                  <a:cubicBezTo>
                    <a:pt x="979714" y="267865"/>
                    <a:pt x="927850" y="241267"/>
                    <a:pt x="916413" y="238874"/>
                  </a:cubicBezTo>
                  <a:cubicBezTo>
                    <a:pt x="904976" y="236480"/>
                    <a:pt x="914551" y="224511"/>
                    <a:pt x="909764" y="220256"/>
                  </a:cubicBezTo>
                  <a:cubicBezTo>
                    <a:pt x="904976" y="216000"/>
                    <a:pt x="903115" y="200308"/>
                    <a:pt x="903115" y="187009"/>
                  </a:cubicBezTo>
                  <a:cubicBezTo>
                    <a:pt x="903115" y="173710"/>
                    <a:pt x="886358" y="169455"/>
                    <a:pt x="886890" y="158816"/>
                  </a:cubicBezTo>
                  <a:cubicBezTo>
                    <a:pt x="887422" y="147911"/>
                    <a:pt x="882103" y="137804"/>
                    <a:pt x="883167" y="125569"/>
                  </a:cubicBezTo>
                  <a:cubicBezTo>
                    <a:pt x="884497" y="113601"/>
                    <a:pt x="865612" y="110409"/>
                    <a:pt x="865081" y="103760"/>
                  </a:cubicBezTo>
                  <a:cubicBezTo>
                    <a:pt x="864549" y="97110"/>
                    <a:pt x="854175" y="103228"/>
                    <a:pt x="844068" y="104292"/>
                  </a:cubicBezTo>
                  <a:cubicBezTo>
                    <a:pt x="833696" y="105356"/>
                    <a:pt x="834494" y="90993"/>
                    <a:pt x="835557" y="77163"/>
                  </a:cubicBezTo>
                  <a:cubicBezTo>
                    <a:pt x="836622" y="63332"/>
                    <a:pt x="831302" y="40458"/>
                    <a:pt x="822791" y="33809"/>
                  </a:cubicBezTo>
                  <a:cubicBezTo>
                    <a:pt x="814280" y="27160"/>
                    <a:pt x="813748" y="4286"/>
                    <a:pt x="809492" y="562"/>
                  </a:cubicBezTo>
                  <a:cubicBezTo>
                    <a:pt x="805237" y="-3161"/>
                    <a:pt x="791406" y="12531"/>
                    <a:pt x="791938" y="20510"/>
                  </a:cubicBezTo>
                  <a:cubicBezTo>
                    <a:pt x="792470" y="28489"/>
                    <a:pt x="790874" y="37267"/>
                    <a:pt x="785289" y="42320"/>
                  </a:cubicBezTo>
                  <a:cubicBezTo>
                    <a:pt x="779969" y="47108"/>
                    <a:pt x="789012" y="65726"/>
                    <a:pt x="781565" y="72375"/>
                  </a:cubicBezTo>
                  <a:cubicBezTo>
                    <a:pt x="774384" y="79024"/>
                    <a:pt x="781033" y="105356"/>
                    <a:pt x="779171" y="120516"/>
                  </a:cubicBezTo>
                  <a:cubicBezTo>
                    <a:pt x="777310" y="135677"/>
                    <a:pt x="777841" y="151901"/>
                    <a:pt x="770660" y="162008"/>
                  </a:cubicBezTo>
                  <a:cubicBezTo>
                    <a:pt x="763479" y="172381"/>
                    <a:pt x="762149" y="188605"/>
                    <a:pt x="747786" y="193925"/>
                  </a:cubicBezTo>
                  <a:cubicBezTo>
                    <a:pt x="733424" y="199244"/>
                    <a:pt x="714008" y="187807"/>
                    <a:pt x="714540" y="180094"/>
                  </a:cubicBezTo>
                  <a:cubicBezTo>
                    <a:pt x="715072" y="172381"/>
                    <a:pt x="698848" y="167327"/>
                    <a:pt x="690337" y="168657"/>
                  </a:cubicBezTo>
                  <a:cubicBezTo>
                    <a:pt x="681825" y="169987"/>
                    <a:pt x="677038" y="157752"/>
                    <a:pt x="663740" y="147645"/>
                  </a:cubicBezTo>
                  <a:cubicBezTo>
                    <a:pt x="650441" y="137272"/>
                    <a:pt x="640334" y="150039"/>
                    <a:pt x="636078" y="138070"/>
                  </a:cubicBezTo>
                  <a:cubicBezTo>
                    <a:pt x="631823" y="126102"/>
                    <a:pt x="627567" y="124240"/>
                    <a:pt x="617992" y="117590"/>
                  </a:cubicBezTo>
                  <a:cubicBezTo>
                    <a:pt x="608417" y="110941"/>
                    <a:pt x="611342" y="110941"/>
                    <a:pt x="620386" y="104292"/>
                  </a:cubicBezTo>
                  <a:cubicBezTo>
                    <a:pt x="629429" y="97642"/>
                    <a:pt x="627567" y="89131"/>
                    <a:pt x="622779" y="81418"/>
                  </a:cubicBezTo>
                  <a:cubicBezTo>
                    <a:pt x="617992" y="73439"/>
                    <a:pt x="628099" y="75301"/>
                    <a:pt x="640334" y="68651"/>
                  </a:cubicBezTo>
                  <a:cubicBezTo>
                    <a:pt x="652303" y="62002"/>
                    <a:pt x="640334" y="54289"/>
                    <a:pt x="649377" y="50565"/>
                  </a:cubicBezTo>
                  <a:cubicBezTo>
                    <a:pt x="658420" y="47108"/>
                    <a:pt x="653101" y="39128"/>
                    <a:pt x="643259" y="37267"/>
                  </a:cubicBezTo>
                  <a:cubicBezTo>
                    <a:pt x="633684" y="35405"/>
                    <a:pt x="636610" y="46842"/>
                    <a:pt x="632886" y="48171"/>
                  </a:cubicBezTo>
                  <a:cubicBezTo>
                    <a:pt x="629163" y="49501"/>
                    <a:pt x="625705" y="33011"/>
                    <a:pt x="622514" y="33809"/>
                  </a:cubicBezTo>
                  <a:cubicBezTo>
                    <a:pt x="619588" y="34341"/>
                    <a:pt x="608151" y="50033"/>
                    <a:pt x="602033" y="42320"/>
                  </a:cubicBezTo>
                  <a:cubicBezTo>
                    <a:pt x="595917" y="34341"/>
                    <a:pt x="562137" y="27958"/>
                    <a:pt x="549105" y="26096"/>
                  </a:cubicBezTo>
                  <a:cubicBezTo>
                    <a:pt x="535806" y="24234"/>
                    <a:pt x="531551" y="7478"/>
                    <a:pt x="523838" y="10403"/>
                  </a:cubicBezTo>
                  <a:cubicBezTo>
                    <a:pt x="516125" y="13329"/>
                    <a:pt x="525168" y="18914"/>
                    <a:pt x="533945" y="28489"/>
                  </a:cubicBezTo>
                  <a:cubicBezTo>
                    <a:pt x="542988" y="38064"/>
                    <a:pt x="503890" y="44714"/>
                    <a:pt x="492453" y="41256"/>
                  </a:cubicBezTo>
                  <a:cubicBezTo>
                    <a:pt x="481016" y="37533"/>
                    <a:pt x="494314" y="49767"/>
                    <a:pt x="484740" y="48970"/>
                  </a:cubicBezTo>
                  <a:cubicBezTo>
                    <a:pt x="475165" y="48437"/>
                    <a:pt x="473303" y="65194"/>
                    <a:pt x="465590" y="73705"/>
                  </a:cubicBezTo>
                  <a:cubicBezTo>
                    <a:pt x="457611" y="82216"/>
                    <a:pt x="463196" y="88333"/>
                    <a:pt x="454685" y="93653"/>
                  </a:cubicBezTo>
                  <a:cubicBezTo>
                    <a:pt x="446174" y="98972"/>
                    <a:pt x="445642" y="105090"/>
                    <a:pt x="456015" y="116526"/>
                  </a:cubicBezTo>
                  <a:cubicBezTo>
                    <a:pt x="466387" y="127963"/>
                    <a:pt x="451227" y="128495"/>
                    <a:pt x="442184" y="119452"/>
                  </a:cubicBezTo>
                  <a:cubicBezTo>
                    <a:pt x="433141" y="110409"/>
                    <a:pt x="424098" y="110409"/>
                    <a:pt x="424630" y="120516"/>
                  </a:cubicBezTo>
                  <a:cubicBezTo>
                    <a:pt x="425162" y="130889"/>
                    <a:pt x="413725" y="126102"/>
                    <a:pt x="415587" y="114399"/>
                  </a:cubicBezTo>
                  <a:cubicBezTo>
                    <a:pt x="417449" y="102962"/>
                    <a:pt x="402820" y="108281"/>
                    <a:pt x="400427" y="101632"/>
                  </a:cubicBezTo>
                  <a:cubicBezTo>
                    <a:pt x="398033" y="94983"/>
                    <a:pt x="385266" y="84078"/>
                    <a:pt x="377553" y="84876"/>
                  </a:cubicBezTo>
                  <a:cubicBezTo>
                    <a:pt x="369840" y="85408"/>
                    <a:pt x="369840" y="93919"/>
                    <a:pt x="361861" y="93919"/>
                  </a:cubicBezTo>
                  <a:cubicBezTo>
                    <a:pt x="353882" y="93919"/>
                    <a:pt x="352285" y="98174"/>
                    <a:pt x="353349" y="106420"/>
                  </a:cubicBezTo>
                  <a:cubicBezTo>
                    <a:pt x="354679" y="114931"/>
                    <a:pt x="341380" y="105887"/>
                    <a:pt x="332337" y="106951"/>
                  </a:cubicBezTo>
                  <a:cubicBezTo>
                    <a:pt x="323295" y="108015"/>
                    <a:pt x="332337" y="118388"/>
                    <a:pt x="327550" y="118920"/>
                  </a:cubicBezTo>
                  <a:cubicBezTo>
                    <a:pt x="322762" y="119452"/>
                    <a:pt x="322762" y="127963"/>
                    <a:pt x="314783" y="127963"/>
                  </a:cubicBezTo>
                  <a:cubicBezTo>
                    <a:pt x="307070" y="127963"/>
                    <a:pt x="308134" y="145517"/>
                    <a:pt x="309464" y="154560"/>
                  </a:cubicBezTo>
                  <a:cubicBezTo>
                    <a:pt x="310528" y="163604"/>
                    <a:pt x="297495" y="150305"/>
                    <a:pt x="289516" y="152699"/>
                  </a:cubicBezTo>
                  <a:cubicBezTo>
                    <a:pt x="281536" y="155092"/>
                    <a:pt x="291378" y="163071"/>
                    <a:pt x="293771" y="173179"/>
                  </a:cubicBezTo>
                  <a:cubicBezTo>
                    <a:pt x="296165" y="183552"/>
                    <a:pt x="289516" y="182754"/>
                    <a:pt x="285260" y="187009"/>
                  </a:cubicBezTo>
                  <a:cubicBezTo>
                    <a:pt x="281005" y="191265"/>
                    <a:pt x="274355" y="175572"/>
                    <a:pt x="274355" y="166529"/>
                  </a:cubicBezTo>
                  <a:cubicBezTo>
                    <a:pt x="274355" y="157486"/>
                    <a:pt x="264248" y="165997"/>
                    <a:pt x="253344" y="177434"/>
                  </a:cubicBezTo>
                  <a:cubicBezTo>
                    <a:pt x="242439" y="188871"/>
                    <a:pt x="257067" y="206425"/>
                    <a:pt x="252014" y="209351"/>
                  </a:cubicBezTo>
                  <a:cubicBezTo>
                    <a:pt x="247226" y="212276"/>
                    <a:pt x="225417" y="232756"/>
                    <a:pt x="212916" y="247917"/>
                  </a:cubicBezTo>
                  <a:cubicBezTo>
                    <a:pt x="200149" y="263077"/>
                    <a:pt x="173020" y="254034"/>
                    <a:pt x="164775" y="261215"/>
                  </a:cubicBezTo>
                  <a:cubicBezTo>
                    <a:pt x="156264" y="268397"/>
                    <a:pt x="147220" y="263077"/>
                    <a:pt x="138976" y="269727"/>
                  </a:cubicBezTo>
                  <a:cubicBezTo>
                    <a:pt x="130465" y="276376"/>
                    <a:pt x="114772" y="289143"/>
                    <a:pt x="113176" y="281163"/>
                  </a:cubicBezTo>
                  <a:cubicBezTo>
                    <a:pt x="111314" y="273450"/>
                    <a:pt x="89771" y="279302"/>
                    <a:pt x="80727" y="289143"/>
                  </a:cubicBezTo>
                  <a:cubicBezTo>
                    <a:pt x="71684" y="298718"/>
                    <a:pt x="57322" y="307229"/>
                    <a:pt x="46949" y="307761"/>
                  </a:cubicBezTo>
                  <a:cubicBezTo>
                    <a:pt x="36576" y="308293"/>
                    <a:pt x="36576" y="323985"/>
                    <a:pt x="32587" y="327709"/>
                  </a:cubicBezTo>
                  <a:cubicBezTo>
                    <a:pt x="28331" y="331432"/>
                    <a:pt x="29661" y="314942"/>
                    <a:pt x="29661" y="310953"/>
                  </a:cubicBezTo>
                  <a:cubicBezTo>
                    <a:pt x="29661" y="306697"/>
                    <a:pt x="20086" y="318134"/>
                    <a:pt x="15830" y="330900"/>
                  </a:cubicBezTo>
                  <a:cubicBezTo>
                    <a:pt x="11574" y="343667"/>
                    <a:pt x="26203" y="348455"/>
                    <a:pt x="17160" y="361753"/>
                  </a:cubicBezTo>
                  <a:cubicBezTo>
                    <a:pt x="8117" y="375052"/>
                    <a:pt x="-394" y="388350"/>
                    <a:pt x="12372" y="405107"/>
                  </a:cubicBezTo>
                  <a:cubicBezTo>
                    <a:pt x="24873" y="421863"/>
                    <a:pt x="32320" y="432768"/>
                    <a:pt x="28065" y="441279"/>
                  </a:cubicBezTo>
                  <a:cubicBezTo>
                    <a:pt x="23809" y="449790"/>
                    <a:pt x="14767" y="424523"/>
                    <a:pt x="11841" y="427448"/>
                  </a:cubicBezTo>
                  <a:cubicBezTo>
                    <a:pt x="8915" y="430374"/>
                    <a:pt x="23278" y="441279"/>
                    <a:pt x="19554" y="446599"/>
                  </a:cubicBezTo>
                  <a:cubicBezTo>
                    <a:pt x="15830" y="451918"/>
                    <a:pt x="3063" y="426118"/>
                    <a:pt x="138" y="432236"/>
                  </a:cubicBezTo>
                  <a:cubicBezTo>
                    <a:pt x="-2256" y="437555"/>
                    <a:pt x="27267" y="478515"/>
                    <a:pt x="27799" y="493676"/>
                  </a:cubicBezTo>
                  <a:cubicBezTo>
                    <a:pt x="28331" y="508836"/>
                    <a:pt x="52003" y="523198"/>
                    <a:pt x="50673" y="545008"/>
                  </a:cubicBezTo>
                  <a:cubicBezTo>
                    <a:pt x="49343" y="566818"/>
                    <a:pt x="71153" y="601660"/>
                    <a:pt x="74876" y="606980"/>
                  </a:cubicBezTo>
                  <a:cubicBezTo>
                    <a:pt x="78334" y="612299"/>
                    <a:pt x="66365" y="626928"/>
                    <a:pt x="68758" y="643152"/>
                  </a:cubicBezTo>
                  <a:cubicBezTo>
                    <a:pt x="71153" y="659377"/>
                    <a:pt x="63439" y="665494"/>
                    <a:pt x="53066" y="665494"/>
                  </a:cubicBezTo>
                  <a:cubicBezTo>
                    <a:pt x="42694" y="665494"/>
                    <a:pt x="48811" y="682516"/>
                    <a:pt x="60247" y="683580"/>
                  </a:cubicBezTo>
                  <a:cubicBezTo>
                    <a:pt x="71684" y="684644"/>
                    <a:pt x="67429" y="692623"/>
                    <a:pt x="80195" y="701134"/>
                  </a:cubicBezTo>
                  <a:cubicBezTo>
                    <a:pt x="92962" y="709645"/>
                    <a:pt x="123017" y="706454"/>
                    <a:pt x="133124" y="706454"/>
                  </a:cubicBezTo>
                  <a:cubicBezTo>
                    <a:pt x="143231" y="706454"/>
                    <a:pt x="146423" y="690761"/>
                    <a:pt x="160253" y="690229"/>
                  </a:cubicBezTo>
                  <a:cubicBezTo>
                    <a:pt x="174084" y="689697"/>
                    <a:pt x="172754" y="685442"/>
                    <a:pt x="179403" y="676931"/>
                  </a:cubicBezTo>
                  <a:cubicBezTo>
                    <a:pt x="186053" y="668419"/>
                    <a:pt x="217437" y="670813"/>
                    <a:pt x="249354" y="672675"/>
                  </a:cubicBezTo>
                  <a:cubicBezTo>
                    <a:pt x="281271" y="674537"/>
                    <a:pt x="295101" y="664696"/>
                    <a:pt x="299889" y="651397"/>
                  </a:cubicBezTo>
                  <a:cubicBezTo>
                    <a:pt x="304144" y="640226"/>
                    <a:pt x="327018" y="639429"/>
                    <a:pt x="336061" y="630917"/>
                  </a:cubicBezTo>
                  <a:cubicBezTo>
                    <a:pt x="345104" y="622406"/>
                    <a:pt x="352817" y="621874"/>
                    <a:pt x="376489" y="622938"/>
                  </a:cubicBezTo>
                  <a:cubicBezTo>
                    <a:pt x="399894" y="624268"/>
                    <a:pt x="421705" y="611502"/>
                    <a:pt x="436599" y="605384"/>
                  </a:cubicBezTo>
                  <a:cubicBezTo>
                    <a:pt x="451759" y="599267"/>
                    <a:pt x="479420" y="601660"/>
                    <a:pt x="493783" y="598203"/>
                  </a:cubicBezTo>
                  <a:cubicBezTo>
                    <a:pt x="508146" y="594479"/>
                    <a:pt x="510539" y="616289"/>
                    <a:pt x="526764" y="614427"/>
                  </a:cubicBezTo>
                  <a:cubicBezTo>
                    <a:pt x="542988" y="612565"/>
                    <a:pt x="550169" y="619214"/>
                    <a:pt x="558680" y="618683"/>
                  </a:cubicBezTo>
                  <a:cubicBezTo>
                    <a:pt x="567191" y="618151"/>
                    <a:pt x="565861" y="624534"/>
                    <a:pt x="574372" y="626396"/>
                  </a:cubicBezTo>
                  <a:cubicBezTo>
                    <a:pt x="582883" y="628258"/>
                    <a:pt x="581554" y="635439"/>
                    <a:pt x="576234" y="643152"/>
                  </a:cubicBezTo>
                  <a:cubicBezTo>
                    <a:pt x="570915" y="650865"/>
                    <a:pt x="589001" y="650333"/>
                    <a:pt x="600438" y="666026"/>
                  </a:cubicBezTo>
                  <a:cubicBezTo>
                    <a:pt x="611875" y="681718"/>
                    <a:pt x="600970" y="684112"/>
                    <a:pt x="607087" y="696081"/>
                  </a:cubicBezTo>
                  <a:cubicBezTo>
                    <a:pt x="613205" y="708049"/>
                    <a:pt x="617460" y="705124"/>
                    <a:pt x="629429" y="688367"/>
                  </a:cubicBezTo>
                  <a:cubicBezTo>
                    <a:pt x="641397" y="671345"/>
                    <a:pt x="654696" y="682250"/>
                    <a:pt x="656558" y="667888"/>
                  </a:cubicBezTo>
                  <a:cubicBezTo>
                    <a:pt x="658420" y="653525"/>
                    <a:pt x="671186" y="636503"/>
                    <a:pt x="679432" y="643684"/>
                  </a:cubicBezTo>
                  <a:cubicBezTo>
                    <a:pt x="687943" y="650865"/>
                    <a:pt x="673314" y="654589"/>
                    <a:pt x="667995" y="682250"/>
                  </a:cubicBezTo>
                  <a:cubicBezTo>
                    <a:pt x="662675" y="709911"/>
                    <a:pt x="652834" y="695549"/>
                    <a:pt x="651238" y="703262"/>
                  </a:cubicBezTo>
                  <a:cubicBezTo>
                    <a:pt x="649377" y="711241"/>
                    <a:pt x="676506" y="715231"/>
                    <a:pt x="676506" y="700868"/>
                  </a:cubicBezTo>
                  <a:cubicBezTo>
                    <a:pt x="676506" y="686506"/>
                    <a:pt x="681293" y="679856"/>
                    <a:pt x="691667" y="693155"/>
                  </a:cubicBezTo>
                  <a:cubicBezTo>
                    <a:pt x="702039" y="706454"/>
                    <a:pt x="685549" y="717358"/>
                    <a:pt x="688209" y="723210"/>
                  </a:cubicBezTo>
                  <a:cubicBezTo>
                    <a:pt x="690602" y="729327"/>
                    <a:pt x="702039" y="721348"/>
                    <a:pt x="708157" y="721880"/>
                  </a:cubicBezTo>
                  <a:cubicBezTo>
                    <a:pt x="718796" y="722944"/>
                    <a:pt x="733424" y="746615"/>
                    <a:pt x="731030" y="759382"/>
                  </a:cubicBezTo>
                  <a:cubicBezTo>
                    <a:pt x="728637" y="771883"/>
                    <a:pt x="724913" y="784117"/>
                    <a:pt x="745393" y="794225"/>
                  </a:cubicBezTo>
                  <a:cubicBezTo>
                    <a:pt x="765873" y="804598"/>
                    <a:pt x="758160" y="806193"/>
                    <a:pt x="773054" y="806193"/>
                  </a:cubicBezTo>
                  <a:cubicBezTo>
                    <a:pt x="788214" y="806193"/>
                    <a:pt x="819333" y="818162"/>
                    <a:pt x="827844" y="825609"/>
                  </a:cubicBezTo>
                  <a:cubicBezTo>
                    <a:pt x="836355" y="832791"/>
                    <a:pt x="857899" y="820290"/>
                    <a:pt x="862155" y="805661"/>
                  </a:cubicBezTo>
                  <a:cubicBezTo>
                    <a:pt x="866410" y="791299"/>
                    <a:pt x="882103" y="805129"/>
                    <a:pt x="873592" y="809917"/>
                  </a:cubicBezTo>
                  <a:cubicBezTo>
                    <a:pt x="865081" y="814704"/>
                    <a:pt x="877847" y="826141"/>
                    <a:pt x="878379" y="818428"/>
                  </a:cubicBezTo>
                  <a:cubicBezTo>
                    <a:pt x="878911" y="810449"/>
                    <a:pt x="882634" y="804065"/>
                    <a:pt x="885560" y="813109"/>
                  </a:cubicBezTo>
                  <a:cubicBezTo>
                    <a:pt x="888486" y="822152"/>
                    <a:pt x="899391" y="822152"/>
                    <a:pt x="903647" y="829333"/>
                  </a:cubicBezTo>
                  <a:cubicBezTo>
                    <a:pt x="907902" y="836514"/>
                    <a:pt x="912689" y="841834"/>
                    <a:pt x="912689" y="835982"/>
                  </a:cubicBezTo>
                  <a:cubicBezTo>
                    <a:pt x="912689" y="829865"/>
                    <a:pt x="915084" y="824545"/>
                    <a:pt x="924658" y="820822"/>
                  </a:cubicBezTo>
                  <a:cubicBezTo>
                    <a:pt x="934233" y="817098"/>
                    <a:pt x="940351" y="810449"/>
                    <a:pt x="950457" y="802204"/>
                  </a:cubicBezTo>
                  <a:cubicBezTo>
                    <a:pt x="960831" y="793693"/>
                    <a:pt x="1002854" y="791831"/>
                    <a:pt x="1007110" y="791831"/>
                  </a:cubicBezTo>
                  <a:cubicBezTo>
                    <a:pt x="1011365" y="791831"/>
                    <a:pt x="1013759" y="755659"/>
                    <a:pt x="1016153" y="737040"/>
                  </a:cubicBezTo>
                  <a:cubicBezTo>
                    <a:pt x="1018547" y="718422"/>
                    <a:pt x="1034239" y="715231"/>
                    <a:pt x="1036633" y="695549"/>
                  </a:cubicBezTo>
                  <a:cubicBezTo>
                    <a:pt x="1039026" y="675601"/>
                    <a:pt x="1060039" y="638896"/>
                    <a:pt x="1065624" y="637035"/>
                  </a:cubicBezTo>
                  <a:cubicBezTo>
                    <a:pt x="1070943" y="635173"/>
                    <a:pt x="1081316" y="629853"/>
                    <a:pt x="1081848" y="618417"/>
                  </a:cubicBezTo>
                  <a:cubicBezTo>
                    <a:pt x="1082380" y="606980"/>
                    <a:pt x="1096210" y="594213"/>
                    <a:pt x="1096210" y="580383"/>
                  </a:cubicBezTo>
                  <a:cubicBezTo>
                    <a:pt x="1096210" y="566552"/>
                    <a:pt x="1104190" y="550328"/>
                    <a:pt x="1102860" y="546072"/>
                  </a:cubicBezTo>
                  <a:cubicBezTo>
                    <a:pt x="1101530" y="541817"/>
                    <a:pt x="1096742" y="528518"/>
                    <a:pt x="1105786" y="518943"/>
                  </a:cubicBezTo>
                  <a:cubicBezTo>
                    <a:pt x="1116425" y="510166"/>
                    <a:pt x="1103658" y="498729"/>
                    <a:pt x="1108445" y="495005"/>
                  </a:cubicBezTo>
                  <a:close/>
                  <a:moveTo>
                    <a:pt x="504688" y="23436"/>
                  </a:moveTo>
                  <a:cubicBezTo>
                    <a:pt x="503358" y="16255"/>
                    <a:pt x="460536" y="24500"/>
                    <a:pt x="469845" y="31947"/>
                  </a:cubicBezTo>
                  <a:cubicBezTo>
                    <a:pt x="475963" y="36469"/>
                    <a:pt x="506018" y="30617"/>
                    <a:pt x="504688" y="23436"/>
                  </a:cubicBezTo>
                  <a:close/>
                  <a:moveTo>
                    <a:pt x="640334" y="736775"/>
                  </a:moveTo>
                  <a:cubicBezTo>
                    <a:pt x="646983" y="742892"/>
                    <a:pt x="669325" y="741030"/>
                    <a:pt x="672782" y="732519"/>
                  </a:cubicBezTo>
                  <a:cubicBezTo>
                    <a:pt x="676506" y="724008"/>
                    <a:pt x="634483" y="731455"/>
                    <a:pt x="640334" y="736775"/>
                  </a:cubicBezTo>
                  <a:close/>
                  <a:moveTo>
                    <a:pt x="912689" y="904337"/>
                  </a:moveTo>
                  <a:cubicBezTo>
                    <a:pt x="896465" y="906199"/>
                    <a:pt x="871995" y="889443"/>
                    <a:pt x="866144" y="891039"/>
                  </a:cubicBezTo>
                  <a:cubicBezTo>
                    <a:pt x="859495" y="892900"/>
                    <a:pt x="887156" y="934392"/>
                    <a:pt x="878911" y="945297"/>
                  </a:cubicBezTo>
                  <a:cubicBezTo>
                    <a:pt x="870400" y="956202"/>
                    <a:pt x="903647" y="985725"/>
                    <a:pt x="915084" y="987321"/>
                  </a:cubicBezTo>
                  <a:cubicBezTo>
                    <a:pt x="926520" y="989183"/>
                    <a:pt x="922265" y="975884"/>
                    <a:pt x="930244" y="976416"/>
                  </a:cubicBezTo>
                  <a:cubicBezTo>
                    <a:pt x="937957" y="976948"/>
                    <a:pt x="935031" y="968702"/>
                    <a:pt x="936361" y="962585"/>
                  </a:cubicBezTo>
                  <a:cubicBezTo>
                    <a:pt x="937425" y="956468"/>
                    <a:pt x="945404" y="969235"/>
                    <a:pt x="952053" y="965511"/>
                  </a:cubicBezTo>
                  <a:cubicBezTo>
                    <a:pt x="958703" y="961787"/>
                    <a:pt x="950192" y="935988"/>
                    <a:pt x="960033" y="935988"/>
                  </a:cubicBezTo>
                  <a:cubicBezTo>
                    <a:pt x="969608" y="935988"/>
                    <a:pt x="961894" y="904603"/>
                    <a:pt x="958703" y="894496"/>
                  </a:cubicBezTo>
                  <a:cubicBezTo>
                    <a:pt x="955511" y="884389"/>
                    <a:pt x="928914" y="902475"/>
                    <a:pt x="912689" y="90433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77" name="Freeform: Shape 376">
              <a:extLst>
                <a:ext uri="{FF2B5EF4-FFF2-40B4-BE49-F238E27FC236}">
                  <a16:creationId xmlns:a16="http://schemas.microsoft.com/office/drawing/2014/main" id="{4D3B8895-ACAD-4ABB-9493-C6240C773908}"/>
                </a:ext>
              </a:extLst>
            </p:cNvPr>
            <p:cNvSpPr/>
            <p:nvPr/>
          </p:nvSpPr>
          <p:spPr>
            <a:xfrm>
              <a:off x="9717357" y="5972044"/>
              <a:ext cx="283396" cy="333574"/>
            </a:xfrm>
            <a:custGeom>
              <a:avLst/>
              <a:gdLst>
                <a:gd name="connsiteX0" fmla="*/ 203719 w 328846"/>
                <a:gd name="connsiteY0" fmla="*/ 195490 h 387072"/>
                <a:gd name="connsiteX1" fmla="*/ 181909 w 328846"/>
                <a:gd name="connsiteY1" fmla="*/ 202139 h 387072"/>
                <a:gd name="connsiteX2" fmla="*/ 155312 w 328846"/>
                <a:gd name="connsiteY2" fmla="*/ 191234 h 387072"/>
                <a:gd name="connsiteX3" fmla="*/ 141482 w 328846"/>
                <a:gd name="connsiteY3" fmla="*/ 214640 h 387072"/>
                <a:gd name="connsiteX4" fmla="*/ 119140 w 328846"/>
                <a:gd name="connsiteY4" fmla="*/ 252674 h 387072"/>
                <a:gd name="connsiteX5" fmla="*/ 44402 w 328846"/>
                <a:gd name="connsiteY5" fmla="*/ 302145 h 387072"/>
                <a:gd name="connsiteX6" fmla="*/ 10091 w 328846"/>
                <a:gd name="connsiteY6" fmla="*/ 334593 h 387072"/>
                <a:gd name="connsiteX7" fmla="*/ 2910 w 328846"/>
                <a:gd name="connsiteY7" fmla="*/ 364116 h 387072"/>
                <a:gd name="connsiteX8" fmla="*/ 27645 w 328846"/>
                <a:gd name="connsiteY8" fmla="*/ 375021 h 387072"/>
                <a:gd name="connsiteX9" fmla="*/ 47061 w 328846"/>
                <a:gd name="connsiteY9" fmla="*/ 383001 h 387072"/>
                <a:gd name="connsiteX10" fmla="*/ 97064 w 328846"/>
                <a:gd name="connsiteY10" fmla="*/ 371564 h 387072"/>
                <a:gd name="connsiteX11" fmla="*/ 115150 w 328846"/>
                <a:gd name="connsiteY11" fmla="*/ 340179 h 387072"/>
                <a:gd name="connsiteX12" fmla="*/ 128980 w 328846"/>
                <a:gd name="connsiteY12" fmla="*/ 311986 h 387072"/>
                <a:gd name="connsiteX13" fmla="*/ 159035 w 328846"/>
                <a:gd name="connsiteY13" fmla="*/ 293368 h 387072"/>
                <a:gd name="connsiteX14" fmla="*/ 168079 w 328846"/>
                <a:gd name="connsiteY14" fmla="*/ 279005 h 387072"/>
                <a:gd name="connsiteX15" fmla="*/ 186164 w 328846"/>
                <a:gd name="connsiteY15" fmla="*/ 253738 h 387072"/>
                <a:gd name="connsiteX16" fmla="*/ 207177 w 328846"/>
                <a:gd name="connsiteY16" fmla="*/ 218098 h 387072"/>
                <a:gd name="connsiteX17" fmla="*/ 203719 w 328846"/>
                <a:gd name="connsiteY17" fmla="*/ 195490 h 387072"/>
                <a:gd name="connsiteX18" fmla="*/ 301862 w 328846"/>
                <a:gd name="connsiteY18" fmla="*/ 98676 h 387072"/>
                <a:gd name="connsiteX19" fmla="*/ 275265 w 328846"/>
                <a:gd name="connsiteY19" fmla="*/ 96282 h 387072"/>
                <a:gd name="connsiteX20" fmla="*/ 259041 w 328846"/>
                <a:gd name="connsiteY20" fmla="*/ 80058 h 387072"/>
                <a:gd name="connsiteX21" fmla="*/ 247073 w 328846"/>
                <a:gd name="connsiteY21" fmla="*/ 58248 h 387072"/>
                <a:gd name="connsiteX22" fmla="*/ 246541 w 328846"/>
                <a:gd name="connsiteY22" fmla="*/ 73408 h 387072"/>
                <a:gd name="connsiteX23" fmla="*/ 235636 w 328846"/>
                <a:gd name="connsiteY23" fmla="*/ 68089 h 387072"/>
                <a:gd name="connsiteX24" fmla="*/ 225263 w 328846"/>
                <a:gd name="connsiteY24" fmla="*/ 49471 h 387072"/>
                <a:gd name="connsiteX25" fmla="*/ 214890 w 328846"/>
                <a:gd name="connsiteY25" fmla="*/ 24735 h 387072"/>
                <a:gd name="connsiteX26" fmla="*/ 181111 w 328846"/>
                <a:gd name="connsiteY26" fmla="*/ 0 h 387072"/>
                <a:gd name="connsiteX27" fmla="*/ 189622 w 328846"/>
                <a:gd name="connsiteY27" fmla="*/ 28991 h 387072"/>
                <a:gd name="connsiteX28" fmla="*/ 208240 w 328846"/>
                <a:gd name="connsiteY28" fmla="*/ 48141 h 387072"/>
                <a:gd name="connsiteX29" fmla="*/ 224465 w 328846"/>
                <a:gd name="connsiteY29" fmla="*/ 69951 h 387072"/>
                <a:gd name="connsiteX30" fmla="*/ 220209 w 328846"/>
                <a:gd name="connsiteY30" fmla="*/ 110379 h 387072"/>
                <a:gd name="connsiteX31" fmla="*/ 197868 w 328846"/>
                <a:gd name="connsiteY31" fmla="*/ 135114 h 387072"/>
                <a:gd name="connsiteX32" fmla="*/ 234039 w 328846"/>
                <a:gd name="connsiteY32" fmla="*/ 167563 h 387072"/>
                <a:gd name="connsiteX33" fmla="*/ 226327 w 328846"/>
                <a:gd name="connsiteY33" fmla="*/ 210916 h 387072"/>
                <a:gd name="connsiteX34" fmla="*/ 251062 w 328846"/>
                <a:gd name="connsiteY34" fmla="*/ 214374 h 387072"/>
                <a:gd name="connsiteX35" fmla="*/ 281117 w 328846"/>
                <a:gd name="connsiteY35" fmla="*/ 172350 h 387072"/>
                <a:gd name="connsiteX36" fmla="*/ 289628 w 328846"/>
                <a:gd name="connsiteY36" fmla="*/ 143891 h 387072"/>
                <a:gd name="connsiteX37" fmla="*/ 307714 w 328846"/>
                <a:gd name="connsiteY37" fmla="*/ 137774 h 387072"/>
                <a:gd name="connsiteX38" fmla="*/ 319151 w 328846"/>
                <a:gd name="connsiteY38" fmla="*/ 121549 h 387072"/>
                <a:gd name="connsiteX39" fmla="*/ 328194 w 328846"/>
                <a:gd name="connsiteY39" fmla="*/ 97346 h 387072"/>
                <a:gd name="connsiteX40" fmla="*/ 301862 w 328846"/>
                <a:gd name="connsiteY40" fmla="*/ 98676 h 38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8846" h="387072">
                  <a:moveTo>
                    <a:pt x="203719" y="195490"/>
                  </a:moveTo>
                  <a:cubicBezTo>
                    <a:pt x="195208" y="189638"/>
                    <a:pt x="190952" y="197883"/>
                    <a:pt x="181909" y="202139"/>
                  </a:cubicBezTo>
                  <a:cubicBezTo>
                    <a:pt x="172866" y="206395"/>
                    <a:pt x="166749" y="182191"/>
                    <a:pt x="155312" y="191234"/>
                  </a:cubicBezTo>
                  <a:cubicBezTo>
                    <a:pt x="143875" y="200277"/>
                    <a:pt x="153982" y="204001"/>
                    <a:pt x="141482" y="214640"/>
                  </a:cubicBezTo>
                  <a:cubicBezTo>
                    <a:pt x="128980" y="225545"/>
                    <a:pt x="134300" y="229002"/>
                    <a:pt x="119140" y="252674"/>
                  </a:cubicBezTo>
                  <a:cubicBezTo>
                    <a:pt x="103979" y="276079"/>
                    <a:pt x="52381" y="289378"/>
                    <a:pt x="44402" y="302145"/>
                  </a:cubicBezTo>
                  <a:cubicBezTo>
                    <a:pt x="36688" y="314645"/>
                    <a:pt x="10623" y="325018"/>
                    <a:pt x="10091" y="334593"/>
                  </a:cubicBezTo>
                  <a:cubicBezTo>
                    <a:pt x="9559" y="344168"/>
                    <a:pt x="-6399" y="351084"/>
                    <a:pt x="2910" y="364116"/>
                  </a:cubicBezTo>
                  <a:cubicBezTo>
                    <a:pt x="10091" y="374489"/>
                    <a:pt x="19666" y="367042"/>
                    <a:pt x="27645" y="375021"/>
                  </a:cubicBezTo>
                  <a:cubicBezTo>
                    <a:pt x="35358" y="383001"/>
                    <a:pt x="43337" y="376351"/>
                    <a:pt x="47061" y="383001"/>
                  </a:cubicBezTo>
                  <a:cubicBezTo>
                    <a:pt x="50518" y="389650"/>
                    <a:pt x="77116" y="389650"/>
                    <a:pt x="97064" y="371564"/>
                  </a:cubicBezTo>
                  <a:cubicBezTo>
                    <a:pt x="117012" y="353477"/>
                    <a:pt x="107437" y="344966"/>
                    <a:pt x="115150" y="340179"/>
                  </a:cubicBezTo>
                  <a:cubicBezTo>
                    <a:pt x="122864" y="335391"/>
                    <a:pt x="124193" y="321029"/>
                    <a:pt x="128980" y="311986"/>
                  </a:cubicBezTo>
                  <a:cubicBezTo>
                    <a:pt x="133768" y="302943"/>
                    <a:pt x="137492" y="293368"/>
                    <a:pt x="159035" y="293368"/>
                  </a:cubicBezTo>
                  <a:cubicBezTo>
                    <a:pt x="180845" y="293368"/>
                    <a:pt x="169409" y="289112"/>
                    <a:pt x="168079" y="279005"/>
                  </a:cubicBezTo>
                  <a:cubicBezTo>
                    <a:pt x="166749" y="268898"/>
                    <a:pt x="186164" y="267036"/>
                    <a:pt x="186164" y="253738"/>
                  </a:cubicBezTo>
                  <a:cubicBezTo>
                    <a:pt x="186164" y="240439"/>
                    <a:pt x="212762" y="228470"/>
                    <a:pt x="207177" y="218098"/>
                  </a:cubicBezTo>
                  <a:cubicBezTo>
                    <a:pt x="201857" y="207725"/>
                    <a:pt x="212230" y="201607"/>
                    <a:pt x="203719" y="195490"/>
                  </a:cubicBezTo>
                  <a:close/>
                  <a:moveTo>
                    <a:pt x="301862" y="98676"/>
                  </a:moveTo>
                  <a:cubicBezTo>
                    <a:pt x="296543" y="107719"/>
                    <a:pt x="285639" y="96282"/>
                    <a:pt x="275265" y="96282"/>
                  </a:cubicBezTo>
                  <a:cubicBezTo>
                    <a:pt x="264893" y="96282"/>
                    <a:pt x="259041" y="89101"/>
                    <a:pt x="259041" y="80058"/>
                  </a:cubicBezTo>
                  <a:cubicBezTo>
                    <a:pt x="259041" y="71015"/>
                    <a:pt x="256647" y="57716"/>
                    <a:pt x="247073" y="58248"/>
                  </a:cubicBezTo>
                  <a:cubicBezTo>
                    <a:pt x="237497" y="58780"/>
                    <a:pt x="249998" y="68621"/>
                    <a:pt x="246541" y="73408"/>
                  </a:cubicBezTo>
                  <a:cubicBezTo>
                    <a:pt x="242817" y="78196"/>
                    <a:pt x="240423" y="68089"/>
                    <a:pt x="235636" y="68089"/>
                  </a:cubicBezTo>
                  <a:cubicBezTo>
                    <a:pt x="230848" y="68089"/>
                    <a:pt x="225263" y="61440"/>
                    <a:pt x="225263" y="49471"/>
                  </a:cubicBezTo>
                  <a:cubicBezTo>
                    <a:pt x="225263" y="37502"/>
                    <a:pt x="214890" y="38566"/>
                    <a:pt x="214890" y="24735"/>
                  </a:cubicBezTo>
                  <a:cubicBezTo>
                    <a:pt x="214890" y="10905"/>
                    <a:pt x="193080" y="0"/>
                    <a:pt x="181111" y="0"/>
                  </a:cubicBezTo>
                  <a:cubicBezTo>
                    <a:pt x="169142" y="0"/>
                    <a:pt x="183505" y="21810"/>
                    <a:pt x="189622" y="28991"/>
                  </a:cubicBezTo>
                  <a:cubicBezTo>
                    <a:pt x="195740" y="36172"/>
                    <a:pt x="209038" y="42822"/>
                    <a:pt x="208240" y="48141"/>
                  </a:cubicBezTo>
                  <a:cubicBezTo>
                    <a:pt x="207708" y="53726"/>
                    <a:pt x="217284" y="67557"/>
                    <a:pt x="224465" y="69951"/>
                  </a:cubicBezTo>
                  <a:cubicBezTo>
                    <a:pt x="231646" y="72344"/>
                    <a:pt x="220209" y="93356"/>
                    <a:pt x="220209" y="110379"/>
                  </a:cubicBezTo>
                  <a:cubicBezTo>
                    <a:pt x="220209" y="127135"/>
                    <a:pt x="206910" y="124209"/>
                    <a:pt x="197868" y="135114"/>
                  </a:cubicBezTo>
                  <a:cubicBezTo>
                    <a:pt x="188824" y="145753"/>
                    <a:pt x="220741" y="156658"/>
                    <a:pt x="234039" y="167563"/>
                  </a:cubicBezTo>
                  <a:cubicBezTo>
                    <a:pt x="247338" y="178468"/>
                    <a:pt x="222603" y="205065"/>
                    <a:pt x="226327" y="210916"/>
                  </a:cubicBezTo>
                  <a:cubicBezTo>
                    <a:pt x="228188" y="213842"/>
                    <a:pt x="237232" y="218098"/>
                    <a:pt x="251062" y="214374"/>
                  </a:cubicBezTo>
                  <a:cubicBezTo>
                    <a:pt x="264893" y="210916"/>
                    <a:pt x="271542" y="180595"/>
                    <a:pt x="281117" y="172350"/>
                  </a:cubicBezTo>
                  <a:cubicBezTo>
                    <a:pt x="290692" y="163839"/>
                    <a:pt x="284841" y="150540"/>
                    <a:pt x="289628" y="143891"/>
                  </a:cubicBezTo>
                  <a:cubicBezTo>
                    <a:pt x="294416" y="137242"/>
                    <a:pt x="301065" y="137774"/>
                    <a:pt x="307714" y="137774"/>
                  </a:cubicBezTo>
                  <a:cubicBezTo>
                    <a:pt x="314364" y="137774"/>
                    <a:pt x="310640" y="121549"/>
                    <a:pt x="319151" y="121549"/>
                  </a:cubicBezTo>
                  <a:cubicBezTo>
                    <a:pt x="327662" y="121549"/>
                    <a:pt x="323407" y="110112"/>
                    <a:pt x="328194" y="97346"/>
                  </a:cubicBezTo>
                  <a:cubicBezTo>
                    <a:pt x="333247" y="84579"/>
                    <a:pt x="307448" y="89367"/>
                    <a:pt x="301862" y="9867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78" name="Freeform: Shape 377">
              <a:extLst>
                <a:ext uri="{FF2B5EF4-FFF2-40B4-BE49-F238E27FC236}">
                  <a16:creationId xmlns:a16="http://schemas.microsoft.com/office/drawing/2014/main" id="{C50DC284-1F90-4CB9-AC05-40F30AB27EBE}"/>
                </a:ext>
              </a:extLst>
            </p:cNvPr>
            <p:cNvSpPr/>
            <p:nvPr/>
          </p:nvSpPr>
          <p:spPr>
            <a:xfrm>
              <a:off x="7065345" y="4035740"/>
              <a:ext cx="330995" cy="206422"/>
            </a:xfrm>
            <a:custGeom>
              <a:avLst/>
              <a:gdLst>
                <a:gd name="connsiteX0" fmla="*/ 382750 w 384079"/>
                <a:gd name="connsiteY0" fmla="*/ 152307 h 239527"/>
                <a:gd name="connsiteX1" fmla="*/ 358546 w 384079"/>
                <a:gd name="connsiteY1" fmla="*/ 144328 h 239527"/>
                <a:gd name="connsiteX2" fmla="*/ 330354 w 384079"/>
                <a:gd name="connsiteY2" fmla="*/ 125976 h 239527"/>
                <a:gd name="connsiteX3" fmla="*/ 298969 w 384079"/>
                <a:gd name="connsiteY3" fmla="*/ 107624 h 239527"/>
                <a:gd name="connsiteX4" fmla="*/ 271573 w 384079"/>
                <a:gd name="connsiteY4" fmla="*/ 87410 h 239527"/>
                <a:gd name="connsiteX5" fmla="*/ 259605 w 384079"/>
                <a:gd name="connsiteY5" fmla="*/ 64802 h 239527"/>
                <a:gd name="connsiteX6" fmla="*/ 248434 w 384079"/>
                <a:gd name="connsiteY6" fmla="*/ 47248 h 239527"/>
                <a:gd name="connsiteX7" fmla="*/ 208272 w 384079"/>
                <a:gd name="connsiteY7" fmla="*/ 42461 h 239527"/>
                <a:gd name="connsiteX8" fmla="*/ 198697 w 384079"/>
                <a:gd name="connsiteY8" fmla="*/ 13470 h 239527"/>
                <a:gd name="connsiteX9" fmla="*/ 177685 w 384079"/>
                <a:gd name="connsiteY9" fmla="*/ 6288 h 239527"/>
                <a:gd name="connsiteX10" fmla="*/ 158269 w 384079"/>
                <a:gd name="connsiteY10" fmla="*/ 1501 h 239527"/>
                <a:gd name="connsiteX11" fmla="*/ 147098 w 384079"/>
                <a:gd name="connsiteY11" fmla="*/ 7086 h 239527"/>
                <a:gd name="connsiteX12" fmla="*/ 137523 w 384079"/>
                <a:gd name="connsiteY12" fmla="*/ 17459 h 239527"/>
                <a:gd name="connsiteX13" fmla="*/ 118107 w 384079"/>
                <a:gd name="connsiteY13" fmla="*/ 31822 h 239527"/>
                <a:gd name="connsiteX14" fmla="*/ 108532 w 384079"/>
                <a:gd name="connsiteY14" fmla="*/ 44588 h 239527"/>
                <a:gd name="connsiteX15" fmla="*/ 89382 w 384079"/>
                <a:gd name="connsiteY15" fmla="*/ 40067 h 239527"/>
                <a:gd name="connsiteX16" fmla="*/ 70498 w 384079"/>
                <a:gd name="connsiteY16" fmla="*/ 35545 h 239527"/>
                <a:gd name="connsiteX17" fmla="*/ 37251 w 384079"/>
                <a:gd name="connsiteY17" fmla="*/ 9746 h 239527"/>
                <a:gd name="connsiteX18" fmla="*/ 9059 w 384079"/>
                <a:gd name="connsiteY18" fmla="*/ 24640 h 239527"/>
                <a:gd name="connsiteX19" fmla="*/ 21825 w 384079"/>
                <a:gd name="connsiteY19" fmla="*/ 19853 h 239527"/>
                <a:gd name="connsiteX20" fmla="*/ 42837 w 384079"/>
                <a:gd name="connsiteY20" fmla="*/ 44854 h 239527"/>
                <a:gd name="connsiteX21" fmla="*/ 55604 w 384079"/>
                <a:gd name="connsiteY21" fmla="*/ 60813 h 239527"/>
                <a:gd name="connsiteX22" fmla="*/ 28209 w 384079"/>
                <a:gd name="connsiteY22" fmla="*/ 66398 h 239527"/>
                <a:gd name="connsiteX23" fmla="*/ 3207 w 384079"/>
                <a:gd name="connsiteY23" fmla="*/ 66398 h 239527"/>
                <a:gd name="connsiteX24" fmla="*/ 8792 w 384079"/>
                <a:gd name="connsiteY24" fmla="*/ 88740 h 239527"/>
                <a:gd name="connsiteX25" fmla="*/ 10388 w 384079"/>
                <a:gd name="connsiteY25" fmla="*/ 105762 h 239527"/>
                <a:gd name="connsiteX26" fmla="*/ 25549 w 384079"/>
                <a:gd name="connsiteY26" fmla="*/ 112145 h 239527"/>
                <a:gd name="connsiteX27" fmla="*/ 31134 w 384079"/>
                <a:gd name="connsiteY27" fmla="*/ 133689 h 239527"/>
                <a:gd name="connsiteX28" fmla="*/ 31134 w 384079"/>
                <a:gd name="connsiteY28" fmla="*/ 170127 h 239527"/>
                <a:gd name="connsiteX29" fmla="*/ 53476 w 384079"/>
                <a:gd name="connsiteY29" fmla="*/ 165872 h 239527"/>
                <a:gd name="connsiteX30" fmla="*/ 77680 w 384079"/>
                <a:gd name="connsiteY30" fmla="*/ 149116 h 239527"/>
                <a:gd name="connsiteX31" fmla="*/ 97095 w 384079"/>
                <a:gd name="connsiteY31" fmla="*/ 146722 h 239527"/>
                <a:gd name="connsiteX32" fmla="*/ 128480 w 384079"/>
                <a:gd name="connsiteY32" fmla="*/ 147520 h 239527"/>
                <a:gd name="connsiteX33" fmla="*/ 148428 w 384079"/>
                <a:gd name="connsiteY33" fmla="*/ 156297 h 239527"/>
                <a:gd name="connsiteX34" fmla="*/ 161195 w 384079"/>
                <a:gd name="connsiteY34" fmla="*/ 162680 h 239527"/>
                <a:gd name="connsiteX35" fmla="*/ 184334 w 384079"/>
                <a:gd name="connsiteY35" fmla="*/ 169862 h 239527"/>
                <a:gd name="connsiteX36" fmla="*/ 196303 w 384079"/>
                <a:gd name="connsiteY36" fmla="*/ 179437 h 239527"/>
                <a:gd name="connsiteX37" fmla="*/ 214655 w 384079"/>
                <a:gd name="connsiteY37" fmla="*/ 194597 h 239527"/>
                <a:gd name="connsiteX38" fmla="*/ 233805 w 384079"/>
                <a:gd name="connsiteY38" fmla="*/ 197789 h 239527"/>
                <a:gd name="connsiteX39" fmla="*/ 238593 w 384079"/>
                <a:gd name="connsiteY39" fmla="*/ 231035 h 239527"/>
                <a:gd name="connsiteX40" fmla="*/ 244444 w 384079"/>
                <a:gd name="connsiteY40" fmla="*/ 230503 h 239527"/>
                <a:gd name="connsiteX41" fmla="*/ 263860 w 384079"/>
                <a:gd name="connsiteY41" fmla="*/ 235823 h 239527"/>
                <a:gd name="connsiteX42" fmla="*/ 287532 w 384079"/>
                <a:gd name="connsiteY42" fmla="*/ 227312 h 239527"/>
                <a:gd name="connsiteX43" fmla="*/ 326098 w 384079"/>
                <a:gd name="connsiteY43" fmla="*/ 204704 h 239527"/>
                <a:gd name="connsiteX44" fmla="*/ 342322 w 384079"/>
                <a:gd name="connsiteY44" fmla="*/ 177841 h 239527"/>
                <a:gd name="connsiteX45" fmla="*/ 363866 w 384079"/>
                <a:gd name="connsiteY45" fmla="*/ 165074 h 239527"/>
                <a:gd name="connsiteX46" fmla="*/ 384080 w 384079"/>
                <a:gd name="connsiteY46" fmla="*/ 169862 h 239527"/>
                <a:gd name="connsiteX47" fmla="*/ 382750 w 384079"/>
                <a:gd name="connsiteY47" fmla="*/ 152307 h 23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4079" h="239527">
                  <a:moveTo>
                    <a:pt x="382750" y="152307"/>
                  </a:moveTo>
                  <a:cubicBezTo>
                    <a:pt x="382750" y="152307"/>
                    <a:pt x="365196" y="143530"/>
                    <a:pt x="358546" y="144328"/>
                  </a:cubicBezTo>
                  <a:cubicBezTo>
                    <a:pt x="352163" y="145126"/>
                    <a:pt x="341790" y="129966"/>
                    <a:pt x="330354" y="125976"/>
                  </a:cubicBezTo>
                  <a:cubicBezTo>
                    <a:pt x="319182" y="121986"/>
                    <a:pt x="303756" y="114805"/>
                    <a:pt x="298969" y="107624"/>
                  </a:cubicBezTo>
                  <a:cubicBezTo>
                    <a:pt x="294181" y="100443"/>
                    <a:pt x="273967" y="93261"/>
                    <a:pt x="271573" y="87410"/>
                  </a:cubicBezTo>
                  <a:cubicBezTo>
                    <a:pt x="269180" y="81825"/>
                    <a:pt x="265190" y="72250"/>
                    <a:pt x="259605" y="64802"/>
                  </a:cubicBezTo>
                  <a:cubicBezTo>
                    <a:pt x="254019" y="57621"/>
                    <a:pt x="254019" y="48046"/>
                    <a:pt x="248434" y="47248"/>
                  </a:cubicBezTo>
                  <a:cubicBezTo>
                    <a:pt x="242848" y="46450"/>
                    <a:pt x="208272" y="47248"/>
                    <a:pt x="208272" y="42461"/>
                  </a:cubicBezTo>
                  <a:cubicBezTo>
                    <a:pt x="208272" y="37673"/>
                    <a:pt x="205878" y="15065"/>
                    <a:pt x="198697" y="13470"/>
                  </a:cubicBezTo>
                  <a:cubicBezTo>
                    <a:pt x="191515" y="11874"/>
                    <a:pt x="181941" y="10278"/>
                    <a:pt x="177685" y="6288"/>
                  </a:cubicBezTo>
                  <a:cubicBezTo>
                    <a:pt x="173695" y="2299"/>
                    <a:pt x="160663" y="-2489"/>
                    <a:pt x="158269" y="1501"/>
                  </a:cubicBezTo>
                  <a:cubicBezTo>
                    <a:pt x="155875" y="5490"/>
                    <a:pt x="149492" y="7086"/>
                    <a:pt x="147098" y="7086"/>
                  </a:cubicBezTo>
                  <a:cubicBezTo>
                    <a:pt x="144705" y="7086"/>
                    <a:pt x="145503" y="18257"/>
                    <a:pt x="137523" y="17459"/>
                  </a:cubicBezTo>
                  <a:cubicBezTo>
                    <a:pt x="129544" y="16661"/>
                    <a:pt x="118107" y="26236"/>
                    <a:pt x="118107" y="31822"/>
                  </a:cubicBezTo>
                  <a:cubicBezTo>
                    <a:pt x="118107" y="37407"/>
                    <a:pt x="118905" y="45386"/>
                    <a:pt x="108532" y="44588"/>
                  </a:cubicBezTo>
                  <a:cubicBezTo>
                    <a:pt x="103213" y="44056"/>
                    <a:pt x="95765" y="43259"/>
                    <a:pt x="89382" y="40067"/>
                  </a:cubicBezTo>
                  <a:cubicBezTo>
                    <a:pt x="87786" y="41397"/>
                    <a:pt x="79275" y="47248"/>
                    <a:pt x="70498" y="35545"/>
                  </a:cubicBezTo>
                  <a:cubicBezTo>
                    <a:pt x="60923" y="22779"/>
                    <a:pt x="45763" y="9746"/>
                    <a:pt x="37251" y="9746"/>
                  </a:cubicBezTo>
                  <a:cubicBezTo>
                    <a:pt x="29538" y="9746"/>
                    <a:pt x="2941" y="9746"/>
                    <a:pt x="9059" y="24640"/>
                  </a:cubicBezTo>
                  <a:cubicBezTo>
                    <a:pt x="10920" y="21449"/>
                    <a:pt x="14644" y="19055"/>
                    <a:pt x="21825" y="19853"/>
                  </a:cubicBezTo>
                  <a:cubicBezTo>
                    <a:pt x="40975" y="21449"/>
                    <a:pt x="32198" y="44056"/>
                    <a:pt x="42837" y="44854"/>
                  </a:cubicBezTo>
                  <a:cubicBezTo>
                    <a:pt x="53210" y="45652"/>
                    <a:pt x="65445" y="61611"/>
                    <a:pt x="55604" y="60813"/>
                  </a:cubicBezTo>
                  <a:cubicBezTo>
                    <a:pt x="46029" y="60015"/>
                    <a:pt x="37784" y="69590"/>
                    <a:pt x="28209" y="66398"/>
                  </a:cubicBezTo>
                  <a:cubicBezTo>
                    <a:pt x="18633" y="63206"/>
                    <a:pt x="6399" y="55227"/>
                    <a:pt x="3207" y="66398"/>
                  </a:cubicBezTo>
                  <a:cubicBezTo>
                    <a:pt x="15" y="77569"/>
                    <a:pt x="-3974" y="89804"/>
                    <a:pt x="8792" y="88740"/>
                  </a:cubicBezTo>
                  <a:cubicBezTo>
                    <a:pt x="21559" y="87942"/>
                    <a:pt x="19166" y="96719"/>
                    <a:pt x="10388" y="105762"/>
                  </a:cubicBezTo>
                  <a:cubicBezTo>
                    <a:pt x="1611" y="114539"/>
                    <a:pt x="23953" y="104166"/>
                    <a:pt x="25549" y="112145"/>
                  </a:cubicBezTo>
                  <a:cubicBezTo>
                    <a:pt x="27145" y="120125"/>
                    <a:pt x="34326" y="120923"/>
                    <a:pt x="31134" y="133689"/>
                  </a:cubicBezTo>
                  <a:cubicBezTo>
                    <a:pt x="29007" y="141934"/>
                    <a:pt x="30602" y="158159"/>
                    <a:pt x="31134" y="170127"/>
                  </a:cubicBezTo>
                  <a:cubicBezTo>
                    <a:pt x="39645" y="170127"/>
                    <a:pt x="51082" y="169330"/>
                    <a:pt x="53476" y="165872"/>
                  </a:cubicBezTo>
                  <a:cubicBezTo>
                    <a:pt x="57465" y="160286"/>
                    <a:pt x="70232" y="149116"/>
                    <a:pt x="77680" y="149116"/>
                  </a:cubicBezTo>
                  <a:cubicBezTo>
                    <a:pt x="84861" y="149116"/>
                    <a:pt x="92840" y="152307"/>
                    <a:pt x="97095" y="146722"/>
                  </a:cubicBezTo>
                  <a:cubicBezTo>
                    <a:pt x="101085" y="141136"/>
                    <a:pt x="124490" y="142732"/>
                    <a:pt x="128480" y="147520"/>
                  </a:cubicBezTo>
                  <a:cubicBezTo>
                    <a:pt x="132470" y="152307"/>
                    <a:pt x="145236" y="156297"/>
                    <a:pt x="148428" y="156297"/>
                  </a:cubicBezTo>
                  <a:cubicBezTo>
                    <a:pt x="151619" y="156297"/>
                    <a:pt x="153216" y="163478"/>
                    <a:pt x="161195" y="162680"/>
                  </a:cubicBezTo>
                  <a:cubicBezTo>
                    <a:pt x="169174" y="161882"/>
                    <a:pt x="184334" y="165074"/>
                    <a:pt x="184334" y="169862"/>
                  </a:cubicBezTo>
                  <a:cubicBezTo>
                    <a:pt x="184334" y="174649"/>
                    <a:pt x="189920" y="179437"/>
                    <a:pt x="196303" y="179437"/>
                  </a:cubicBezTo>
                  <a:cubicBezTo>
                    <a:pt x="202687" y="179437"/>
                    <a:pt x="208272" y="195395"/>
                    <a:pt x="214655" y="194597"/>
                  </a:cubicBezTo>
                  <a:cubicBezTo>
                    <a:pt x="221039" y="193799"/>
                    <a:pt x="233805" y="193799"/>
                    <a:pt x="233805" y="197789"/>
                  </a:cubicBezTo>
                  <a:cubicBezTo>
                    <a:pt x="233805" y="201246"/>
                    <a:pt x="234869" y="220130"/>
                    <a:pt x="238593" y="231035"/>
                  </a:cubicBezTo>
                  <a:cubicBezTo>
                    <a:pt x="240720" y="229971"/>
                    <a:pt x="243114" y="229705"/>
                    <a:pt x="244444" y="230503"/>
                  </a:cubicBezTo>
                  <a:cubicBezTo>
                    <a:pt x="247636" y="232631"/>
                    <a:pt x="261732" y="228376"/>
                    <a:pt x="263860" y="235823"/>
                  </a:cubicBezTo>
                  <a:cubicBezTo>
                    <a:pt x="265988" y="243270"/>
                    <a:pt x="288595" y="239014"/>
                    <a:pt x="287532" y="227312"/>
                  </a:cubicBezTo>
                  <a:cubicBezTo>
                    <a:pt x="286468" y="215609"/>
                    <a:pt x="322906" y="215609"/>
                    <a:pt x="326098" y="204704"/>
                  </a:cubicBezTo>
                  <a:cubicBezTo>
                    <a:pt x="329289" y="194065"/>
                    <a:pt x="333545" y="174649"/>
                    <a:pt x="342322" y="177841"/>
                  </a:cubicBezTo>
                  <a:cubicBezTo>
                    <a:pt x="350833" y="181032"/>
                    <a:pt x="356153" y="164010"/>
                    <a:pt x="363866" y="165074"/>
                  </a:cubicBezTo>
                  <a:cubicBezTo>
                    <a:pt x="370781" y="166138"/>
                    <a:pt x="375834" y="171457"/>
                    <a:pt x="384080" y="169862"/>
                  </a:cubicBezTo>
                  <a:lnTo>
                    <a:pt x="382750" y="152307"/>
                  </a:ln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79" name="Freeform: Shape 378">
              <a:extLst>
                <a:ext uri="{FF2B5EF4-FFF2-40B4-BE49-F238E27FC236}">
                  <a16:creationId xmlns:a16="http://schemas.microsoft.com/office/drawing/2014/main" id="{BFE5C9A4-8F93-48D4-8B3D-92735C64C17F}"/>
                </a:ext>
              </a:extLst>
            </p:cNvPr>
            <p:cNvSpPr/>
            <p:nvPr/>
          </p:nvSpPr>
          <p:spPr>
            <a:xfrm>
              <a:off x="6861719" y="4112735"/>
              <a:ext cx="455581" cy="390287"/>
            </a:xfrm>
            <a:custGeom>
              <a:avLst/>
              <a:gdLst>
                <a:gd name="connsiteX0" fmla="*/ 518495 w 528645"/>
                <a:gd name="connsiteY0" fmla="*/ 389313 h 452880"/>
                <a:gd name="connsiteX1" fmla="*/ 505728 w 528645"/>
                <a:gd name="connsiteY1" fmla="*/ 359258 h 452880"/>
                <a:gd name="connsiteX2" fmla="*/ 477801 w 528645"/>
                <a:gd name="connsiteY2" fmla="*/ 335853 h 452880"/>
                <a:gd name="connsiteX3" fmla="*/ 459449 w 528645"/>
                <a:gd name="connsiteY3" fmla="*/ 312181 h 452880"/>
                <a:gd name="connsiteX4" fmla="*/ 487376 w 528645"/>
                <a:gd name="connsiteY4" fmla="*/ 273615 h 452880"/>
                <a:gd name="connsiteX5" fmla="*/ 460513 w 528645"/>
                <a:gd name="connsiteY5" fmla="*/ 259784 h 452880"/>
                <a:gd name="connsiteX6" fmla="*/ 456258 w 528645"/>
                <a:gd name="connsiteY6" fmla="*/ 228666 h 452880"/>
                <a:gd name="connsiteX7" fmla="*/ 456258 w 528645"/>
                <a:gd name="connsiteY7" fmla="*/ 199675 h 452880"/>
                <a:gd name="connsiteX8" fmla="*/ 459449 w 528645"/>
                <a:gd name="connsiteY8" fmla="*/ 176003 h 452880"/>
                <a:gd name="connsiteX9" fmla="*/ 470088 w 528645"/>
                <a:gd name="connsiteY9" fmla="*/ 154459 h 452880"/>
                <a:gd name="connsiteX10" fmla="*/ 476206 w 528645"/>
                <a:gd name="connsiteY10" fmla="*/ 142225 h 452880"/>
                <a:gd name="connsiteX11" fmla="*/ 471418 w 528645"/>
                <a:gd name="connsiteY11" fmla="*/ 108978 h 452880"/>
                <a:gd name="connsiteX12" fmla="*/ 452268 w 528645"/>
                <a:gd name="connsiteY12" fmla="*/ 105786 h 452880"/>
                <a:gd name="connsiteX13" fmla="*/ 433916 w 528645"/>
                <a:gd name="connsiteY13" fmla="*/ 90626 h 452880"/>
                <a:gd name="connsiteX14" fmla="*/ 421947 w 528645"/>
                <a:gd name="connsiteY14" fmla="*/ 81051 h 452880"/>
                <a:gd name="connsiteX15" fmla="*/ 398807 w 528645"/>
                <a:gd name="connsiteY15" fmla="*/ 73870 h 452880"/>
                <a:gd name="connsiteX16" fmla="*/ 386041 w 528645"/>
                <a:gd name="connsiteY16" fmla="*/ 67486 h 452880"/>
                <a:gd name="connsiteX17" fmla="*/ 366093 w 528645"/>
                <a:gd name="connsiteY17" fmla="*/ 58709 h 452880"/>
                <a:gd name="connsiteX18" fmla="*/ 334708 w 528645"/>
                <a:gd name="connsiteY18" fmla="*/ 57911 h 452880"/>
                <a:gd name="connsiteX19" fmla="*/ 315292 w 528645"/>
                <a:gd name="connsiteY19" fmla="*/ 60305 h 452880"/>
                <a:gd name="connsiteX20" fmla="*/ 291089 w 528645"/>
                <a:gd name="connsiteY20" fmla="*/ 77061 h 452880"/>
                <a:gd name="connsiteX21" fmla="*/ 268747 w 528645"/>
                <a:gd name="connsiteY21" fmla="*/ 81317 h 452880"/>
                <a:gd name="connsiteX22" fmla="*/ 267949 w 528645"/>
                <a:gd name="connsiteY22" fmla="*/ 95679 h 452880"/>
                <a:gd name="connsiteX23" fmla="*/ 209169 w 528645"/>
                <a:gd name="connsiteY23" fmla="*/ 108446 h 452880"/>
                <a:gd name="connsiteX24" fmla="*/ 159432 w 528645"/>
                <a:gd name="connsiteY24" fmla="*/ 78657 h 452880"/>
                <a:gd name="connsiteX25" fmla="*/ 126452 w 528645"/>
                <a:gd name="connsiteY25" fmla="*/ 46474 h 452880"/>
                <a:gd name="connsiteX26" fmla="*/ 107036 w 528645"/>
                <a:gd name="connsiteY26" fmla="*/ 32378 h 452880"/>
                <a:gd name="connsiteX27" fmla="*/ 101716 w 528645"/>
                <a:gd name="connsiteY27" fmla="*/ 7643 h 452880"/>
                <a:gd name="connsiteX28" fmla="*/ 46926 w 528645"/>
                <a:gd name="connsiteY28" fmla="*/ 31314 h 452880"/>
                <a:gd name="connsiteX29" fmla="*/ 28574 w 528645"/>
                <a:gd name="connsiteY29" fmla="*/ 20675 h 452880"/>
                <a:gd name="connsiteX30" fmla="*/ 12615 w 528645"/>
                <a:gd name="connsiteY30" fmla="*/ 195 h 452880"/>
                <a:gd name="connsiteX31" fmla="*/ 3040 w 528645"/>
                <a:gd name="connsiteY31" fmla="*/ 14026 h 452880"/>
                <a:gd name="connsiteX32" fmla="*/ 4104 w 528645"/>
                <a:gd name="connsiteY32" fmla="*/ 36634 h 452880"/>
                <a:gd name="connsiteX33" fmla="*/ 4104 w 528645"/>
                <a:gd name="connsiteY33" fmla="*/ 65625 h 452880"/>
                <a:gd name="connsiteX34" fmla="*/ 16871 w 528645"/>
                <a:gd name="connsiteY34" fmla="*/ 87168 h 452880"/>
                <a:gd name="connsiteX35" fmla="*/ 26446 w 528645"/>
                <a:gd name="connsiteY35" fmla="*/ 108712 h 452880"/>
                <a:gd name="connsiteX36" fmla="*/ 41341 w 528645"/>
                <a:gd name="connsiteY36" fmla="*/ 124936 h 452880"/>
                <a:gd name="connsiteX37" fmla="*/ 51979 w 528645"/>
                <a:gd name="connsiteY37" fmla="*/ 134511 h 452880"/>
                <a:gd name="connsiteX38" fmla="*/ 48787 w 528645"/>
                <a:gd name="connsiteY38" fmla="*/ 150470 h 452880"/>
                <a:gd name="connsiteX39" fmla="*/ 38148 w 528645"/>
                <a:gd name="connsiteY39" fmla="*/ 172014 h 452880"/>
                <a:gd name="connsiteX40" fmla="*/ 41341 w 528645"/>
                <a:gd name="connsiteY40" fmla="*/ 196749 h 452880"/>
                <a:gd name="connsiteX41" fmla="*/ 54107 w 528645"/>
                <a:gd name="connsiteY41" fmla="*/ 211644 h 452880"/>
                <a:gd name="connsiteX42" fmla="*/ 84162 w 528645"/>
                <a:gd name="connsiteY42" fmla="*/ 232123 h 452880"/>
                <a:gd name="connsiteX43" fmla="*/ 96929 w 528645"/>
                <a:gd name="connsiteY43" fmla="*/ 248082 h 452880"/>
                <a:gd name="connsiteX44" fmla="*/ 94801 w 528645"/>
                <a:gd name="connsiteY44" fmla="*/ 266434 h 452880"/>
                <a:gd name="connsiteX45" fmla="*/ 104376 w 528645"/>
                <a:gd name="connsiteY45" fmla="*/ 284786 h 452880"/>
                <a:gd name="connsiteX46" fmla="*/ 119802 w 528645"/>
                <a:gd name="connsiteY46" fmla="*/ 306064 h 452880"/>
                <a:gd name="connsiteX47" fmla="*/ 126452 w 528645"/>
                <a:gd name="connsiteY47" fmla="*/ 305000 h 452880"/>
                <a:gd name="connsiteX48" fmla="*/ 138952 w 528645"/>
                <a:gd name="connsiteY48" fmla="*/ 301808 h 452880"/>
                <a:gd name="connsiteX49" fmla="*/ 157836 w 528645"/>
                <a:gd name="connsiteY49" fmla="*/ 301010 h 452880"/>
                <a:gd name="connsiteX50" fmla="*/ 185498 w 528645"/>
                <a:gd name="connsiteY50" fmla="*/ 343566 h 452880"/>
                <a:gd name="connsiteX51" fmla="*/ 201190 w 528645"/>
                <a:gd name="connsiteY51" fmla="*/ 368567 h 452880"/>
                <a:gd name="connsiteX52" fmla="*/ 234171 w 528645"/>
                <a:gd name="connsiteY52" fmla="*/ 385058 h 452880"/>
                <a:gd name="connsiteX53" fmla="*/ 296142 w 528645"/>
                <a:gd name="connsiteY53" fmla="*/ 408729 h 452880"/>
                <a:gd name="connsiteX54" fmla="*/ 340027 w 528645"/>
                <a:gd name="connsiteY54" fmla="*/ 396760 h 452880"/>
                <a:gd name="connsiteX55" fmla="*/ 360773 w 528645"/>
                <a:gd name="connsiteY55" fmla="*/ 432667 h 452880"/>
                <a:gd name="connsiteX56" fmla="*/ 455725 w 528645"/>
                <a:gd name="connsiteY56" fmla="*/ 450487 h 452880"/>
                <a:gd name="connsiteX57" fmla="*/ 484185 w 528645"/>
                <a:gd name="connsiteY57" fmla="*/ 452881 h 452880"/>
                <a:gd name="connsiteX58" fmla="*/ 483387 w 528645"/>
                <a:gd name="connsiteY58" fmla="*/ 445965 h 452880"/>
                <a:gd name="connsiteX59" fmla="*/ 500675 w 528645"/>
                <a:gd name="connsiteY59" fmla="*/ 418038 h 452880"/>
                <a:gd name="connsiteX60" fmla="*/ 525411 w 528645"/>
                <a:gd name="connsiteY60" fmla="*/ 410591 h 452880"/>
                <a:gd name="connsiteX61" fmla="*/ 518495 w 528645"/>
                <a:gd name="connsiteY61" fmla="*/ 389313 h 4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28645" h="452880">
                  <a:moveTo>
                    <a:pt x="518495" y="389313"/>
                  </a:moveTo>
                  <a:cubicBezTo>
                    <a:pt x="512112" y="387185"/>
                    <a:pt x="518495" y="364578"/>
                    <a:pt x="505728" y="359258"/>
                  </a:cubicBezTo>
                  <a:cubicBezTo>
                    <a:pt x="492961" y="353939"/>
                    <a:pt x="481259" y="345162"/>
                    <a:pt x="477801" y="335853"/>
                  </a:cubicBezTo>
                  <a:cubicBezTo>
                    <a:pt x="474610" y="327342"/>
                    <a:pt x="458385" y="318565"/>
                    <a:pt x="459449" y="312181"/>
                  </a:cubicBezTo>
                  <a:cubicBezTo>
                    <a:pt x="460513" y="305798"/>
                    <a:pt x="491632" y="285318"/>
                    <a:pt x="487376" y="273615"/>
                  </a:cubicBezTo>
                  <a:cubicBezTo>
                    <a:pt x="483121" y="261912"/>
                    <a:pt x="462641" y="264040"/>
                    <a:pt x="460513" y="259784"/>
                  </a:cubicBezTo>
                  <a:cubicBezTo>
                    <a:pt x="458385" y="255529"/>
                    <a:pt x="461577" y="240369"/>
                    <a:pt x="456258" y="228666"/>
                  </a:cubicBezTo>
                  <a:cubicBezTo>
                    <a:pt x="450938" y="216963"/>
                    <a:pt x="460513" y="206058"/>
                    <a:pt x="456258" y="199675"/>
                  </a:cubicBezTo>
                  <a:cubicBezTo>
                    <a:pt x="452002" y="193291"/>
                    <a:pt x="458385" y="180259"/>
                    <a:pt x="459449" y="176003"/>
                  </a:cubicBezTo>
                  <a:cubicBezTo>
                    <a:pt x="460513" y="171748"/>
                    <a:pt x="471152" y="165364"/>
                    <a:pt x="470088" y="154459"/>
                  </a:cubicBezTo>
                  <a:cubicBezTo>
                    <a:pt x="469556" y="148076"/>
                    <a:pt x="472748" y="143821"/>
                    <a:pt x="476206" y="142225"/>
                  </a:cubicBezTo>
                  <a:cubicBezTo>
                    <a:pt x="472482" y="131320"/>
                    <a:pt x="471418" y="112436"/>
                    <a:pt x="471418" y="108978"/>
                  </a:cubicBezTo>
                  <a:cubicBezTo>
                    <a:pt x="471418" y="104988"/>
                    <a:pt x="458651" y="104988"/>
                    <a:pt x="452268" y="105786"/>
                  </a:cubicBezTo>
                  <a:cubicBezTo>
                    <a:pt x="445884" y="106584"/>
                    <a:pt x="440299" y="90626"/>
                    <a:pt x="433916" y="90626"/>
                  </a:cubicBezTo>
                  <a:cubicBezTo>
                    <a:pt x="427533" y="90626"/>
                    <a:pt x="421947" y="85839"/>
                    <a:pt x="421947" y="81051"/>
                  </a:cubicBezTo>
                  <a:cubicBezTo>
                    <a:pt x="421947" y="76263"/>
                    <a:pt x="406787" y="73072"/>
                    <a:pt x="398807" y="73870"/>
                  </a:cubicBezTo>
                  <a:cubicBezTo>
                    <a:pt x="390828" y="74668"/>
                    <a:pt x="389232" y="67486"/>
                    <a:pt x="386041" y="67486"/>
                  </a:cubicBezTo>
                  <a:cubicBezTo>
                    <a:pt x="382849" y="67486"/>
                    <a:pt x="370082" y="63497"/>
                    <a:pt x="366093" y="58709"/>
                  </a:cubicBezTo>
                  <a:cubicBezTo>
                    <a:pt x="362103" y="53922"/>
                    <a:pt x="338697" y="52326"/>
                    <a:pt x="334708" y="57911"/>
                  </a:cubicBezTo>
                  <a:cubicBezTo>
                    <a:pt x="330718" y="63497"/>
                    <a:pt x="322739" y="60305"/>
                    <a:pt x="315292" y="60305"/>
                  </a:cubicBezTo>
                  <a:cubicBezTo>
                    <a:pt x="308111" y="60305"/>
                    <a:pt x="295344" y="71476"/>
                    <a:pt x="291089" y="77061"/>
                  </a:cubicBezTo>
                  <a:cubicBezTo>
                    <a:pt x="288695" y="80519"/>
                    <a:pt x="277258" y="81317"/>
                    <a:pt x="268747" y="81317"/>
                  </a:cubicBezTo>
                  <a:cubicBezTo>
                    <a:pt x="269013" y="88232"/>
                    <a:pt x="269013" y="93818"/>
                    <a:pt x="267949" y="95679"/>
                  </a:cubicBezTo>
                  <a:cubicBezTo>
                    <a:pt x="263693" y="102063"/>
                    <a:pt x="232575" y="107648"/>
                    <a:pt x="209169" y="108446"/>
                  </a:cubicBezTo>
                  <a:cubicBezTo>
                    <a:pt x="186029" y="109244"/>
                    <a:pt x="184168" y="78657"/>
                    <a:pt x="159432" y="78657"/>
                  </a:cubicBezTo>
                  <a:cubicBezTo>
                    <a:pt x="141346" y="78657"/>
                    <a:pt x="127515" y="62167"/>
                    <a:pt x="126452" y="46474"/>
                  </a:cubicBezTo>
                  <a:cubicBezTo>
                    <a:pt x="115813" y="42485"/>
                    <a:pt x="105440" y="35304"/>
                    <a:pt x="107036" y="32378"/>
                  </a:cubicBezTo>
                  <a:cubicBezTo>
                    <a:pt x="109164" y="28122"/>
                    <a:pt x="114483" y="1259"/>
                    <a:pt x="101716" y="7643"/>
                  </a:cubicBezTo>
                  <a:cubicBezTo>
                    <a:pt x="88949" y="14026"/>
                    <a:pt x="70598" y="34506"/>
                    <a:pt x="46926" y="31314"/>
                  </a:cubicBezTo>
                  <a:cubicBezTo>
                    <a:pt x="23254" y="28122"/>
                    <a:pt x="40543" y="25995"/>
                    <a:pt x="28574" y="20675"/>
                  </a:cubicBezTo>
                  <a:cubicBezTo>
                    <a:pt x="16871" y="15356"/>
                    <a:pt x="24318" y="2323"/>
                    <a:pt x="12615" y="195"/>
                  </a:cubicBezTo>
                  <a:cubicBezTo>
                    <a:pt x="912" y="-1932"/>
                    <a:pt x="9424" y="14026"/>
                    <a:pt x="3040" y="14026"/>
                  </a:cubicBezTo>
                  <a:cubicBezTo>
                    <a:pt x="-3343" y="14026"/>
                    <a:pt x="1977" y="32378"/>
                    <a:pt x="4104" y="36634"/>
                  </a:cubicBezTo>
                  <a:cubicBezTo>
                    <a:pt x="6232" y="40889"/>
                    <a:pt x="-151" y="64561"/>
                    <a:pt x="4104" y="65625"/>
                  </a:cubicBezTo>
                  <a:cubicBezTo>
                    <a:pt x="8360" y="66688"/>
                    <a:pt x="17935" y="83977"/>
                    <a:pt x="16871" y="87168"/>
                  </a:cubicBezTo>
                  <a:cubicBezTo>
                    <a:pt x="15807" y="90360"/>
                    <a:pt x="26446" y="100999"/>
                    <a:pt x="26446" y="108712"/>
                  </a:cubicBezTo>
                  <a:cubicBezTo>
                    <a:pt x="26446" y="116159"/>
                    <a:pt x="36021" y="124936"/>
                    <a:pt x="41341" y="124936"/>
                  </a:cubicBezTo>
                  <a:cubicBezTo>
                    <a:pt x="46660" y="124936"/>
                    <a:pt x="54107" y="128128"/>
                    <a:pt x="51979" y="134511"/>
                  </a:cubicBezTo>
                  <a:cubicBezTo>
                    <a:pt x="49852" y="140895"/>
                    <a:pt x="55171" y="150470"/>
                    <a:pt x="48787" y="150470"/>
                  </a:cubicBezTo>
                  <a:cubicBezTo>
                    <a:pt x="42404" y="150470"/>
                    <a:pt x="43468" y="168822"/>
                    <a:pt x="38148" y="172014"/>
                  </a:cubicBezTo>
                  <a:cubicBezTo>
                    <a:pt x="32829" y="175205"/>
                    <a:pt x="37085" y="194621"/>
                    <a:pt x="41341" y="196749"/>
                  </a:cubicBezTo>
                  <a:cubicBezTo>
                    <a:pt x="45596" y="198877"/>
                    <a:pt x="55171" y="204196"/>
                    <a:pt x="54107" y="211644"/>
                  </a:cubicBezTo>
                  <a:cubicBezTo>
                    <a:pt x="53043" y="219091"/>
                    <a:pt x="76714" y="231059"/>
                    <a:pt x="84162" y="232123"/>
                  </a:cubicBezTo>
                  <a:cubicBezTo>
                    <a:pt x="91609" y="233187"/>
                    <a:pt x="92673" y="243826"/>
                    <a:pt x="96929" y="248082"/>
                  </a:cubicBezTo>
                  <a:cubicBezTo>
                    <a:pt x="101184" y="252337"/>
                    <a:pt x="93737" y="260848"/>
                    <a:pt x="94801" y="266434"/>
                  </a:cubicBezTo>
                  <a:cubicBezTo>
                    <a:pt x="95865" y="271753"/>
                    <a:pt x="105440" y="276009"/>
                    <a:pt x="104376" y="284786"/>
                  </a:cubicBezTo>
                  <a:cubicBezTo>
                    <a:pt x="103844" y="289839"/>
                    <a:pt x="112355" y="298617"/>
                    <a:pt x="119802" y="306064"/>
                  </a:cubicBezTo>
                  <a:cubicBezTo>
                    <a:pt x="122196" y="305266"/>
                    <a:pt x="124589" y="305000"/>
                    <a:pt x="126452" y="305000"/>
                  </a:cubicBezTo>
                  <a:cubicBezTo>
                    <a:pt x="133633" y="305000"/>
                    <a:pt x="133367" y="297021"/>
                    <a:pt x="138952" y="301808"/>
                  </a:cubicBezTo>
                  <a:cubicBezTo>
                    <a:pt x="144537" y="306596"/>
                    <a:pt x="152251" y="301276"/>
                    <a:pt x="157836" y="301010"/>
                  </a:cubicBezTo>
                  <a:cubicBezTo>
                    <a:pt x="163422" y="300744"/>
                    <a:pt x="178582" y="329469"/>
                    <a:pt x="185498" y="343566"/>
                  </a:cubicBezTo>
                  <a:cubicBezTo>
                    <a:pt x="192412" y="357662"/>
                    <a:pt x="191881" y="362450"/>
                    <a:pt x="201190" y="368567"/>
                  </a:cubicBezTo>
                  <a:cubicBezTo>
                    <a:pt x="210499" y="374685"/>
                    <a:pt x="220872" y="371493"/>
                    <a:pt x="234171" y="385058"/>
                  </a:cubicBezTo>
                  <a:cubicBezTo>
                    <a:pt x="247469" y="398622"/>
                    <a:pt x="281513" y="407931"/>
                    <a:pt x="296142" y="408729"/>
                  </a:cubicBezTo>
                  <a:cubicBezTo>
                    <a:pt x="310505" y="409527"/>
                    <a:pt x="321409" y="393037"/>
                    <a:pt x="340027" y="396760"/>
                  </a:cubicBezTo>
                  <a:cubicBezTo>
                    <a:pt x="358380" y="400484"/>
                    <a:pt x="354124" y="424155"/>
                    <a:pt x="360773" y="432667"/>
                  </a:cubicBezTo>
                  <a:cubicBezTo>
                    <a:pt x="367689" y="441178"/>
                    <a:pt x="442693" y="446763"/>
                    <a:pt x="455725" y="450487"/>
                  </a:cubicBezTo>
                  <a:cubicBezTo>
                    <a:pt x="460513" y="451817"/>
                    <a:pt x="471684" y="452615"/>
                    <a:pt x="484185" y="452881"/>
                  </a:cubicBezTo>
                  <a:cubicBezTo>
                    <a:pt x="483919" y="450221"/>
                    <a:pt x="483652" y="447827"/>
                    <a:pt x="483387" y="445965"/>
                  </a:cubicBezTo>
                  <a:cubicBezTo>
                    <a:pt x="482322" y="433199"/>
                    <a:pt x="491898" y="422294"/>
                    <a:pt x="500675" y="418038"/>
                  </a:cubicBezTo>
                  <a:cubicBezTo>
                    <a:pt x="509186" y="413783"/>
                    <a:pt x="516633" y="411655"/>
                    <a:pt x="525411" y="410591"/>
                  </a:cubicBezTo>
                  <a:cubicBezTo>
                    <a:pt x="533390" y="408463"/>
                    <a:pt x="524878" y="391441"/>
                    <a:pt x="518495" y="38931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80" name="Freeform: Shape 379">
              <a:extLst>
                <a:ext uri="{FF2B5EF4-FFF2-40B4-BE49-F238E27FC236}">
                  <a16:creationId xmlns:a16="http://schemas.microsoft.com/office/drawing/2014/main" id="{3D080203-6EB5-4C50-A726-4A7D63BCA298}"/>
                </a:ext>
              </a:extLst>
            </p:cNvPr>
            <p:cNvSpPr/>
            <p:nvPr/>
          </p:nvSpPr>
          <p:spPr>
            <a:xfrm>
              <a:off x="6919796" y="3648444"/>
              <a:ext cx="952387" cy="442093"/>
            </a:xfrm>
            <a:custGeom>
              <a:avLst/>
              <a:gdLst>
                <a:gd name="connsiteX0" fmla="*/ 1098746 w 1105128"/>
                <a:gd name="connsiteY0" fmla="*/ 211269 h 512994"/>
                <a:gd name="connsiteX1" fmla="*/ 1089171 w 1105128"/>
                <a:gd name="connsiteY1" fmla="*/ 210471 h 512994"/>
                <a:gd name="connsiteX2" fmla="*/ 1067361 w 1105128"/>
                <a:gd name="connsiteY2" fmla="*/ 214460 h 512994"/>
                <a:gd name="connsiteX3" fmla="*/ 1053797 w 1105128"/>
                <a:gd name="connsiteY3" fmla="*/ 203289 h 512994"/>
                <a:gd name="connsiteX4" fmla="*/ 1047945 w 1105128"/>
                <a:gd name="connsiteY4" fmla="*/ 192916 h 512994"/>
                <a:gd name="connsiteX5" fmla="*/ 1031189 w 1105128"/>
                <a:gd name="connsiteY5" fmla="*/ 179086 h 512994"/>
                <a:gd name="connsiteX6" fmla="*/ 1013635 w 1105128"/>
                <a:gd name="connsiteY6" fmla="*/ 164723 h 512994"/>
                <a:gd name="connsiteX7" fmla="*/ 986506 w 1105128"/>
                <a:gd name="connsiteY7" fmla="*/ 172437 h 512994"/>
                <a:gd name="connsiteX8" fmla="*/ 959908 w 1105128"/>
                <a:gd name="connsiteY8" fmla="*/ 168181 h 512994"/>
                <a:gd name="connsiteX9" fmla="*/ 938896 w 1105128"/>
                <a:gd name="connsiteY9" fmla="*/ 153021 h 512994"/>
                <a:gd name="connsiteX10" fmla="*/ 923204 w 1105128"/>
                <a:gd name="connsiteY10" fmla="*/ 170575 h 512994"/>
                <a:gd name="connsiteX11" fmla="*/ 895011 w 1105128"/>
                <a:gd name="connsiteY11" fmla="*/ 121636 h 512994"/>
                <a:gd name="connsiteX12" fmla="*/ 845008 w 1105128"/>
                <a:gd name="connsiteY12" fmla="*/ 62590 h 512994"/>
                <a:gd name="connsiteX13" fmla="*/ 837029 w 1105128"/>
                <a:gd name="connsiteY13" fmla="*/ 42110 h 512994"/>
                <a:gd name="connsiteX14" fmla="*/ 818943 w 1105128"/>
                <a:gd name="connsiteY14" fmla="*/ 40248 h 512994"/>
                <a:gd name="connsiteX15" fmla="*/ 794207 w 1105128"/>
                <a:gd name="connsiteY15" fmla="*/ 54079 h 512994"/>
                <a:gd name="connsiteX16" fmla="*/ 764684 w 1105128"/>
                <a:gd name="connsiteY16" fmla="*/ 66048 h 512994"/>
                <a:gd name="connsiteX17" fmla="*/ 744204 w 1105128"/>
                <a:gd name="connsiteY17" fmla="*/ 70835 h 512994"/>
                <a:gd name="connsiteX18" fmla="*/ 753780 w 1105128"/>
                <a:gd name="connsiteY18" fmla="*/ 53281 h 512994"/>
                <a:gd name="connsiteX19" fmla="*/ 739417 w 1105128"/>
                <a:gd name="connsiteY19" fmla="*/ 51419 h 512994"/>
                <a:gd name="connsiteX20" fmla="*/ 726651 w 1105128"/>
                <a:gd name="connsiteY20" fmla="*/ 49557 h 512994"/>
                <a:gd name="connsiteX21" fmla="*/ 718671 w 1105128"/>
                <a:gd name="connsiteY21" fmla="*/ 47696 h 512994"/>
                <a:gd name="connsiteX22" fmla="*/ 708564 w 1105128"/>
                <a:gd name="connsiteY22" fmla="*/ 41046 h 512994"/>
                <a:gd name="connsiteX23" fmla="*/ 683829 w 1105128"/>
                <a:gd name="connsiteY23" fmla="*/ 45302 h 512994"/>
                <a:gd name="connsiteX24" fmla="*/ 686755 w 1105128"/>
                <a:gd name="connsiteY24" fmla="*/ 33865 h 512994"/>
                <a:gd name="connsiteX25" fmla="*/ 681967 w 1105128"/>
                <a:gd name="connsiteY25" fmla="*/ 14715 h 512994"/>
                <a:gd name="connsiteX26" fmla="*/ 664413 w 1105128"/>
                <a:gd name="connsiteY26" fmla="*/ 3810 h 512994"/>
                <a:gd name="connsiteX27" fmla="*/ 643401 w 1105128"/>
                <a:gd name="connsiteY27" fmla="*/ 884 h 512994"/>
                <a:gd name="connsiteX28" fmla="*/ 609623 w 1105128"/>
                <a:gd name="connsiteY28" fmla="*/ 8598 h 512994"/>
                <a:gd name="connsiteX29" fmla="*/ 569992 w 1105128"/>
                <a:gd name="connsiteY29" fmla="*/ 21896 h 512994"/>
                <a:gd name="connsiteX30" fmla="*/ 531426 w 1105128"/>
                <a:gd name="connsiteY30" fmla="*/ 29077 h 512994"/>
                <a:gd name="connsiteX31" fmla="*/ 503765 w 1105128"/>
                <a:gd name="connsiteY31" fmla="*/ 37589 h 512994"/>
                <a:gd name="connsiteX32" fmla="*/ 462805 w 1105128"/>
                <a:gd name="connsiteY32" fmla="*/ 46100 h 512994"/>
                <a:gd name="connsiteX33" fmla="*/ 430357 w 1105128"/>
                <a:gd name="connsiteY33" fmla="*/ 49823 h 512994"/>
                <a:gd name="connsiteX34" fmla="*/ 407484 w 1105128"/>
                <a:gd name="connsiteY34" fmla="*/ 51153 h 512994"/>
                <a:gd name="connsiteX35" fmla="*/ 408813 w 1105128"/>
                <a:gd name="connsiteY35" fmla="*/ 74027 h 512994"/>
                <a:gd name="connsiteX36" fmla="*/ 433017 w 1105128"/>
                <a:gd name="connsiteY36" fmla="*/ 85996 h 512994"/>
                <a:gd name="connsiteX37" fmla="*/ 404026 w 1105128"/>
                <a:gd name="connsiteY37" fmla="*/ 90783 h 512994"/>
                <a:gd name="connsiteX38" fmla="*/ 399238 w 1105128"/>
                <a:gd name="connsiteY38" fmla="*/ 109933 h 512994"/>
                <a:gd name="connsiteX39" fmla="*/ 382482 w 1105128"/>
                <a:gd name="connsiteY39" fmla="*/ 124296 h 512994"/>
                <a:gd name="connsiteX40" fmla="*/ 389663 w 1105128"/>
                <a:gd name="connsiteY40" fmla="*/ 138658 h 512994"/>
                <a:gd name="connsiteX41" fmla="*/ 408813 w 1105128"/>
                <a:gd name="connsiteY41" fmla="*/ 144776 h 512994"/>
                <a:gd name="connsiteX42" fmla="*/ 415995 w 1105128"/>
                <a:gd name="connsiteY42" fmla="*/ 164191 h 512994"/>
                <a:gd name="connsiteX43" fmla="*/ 399238 w 1105128"/>
                <a:gd name="connsiteY43" fmla="*/ 173767 h 512994"/>
                <a:gd name="connsiteX44" fmla="*/ 378758 w 1105128"/>
                <a:gd name="connsiteY44" fmla="*/ 165255 h 512994"/>
                <a:gd name="connsiteX45" fmla="*/ 369183 w 1105128"/>
                <a:gd name="connsiteY45" fmla="*/ 178554 h 512994"/>
                <a:gd name="connsiteX46" fmla="*/ 355885 w 1105128"/>
                <a:gd name="connsiteY46" fmla="*/ 170043 h 512994"/>
                <a:gd name="connsiteX47" fmla="*/ 337798 w 1105128"/>
                <a:gd name="connsiteY47" fmla="*/ 161532 h 512994"/>
                <a:gd name="connsiteX48" fmla="*/ 311201 w 1105128"/>
                <a:gd name="connsiteY48" fmla="*/ 160468 h 512994"/>
                <a:gd name="connsiteX49" fmla="*/ 295509 w 1105128"/>
                <a:gd name="connsiteY49" fmla="*/ 159138 h 512994"/>
                <a:gd name="connsiteX50" fmla="*/ 268912 w 1105128"/>
                <a:gd name="connsiteY50" fmla="*/ 167649 h 512994"/>
                <a:gd name="connsiteX51" fmla="*/ 243644 w 1105128"/>
                <a:gd name="connsiteY51" fmla="*/ 170043 h 512994"/>
                <a:gd name="connsiteX52" fmla="*/ 227952 w 1105128"/>
                <a:gd name="connsiteY52" fmla="*/ 170043 h 512994"/>
                <a:gd name="connsiteX53" fmla="*/ 220770 w 1105128"/>
                <a:gd name="connsiteY53" fmla="*/ 166319 h 512994"/>
                <a:gd name="connsiteX54" fmla="*/ 197897 w 1105128"/>
                <a:gd name="connsiteY54" fmla="*/ 147169 h 512994"/>
                <a:gd name="connsiteX55" fmla="*/ 166512 w 1105128"/>
                <a:gd name="connsiteY55" fmla="*/ 137594 h 512994"/>
                <a:gd name="connsiteX56" fmla="*/ 147362 w 1105128"/>
                <a:gd name="connsiteY56" fmla="*/ 137594 h 512994"/>
                <a:gd name="connsiteX57" fmla="*/ 132999 w 1105128"/>
                <a:gd name="connsiteY57" fmla="*/ 137594 h 512994"/>
                <a:gd name="connsiteX58" fmla="*/ 112520 w 1105128"/>
                <a:gd name="connsiteY58" fmla="*/ 143712 h 512994"/>
                <a:gd name="connsiteX59" fmla="*/ 83529 w 1105128"/>
                <a:gd name="connsiteY59" fmla="*/ 157010 h 512994"/>
                <a:gd name="connsiteX60" fmla="*/ 69166 w 1105128"/>
                <a:gd name="connsiteY60" fmla="*/ 170309 h 512994"/>
                <a:gd name="connsiteX61" fmla="*/ 61985 w 1105128"/>
                <a:gd name="connsiteY61" fmla="*/ 184671 h 512994"/>
                <a:gd name="connsiteX62" fmla="*/ 59591 w 1105128"/>
                <a:gd name="connsiteY62" fmla="*/ 201428 h 512994"/>
                <a:gd name="connsiteX63" fmla="*/ 37782 w 1105128"/>
                <a:gd name="connsiteY63" fmla="*/ 183342 h 512994"/>
                <a:gd name="connsiteX64" fmla="*/ 22089 w 1105128"/>
                <a:gd name="connsiteY64" fmla="*/ 192916 h 512994"/>
                <a:gd name="connsiteX65" fmla="*/ 7727 w 1105128"/>
                <a:gd name="connsiteY65" fmla="*/ 209673 h 512994"/>
                <a:gd name="connsiteX66" fmla="*/ 16238 w 1105128"/>
                <a:gd name="connsiteY66" fmla="*/ 222972 h 512994"/>
                <a:gd name="connsiteX67" fmla="*/ 6662 w 1105128"/>
                <a:gd name="connsiteY67" fmla="*/ 231483 h 512994"/>
                <a:gd name="connsiteX68" fmla="*/ 546 w 1105128"/>
                <a:gd name="connsiteY68" fmla="*/ 248239 h 512994"/>
                <a:gd name="connsiteX69" fmla="*/ 16238 w 1105128"/>
                <a:gd name="connsiteY69" fmla="*/ 259144 h 512994"/>
                <a:gd name="connsiteX70" fmla="*/ 21025 w 1105128"/>
                <a:gd name="connsiteY70" fmla="*/ 273506 h 512994"/>
                <a:gd name="connsiteX71" fmla="*/ 40442 w 1105128"/>
                <a:gd name="connsiteY71" fmla="*/ 272176 h 512994"/>
                <a:gd name="connsiteX72" fmla="*/ 57197 w 1105128"/>
                <a:gd name="connsiteY72" fmla="*/ 291592 h 512994"/>
                <a:gd name="connsiteX73" fmla="*/ 60921 w 1105128"/>
                <a:gd name="connsiteY73" fmla="*/ 308349 h 512994"/>
                <a:gd name="connsiteX74" fmla="*/ 67039 w 1105128"/>
                <a:gd name="connsiteY74" fmla="*/ 320317 h 512994"/>
                <a:gd name="connsiteX75" fmla="*/ 75815 w 1105128"/>
                <a:gd name="connsiteY75" fmla="*/ 325637 h 512994"/>
                <a:gd name="connsiteX76" fmla="*/ 80603 w 1105128"/>
                <a:gd name="connsiteY76" fmla="*/ 321913 h 512994"/>
                <a:gd name="connsiteX77" fmla="*/ 137521 w 1105128"/>
                <a:gd name="connsiteY77" fmla="*/ 303561 h 512994"/>
                <a:gd name="connsiteX78" fmla="*/ 179279 w 1105128"/>
                <a:gd name="connsiteY78" fmla="*/ 311540 h 512994"/>
                <a:gd name="connsiteX79" fmla="*/ 182471 w 1105128"/>
                <a:gd name="connsiteY79" fmla="*/ 351702 h 512994"/>
                <a:gd name="connsiteX80" fmla="*/ 155873 w 1105128"/>
                <a:gd name="connsiteY80" fmla="*/ 358883 h 512994"/>
                <a:gd name="connsiteX81" fmla="*/ 122095 w 1105128"/>
                <a:gd name="connsiteY81" fmla="*/ 370852 h 512994"/>
                <a:gd name="connsiteX82" fmla="*/ 118105 w 1105128"/>
                <a:gd name="connsiteY82" fmla="*/ 386013 h 512994"/>
                <a:gd name="connsiteX83" fmla="*/ 104541 w 1105128"/>
                <a:gd name="connsiteY83" fmla="*/ 394790 h 512994"/>
                <a:gd name="connsiteX84" fmla="*/ 125553 w 1105128"/>
                <a:gd name="connsiteY84" fmla="*/ 412344 h 512994"/>
                <a:gd name="connsiteX85" fmla="*/ 134329 w 1105128"/>
                <a:gd name="connsiteY85" fmla="*/ 433356 h 512994"/>
                <a:gd name="connsiteX86" fmla="*/ 153745 w 1105128"/>
                <a:gd name="connsiteY86" fmla="*/ 444527 h 512994"/>
                <a:gd name="connsiteX87" fmla="*/ 166512 w 1105128"/>
                <a:gd name="connsiteY87" fmla="*/ 458091 h 512994"/>
                <a:gd name="connsiteX88" fmla="*/ 175289 w 1105128"/>
                <a:gd name="connsiteY88" fmla="*/ 491072 h 512994"/>
                <a:gd name="connsiteX89" fmla="*/ 178747 w 1105128"/>
                <a:gd name="connsiteY89" fmla="*/ 472720 h 512994"/>
                <a:gd name="connsiteX90" fmla="*/ 206940 w 1105128"/>
                <a:gd name="connsiteY90" fmla="*/ 457825 h 512994"/>
                <a:gd name="connsiteX91" fmla="*/ 240186 w 1105128"/>
                <a:gd name="connsiteY91" fmla="*/ 483625 h 512994"/>
                <a:gd name="connsiteX92" fmla="*/ 259603 w 1105128"/>
                <a:gd name="connsiteY92" fmla="*/ 487880 h 512994"/>
                <a:gd name="connsiteX93" fmla="*/ 262794 w 1105128"/>
                <a:gd name="connsiteY93" fmla="*/ 367660 h 512994"/>
                <a:gd name="connsiteX94" fmla="*/ 331415 w 1105128"/>
                <a:gd name="connsiteY94" fmla="*/ 349308 h 512994"/>
                <a:gd name="connsiteX95" fmla="*/ 333543 w 1105128"/>
                <a:gd name="connsiteY95" fmla="*/ 344787 h 512994"/>
                <a:gd name="connsiteX96" fmla="*/ 358544 w 1105128"/>
                <a:gd name="connsiteY96" fmla="*/ 345585 h 512994"/>
                <a:gd name="connsiteX97" fmla="*/ 369715 w 1105128"/>
                <a:gd name="connsiteY97" fmla="*/ 332818 h 512994"/>
                <a:gd name="connsiteX98" fmla="*/ 376099 w 1105128"/>
                <a:gd name="connsiteY98" fmla="*/ 348777 h 512994"/>
                <a:gd name="connsiteX99" fmla="*/ 390461 w 1105128"/>
                <a:gd name="connsiteY99" fmla="*/ 384417 h 512994"/>
                <a:gd name="connsiteX100" fmla="*/ 422378 w 1105128"/>
                <a:gd name="connsiteY100" fmla="*/ 418993 h 512994"/>
                <a:gd name="connsiteX101" fmla="*/ 457752 w 1105128"/>
                <a:gd name="connsiteY101" fmla="*/ 416865 h 512994"/>
                <a:gd name="connsiteX102" fmla="*/ 512543 w 1105128"/>
                <a:gd name="connsiteY102" fmla="*/ 418993 h 512994"/>
                <a:gd name="connsiteX103" fmla="*/ 534086 w 1105128"/>
                <a:gd name="connsiteY103" fmla="*/ 434952 h 512994"/>
                <a:gd name="connsiteX104" fmla="*/ 540470 w 1105128"/>
                <a:gd name="connsiteY104" fmla="*/ 460751 h 512994"/>
                <a:gd name="connsiteX105" fmla="*/ 555364 w 1105128"/>
                <a:gd name="connsiteY105" fmla="*/ 488678 h 512994"/>
                <a:gd name="connsiteX106" fmla="*/ 579036 w 1105128"/>
                <a:gd name="connsiteY106" fmla="*/ 495061 h 512994"/>
                <a:gd name="connsiteX107" fmla="*/ 601644 w 1105128"/>
                <a:gd name="connsiteY107" fmla="*/ 508892 h 512994"/>
                <a:gd name="connsiteX108" fmla="*/ 614410 w 1105128"/>
                <a:gd name="connsiteY108" fmla="*/ 504636 h 512994"/>
                <a:gd name="connsiteX109" fmla="*/ 642337 w 1105128"/>
                <a:gd name="connsiteY109" fmla="*/ 483093 h 512994"/>
                <a:gd name="connsiteX110" fmla="*/ 658030 w 1105128"/>
                <a:gd name="connsiteY110" fmla="*/ 481497 h 512994"/>
                <a:gd name="connsiteX111" fmla="*/ 666274 w 1105128"/>
                <a:gd name="connsiteY111" fmla="*/ 466336 h 512994"/>
                <a:gd name="connsiteX112" fmla="*/ 683297 w 1105128"/>
                <a:gd name="connsiteY112" fmla="*/ 447984 h 512994"/>
                <a:gd name="connsiteX113" fmla="*/ 720267 w 1105128"/>
                <a:gd name="connsiteY113" fmla="*/ 447186 h 512994"/>
                <a:gd name="connsiteX114" fmla="*/ 744471 w 1105128"/>
                <a:gd name="connsiteY114" fmla="*/ 443197 h 512994"/>
                <a:gd name="connsiteX115" fmla="*/ 772663 w 1105128"/>
                <a:gd name="connsiteY115" fmla="*/ 432026 h 512994"/>
                <a:gd name="connsiteX116" fmla="*/ 808836 w 1105128"/>
                <a:gd name="connsiteY116" fmla="*/ 442399 h 512994"/>
                <a:gd name="connsiteX117" fmla="*/ 878787 w 1105128"/>
                <a:gd name="connsiteY117" fmla="*/ 446388 h 512994"/>
                <a:gd name="connsiteX118" fmla="*/ 904586 w 1105128"/>
                <a:gd name="connsiteY118" fmla="*/ 453570 h 512994"/>
                <a:gd name="connsiteX119" fmla="*/ 927460 w 1105128"/>
                <a:gd name="connsiteY119" fmla="*/ 462347 h 512994"/>
                <a:gd name="connsiteX120" fmla="*/ 926662 w 1105128"/>
                <a:gd name="connsiteY120" fmla="*/ 451176 h 512994"/>
                <a:gd name="connsiteX121" fmla="*/ 941024 w 1105128"/>
                <a:gd name="connsiteY121" fmla="*/ 430696 h 512994"/>
                <a:gd name="connsiteX122" fmla="*/ 930120 w 1105128"/>
                <a:gd name="connsiteY122" fmla="*/ 400641 h 512994"/>
                <a:gd name="connsiteX123" fmla="*/ 924002 w 1105128"/>
                <a:gd name="connsiteY123" fmla="*/ 377236 h 512994"/>
                <a:gd name="connsiteX124" fmla="*/ 939694 w 1105128"/>
                <a:gd name="connsiteY124" fmla="*/ 366597 h 512994"/>
                <a:gd name="connsiteX125" fmla="*/ 965228 w 1105128"/>
                <a:gd name="connsiteY125" fmla="*/ 361543 h 512994"/>
                <a:gd name="connsiteX126" fmla="*/ 984644 w 1105128"/>
                <a:gd name="connsiteY126" fmla="*/ 366597 h 512994"/>
                <a:gd name="connsiteX127" fmla="*/ 984644 w 1105128"/>
                <a:gd name="connsiteY127" fmla="*/ 353830 h 512994"/>
                <a:gd name="connsiteX128" fmla="*/ 1001400 w 1105128"/>
                <a:gd name="connsiteY128" fmla="*/ 301433 h 512994"/>
                <a:gd name="connsiteX129" fmla="*/ 1019752 w 1105128"/>
                <a:gd name="connsiteY129" fmla="*/ 301433 h 512994"/>
                <a:gd name="connsiteX130" fmla="*/ 1044753 w 1105128"/>
                <a:gd name="connsiteY130" fmla="*/ 303561 h 512994"/>
                <a:gd name="connsiteX131" fmla="*/ 1070287 w 1105128"/>
                <a:gd name="connsiteY131" fmla="*/ 293986 h 512994"/>
                <a:gd name="connsiteX132" fmla="*/ 1066297 w 1105128"/>
                <a:gd name="connsiteY132" fmla="*/ 272176 h 512994"/>
                <a:gd name="connsiteX133" fmla="*/ 1084117 w 1105128"/>
                <a:gd name="connsiteY133" fmla="*/ 251697 h 512994"/>
                <a:gd name="connsiteX134" fmla="*/ 1095820 w 1105128"/>
                <a:gd name="connsiteY134" fmla="*/ 236802 h 512994"/>
                <a:gd name="connsiteX135" fmla="*/ 1105129 w 1105128"/>
                <a:gd name="connsiteY135" fmla="*/ 219248 h 512994"/>
                <a:gd name="connsiteX136" fmla="*/ 1098746 w 1105128"/>
                <a:gd name="connsiteY136" fmla="*/ 211269 h 512994"/>
                <a:gd name="connsiteX137" fmla="*/ 411207 w 1105128"/>
                <a:gd name="connsiteY137" fmla="*/ 328829 h 512994"/>
                <a:gd name="connsiteX138" fmla="*/ 373439 w 1105128"/>
                <a:gd name="connsiteY138" fmla="*/ 318456 h 512994"/>
                <a:gd name="connsiteX139" fmla="*/ 411207 w 1105128"/>
                <a:gd name="connsiteY139" fmla="*/ 328829 h 512994"/>
                <a:gd name="connsiteX140" fmla="*/ 867616 w 1105128"/>
                <a:gd name="connsiteY140" fmla="*/ 326169 h 512994"/>
                <a:gd name="connsiteX141" fmla="*/ 775323 w 1105128"/>
                <a:gd name="connsiteY141" fmla="*/ 336542 h 512994"/>
                <a:gd name="connsiteX142" fmla="*/ 760961 w 1105128"/>
                <a:gd name="connsiteY142" fmla="*/ 371118 h 512994"/>
                <a:gd name="connsiteX143" fmla="*/ 757769 w 1105128"/>
                <a:gd name="connsiteY143" fmla="*/ 326967 h 512994"/>
                <a:gd name="connsiteX144" fmla="*/ 827720 w 1105128"/>
                <a:gd name="connsiteY144" fmla="*/ 316594 h 512994"/>
                <a:gd name="connsiteX145" fmla="*/ 896075 w 1105128"/>
                <a:gd name="connsiteY145" fmla="*/ 313402 h 512994"/>
                <a:gd name="connsiteX146" fmla="*/ 867616 w 1105128"/>
                <a:gd name="connsiteY146" fmla="*/ 326169 h 51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105128" h="512994">
                  <a:moveTo>
                    <a:pt x="1098746" y="211269"/>
                  </a:moveTo>
                  <a:cubicBezTo>
                    <a:pt x="1097948" y="205683"/>
                    <a:pt x="1093160" y="208077"/>
                    <a:pt x="1089171" y="210471"/>
                  </a:cubicBezTo>
                  <a:cubicBezTo>
                    <a:pt x="1085181" y="212864"/>
                    <a:pt x="1072415" y="214460"/>
                    <a:pt x="1067361" y="214460"/>
                  </a:cubicBezTo>
                  <a:cubicBezTo>
                    <a:pt x="1062573" y="214460"/>
                    <a:pt x="1053797" y="208077"/>
                    <a:pt x="1053797" y="203289"/>
                  </a:cubicBezTo>
                  <a:cubicBezTo>
                    <a:pt x="1053797" y="198502"/>
                    <a:pt x="1052733" y="192916"/>
                    <a:pt x="1047945" y="192916"/>
                  </a:cubicBezTo>
                  <a:cubicBezTo>
                    <a:pt x="1043158" y="192916"/>
                    <a:pt x="1035976" y="190523"/>
                    <a:pt x="1031189" y="179086"/>
                  </a:cubicBezTo>
                  <a:cubicBezTo>
                    <a:pt x="1026401" y="167649"/>
                    <a:pt x="1019220" y="167649"/>
                    <a:pt x="1013635" y="164723"/>
                  </a:cubicBezTo>
                  <a:cubicBezTo>
                    <a:pt x="1008315" y="161532"/>
                    <a:pt x="993155" y="170043"/>
                    <a:pt x="986506" y="172437"/>
                  </a:cubicBezTo>
                  <a:cubicBezTo>
                    <a:pt x="979856" y="174830"/>
                    <a:pt x="968419" y="170043"/>
                    <a:pt x="959908" y="168181"/>
                  </a:cubicBezTo>
                  <a:cubicBezTo>
                    <a:pt x="951397" y="166319"/>
                    <a:pt x="946610" y="151425"/>
                    <a:pt x="938896" y="153021"/>
                  </a:cubicBezTo>
                  <a:cubicBezTo>
                    <a:pt x="931183" y="154882"/>
                    <a:pt x="929322" y="170575"/>
                    <a:pt x="923204" y="170575"/>
                  </a:cubicBezTo>
                  <a:cubicBezTo>
                    <a:pt x="917087" y="170575"/>
                    <a:pt x="906448" y="139190"/>
                    <a:pt x="895011" y="121636"/>
                  </a:cubicBezTo>
                  <a:cubicBezTo>
                    <a:pt x="883574" y="104082"/>
                    <a:pt x="863094" y="69239"/>
                    <a:pt x="845008" y="62590"/>
                  </a:cubicBezTo>
                  <a:cubicBezTo>
                    <a:pt x="826922" y="55941"/>
                    <a:pt x="832242" y="46898"/>
                    <a:pt x="837029" y="42110"/>
                  </a:cubicBezTo>
                  <a:cubicBezTo>
                    <a:pt x="841816" y="37323"/>
                    <a:pt x="826124" y="35993"/>
                    <a:pt x="818943" y="40248"/>
                  </a:cubicBezTo>
                  <a:cubicBezTo>
                    <a:pt x="811762" y="44504"/>
                    <a:pt x="802718" y="52217"/>
                    <a:pt x="794207" y="54079"/>
                  </a:cubicBezTo>
                  <a:cubicBezTo>
                    <a:pt x="785696" y="55941"/>
                    <a:pt x="773728" y="69239"/>
                    <a:pt x="764684" y="66048"/>
                  </a:cubicBezTo>
                  <a:cubicBezTo>
                    <a:pt x="755641" y="63122"/>
                    <a:pt x="751386" y="77484"/>
                    <a:pt x="744204" y="70835"/>
                  </a:cubicBezTo>
                  <a:cubicBezTo>
                    <a:pt x="737023" y="64186"/>
                    <a:pt x="753780" y="59398"/>
                    <a:pt x="753780" y="53281"/>
                  </a:cubicBezTo>
                  <a:cubicBezTo>
                    <a:pt x="753780" y="47164"/>
                    <a:pt x="742343" y="55143"/>
                    <a:pt x="739417" y="51419"/>
                  </a:cubicBezTo>
                  <a:cubicBezTo>
                    <a:pt x="736491" y="47696"/>
                    <a:pt x="726651" y="44238"/>
                    <a:pt x="726651" y="49557"/>
                  </a:cubicBezTo>
                  <a:cubicBezTo>
                    <a:pt x="726651" y="54877"/>
                    <a:pt x="718671" y="51951"/>
                    <a:pt x="718671" y="47696"/>
                  </a:cubicBezTo>
                  <a:cubicBezTo>
                    <a:pt x="718671" y="43440"/>
                    <a:pt x="713352" y="35727"/>
                    <a:pt x="708564" y="41046"/>
                  </a:cubicBezTo>
                  <a:cubicBezTo>
                    <a:pt x="703777" y="46366"/>
                    <a:pt x="687552" y="49557"/>
                    <a:pt x="683829" y="45302"/>
                  </a:cubicBezTo>
                  <a:cubicBezTo>
                    <a:pt x="680105" y="41046"/>
                    <a:pt x="686222" y="39184"/>
                    <a:pt x="686755" y="33865"/>
                  </a:cubicBezTo>
                  <a:cubicBezTo>
                    <a:pt x="687287" y="28545"/>
                    <a:pt x="680637" y="21364"/>
                    <a:pt x="681967" y="14715"/>
                  </a:cubicBezTo>
                  <a:cubicBezTo>
                    <a:pt x="683297" y="8066"/>
                    <a:pt x="670530" y="1416"/>
                    <a:pt x="664413" y="3810"/>
                  </a:cubicBezTo>
                  <a:cubicBezTo>
                    <a:pt x="658295" y="6204"/>
                    <a:pt x="650050" y="3810"/>
                    <a:pt x="643401" y="884"/>
                  </a:cubicBezTo>
                  <a:cubicBezTo>
                    <a:pt x="636752" y="-2041"/>
                    <a:pt x="610953" y="2746"/>
                    <a:pt x="609623" y="8598"/>
                  </a:cubicBezTo>
                  <a:cubicBezTo>
                    <a:pt x="608293" y="14715"/>
                    <a:pt x="575844" y="19502"/>
                    <a:pt x="569992" y="21896"/>
                  </a:cubicBezTo>
                  <a:cubicBezTo>
                    <a:pt x="563875" y="24290"/>
                    <a:pt x="539937" y="28013"/>
                    <a:pt x="531426" y="29077"/>
                  </a:cubicBezTo>
                  <a:cubicBezTo>
                    <a:pt x="522915" y="30141"/>
                    <a:pt x="514670" y="37589"/>
                    <a:pt x="503765" y="37589"/>
                  </a:cubicBezTo>
                  <a:cubicBezTo>
                    <a:pt x="492860" y="37589"/>
                    <a:pt x="472381" y="38918"/>
                    <a:pt x="462805" y="46100"/>
                  </a:cubicBezTo>
                  <a:cubicBezTo>
                    <a:pt x="453231" y="53281"/>
                    <a:pt x="437538" y="47430"/>
                    <a:pt x="430357" y="49823"/>
                  </a:cubicBezTo>
                  <a:cubicBezTo>
                    <a:pt x="423176" y="52217"/>
                    <a:pt x="410941" y="48493"/>
                    <a:pt x="407484" y="51153"/>
                  </a:cubicBezTo>
                  <a:cubicBezTo>
                    <a:pt x="403760" y="53547"/>
                    <a:pt x="405089" y="67909"/>
                    <a:pt x="408813" y="74027"/>
                  </a:cubicBezTo>
                  <a:cubicBezTo>
                    <a:pt x="412537" y="80144"/>
                    <a:pt x="431687" y="82538"/>
                    <a:pt x="433017" y="85996"/>
                  </a:cubicBezTo>
                  <a:cubicBezTo>
                    <a:pt x="434346" y="89719"/>
                    <a:pt x="413867" y="89719"/>
                    <a:pt x="404026" y="90783"/>
                  </a:cubicBezTo>
                  <a:cubicBezTo>
                    <a:pt x="394451" y="92113"/>
                    <a:pt x="396845" y="104082"/>
                    <a:pt x="399238" y="109933"/>
                  </a:cubicBezTo>
                  <a:cubicBezTo>
                    <a:pt x="401632" y="116051"/>
                    <a:pt x="389663" y="121902"/>
                    <a:pt x="382482" y="124296"/>
                  </a:cubicBezTo>
                  <a:cubicBezTo>
                    <a:pt x="375301" y="126689"/>
                    <a:pt x="382482" y="138658"/>
                    <a:pt x="389663" y="138658"/>
                  </a:cubicBezTo>
                  <a:cubicBezTo>
                    <a:pt x="396845" y="138658"/>
                    <a:pt x="402962" y="144776"/>
                    <a:pt x="408813" y="144776"/>
                  </a:cubicBezTo>
                  <a:cubicBezTo>
                    <a:pt x="414930" y="144776"/>
                    <a:pt x="415995" y="156744"/>
                    <a:pt x="415995" y="164191"/>
                  </a:cubicBezTo>
                  <a:cubicBezTo>
                    <a:pt x="415995" y="171373"/>
                    <a:pt x="408813" y="173767"/>
                    <a:pt x="399238" y="173767"/>
                  </a:cubicBezTo>
                  <a:cubicBezTo>
                    <a:pt x="389663" y="173767"/>
                    <a:pt x="384876" y="166585"/>
                    <a:pt x="378758" y="165255"/>
                  </a:cubicBezTo>
                  <a:cubicBezTo>
                    <a:pt x="372641" y="164191"/>
                    <a:pt x="373971" y="176160"/>
                    <a:pt x="369183" y="178554"/>
                  </a:cubicBezTo>
                  <a:cubicBezTo>
                    <a:pt x="364396" y="180948"/>
                    <a:pt x="363066" y="170043"/>
                    <a:pt x="355885" y="170043"/>
                  </a:cubicBezTo>
                  <a:cubicBezTo>
                    <a:pt x="348703" y="170043"/>
                    <a:pt x="340192" y="168713"/>
                    <a:pt x="337798" y="161532"/>
                  </a:cubicBezTo>
                  <a:cubicBezTo>
                    <a:pt x="335405" y="154350"/>
                    <a:pt x="318648" y="153021"/>
                    <a:pt x="311201" y="160468"/>
                  </a:cubicBezTo>
                  <a:cubicBezTo>
                    <a:pt x="304020" y="167649"/>
                    <a:pt x="301626" y="164191"/>
                    <a:pt x="295509" y="159138"/>
                  </a:cubicBezTo>
                  <a:cubicBezTo>
                    <a:pt x="289391" y="154350"/>
                    <a:pt x="271305" y="161532"/>
                    <a:pt x="268912" y="167649"/>
                  </a:cubicBezTo>
                  <a:cubicBezTo>
                    <a:pt x="266518" y="173767"/>
                    <a:pt x="253220" y="176160"/>
                    <a:pt x="243644" y="170043"/>
                  </a:cubicBezTo>
                  <a:cubicBezTo>
                    <a:pt x="234069" y="163926"/>
                    <a:pt x="227952" y="161532"/>
                    <a:pt x="227952" y="170043"/>
                  </a:cubicBezTo>
                  <a:cubicBezTo>
                    <a:pt x="227952" y="178554"/>
                    <a:pt x="220770" y="171107"/>
                    <a:pt x="220770" y="166319"/>
                  </a:cubicBezTo>
                  <a:cubicBezTo>
                    <a:pt x="220770" y="161532"/>
                    <a:pt x="205078" y="151957"/>
                    <a:pt x="197897" y="147169"/>
                  </a:cubicBezTo>
                  <a:cubicBezTo>
                    <a:pt x="190716" y="142382"/>
                    <a:pt x="167842" y="142382"/>
                    <a:pt x="166512" y="137594"/>
                  </a:cubicBezTo>
                  <a:cubicBezTo>
                    <a:pt x="165182" y="132807"/>
                    <a:pt x="150820" y="129083"/>
                    <a:pt x="147362" y="137594"/>
                  </a:cubicBezTo>
                  <a:cubicBezTo>
                    <a:pt x="143905" y="146105"/>
                    <a:pt x="137787" y="139988"/>
                    <a:pt x="132999" y="137594"/>
                  </a:cubicBezTo>
                  <a:cubicBezTo>
                    <a:pt x="128212" y="135201"/>
                    <a:pt x="117307" y="141052"/>
                    <a:pt x="112520" y="143712"/>
                  </a:cubicBezTo>
                  <a:cubicBezTo>
                    <a:pt x="107732" y="146105"/>
                    <a:pt x="92040" y="157010"/>
                    <a:pt x="83529" y="157010"/>
                  </a:cubicBezTo>
                  <a:cubicBezTo>
                    <a:pt x="75018" y="157010"/>
                    <a:pt x="79805" y="167915"/>
                    <a:pt x="69166" y="170309"/>
                  </a:cubicBezTo>
                  <a:cubicBezTo>
                    <a:pt x="58262" y="172703"/>
                    <a:pt x="60655" y="179884"/>
                    <a:pt x="61985" y="184671"/>
                  </a:cubicBezTo>
                  <a:cubicBezTo>
                    <a:pt x="63315" y="189459"/>
                    <a:pt x="69166" y="197970"/>
                    <a:pt x="59591" y="201428"/>
                  </a:cubicBezTo>
                  <a:cubicBezTo>
                    <a:pt x="50016" y="205151"/>
                    <a:pt x="46293" y="189459"/>
                    <a:pt x="37782" y="183342"/>
                  </a:cubicBezTo>
                  <a:cubicBezTo>
                    <a:pt x="29270" y="177224"/>
                    <a:pt x="22089" y="184671"/>
                    <a:pt x="22089" y="192916"/>
                  </a:cubicBezTo>
                  <a:cubicBezTo>
                    <a:pt x="22089" y="201428"/>
                    <a:pt x="12514" y="201428"/>
                    <a:pt x="7727" y="209673"/>
                  </a:cubicBezTo>
                  <a:cubicBezTo>
                    <a:pt x="2939" y="218184"/>
                    <a:pt x="16238" y="219248"/>
                    <a:pt x="16238" y="222972"/>
                  </a:cubicBezTo>
                  <a:cubicBezTo>
                    <a:pt x="16238" y="226695"/>
                    <a:pt x="9057" y="230153"/>
                    <a:pt x="6662" y="231483"/>
                  </a:cubicBezTo>
                  <a:cubicBezTo>
                    <a:pt x="4269" y="232812"/>
                    <a:pt x="-1849" y="244781"/>
                    <a:pt x="546" y="248239"/>
                  </a:cubicBezTo>
                  <a:cubicBezTo>
                    <a:pt x="2939" y="251962"/>
                    <a:pt x="17301" y="250633"/>
                    <a:pt x="16238" y="259144"/>
                  </a:cubicBezTo>
                  <a:cubicBezTo>
                    <a:pt x="15174" y="267655"/>
                    <a:pt x="13844" y="275900"/>
                    <a:pt x="21025" y="273506"/>
                  </a:cubicBezTo>
                  <a:cubicBezTo>
                    <a:pt x="28207" y="271112"/>
                    <a:pt x="35654" y="272176"/>
                    <a:pt x="40442" y="272176"/>
                  </a:cubicBezTo>
                  <a:cubicBezTo>
                    <a:pt x="45229" y="272176"/>
                    <a:pt x="48953" y="281751"/>
                    <a:pt x="57197" y="291592"/>
                  </a:cubicBezTo>
                  <a:cubicBezTo>
                    <a:pt x="65709" y="301167"/>
                    <a:pt x="69166" y="305955"/>
                    <a:pt x="60921" y="308349"/>
                  </a:cubicBezTo>
                  <a:cubicBezTo>
                    <a:pt x="52410" y="310742"/>
                    <a:pt x="56134" y="315530"/>
                    <a:pt x="67039" y="320317"/>
                  </a:cubicBezTo>
                  <a:cubicBezTo>
                    <a:pt x="69964" y="321647"/>
                    <a:pt x="72890" y="323509"/>
                    <a:pt x="75815" y="325637"/>
                  </a:cubicBezTo>
                  <a:cubicBezTo>
                    <a:pt x="77678" y="324573"/>
                    <a:pt x="79273" y="323243"/>
                    <a:pt x="80603" y="321913"/>
                  </a:cubicBezTo>
                  <a:cubicBezTo>
                    <a:pt x="94168" y="309944"/>
                    <a:pt x="119169" y="298774"/>
                    <a:pt x="137521" y="303561"/>
                  </a:cubicBezTo>
                  <a:cubicBezTo>
                    <a:pt x="156140" y="308349"/>
                    <a:pt x="171300" y="300369"/>
                    <a:pt x="179279" y="311540"/>
                  </a:cubicBezTo>
                  <a:cubicBezTo>
                    <a:pt x="187258" y="322711"/>
                    <a:pt x="179279" y="343723"/>
                    <a:pt x="182471" y="351702"/>
                  </a:cubicBezTo>
                  <a:cubicBezTo>
                    <a:pt x="185662" y="359681"/>
                    <a:pt x="168108" y="360479"/>
                    <a:pt x="155873" y="358883"/>
                  </a:cubicBezTo>
                  <a:cubicBezTo>
                    <a:pt x="143905" y="357288"/>
                    <a:pt x="118903" y="363671"/>
                    <a:pt x="122095" y="370852"/>
                  </a:cubicBezTo>
                  <a:cubicBezTo>
                    <a:pt x="125286" y="378033"/>
                    <a:pt x="134064" y="395056"/>
                    <a:pt x="118105" y="386013"/>
                  </a:cubicBezTo>
                  <a:cubicBezTo>
                    <a:pt x="102147" y="377236"/>
                    <a:pt x="95498" y="394790"/>
                    <a:pt x="104541" y="394790"/>
                  </a:cubicBezTo>
                  <a:cubicBezTo>
                    <a:pt x="113318" y="394790"/>
                    <a:pt x="125553" y="405163"/>
                    <a:pt x="125553" y="412344"/>
                  </a:cubicBezTo>
                  <a:cubicBezTo>
                    <a:pt x="125553" y="419525"/>
                    <a:pt x="126350" y="435750"/>
                    <a:pt x="134329" y="433356"/>
                  </a:cubicBezTo>
                  <a:cubicBezTo>
                    <a:pt x="142308" y="430962"/>
                    <a:pt x="142308" y="445325"/>
                    <a:pt x="153745" y="444527"/>
                  </a:cubicBezTo>
                  <a:cubicBezTo>
                    <a:pt x="164916" y="443729"/>
                    <a:pt x="175289" y="447718"/>
                    <a:pt x="166512" y="458091"/>
                  </a:cubicBezTo>
                  <a:cubicBezTo>
                    <a:pt x="157735" y="468464"/>
                    <a:pt x="172098" y="497455"/>
                    <a:pt x="175289" y="491072"/>
                  </a:cubicBezTo>
                  <a:cubicBezTo>
                    <a:pt x="177417" y="487082"/>
                    <a:pt x="175555" y="478305"/>
                    <a:pt x="178747" y="472720"/>
                  </a:cubicBezTo>
                  <a:cubicBezTo>
                    <a:pt x="172363" y="457825"/>
                    <a:pt x="199227" y="457825"/>
                    <a:pt x="206940" y="457825"/>
                  </a:cubicBezTo>
                  <a:cubicBezTo>
                    <a:pt x="215451" y="457825"/>
                    <a:pt x="230612" y="470592"/>
                    <a:pt x="240186" y="483625"/>
                  </a:cubicBezTo>
                  <a:cubicBezTo>
                    <a:pt x="249762" y="496391"/>
                    <a:pt x="259603" y="487880"/>
                    <a:pt x="259603" y="487880"/>
                  </a:cubicBezTo>
                  <a:lnTo>
                    <a:pt x="262794" y="367660"/>
                  </a:lnTo>
                  <a:lnTo>
                    <a:pt x="331415" y="349308"/>
                  </a:lnTo>
                  <a:cubicBezTo>
                    <a:pt x="331947" y="347713"/>
                    <a:pt x="332745" y="346117"/>
                    <a:pt x="333543" y="344787"/>
                  </a:cubicBezTo>
                  <a:cubicBezTo>
                    <a:pt x="342320" y="332020"/>
                    <a:pt x="354289" y="342659"/>
                    <a:pt x="358544" y="345585"/>
                  </a:cubicBezTo>
                  <a:cubicBezTo>
                    <a:pt x="362002" y="347979"/>
                    <a:pt x="360140" y="332020"/>
                    <a:pt x="369715" y="332818"/>
                  </a:cubicBezTo>
                  <a:cubicBezTo>
                    <a:pt x="379290" y="333616"/>
                    <a:pt x="368918" y="348777"/>
                    <a:pt x="376099" y="348777"/>
                  </a:cubicBezTo>
                  <a:cubicBezTo>
                    <a:pt x="381684" y="348777"/>
                    <a:pt x="394451" y="368724"/>
                    <a:pt x="390461" y="384417"/>
                  </a:cubicBezTo>
                  <a:cubicBezTo>
                    <a:pt x="401100" y="393194"/>
                    <a:pt x="420516" y="413940"/>
                    <a:pt x="422378" y="418993"/>
                  </a:cubicBezTo>
                  <a:cubicBezTo>
                    <a:pt x="424506" y="425377"/>
                    <a:pt x="452433" y="414738"/>
                    <a:pt x="457752" y="416865"/>
                  </a:cubicBezTo>
                  <a:cubicBezTo>
                    <a:pt x="463072" y="418993"/>
                    <a:pt x="505095" y="418993"/>
                    <a:pt x="512543" y="418993"/>
                  </a:cubicBezTo>
                  <a:cubicBezTo>
                    <a:pt x="519989" y="418993"/>
                    <a:pt x="525309" y="433090"/>
                    <a:pt x="534086" y="434952"/>
                  </a:cubicBezTo>
                  <a:cubicBezTo>
                    <a:pt x="542597" y="437079"/>
                    <a:pt x="539406" y="451176"/>
                    <a:pt x="540470" y="460751"/>
                  </a:cubicBezTo>
                  <a:cubicBezTo>
                    <a:pt x="541533" y="470326"/>
                    <a:pt x="554566" y="480167"/>
                    <a:pt x="555364" y="488678"/>
                  </a:cubicBezTo>
                  <a:cubicBezTo>
                    <a:pt x="556428" y="497189"/>
                    <a:pt x="570524" y="492934"/>
                    <a:pt x="579036" y="495061"/>
                  </a:cubicBezTo>
                  <a:cubicBezTo>
                    <a:pt x="587547" y="497189"/>
                    <a:pt x="600579" y="500381"/>
                    <a:pt x="601644" y="508892"/>
                  </a:cubicBezTo>
                  <a:cubicBezTo>
                    <a:pt x="602707" y="517403"/>
                    <a:pt x="613346" y="511020"/>
                    <a:pt x="614410" y="504636"/>
                  </a:cubicBezTo>
                  <a:cubicBezTo>
                    <a:pt x="615474" y="498253"/>
                    <a:pt x="626113" y="489742"/>
                    <a:pt x="642337" y="483093"/>
                  </a:cubicBezTo>
                  <a:cubicBezTo>
                    <a:pt x="649519" y="480167"/>
                    <a:pt x="654306" y="480167"/>
                    <a:pt x="658030" y="481497"/>
                  </a:cubicBezTo>
                  <a:cubicBezTo>
                    <a:pt x="660955" y="473784"/>
                    <a:pt x="664147" y="467134"/>
                    <a:pt x="666274" y="466336"/>
                  </a:cubicBezTo>
                  <a:cubicBezTo>
                    <a:pt x="671860" y="463943"/>
                    <a:pt x="682233" y="455963"/>
                    <a:pt x="683297" y="447984"/>
                  </a:cubicBezTo>
                  <a:cubicBezTo>
                    <a:pt x="684095" y="440005"/>
                    <a:pt x="705638" y="440005"/>
                    <a:pt x="720267" y="447186"/>
                  </a:cubicBezTo>
                  <a:cubicBezTo>
                    <a:pt x="734630" y="454368"/>
                    <a:pt x="743673" y="454368"/>
                    <a:pt x="744471" y="443197"/>
                  </a:cubicBezTo>
                  <a:cubicBezTo>
                    <a:pt x="745269" y="432026"/>
                    <a:pt x="766014" y="428568"/>
                    <a:pt x="772663" y="432026"/>
                  </a:cubicBezTo>
                  <a:cubicBezTo>
                    <a:pt x="779047" y="435218"/>
                    <a:pt x="799261" y="446654"/>
                    <a:pt x="808836" y="442399"/>
                  </a:cubicBezTo>
                  <a:cubicBezTo>
                    <a:pt x="818411" y="438409"/>
                    <a:pt x="866818" y="443197"/>
                    <a:pt x="878787" y="446388"/>
                  </a:cubicBezTo>
                  <a:cubicBezTo>
                    <a:pt x="890756" y="449580"/>
                    <a:pt x="893947" y="441601"/>
                    <a:pt x="904586" y="453570"/>
                  </a:cubicBezTo>
                  <a:cubicBezTo>
                    <a:pt x="913363" y="463677"/>
                    <a:pt x="917618" y="454634"/>
                    <a:pt x="927460" y="462347"/>
                  </a:cubicBezTo>
                  <a:cubicBezTo>
                    <a:pt x="927460" y="459155"/>
                    <a:pt x="926662" y="455431"/>
                    <a:pt x="926662" y="451176"/>
                  </a:cubicBezTo>
                  <a:cubicBezTo>
                    <a:pt x="926662" y="443463"/>
                    <a:pt x="938631" y="436813"/>
                    <a:pt x="941024" y="430696"/>
                  </a:cubicBezTo>
                  <a:cubicBezTo>
                    <a:pt x="943418" y="424579"/>
                    <a:pt x="930120" y="406493"/>
                    <a:pt x="930120" y="400641"/>
                  </a:cubicBezTo>
                  <a:cubicBezTo>
                    <a:pt x="930120" y="394524"/>
                    <a:pt x="930120" y="380161"/>
                    <a:pt x="924002" y="377236"/>
                  </a:cubicBezTo>
                  <a:cubicBezTo>
                    <a:pt x="917885" y="374310"/>
                    <a:pt x="935439" y="366331"/>
                    <a:pt x="939694" y="366597"/>
                  </a:cubicBezTo>
                  <a:cubicBezTo>
                    <a:pt x="948738" y="367129"/>
                    <a:pt x="961504" y="357819"/>
                    <a:pt x="965228" y="361543"/>
                  </a:cubicBezTo>
                  <a:cubicBezTo>
                    <a:pt x="969217" y="365533"/>
                    <a:pt x="976930" y="366597"/>
                    <a:pt x="984644" y="366597"/>
                  </a:cubicBezTo>
                  <a:cubicBezTo>
                    <a:pt x="992357" y="366597"/>
                    <a:pt x="989165" y="357819"/>
                    <a:pt x="984644" y="353830"/>
                  </a:cubicBezTo>
                  <a:cubicBezTo>
                    <a:pt x="980122" y="349840"/>
                    <a:pt x="998474" y="313668"/>
                    <a:pt x="1001400" y="301433"/>
                  </a:cubicBezTo>
                  <a:cubicBezTo>
                    <a:pt x="1004059" y="289199"/>
                    <a:pt x="1010975" y="300369"/>
                    <a:pt x="1019752" y="301433"/>
                  </a:cubicBezTo>
                  <a:cubicBezTo>
                    <a:pt x="1028529" y="302497"/>
                    <a:pt x="1039168" y="300901"/>
                    <a:pt x="1044753" y="303561"/>
                  </a:cubicBezTo>
                  <a:cubicBezTo>
                    <a:pt x="1050339" y="306221"/>
                    <a:pt x="1066563" y="300104"/>
                    <a:pt x="1070287" y="293986"/>
                  </a:cubicBezTo>
                  <a:cubicBezTo>
                    <a:pt x="1074277" y="287869"/>
                    <a:pt x="1065766" y="286273"/>
                    <a:pt x="1066297" y="272176"/>
                  </a:cubicBezTo>
                  <a:cubicBezTo>
                    <a:pt x="1066829" y="258346"/>
                    <a:pt x="1075075" y="251697"/>
                    <a:pt x="1084117" y="251697"/>
                  </a:cubicBezTo>
                  <a:cubicBezTo>
                    <a:pt x="1092895" y="251697"/>
                    <a:pt x="1095820" y="243451"/>
                    <a:pt x="1095820" y="236802"/>
                  </a:cubicBezTo>
                  <a:cubicBezTo>
                    <a:pt x="1095820" y="230685"/>
                    <a:pt x="1103002" y="226961"/>
                    <a:pt x="1105129" y="219248"/>
                  </a:cubicBezTo>
                  <a:cubicBezTo>
                    <a:pt x="1101672" y="218450"/>
                    <a:pt x="1099278" y="214194"/>
                    <a:pt x="1098746" y="211269"/>
                  </a:cubicBezTo>
                  <a:close/>
                  <a:moveTo>
                    <a:pt x="411207" y="328829"/>
                  </a:moveTo>
                  <a:cubicBezTo>
                    <a:pt x="408015" y="333350"/>
                    <a:pt x="376099" y="325105"/>
                    <a:pt x="373439" y="318456"/>
                  </a:cubicBezTo>
                  <a:cubicBezTo>
                    <a:pt x="370779" y="311806"/>
                    <a:pt x="418122" y="319520"/>
                    <a:pt x="411207" y="328829"/>
                  </a:cubicBezTo>
                  <a:close/>
                  <a:moveTo>
                    <a:pt x="867616" y="326169"/>
                  </a:moveTo>
                  <a:cubicBezTo>
                    <a:pt x="845274" y="326169"/>
                    <a:pt x="795271" y="314998"/>
                    <a:pt x="775323" y="336542"/>
                  </a:cubicBezTo>
                  <a:cubicBezTo>
                    <a:pt x="755375" y="358351"/>
                    <a:pt x="769738" y="369522"/>
                    <a:pt x="760961" y="371118"/>
                  </a:cubicBezTo>
                  <a:cubicBezTo>
                    <a:pt x="751386" y="372714"/>
                    <a:pt x="746599" y="338138"/>
                    <a:pt x="757769" y="326967"/>
                  </a:cubicBezTo>
                  <a:cubicBezTo>
                    <a:pt x="768940" y="315796"/>
                    <a:pt x="805112" y="311008"/>
                    <a:pt x="827720" y="316594"/>
                  </a:cubicBezTo>
                  <a:cubicBezTo>
                    <a:pt x="850328" y="322179"/>
                    <a:pt x="890489" y="311806"/>
                    <a:pt x="896075" y="313402"/>
                  </a:cubicBezTo>
                  <a:cubicBezTo>
                    <a:pt x="901128" y="314732"/>
                    <a:pt x="889957" y="326169"/>
                    <a:pt x="867616" y="326169"/>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81" name="Freeform: Shape 380">
              <a:extLst>
                <a:ext uri="{FF2B5EF4-FFF2-40B4-BE49-F238E27FC236}">
                  <a16:creationId xmlns:a16="http://schemas.microsoft.com/office/drawing/2014/main" id="{8DED4DBB-5596-435A-A870-8EB4C52166EB}"/>
                </a:ext>
              </a:extLst>
            </p:cNvPr>
            <p:cNvSpPr/>
            <p:nvPr/>
          </p:nvSpPr>
          <p:spPr>
            <a:xfrm>
              <a:off x="6291537" y="2546284"/>
              <a:ext cx="3997447" cy="1528844"/>
            </a:xfrm>
            <a:custGeom>
              <a:avLst/>
              <a:gdLst>
                <a:gd name="connsiteX0" fmla="*/ 69951 w 4638544"/>
                <a:gd name="connsiteY0" fmla="*/ 1283795 h 1774035"/>
                <a:gd name="connsiteX1" fmla="*/ 53726 w 4638544"/>
                <a:gd name="connsiteY1" fmla="*/ 1277678 h 1774035"/>
                <a:gd name="connsiteX2" fmla="*/ 37236 w 4638544"/>
                <a:gd name="connsiteY2" fmla="*/ 1276082 h 1774035"/>
                <a:gd name="connsiteX3" fmla="*/ 41492 w 4638544"/>
                <a:gd name="connsiteY3" fmla="*/ 1280338 h 1774035"/>
                <a:gd name="connsiteX4" fmla="*/ 32714 w 4638544"/>
                <a:gd name="connsiteY4" fmla="*/ 1295232 h 1774035"/>
                <a:gd name="connsiteX5" fmla="*/ 19948 w 4638544"/>
                <a:gd name="connsiteY5" fmla="*/ 1295232 h 1774035"/>
                <a:gd name="connsiteX6" fmla="*/ 1596 w 4638544"/>
                <a:gd name="connsiteY6" fmla="*/ 1296562 h 1774035"/>
                <a:gd name="connsiteX7" fmla="*/ 0 w 4638544"/>
                <a:gd name="connsiteY7" fmla="*/ 1302945 h 1774035"/>
                <a:gd name="connsiteX8" fmla="*/ 13830 w 4638544"/>
                <a:gd name="connsiteY8" fmla="*/ 1307999 h 1774035"/>
                <a:gd name="connsiteX9" fmla="*/ 84579 w 4638544"/>
                <a:gd name="connsiteY9" fmla="*/ 1310925 h 1774035"/>
                <a:gd name="connsiteX10" fmla="*/ 85643 w 4638544"/>
                <a:gd name="connsiteY10" fmla="*/ 1292838 h 1774035"/>
                <a:gd name="connsiteX11" fmla="*/ 69951 w 4638544"/>
                <a:gd name="connsiteY11" fmla="*/ 1283795 h 1774035"/>
                <a:gd name="connsiteX12" fmla="*/ 1232516 w 4638544"/>
                <a:gd name="connsiteY12" fmla="*/ 46491 h 1774035"/>
                <a:gd name="connsiteX13" fmla="*/ 1246081 w 4638544"/>
                <a:gd name="connsiteY13" fmla="*/ 23085 h 1774035"/>
                <a:gd name="connsiteX14" fmla="*/ 1219484 w 4638544"/>
                <a:gd name="connsiteY14" fmla="*/ 31863 h 1774035"/>
                <a:gd name="connsiteX15" fmla="*/ 1187301 w 4638544"/>
                <a:gd name="connsiteY15" fmla="*/ 43831 h 1774035"/>
                <a:gd name="connsiteX16" fmla="*/ 1232516 w 4638544"/>
                <a:gd name="connsiteY16" fmla="*/ 46491 h 1774035"/>
                <a:gd name="connsiteX17" fmla="*/ 1387578 w 4638544"/>
                <a:gd name="connsiteY17" fmla="*/ 493059 h 1774035"/>
                <a:gd name="connsiteX18" fmla="*/ 1429336 w 4638544"/>
                <a:gd name="connsiteY18" fmla="*/ 483484 h 1774035"/>
                <a:gd name="connsiteX19" fmla="*/ 1399547 w 4638544"/>
                <a:gd name="connsiteY19" fmla="*/ 471515 h 1774035"/>
                <a:gd name="connsiteX20" fmla="*/ 1387578 w 4638544"/>
                <a:gd name="connsiteY20" fmla="*/ 493059 h 1774035"/>
                <a:gd name="connsiteX21" fmla="*/ 1981495 w 4638544"/>
                <a:gd name="connsiteY21" fmla="*/ 82397 h 1774035"/>
                <a:gd name="connsiteX22" fmla="*/ 1975111 w 4638544"/>
                <a:gd name="connsiteY22" fmla="*/ 92770 h 1774035"/>
                <a:gd name="connsiteX23" fmla="*/ 1955962 w 4638544"/>
                <a:gd name="connsiteY23" fmla="*/ 102345 h 1774035"/>
                <a:gd name="connsiteX24" fmla="*/ 1980165 w 4638544"/>
                <a:gd name="connsiteY24" fmla="*/ 118304 h 1774035"/>
                <a:gd name="connsiteX25" fmla="*/ 2012348 w 4638544"/>
                <a:gd name="connsiteY25" fmla="*/ 99154 h 1774035"/>
                <a:gd name="connsiteX26" fmla="*/ 2087086 w 4638544"/>
                <a:gd name="connsiteY26" fmla="*/ 76546 h 1774035"/>
                <a:gd name="connsiteX27" fmla="*/ 2094267 w 4638544"/>
                <a:gd name="connsiteY27" fmla="*/ 53938 h 1774035"/>
                <a:gd name="connsiteX28" fmla="*/ 2083097 w 4638544"/>
                <a:gd name="connsiteY28" fmla="*/ 41172 h 1774035"/>
                <a:gd name="connsiteX29" fmla="*/ 2063149 w 4638544"/>
                <a:gd name="connsiteY29" fmla="*/ 12978 h 1774035"/>
                <a:gd name="connsiteX30" fmla="*/ 2023785 w 4638544"/>
                <a:gd name="connsiteY30" fmla="*/ 26543 h 1774035"/>
                <a:gd name="connsiteX31" fmla="*/ 1993198 w 4638544"/>
                <a:gd name="connsiteY31" fmla="*/ 44895 h 1774035"/>
                <a:gd name="connsiteX32" fmla="*/ 1981229 w 4638544"/>
                <a:gd name="connsiteY32" fmla="*/ 63513 h 1774035"/>
                <a:gd name="connsiteX33" fmla="*/ 1981495 w 4638544"/>
                <a:gd name="connsiteY33" fmla="*/ 82397 h 1774035"/>
                <a:gd name="connsiteX34" fmla="*/ 2024051 w 4638544"/>
                <a:gd name="connsiteY34" fmla="*/ 105005 h 1774035"/>
                <a:gd name="connsiteX35" fmla="*/ 2005433 w 4638544"/>
                <a:gd name="connsiteY35" fmla="*/ 129208 h 1774035"/>
                <a:gd name="connsiteX36" fmla="*/ 2025646 w 4638544"/>
                <a:gd name="connsiteY36" fmla="*/ 134794 h 1774035"/>
                <a:gd name="connsiteX37" fmla="*/ 2052243 w 4638544"/>
                <a:gd name="connsiteY37" fmla="*/ 153412 h 1774035"/>
                <a:gd name="connsiteX38" fmla="*/ 2129376 w 4638544"/>
                <a:gd name="connsiteY38" fmla="*/ 169370 h 1774035"/>
                <a:gd name="connsiteX39" fmla="*/ 2147728 w 4638544"/>
                <a:gd name="connsiteY39" fmla="*/ 149422 h 1774035"/>
                <a:gd name="connsiteX40" fmla="*/ 2159697 w 4638544"/>
                <a:gd name="connsiteY40" fmla="*/ 118836 h 1774035"/>
                <a:gd name="connsiteX41" fmla="*/ 2119535 w 4638544"/>
                <a:gd name="connsiteY41" fmla="*/ 101281 h 1774035"/>
                <a:gd name="connsiteX42" fmla="*/ 2099587 w 4638544"/>
                <a:gd name="connsiteY42" fmla="*/ 89313 h 1774035"/>
                <a:gd name="connsiteX43" fmla="*/ 2024051 w 4638544"/>
                <a:gd name="connsiteY43" fmla="*/ 105005 h 1774035"/>
                <a:gd name="connsiteX44" fmla="*/ 1622166 w 4638544"/>
                <a:gd name="connsiteY44" fmla="*/ 505028 h 1774035"/>
                <a:gd name="connsiteX45" fmla="*/ 1643178 w 4638544"/>
                <a:gd name="connsiteY45" fmla="*/ 496251 h 1774035"/>
                <a:gd name="connsiteX46" fmla="*/ 1622166 w 4638544"/>
                <a:gd name="connsiteY46" fmla="*/ 505028 h 1774035"/>
                <a:gd name="connsiteX47" fmla="*/ 1960483 w 4638544"/>
                <a:gd name="connsiteY47" fmla="*/ 25479 h 1774035"/>
                <a:gd name="connsiteX48" fmla="*/ 1924311 w 4638544"/>
                <a:gd name="connsiteY48" fmla="*/ 30267 h 1774035"/>
                <a:gd name="connsiteX49" fmla="*/ 1960483 w 4638544"/>
                <a:gd name="connsiteY49" fmla="*/ 25479 h 1774035"/>
                <a:gd name="connsiteX50" fmla="*/ 4324979 w 4638544"/>
                <a:gd name="connsiteY50" fmla="*/ 607959 h 1774035"/>
                <a:gd name="connsiteX51" fmla="*/ 4363545 w 4638544"/>
                <a:gd name="connsiteY51" fmla="*/ 607161 h 1774035"/>
                <a:gd name="connsiteX52" fmla="*/ 4420463 w 4638544"/>
                <a:gd name="connsiteY52" fmla="*/ 600778 h 1774035"/>
                <a:gd name="connsiteX53" fmla="*/ 4390674 w 4638544"/>
                <a:gd name="connsiteY53" fmla="*/ 577638 h 1774035"/>
                <a:gd name="connsiteX54" fmla="*/ 4324979 w 4638544"/>
                <a:gd name="connsiteY54" fmla="*/ 607959 h 1774035"/>
                <a:gd name="connsiteX55" fmla="*/ 2148526 w 4638544"/>
                <a:gd name="connsiteY55" fmla="*/ 218309 h 1774035"/>
                <a:gd name="connsiteX56" fmla="*/ 2220072 w 4638544"/>
                <a:gd name="connsiteY56" fmla="*/ 211128 h 1774035"/>
                <a:gd name="connsiteX57" fmla="*/ 2313961 w 4638544"/>
                <a:gd name="connsiteY57" fmla="*/ 179743 h 1774035"/>
                <a:gd name="connsiteX58" fmla="*/ 2278586 w 4638544"/>
                <a:gd name="connsiteY58" fmla="*/ 156338 h 1774035"/>
                <a:gd name="connsiteX59" fmla="*/ 2239222 w 4638544"/>
                <a:gd name="connsiteY59" fmla="*/ 164317 h 1774035"/>
                <a:gd name="connsiteX60" fmla="*/ 2242414 w 4638544"/>
                <a:gd name="connsiteY60" fmla="*/ 149954 h 1774035"/>
                <a:gd name="connsiteX61" fmla="*/ 2226456 w 4638544"/>
                <a:gd name="connsiteY61" fmla="*/ 132400 h 1774035"/>
                <a:gd name="connsiteX62" fmla="*/ 2197465 w 4638544"/>
                <a:gd name="connsiteY62" fmla="*/ 142773 h 1774035"/>
                <a:gd name="connsiteX63" fmla="*/ 2187890 w 4638544"/>
                <a:gd name="connsiteY63" fmla="*/ 164583 h 1774035"/>
                <a:gd name="connsiteX64" fmla="*/ 2167942 w 4638544"/>
                <a:gd name="connsiteY64" fmla="*/ 179743 h 1774035"/>
                <a:gd name="connsiteX65" fmla="*/ 2148526 w 4638544"/>
                <a:gd name="connsiteY65" fmla="*/ 218309 h 1774035"/>
                <a:gd name="connsiteX66" fmla="*/ 3185021 w 4638544"/>
                <a:gd name="connsiteY66" fmla="*/ 383744 h 1774035"/>
                <a:gd name="connsiteX67" fmla="*/ 3206564 w 4638544"/>
                <a:gd name="connsiteY67" fmla="*/ 401564 h 1774035"/>
                <a:gd name="connsiteX68" fmla="*/ 3246726 w 4638544"/>
                <a:gd name="connsiteY68" fmla="*/ 395181 h 1774035"/>
                <a:gd name="connsiteX69" fmla="*/ 3272526 w 4638544"/>
                <a:gd name="connsiteY69" fmla="*/ 399969 h 1774035"/>
                <a:gd name="connsiteX70" fmla="*/ 3320667 w 4638544"/>
                <a:gd name="connsiteY70" fmla="*/ 395181 h 1774035"/>
                <a:gd name="connsiteX71" fmla="*/ 3318273 w 4638544"/>
                <a:gd name="connsiteY71" fmla="*/ 363796 h 1774035"/>
                <a:gd name="connsiteX72" fmla="*/ 3332636 w 4638544"/>
                <a:gd name="connsiteY72" fmla="*/ 368584 h 1774035"/>
                <a:gd name="connsiteX73" fmla="*/ 3368010 w 4638544"/>
                <a:gd name="connsiteY73" fmla="*/ 393585 h 1774035"/>
                <a:gd name="connsiteX74" fmla="*/ 3387425 w 4638544"/>
                <a:gd name="connsiteY74" fmla="*/ 370180 h 1774035"/>
                <a:gd name="connsiteX75" fmla="*/ 3380244 w 4638544"/>
                <a:gd name="connsiteY75" fmla="*/ 346774 h 1774035"/>
                <a:gd name="connsiteX76" fmla="*/ 3321730 w 4638544"/>
                <a:gd name="connsiteY76" fmla="*/ 335603 h 1774035"/>
                <a:gd name="connsiteX77" fmla="*/ 3283164 w 4638544"/>
                <a:gd name="connsiteY77" fmla="*/ 345178 h 1774035"/>
                <a:gd name="connsiteX78" fmla="*/ 3231034 w 4638544"/>
                <a:gd name="connsiteY78" fmla="*/ 320177 h 1774035"/>
                <a:gd name="connsiteX79" fmla="*/ 3185021 w 4638544"/>
                <a:gd name="connsiteY79" fmla="*/ 383744 h 1774035"/>
                <a:gd name="connsiteX80" fmla="*/ 3352849 w 4638544"/>
                <a:gd name="connsiteY80" fmla="*/ 486676 h 1774035"/>
                <a:gd name="connsiteX81" fmla="*/ 3317475 w 4638544"/>
                <a:gd name="connsiteY81" fmla="*/ 452897 h 1774035"/>
                <a:gd name="connsiteX82" fmla="*/ 3272526 w 4638544"/>
                <a:gd name="connsiteY82" fmla="*/ 473909 h 1774035"/>
                <a:gd name="connsiteX83" fmla="*/ 3352849 w 4638544"/>
                <a:gd name="connsiteY83" fmla="*/ 486676 h 1774035"/>
                <a:gd name="connsiteX84" fmla="*/ 3288484 w 4638544"/>
                <a:gd name="connsiteY84" fmla="*/ 433747 h 1774035"/>
                <a:gd name="connsiteX85" fmla="*/ 3262685 w 4638544"/>
                <a:gd name="connsiteY85" fmla="*/ 444120 h 1774035"/>
                <a:gd name="connsiteX86" fmla="*/ 3288484 w 4638544"/>
                <a:gd name="connsiteY86" fmla="*/ 433747 h 1774035"/>
                <a:gd name="connsiteX87" fmla="*/ 3428386 w 4638544"/>
                <a:gd name="connsiteY87" fmla="*/ 382946 h 1774035"/>
                <a:gd name="connsiteX88" fmla="*/ 3494347 w 4638544"/>
                <a:gd name="connsiteY88" fmla="*/ 405554 h 1774035"/>
                <a:gd name="connsiteX89" fmla="*/ 3559510 w 4638544"/>
                <a:gd name="connsiteY89" fmla="*/ 392787 h 1774035"/>
                <a:gd name="connsiteX90" fmla="*/ 3515359 w 4638544"/>
                <a:gd name="connsiteY90" fmla="*/ 379223 h 1774035"/>
                <a:gd name="connsiteX91" fmla="*/ 3483974 w 4638544"/>
                <a:gd name="connsiteY91" fmla="*/ 372839 h 1774035"/>
                <a:gd name="connsiteX92" fmla="*/ 3447004 w 4638544"/>
                <a:gd name="connsiteY92" fmla="*/ 364860 h 1774035"/>
                <a:gd name="connsiteX93" fmla="*/ 3428386 w 4638544"/>
                <a:gd name="connsiteY93" fmla="*/ 382946 h 1774035"/>
                <a:gd name="connsiteX94" fmla="*/ 744191 w 4638544"/>
                <a:gd name="connsiteY94" fmla="*/ 56864 h 1774035"/>
                <a:gd name="connsiteX95" fmla="*/ 789938 w 4638544"/>
                <a:gd name="connsiteY95" fmla="*/ 48087 h 1774035"/>
                <a:gd name="connsiteX96" fmla="*/ 741797 w 4638544"/>
                <a:gd name="connsiteY96" fmla="*/ 44895 h 1774035"/>
                <a:gd name="connsiteX97" fmla="*/ 700040 w 4638544"/>
                <a:gd name="connsiteY97" fmla="*/ 55268 h 1774035"/>
                <a:gd name="connsiteX98" fmla="*/ 744191 w 4638544"/>
                <a:gd name="connsiteY98" fmla="*/ 56864 h 1774035"/>
                <a:gd name="connsiteX99" fmla="*/ 3346466 w 4638544"/>
                <a:gd name="connsiteY99" fmla="*/ 1414654 h 1774035"/>
                <a:gd name="connsiteX100" fmla="*/ 3343274 w 4638544"/>
                <a:gd name="connsiteY100" fmla="*/ 1356672 h 1774035"/>
                <a:gd name="connsiteX101" fmla="*/ 3325720 w 4638544"/>
                <a:gd name="connsiteY101" fmla="*/ 1324489 h 1774035"/>
                <a:gd name="connsiteX102" fmla="*/ 3312953 w 4638544"/>
                <a:gd name="connsiteY102" fmla="*/ 1352682 h 1774035"/>
                <a:gd name="connsiteX103" fmla="*/ 3307368 w 4638544"/>
                <a:gd name="connsiteY103" fmla="*/ 1382471 h 1774035"/>
                <a:gd name="connsiteX104" fmla="*/ 3316145 w 4638544"/>
                <a:gd name="connsiteY104" fmla="*/ 1436198 h 1774035"/>
                <a:gd name="connsiteX105" fmla="*/ 3313751 w 4638544"/>
                <a:gd name="connsiteY105" fmla="*/ 1540725 h 1774035"/>
                <a:gd name="connsiteX106" fmla="*/ 3308964 w 4638544"/>
                <a:gd name="connsiteY106" fmla="*/ 1617059 h 1774035"/>
                <a:gd name="connsiteX107" fmla="*/ 3326518 w 4638544"/>
                <a:gd name="connsiteY107" fmla="*/ 1599505 h 1774035"/>
                <a:gd name="connsiteX108" fmla="*/ 3349924 w 4638544"/>
                <a:gd name="connsiteY108" fmla="*/ 1619453 h 1774035"/>
                <a:gd name="connsiteX109" fmla="*/ 3345136 w 4638544"/>
                <a:gd name="connsiteY109" fmla="*/ 1595249 h 1774035"/>
                <a:gd name="connsiteX110" fmla="*/ 3326518 w 4638544"/>
                <a:gd name="connsiteY110" fmla="*/ 1563067 h 1774035"/>
                <a:gd name="connsiteX111" fmla="*/ 3334497 w 4638544"/>
                <a:gd name="connsiteY111" fmla="*/ 1518915 h 1774035"/>
                <a:gd name="connsiteX112" fmla="*/ 3366680 w 4638544"/>
                <a:gd name="connsiteY112" fmla="*/ 1515723 h 1774035"/>
                <a:gd name="connsiteX113" fmla="*/ 3375457 w 4638544"/>
                <a:gd name="connsiteY113" fmla="*/ 1510936 h 1774035"/>
                <a:gd name="connsiteX114" fmla="*/ 3346466 w 4638544"/>
                <a:gd name="connsiteY114" fmla="*/ 1414654 h 1774035"/>
                <a:gd name="connsiteX115" fmla="*/ 819727 w 4638544"/>
                <a:gd name="connsiteY115" fmla="*/ 49683 h 1774035"/>
                <a:gd name="connsiteX116" fmla="*/ 782757 w 4638544"/>
                <a:gd name="connsiteY116" fmla="*/ 63247 h 1774035"/>
                <a:gd name="connsiteX117" fmla="*/ 756957 w 4638544"/>
                <a:gd name="connsiteY117" fmla="*/ 77610 h 1774035"/>
                <a:gd name="connsiteX118" fmla="*/ 801907 w 4638544"/>
                <a:gd name="connsiteY118" fmla="*/ 80004 h 1774035"/>
                <a:gd name="connsiteX119" fmla="*/ 823717 w 4638544"/>
                <a:gd name="connsiteY119" fmla="*/ 72024 h 1774035"/>
                <a:gd name="connsiteX120" fmla="*/ 855900 w 4638544"/>
                <a:gd name="connsiteY120" fmla="*/ 55268 h 1774035"/>
                <a:gd name="connsiteX121" fmla="*/ 857495 w 4638544"/>
                <a:gd name="connsiteY121" fmla="*/ 36118 h 1774035"/>
                <a:gd name="connsiteX122" fmla="*/ 819727 w 4638544"/>
                <a:gd name="connsiteY122" fmla="*/ 49683 h 1774035"/>
                <a:gd name="connsiteX123" fmla="*/ 785151 w 4638544"/>
                <a:gd name="connsiteY123" fmla="*/ 698656 h 1774035"/>
                <a:gd name="connsiteX124" fmla="*/ 835685 w 4638544"/>
                <a:gd name="connsiteY124" fmla="*/ 688283 h 1774035"/>
                <a:gd name="connsiteX125" fmla="*/ 811482 w 4638544"/>
                <a:gd name="connsiteY125" fmla="*/ 670729 h 1774035"/>
                <a:gd name="connsiteX126" fmla="*/ 785151 w 4638544"/>
                <a:gd name="connsiteY126" fmla="*/ 698656 h 1774035"/>
                <a:gd name="connsiteX127" fmla="*/ 4633773 w 4638544"/>
                <a:gd name="connsiteY127" fmla="*/ 835632 h 1774035"/>
                <a:gd name="connsiteX128" fmla="*/ 4593611 w 4638544"/>
                <a:gd name="connsiteY128" fmla="*/ 807173 h 1774035"/>
                <a:gd name="connsiteX129" fmla="*/ 4556375 w 4638544"/>
                <a:gd name="connsiteY129" fmla="*/ 798395 h 1774035"/>
                <a:gd name="connsiteX130" fmla="*/ 4543874 w 4638544"/>
                <a:gd name="connsiteY130" fmla="*/ 792012 h 1774035"/>
                <a:gd name="connsiteX131" fmla="*/ 4508500 w 4638544"/>
                <a:gd name="connsiteY131" fmla="*/ 791480 h 1774035"/>
                <a:gd name="connsiteX132" fmla="*/ 4521001 w 4638544"/>
                <a:gd name="connsiteY132" fmla="*/ 803981 h 1774035"/>
                <a:gd name="connsiteX133" fmla="*/ 4517011 w 4638544"/>
                <a:gd name="connsiteY133" fmla="*/ 821269 h 1774035"/>
                <a:gd name="connsiteX134" fmla="*/ 4499723 w 4638544"/>
                <a:gd name="connsiteY134" fmla="*/ 813556 h 1774035"/>
                <a:gd name="connsiteX135" fmla="*/ 4498393 w 4638544"/>
                <a:gd name="connsiteY135" fmla="*/ 785895 h 1774035"/>
                <a:gd name="connsiteX136" fmla="*/ 4488020 w 4638544"/>
                <a:gd name="connsiteY136" fmla="*/ 771532 h 1774035"/>
                <a:gd name="connsiteX137" fmla="*/ 4435357 w 4638544"/>
                <a:gd name="connsiteY137" fmla="*/ 740679 h 1774035"/>
                <a:gd name="connsiteX138" fmla="*/ 4395196 w 4638544"/>
                <a:gd name="connsiteY138" fmla="*/ 720732 h 1774035"/>
                <a:gd name="connsiteX139" fmla="*/ 4352374 w 4638544"/>
                <a:gd name="connsiteY139" fmla="*/ 701049 h 1774035"/>
                <a:gd name="connsiteX140" fmla="*/ 4276306 w 4638544"/>
                <a:gd name="connsiteY140" fmla="*/ 669665 h 1774035"/>
                <a:gd name="connsiteX141" fmla="*/ 4251304 w 4638544"/>
                <a:gd name="connsiteY141" fmla="*/ 659292 h 1774035"/>
                <a:gd name="connsiteX142" fmla="*/ 4187471 w 4638544"/>
                <a:gd name="connsiteY142" fmla="*/ 656898 h 1774035"/>
                <a:gd name="connsiteX143" fmla="*/ 4162470 w 4638544"/>
                <a:gd name="connsiteY143" fmla="*/ 660888 h 1774035"/>
                <a:gd name="connsiteX144" fmla="*/ 4099700 w 4638544"/>
                <a:gd name="connsiteY144" fmla="*/ 646525 h 1774035"/>
                <a:gd name="connsiteX145" fmla="*/ 4090923 w 4638544"/>
                <a:gd name="connsiteY145" fmla="*/ 663813 h 1774035"/>
                <a:gd name="connsiteX146" fmla="*/ 4104221 w 4638544"/>
                <a:gd name="connsiteY146" fmla="*/ 685623 h 1774035"/>
                <a:gd name="connsiteX147" fmla="*/ 4097306 w 4638544"/>
                <a:gd name="connsiteY147" fmla="*/ 712220 h 1774035"/>
                <a:gd name="connsiteX148" fmla="*/ 4060070 w 4638544"/>
                <a:gd name="connsiteY148" fmla="*/ 698124 h 1774035"/>
                <a:gd name="connsiteX149" fmla="*/ 4033473 w 4638544"/>
                <a:gd name="connsiteY149" fmla="*/ 680836 h 1774035"/>
                <a:gd name="connsiteX150" fmla="*/ 4046240 w 4638544"/>
                <a:gd name="connsiteY150" fmla="*/ 673654 h 1774035"/>
                <a:gd name="connsiteX151" fmla="*/ 4066188 w 4638544"/>
                <a:gd name="connsiteY151" fmla="*/ 665941 h 1774035"/>
                <a:gd name="connsiteX152" fmla="*/ 4032143 w 4638544"/>
                <a:gd name="connsiteY152" fmla="*/ 651845 h 1774035"/>
                <a:gd name="connsiteX153" fmla="*/ 3999960 w 4638544"/>
                <a:gd name="connsiteY153" fmla="*/ 677112 h 1774035"/>
                <a:gd name="connsiteX154" fmla="*/ 3932137 w 4638544"/>
                <a:gd name="connsiteY154" fmla="*/ 669399 h 1774035"/>
                <a:gd name="connsiteX155" fmla="*/ 3850218 w 4638544"/>
                <a:gd name="connsiteY155" fmla="*/ 674186 h 1774035"/>
                <a:gd name="connsiteX156" fmla="*/ 3844633 w 4638544"/>
                <a:gd name="connsiteY156" fmla="*/ 699454 h 1774035"/>
                <a:gd name="connsiteX157" fmla="*/ 3837451 w 4638544"/>
                <a:gd name="connsiteY157" fmla="*/ 673388 h 1774035"/>
                <a:gd name="connsiteX158" fmla="*/ 3816439 w 4638544"/>
                <a:gd name="connsiteY158" fmla="*/ 665675 h 1774035"/>
                <a:gd name="connsiteX159" fmla="*/ 3802077 w 4638544"/>
                <a:gd name="connsiteY159" fmla="*/ 660090 h 1774035"/>
                <a:gd name="connsiteX160" fmla="*/ 3806865 w 4638544"/>
                <a:gd name="connsiteY160" fmla="*/ 642802 h 1774035"/>
                <a:gd name="connsiteX161" fmla="*/ 3762713 w 4638544"/>
                <a:gd name="connsiteY161" fmla="*/ 604235 h 1774035"/>
                <a:gd name="connsiteX162" fmla="*/ 3659782 w 4638544"/>
                <a:gd name="connsiteY162" fmla="*/ 604501 h 1774035"/>
                <a:gd name="connsiteX163" fmla="*/ 3596480 w 4638544"/>
                <a:gd name="connsiteY163" fmla="*/ 608225 h 1774035"/>
                <a:gd name="connsiteX164" fmla="*/ 3589299 w 4638544"/>
                <a:gd name="connsiteY164" fmla="*/ 594926 h 1774035"/>
                <a:gd name="connsiteX165" fmla="*/ 3555254 w 4638544"/>
                <a:gd name="connsiteY165" fmla="*/ 584820 h 1774035"/>
                <a:gd name="connsiteX166" fmla="*/ 3544882 w 4638544"/>
                <a:gd name="connsiteY166" fmla="*/ 580298 h 1774035"/>
                <a:gd name="connsiteX167" fmla="*/ 3510837 w 4638544"/>
                <a:gd name="connsiteY167" fmla="*/ 569127 h 1774035"/>
                <a:gd name="connsiteX168" fmla="*/ 3507911 w 4638544"/>
                <a:gd name="connsiteY168" fmla="*/ 560350 h 1774035"/>
                <a:gd name="connsiteX169" fmla="*/ 3529987 w 4638544"/>
                <a:gd name="connsiteY169" fmla="*/ 549977 h 1774035"/>
                <a:gd name="connsiteX170" fmla="*/ 3442482 w 4638544"/>
                <a:gd name="connsiteY170" fmla="*/ 535615 h 1774035"/>
                <a:gd name="connsiteX171" fmla="*/ 3426524 w 4638544"/>
                <a:gd name="connsiteY171" fmla="*/ 562212 h 1774035"/>
                <a:gd name="connsiteX172" fmla="*/ 3397533 w 4638544"/>
                <a:gd name="connsiteY172" fmla="*/ 559818 h 1774035"/>
                <a:gd name="connsiteX173" fmla="*/ 3418810 w 4638544"/>
                <a:gd name="connsiteY173" fmla="*/ 546519 h 1774035"/>
                <a:gd name="connsiteX174" fmla="*/ 3388224 w 4638544"/>
                <a:gd name="connsiteY174" fmla="*/ 537210 h 1774035"/>
                <a:gd name="connsiteX175" fmla="*/ 3403384 w 4638544"/>
                <a:gd name="connsiteY175" fmla="*/ 530029 h 1774035"/>
                <a:gd name="connsiteX176" fmla="*/ 3430779 w 4638544"/>
                <a:gd name="connsiteY176" fmla="*/ 530029 h 1774035"/>
                <a:gd name="connsiteX177" fmla="*/ 3404714 w 4638544"/>
                <a:gd name="connsiteY177" fmla="*/ 522050 h 1774035"/>
                <a:gd name="connsiteX178" fmla="*/ 3329178 w 4638544"/>
                <a:gd name="connsiteY178" fmla="*/ 511943 h 1774035"/>
                <a:gd name="connsiteX179" fmla="*/ 3288218 w 4638544"/>
                <a:gd name="connsiteY179" fmla="*/ 503432 h 1774035"/>
                <a:gd name="connsiteX180" fmla="*/ 3282101 w 4638544"/>
                <a:gd name="connsiteY180" fmla="*/ 515933 h 1774035"/>
                <a:gd name="connsiteX181" fmla="*/ 3257897 w 4638544"/>
                <a:gd name="connsiteY181" fmla="*/ 524444 h 1774035"/>
                <a:gd name="connsiteX182" fmla="*/ 3232896 w 4638544"/>
                <a:gd name="connsiteY182" fmla="*/ 541200 h 1774035"/>
                <a:gd name="connsiteX183" fmla="*/ 3254439 w 4638544"/>
                <a:gd name="connsiteY183" fmla="*/ 541732 h 1774035"/>
                <a:gd name="connsiteX184" fmla="*/ 3247258 w 4638544"/>
                <a:gd name="connsiteY184" fmla="*/ 556094 h 1774035"/>
                <a:gd name="connsiteX185" fmla="*/ 3255769 w 4638544"/>
                <a:gd name="connsiteY185" fmla="*/ 574447 h 1774035"/>
                <a:gd name="connsiteX186" fmla="*/ 3233694 w 4638544"/>
                <a:gd name="connsiteY186" fmla="*/ 574447 h 1774035"/>
                <a:gd name="connsiteX187" fmla="*/ 3207894 w 4638544"/>
                <a:gd name="connsiteY187" fmla="*/ 572851 h 1774035"/>
                <a:gd name="connsiteX188" fmla="*/ 3200181 w 4638544"/>
                <a:gd name="connsiteY188" fmla="*/ 578968 h 1774035"/>
                <a:gd name="connsiteX189" fmla="*/ 3200181 w 4638544"/>
                <a:gd name="connsiteY189" fmla="*/ 589873 h 1774035"/>
                <a:gd name="connsiteX190" fmla="*/ 3178372 w 4638544"/>
                <a:gd name="connsiteY190" fmla="*/ 577106 h 1774035"/>
                <a:gd name="connsiteX191" fmla="*/ 3136614 w 4638544"/>
                <a:gd name="connsiteY191" fmla="*/ 569925 h 1774035"/>
                <a:gd name="connsiteX192" fmla="*/ 3105229 w 4638544"/>
                <a:gd name="connsiteY192" fmla="*/ 580298 h 1774035"/>
                <a:gd name="connsiteX193" fmla="*/ 3064269 w 4638544"/>
                <a:gd name="connsiteY193" fmla="*/ 564606 h 1774035"/>
                <a:gd name="connsiteX194" fmla="*/ 3049109 w 4638544"/>
                <a:gd name="connsiteY194" fmla="*/ 563276 h 1774035"/>
                <a:gd name="connsiteX195" fmla="*/ 3034215 w 4638544"/>
                <a:gd name="connsiteY195" fmla="*/ 591469 h 1774035"/>
                <a:gd name="connsiteX196" fmla="*/ 3016926 w 4638544"/>
                <a:gd name="connsiteY196" fmla="*/ 612481 h 1774035"/>
                <a:gd name="connsiteX197" fmla="*/ 3000170 w 4638544"/>
                <a:gd name="connsiteY197" fmla="*/ 607161 h 1774035"/>
                <a:gd name="connsiteX198" fmla="*/ 2959476 w 4638544"/>
                <a:gd name="connsiteY198" fmla="*/ 570457 h 1774035"/>
                <a:gd name="connsiteX199" fmla="*/ 2934740 w 4638544"/>
                <a:gd name="connsiteY199" fmla="*/ 542796 h 1774035"/>
                <a:gd name="connsiteX200" fmla="*/ 2945646 w 4638544"/>
                <a:gd name="connsiteY200" fmla="*/ 543328 h 1774035"/>
                <a:gd name="connsiteX201" fmla="*/ 2965327 w 4638544"/>
                <a:gd name="connsiteY201" fmla="*/ 545456 h 1774035"/>
                <a:gd name="connsiteX202" fmla="*/ 2960008 w 4638544"/>
                <a:gd name="connsiteY202" fmla="*/ 526837 h 1774035"/>
                <a:gd name="connsiteX203" fmla="*/ 2958678 w 4638544"/>
                <a:gd name="connsiteY203" fmla="*/ 515933 h 1774035"/>
                <a:gd name="connsiteX204" fmla="*/ 2953093 w 4638544"/>
                <a:gd name="connsiteY204" fmla="*/ 497049 h 1774035"/>
                <a:gd name="connsiteX205" fmla="*/ 2947773 w 4638544"/>
                <a:gd name="connsiteY205" fmla="*/ 487474 h 1774035"/>
                <a:gd name="connsiteX206" fmla="*/ 2929155 w 4638544"/>
                <a:gd name="connsiteY206" fmla="*/ 474707 h 1774035"/>
                <a:gd name="connsiteX207" fmla="*/ 2892983 w 4638544"/>
                <a:gd name="connsiteY207" fmla="*/ 474973 h 1774035"/>
                <a:gd name="connsiteX208" fmla="*/ 2882876 w 4638544"/>
                <a:gd name="connsiteY208" fmla="*/ 474175 h 1774035"/>
                <a:gd name="connsiteX209" fmla="*/ 2852023 w 4638544"/>
                <a:gd name="connsiteY209" fmla="*/ 465664 h 1774035"/>
                <a:gd name="connsiteX210" fmla="*/ 2827820 w 4638544"/>
                <a:gd name="connsiteY210" fmla="*/ 447578 h 1774035"/>
                <a:gd name="connsiteX211" fmla="*/ 2815053 w 4638544"/>
                <a:gd name="connsiteY211" fmla="*/ 460876 h 1774035"/>
                <a:gd name="connsiteX212" fmla="*/ 2801489 w 4638544"/>
                <a:gd name="connsiteY212" fmla="*/ 474973 h 1774035"/>
                <a:gd name="connsiteX213" fmla="*/ 2800956 w 4638544"/>
                <a:gd name="connsiteY213" fmla="*/ 495453 h 1774035"/>
                <a:gd name="connsiteX214" fmla="*/ 2784998 w 4638544"/>
                <a:gd name="connsiteY214" fmla="*/ 496783 h 1774035"/>
                <a:gd name="connsiteX215" fmla="*/ 2752017 w 4638544"/>
                <a:gd name="connsiteY215" fmla="*/ 499974 h 1774035"/>
                <a:gd name="connsiteX216" fmla="*/ 2715579 w 4638544"/>
                <a:gd name="connsiteY216" fmla="*/ 493059 h 1774035"/>
                <a:gd name="connsiteX217" fmla="*/ 2703876 w 4638544"/>
                <a:gd name="connsiteY217" fmla="*/ 491197 h 1774035"/>
                <a:gd name="connsiteX218" fmla="*/ 2665843 w 4638544"/>
                <a:gd name="connsiteY218" fmla="*/ 485878 h 1774035"/>
                <a:gd name="connsiteX219" fmla="*/ 2677013 w 4638544"/>
                <a:gd name="connsiteY219" fmla="*/ 473111 h 1774035"/>
                <a:gd name="connsiteX220" fmla="*/ 2652544 w 4638544"/>
                <a:gd name="connsiteY220" fmla="*/ 468324 h 1774035"/>
                <a:gd name="connsiteX221" fmla="*/ 2602275 w 4638544"/>
                <a:gd name="connsiteY221" fmla="*/ 460610 h 1774035"/>
                <a:gd name="connsiteX222" fmla="*/ 2533920 w 4638544"/>
                <a:gd name="connsiteY222" fmla="*/ 469387 h 1774035"/>
                <a:gd name="connsiteX223" fmla="*/ 2530462 w 4638544"/>
                <a:gd name="connsiteY223" fmla="*/ 483750 h 1774035"/>
                <a:gd name="connsiteX224" fmla="*/ 2525941 w 4638544"/>
                <a:gd name="connsiteY224" fmla="*/ 457153 h 1774035"/>
                <a:gd name="connsiteX225" fmla="*/ 2512376 w 4638544"/>
                <a:gd name="connsiteY225" fmla="*/ 453961 h 1774035"/>
                <a:gd name="connsiteX226" fmla="*/ 2484183 w 4638544"/>
                <a:gd name="connsiteY226" fmla="*/ 457951 h 1774035"/>
                <a:gd name="connsiteX227" fmla="*/ 2452798 w 4638544"/>
                <a:gd name="connsiteY227" fmla="*/ 441992 h 1774035"/>
                <a:gd name="connsiteX228" fmla="*/ 2422212 w 4638544"/>
                <a:gd name="connsiteY228" fmla="*/ 459812 h 1774035"/>
                <a:gd name="connsiteX229" fmla="*/ 2438702 w 4638544"/>
                <a:gd name="connsiteY229" fmla="*/ 464334 h 1774035"/>
                <a:gd name="connsiteX230" fmla="*/ 2405455 w 4638544"/>
                <a:gd name="connsiteY230" fmla="*/ 473909 h 1774035"/>
                <a:gd name="connsiteX231" fmla="*/ 2363964 w 4638544"/>
                <a:gd name="connsiteY231" fmla="*/ 488271 h 1774035"/>
                <a:gd name="connsiteX232" fmla="*/ 2319280 w 4638544"/>
                <a:gd name="connsiteY232" fmla="*/ 501836 h 1774035"/>
                <a:gd name="connsiteX233" fmla="*/ 2326195 w 4638544"/>
                <a:gd name="connsiteY233" fmla="*/ 482952 h 1774035"/>
                <a:gd name="connsiteX234" fmla="*/ 2351463 w 4638544"/>
                <a:gd name="connsiteY234" fmla="*/ 469653 h 1774035"/>
                <a:gd name="connsiteX235" fmla="*/ 2381252 w 4638544"/>
                <a:gd name="connsiteY235" fmla="*/ 460344 h 1774035"/>
                <a:gd name="connsiteX236" fmla="*/ 2403062 w 4638544"/>
                <a:gd name="connsiteY236" fmla="*/ 445982 h 1774035"/>
                <a:gd name="connsiteX237" fmla="*/ 2431254 w 4638544"/>
                <a:gd name="connsiteY237" fmla="*/ 428694 h 1774035"/>
                <a:gd name="connsiteX238" fmla="*/ 2477800 w 4638544"/>
                <a:gd name="connsiteY238" fmla="*/ 409810 h 1774035"/>
                <a:gd name="connsiteX239" fmla="*/ 2490566 w 4638544"/>
                <a:gd name="connsiteY239" fmla="*/ 395447 h 1774035"/>
                <a:gd name="connsiteX240" fmla="*/ 2523547 w 4638544"/>
                <a:gd name="connsiteY240" fmla="*/ 382680 h 1774035"/>
                <a:gd name="connsiteX241" fmla="*/ 2536048 w 4638544"/>
                <a:gd name="connsiteY241" fmla="*/ 366190 h 1774035"/>
                <a:gd name="connsiteX242" fmla="*/ 2524079 w 4638544"/>
                <a:gd name="connsiteY242" fmla="*/ 356881 h 1774035"/>
                <a:gd name="connsiteX243" fmla="*/ 2537643 w 4638544"/>
                <a:gd name="connsiteY243" fmla="*/ 352094 h 1774035"/>
                <a:gd name="connsiteX244" fmla="*/ 2530728 w 4638544"/>
                <a:gd name="connsiteY244" fmla="*/ 339593 h 1774035"/>
                <a:gd name="connsiteX245" fmla="*/ 2528334 w 4638544"/>
                <a:gd name="connsiteY245" fmla="*/ 326294 h 1774035"/>
                <a:gd name="connsiteX246" fmla="*/ 2510514 w 4638544"/>
                <a:gd name="connsiteY246" fmla="*/ 323102 h 1774035"/>
                <a:gd name="connsiteX247" fmla="*/ 2504929 w 4638544"/>
                <a:gd name="connsiteY247" fmla="*/ 301027 h 1774035"/>
                <a:gd name="connsiteX248" fmla="*/ 2481257 w 4638544"/>
                <a:gd name="connsiteY248" fmla="*/ 301825 h 1774035"/>
                <a:gd name="connsiteX249" fmla="*/ 2441893 w 4638544"/>
                <a:gd name="connsiteY249" fmla="*/ 292516 h 1774035"/>
                <a:gd name="connsiteX250" fmla="*/ 2425138 w 4638544"/>
                <a:gd name="connsiteY250" fmla="*/ 290920 h 1774035"/>
                <a:gd name="connsiteX251" fmla="*/ 2391625 w 4638544"/>
                <a:gd name="connsiteY251" fmla="*/ 291718 h 1774035"/>
                <a:gd name="connsiteX252" fmla="*/ 2374070 w 4638544"/>
                <a:gd name="connsiteY252" fmla="*/ 301825 h 1774035"/>
                <a:gd name="connsiteX253" fmla="*/ 2340026 w 4638544"/>
                <a:gd name="connsiteY253" fmla="*/ 305016 h 1774035"/>
                <a:gd name="connsiteX254" fmla="*/ 2359708 w 4638544"/>
                <a:gd name="connsiteY254" fmla="*/ 279749 h 1774035"/>
                <a:gd name="connsiteX255" fmla="*/ 2315025 w 4638544"/>
                <a:gd name="connsiteY255" fmla="*/ 276557 h 1774035"/>
                <a:gd name="connsiteX256" fmla="*/ 2282842 w 4638544"/>
                <a:gd name="connsiteY256" fmla="*/ 271770 h 1774035"/>
                <a:gd name="connsiteX257" fmla="*/ 2290821 w 4638544"/>
                <a:gd name="connsiteY257" fmla="*/ 268578 h 1774035"/>
                <a:gd name="connsiteX258" fmla="*/ 2316089 w 4638544"/>
                <a:gd name="connsiteY258" fmla="*/ 259003 h 1774035"/>
                <a:gd name="connsiteX259" fmla="*/ 2319280 w 4638544"/>
                <a:gd name="connsiteY259" fmla="*/ 248630 h 1774035"/>
                <a:gd name="connsiteX260" fmla="*/ 2296406 w 4638544"/>
                <a:gd name="connsiteY260" fmla="*/ 243045 h 1774035"/>
                <a:gd name="connsiteX261" fmla="*/ 2267948 w 4638544"/>
                <a:gd name="connsiteY261" fmla="*/ 235863 h 1774035"/>
                <a:gd name="connsiteX262" fmla="*/ 2232307 w 4638544"/>
                <a:gd name="connsiteY262" fmla="*/ 243577 h 1774035"/>
                <a:gd name="connsiteX263" fmla="*/ 2202252 w 4638544"/>
                <a:gd name="connsiteY263" fmla="*/ 266184 h 1774035"/>
                <a:gd name="connsiteX264" fmla="*/ 2183900 w 4638544"/>
                <a:gd name="connsiteY264" fmla="*/ 289856 h 1774035"/>
                <a:gd name="connsiteX265" fmla="*/ 2189219 w 4638544"/>
                <a:gd name="connsiteY265" fmla="*/ 301559 h 1774035"/>
                <a:gd name="connsiteX266" fmla="*/ 2174059 w 4638544"/>
                <a:gd name="connsiteY266" fmla="*/ 306346 h 1774035"/>
                <a:gd name="connsiteX267" fmla="*/ 2132568 w 4638544"/>
                <a:gd name="connsiteY267" fmla="*/ 311932 h 1774035"/>
                <a:gd name="connsiteX268" fmla="*/ 2150388 w 4638544"/>
                <a:gd name="connsiteY268" fmla="*/ 325496 h 1774035"/>
                <a:gd name="connsiteX269" fmla="*/ 2129908 w 4638544"/>
                <a:gd name="connsiteY269" fmla="*/ 321507 h 1774035"/>
                <a:gd name="connsiteX270" fmla="*/ 2106236 w 4638544"/>
                <a:gd name="connsiteY270" fmla="*/ 326826 h 1774035"/>
                <a:gd name="connsiteX271" fmla="*/ 2088416 w 4638544"/>
                <a:gd name="connsiteY271" fmla="*/ 330550 h 1774035"/>
                <a:gd name="connsiteX272" fmla="*/ 2070862 w 4638544"/>
                <a:gd name="connsiteY272" fmla="*/ 331614 h 1774035"/>
                <a:gd name="connsiteX273" fmla="*/ 2078575 w 4638544"/>
                <a:gd name="connsiteY273" fmla="*/ 316453 h 1774035"/>
                <a:gd name="connsiteX274" fmla="*/ 2052776 w 4638544"/>
                <a:gd name="connsiteY274" fmla="*/ 323368 h 1774035"/>
                <a:gd name="connsiteX275" fmla="*/ 2034690 w 4638544"/>
                <a:gd name="connsiteY275" fmla="*/ 320709 h 1774035"/>
                <a:gd name="connsiteX276" fmla="*/ 2017135 w 4638544"/>
                <a:gd name="connsiteY276" fmla="*/ 329486 h 1774035"/>
                <a:gd name="connsiteX277" fmla="*/ 1991070 w 4638544"/>
                <a:gd name="connsiteY277" fmla="*/ 331880 h 1774035"/>
                <a:gd name="connsiteX278" fmla="*/ 2007561 w 4638544"/>
                <a:gd name="connsiteY278" fmla="*/ 343050 h 1774035"/>
                <a:gd name="connsiteX279" fmla="*/ 1962611 w 4638544"/>
                <a:gd name="connsiteY279" fmla="*/ 349966 h 1774035"/>
                <a:gd name="connsiteX280" fmla="*/ 1928566 w 4638544"/>
                <a:gd name="connsiteY280" fmla="*/ 354753 h 1774035"/>
                <a:gd name="connsiteX281" fmla="*/ 1903299 w 4638544"/>
                <a:gd name="connsiteY281" fmla="*/ 366722 h 1774035"/>
                <a:gd name="connsiteX282" fmla="*/ 1877500 w 4638544"/>
                <a:gd name="connsiteY282" fmla="*/ 377095 h 1774035"/>
                <a:gd name="connsiteX283" fmla="*/ 1856488 w 4638544"/>
                <a:gd name="connsiteY283" fmla="*/ 379755 h 1774035"/>
                <a:gd name="connsiteX284" fmla="*/ 1845583 w 4638544"/>
                <a:gd name="connsiteY284" fmla="*/ 383478 h 1774035"/>
                <a:gd name="connsiteX285" fmla="*/ 1841593 w 4638544"/>
                <a:gd name="connsiteY285" fmla="*/ 389862 h 1774035"/>
                <a:gd name="connsiteX286" fmla="*/ 1831486 w 4638544"/>
                <a:gd name="connsiteY286" fmla="*/ 396777 h 1774035"/>
                <a:gd name="connsiteX287" fmla="*/ 1838668 w 4638544"/>
                <a:gd name="connsiteY287" fmla="*/ 406352 h 1774035"/>
                <a:gd name="connsiteX288" fmla="*/ 1815262 w 4638544"/>
                <a:gd name="connsiteY288" fmla="*/ 405022 h 1774035"/>
                <a:gd name="connsiteX289" fmla="*/ 1830156 w 4638544"/>
                <a:gd name="connsiteY289" fmla="*/ 413533 h 1774035"/>
                <a:gd name="connsiteX290" fmla="*/ 1842125 w 4638544"/>
                <a:gd name="connsiteY290" fmla="*/ 422842 h 1774035"/>
                <a:gd name="connsiteX291" fmla="*/ 1821645 w 4638544"/>
                <a:gd name="connsiteY291" fmla="*/ 424172 h 1774035"/>
                <a:gd name="connsiteX292" fmla="*/ 1832019 w 4638544"/>
                <a:gd name="connsiteY292" fmla="*/ 431353 h 1774035"/>
                <a:gd name="connsiteX293" fmla="*/ 1840795 w 4638544"/>
                <a:gd name="connsiteY293" fmla="*/ 440928 h 1774035"/>
                <a:gd name="connsiteX294" fmla="*/ 1842125 w 4638544"/>
                <a:gd name="connsiteY294" fmla="*/ 442258 h 1774035"/>
                <a:gd name="connsiteX295" fmla="*/ 1839200 w 4638544"/>
                <a:gd name="connsiteY295" fmla="*/ 453695 h 1774035"/>
                <a:gd name="connsiteX296" fmla="*/ 1831486 w 4638544"/>
                <a:gd name="connsiteY296" fmla="*/ 456089 h 1774035"/>
                <a:gd name="connsiteX297" fmla="*/ 1805687 w 4638544"/>
                <a:gd name="connsiteY297" fmla="*/ 454759 h 1774035"/>
                <a:gd name="connsiteX298" fmla="*/ 1792920 w 4638544"/>
                <a:gd name="connsiteY298" fmla="*/ 459280 h 1774035"/>
                <a:gd name="connsiteX299" fmla="*/ 1752759 w 4638544"/>
                <a:gd name="connsiteY299" fmla="*/ 461408 h 1774035"/>
                <a:gd name="connsiteX300" fmla="*/ 1682542 w 4638544"/>
                <a:gd name="connsiteY300" fmla="*/ 467526 h 1774035"/>
                <a:gd name="connsiteX301" fmla="*/ 1673233 w 4638544"/>
                <a:gd name="connsiteY301" fmla="*/ 494389 h 1774035"/>
                <a:gd name="connsiteX302" fmla="*/ 1673765 w 4638544"/>
                <a:gd name="connsiteY302" fmla="*/ 513539 h 1774035"/>
                <a:gd name="connsiteX303" fmla="*/ 1710735 w 4638544"/>
                <a:gd name="connsiteY303" fmla="*/ 533221 h 1774035"/>
                <a:gd name="connsiteX304" fmla="*/ 1726427 w 4638544"/>
                <a:gd name="connsiteY304" fmla="*/ 559818 h 1774035"/>
                <a:gd name="connsiteX305" fmla="*/ 1680148 w 4638544"/>
                <a:gd name="connsiteY305" fmla="*/ 544924 h 1774035"/>
                <a:gd name="connsiteX306" fmla="*/ 1617911 w 4638544"/>
                <a:gd name="connsiteY306" fmla="*/ 528965 h 1774035"/>
                <a:gd name="connsiteX307" fmla="*/ 1598229 w 4638544"/>
                <a:gd name="connsiteY307" fmla="*/ 518858 h 1774035"/>
                <a:gd name="connsiteX308" fmla="*/ 1580940 w 4638544"/>
                <a:gd name="connsiteY308" fmla="*/ 532423 h 1774035"/>
                <a:gd name="connsiteX309" fmla="*/ 1592111 w 4638544"/>
                <a:gd name="connsiteY309" fmla="*/ 536412 h 1774035"/>
                <a:gd name="connsiteX310" fmla="*/ 1607006 w 4638544"/>
                <a:gd name="connsiteY310" fmla="*/ 545190 h 1774035"/>
                <a:gd name="connsiteX311" fmla="*/ 1584398 w 4638544"/>
                <a:gd name="connsiteY311" fmla="*/ 549179 h 1774035"/>
                <a:gd name="connsiteX312" fmla="*/ 1555141 w 4638544"/>
                <a:gd name="connsiteY312" fmla="*/ 555297 h 1774035"/>
                <a:gd name="connsiteX313" fmla="*/ 1591314 w 4638544"/>
                <a:gd name="connsiteY313" fmla="*/ 583490 h 1774035"/>
                <a:gd name="connsiteX314" fmla="*/ 1615783 w 4638544"/>
                <a:gd name="connsiteY314" fmla="*/ 597054 h 1774035"/>
                <a:gd name="connsiteX315" fmla="*/ 1611793 w 4638544"/>
                <a:gd name="connsiteY315" fmla="*/ 605033 h 1774035"/>
                <a:gd name="connsiteX316" fmla="*/ 1580409 w 4638544"/>
                <a:gd name="connsiteY316" fmla="*/ 589075 h 1774035"/>
                <a:gd name="connsiteX317" fmla="*/ 1534130 w 4638544"/>
                <a:gd name="connsiteY317" fmla="*/ 585086 h 1774035"/>
                <a:gd name="connsiteX318" fmla="*/ 1532533 w 4638544"/>
                <a:gd name="connsiteY318" fmla="*/ 567531 h 1774035"/>
                <a:gd name="connsiteX319" fmla="*/ 1538917 w 4638544"/>
                <a:gd name="connsiteY319" fmla="*/ 540668 h 1774035"/>
                <a:gd name="connsiteX320" fmla="*/ 1527214 w 4638544"/>
                <a:gd name="connsiteY320" fmla="*/ 506890 h 1774035"/>
                <a:gd name="connsiteX321" fmla="*/ 1520033 w 4638544"/>
                <a:gd name="connsiteY321" fmla="*/ 517794 h 1774035"/>
                <a:gd name="connsiteX322" fmla="*/ 1513117 w 4638544"/>
                <a:gd name="connsiteY322" fmla="*/ 546253 h 1774035"/>
                <a:gd name="connsiteX323" fmla="*/ 1480669 w 4638544"/>
                <a:gd name="connsiteY323" fmla="*/ 563010 h 1774035"/>
                <a:gd name="connsiteX324" fmla="*/ 1469764 w 4638544"/>
                <a:gd name="connsiteY324" fmla="*/ 579766 h 1774035"/>
                <a:gd name="connsiteX325" fmla="*/ 1500617 w 4638544"/>
                <a:gd name="connsiteY325" fmla="*/ 617268 h 1774035"/>
                <a:gd name="connsiteX326" fmla="*/ 1484658 w 4638544"/>
                <a:gd name="connsiteY326" fmla="*/ 663015 h 1774035"/>
                <a:gd name="connsiteX327" fmla="*/ 1485988 w 4638544"/>
                <a:gd name="connsiteY327" fmla="*/ 690411 h 1774035"/>
                <a:gd name="connsiteX328" fmla="*/ 1507000 w 4638544"/>
                <a:gd name="connsiteY328" fmla="*/ 694134 h 1774035"/>
                <a:gd name="connsiteX329" fmla="*/ 1538651 w 4638544"/>
                <a:gd name="connsiteY329" fmla="*/ 687219 h 1774035"/>
                <a:gd name="connsiteX330" fmla="*/ 1590781 w 4638544"/>
                <a:gd name="connsiteY330" fmla="*/ 705039 h 1774035"/>
                <a:gd name="connsiteX331" fmla="*/ 1600888 w 4638544"/>
                <a:gd name="connsiteY331" fmla="*/ 726051 h 1774035"/>
                <a:gd name="connsiteX332" fmla="*/ 1588388 w 4638544"/>
                <a:gd name="connsiteY332" fmla="*/ 745999 h 1774035"/>
                <a:gd name="connsiteX333" fmla="*/ 1619773 w 4638544"/>
                <a:gd name="connsiteY333" fmla="*/ 767011 h 1774035"/>
                <a:gd name="connsiteX334" fmla="*/ 1589186 w 4638544"/>
                <a:gd name="connsiteY334" fmla="*/ 764617 h 1774035"/>
                <a:gd name="connsiteX335" fmla="*/ 1576685 w 4638544"/>
                <a:gd name="connsiteY335" fmla="*/ 747329 h 1774035"/>
                <a:gd name="connsiteX336" fmla="*/ 1583334 w 4638544"/>
                <a:gd name="connsiteY336" fmla="*/ 727647 h 1774035"/>
                <a:gd name="connsiteX337" fmla="*/ 1569770 w 4638544"/>
                <a:gd name="connsiteY337" fmla="*/ 710359 h 1774035"/>
                <a:gd name="connsiteX338" fmla="*/ 1552481 w 4638544"/>
                <a:gd name="connsiteY338" fmla="*/ 699188 h 1774035"/>
                <a:gd name="connsiteX339" fmla="*/ 1510724 w 4638544"/>
                <a:gd name="connsiteY339" fmla="*/ 710359 h 1774035"/>
                <a:gd name="connsiteX340" fmla="*/ 1516309 w 4638544"/>
                <a:gd name="connsiteY340" fmla="*/ 748127 h 1774035"/>
                <a:gd name="connsiteX341" fmla="*/ 1493701 w 4638544"/>
                <a:gd name="connsiteY341" fmla="*/ 780309 h 1774035"/>
                <a:gd name="connsiteX342" fmla="*/ 1473221 w 4638544"/>
                <a:gd name="connsiteY342" fmla="*/ 798395 h 1774035"/>
                <a:gd name="connsiteX343" fmla="*/ 1448220 w 4638544"/>
                <a:gd name="connsiteY343" fmla="*/ 820205 h 1774035"/>
                <a:gd name="connsiteX344" fmla="*/ 1423751 w 4638544"/>
                <a:gd name="connsiteY344" fmla="*/ 820205 h 1774035"/>
                <a:gd name="connsiteX345" fmla="*/ 1392366 w 4638544"/>
                <a:gd name="connsiteY345" fmla="*/ 822599 h 1774035"/>
                <a:gd name="connsiteX346" fmla="*/ 1370556 w 4638544"/>
                <a:gd name="connsiteY346" fmla="*/ 815684 h 1774035"/>
                <a:gd name="connsiteX347" fmla="*/ 1357258 w 4638544"/>
                <a:gd name="connsiteY347" fmla="*/ 803981 h 1774035"/>
                <a:gd name="connsiteX348" fmla="*/ 1371620 w 4638544"/>
                <a:gd name="connsiteY348" fmla="*/ 807704 h 1774035"/>
                <a:gd name="connsiteX349" fmla="*/ 1387312 w 4638544"/>
                <a:gd name="connsiteY349" fmla="*/ 806109 h 1774035"/>
                <a:gd name="connsiteX350" fmla="*/ 1403005 w 4638544"/>
                <a:gd name="connsiteY350" fmla="*/ 812492 h 1774035"/>
                <a:gd name="connsiteX351" fmla="*/ 1417102 w 4638544"/>
                <a:gd name="connsiteY351" fmla="*/ 807173 h 1774035"/>
                <a:gd name="connsiteX352" fmla="*/ 1423485 w 4638544"/>
                <a:gd name="connsiteY352" fmla="*/ 800789 h 1774035"/>
                <a:gd name="connsiteX353" fmla="*/ 1435454 w 4638544"/>
                <a:gd name="connsiteY353" fmla="*/ 790682 h 1774035"/>
                <a:gd name="connsiteX354" fmla="*/ 1443965 w 4638544"/>
                <a:gd name="connsiteY354" fmla="*/ 776320 h 1774035"/>
                <a:gd name="connsiteX355" fmla="*/ 1451146 w 4638544"/>
                <a:gd name="connsiteY355" fmla="*/ 767543 h 1774035"/>
                <a:gd name="connsiteX356" fmla="*/ 1464444 w 4638544"/>
                <a:gd name="connsiteY356" fmla="*/ 758766 h 1774035"/>
                <a:gd name="connsiteX357" fmla="*/ 1469232 w 4638544"/>
                <a:gd name="connsiteY357" fmla="*/ 745999 h 1774035"/>
                <a:gd name="connsiteX358" fmla="*/ 1476413 w 4638544"/>
                <a:gd name="connsiteY358" fmla="*/ 727913 h 1774035"/>
                <a:gd name="connsiteX359" fmla="*/ 1477211 w 4638544"/>
                <a:gd name="connsiteY359" fmla="*/ 717806 h 1774035"/>
                <a:gd name="connsiteX360" fmla="*/ 1455933 w 4638544"/>
                <a:gd name="connsiteY360" fmla="*/ 694400 h 1774035"/>
                <a:gd name="connsiteX361" fmla="*/ 1455135 w 4638544"/>
                <a:gd name="connsiteY361" fmla="*/ 666739 h 1774035"/>
                <a:gd name="connsiteX362" fmla="*/ 1454603 w 4638544"/>
                <a:gd name="connsiteY362" fmla="*/ 640940 h 1774035"/>
                <a:gd name="connsiteX363" fmla="*/ 1461519 w 4638544"/>
                <a:gd name="connsiteY363" fmla="*/ 612481 h 1774035"/>
                <a:gd name="connsiteX364" fmla="*/ 1439443 w 4638544"/>
                <a:gd name="connsiteY364" fmla="*/ 581628 h 1774035"/>
                <a:gd name="connsiteX365" fmla="*/ 1448220 w 4638544"/>
                <a:gd name="connsiteY365" fmla="*/ 561148 h 1774035"/>
                <a:gd name="connsiteX366" fmla="*/ 1459923 w 4638544"/>
                <a:gd name="connsiteY366" fmla="*/ 514869 h 1774035"/>
                <a:gd name="connsiteX367" fmla="*/ 1426144 w 4638544"/>
                <a:gd name="connsiteY367" fmla="*/ 503698 h 1774035"/>
                <a:gd name="connsiteX368" fmla="*/ 1374280 w 4638544"/>
                <a:gd name="connsiteY368" fmla="*/ 501304 h 1774035"/>
                <a:gd name="connsiteX369" fmla="*/ 1359120 w 4638544"/>
                <a:gd name="connsiteY369" fmla="*/ 516465 h 1774035"/>
                <a:gd name="connsiteX370" fmla="*/ 1341033 w 4638544"/>
                <a:gd name="connsiteY370" fmla="*/ 555031 h 1774035"/>
                <a:gd name="connsiteX371" fmla="*/ 1304861 w 4638544"/>
                <a:gd name="connsiteY371" fmla="*/ 582692 h 1774035"/>
                <a:gd name="connsiteX372" fmla="*/ 1293690 w 4638544"/>
                <a:gd name="connsiteY372" fmla="*/ 606363 h 1774035"/>
                <a:gd name="connsiteX373" fmla="*/ 1308850 w 4638544"/>
                <a:gd name="connsiteY373" fmla="*/ 610087 h 1774035"/>
                <a:gd name="connsiteX374" fmla="*/ 1305659 w 4638544"/>
                <a:gd name="connsiteY374" fmla="*/ 631897 h 1774035"/>
                <a:gd name="connsiteX375" fmla="*/ 1304063 w 4638544"/>
                <a:gd name="connsiteY375" fmla="*/ 644663 h 1774035"/>
                <a:gd name="connsiteX376" fmla="*/ 1294754 w 4638544"/>
                <a:gd name="connsiteY376" fmla="*/ 663281 h 1774035"/>
                <a:gd name="connsiteX377" fmla="*/ 1326937 w 4638544"/>
                <a:gd name="connsiteY377" fmla="*/ 675250 h 1774035"/>
                <a:gd name="connsiteX378" fmla="*/ 1338640 w 4638544"/>
                <a:gd name="connsiteY378" fmla="*/ 697326 h 1774035"/>
                <a:gd name="connsiteX379" fmla="*/ 1355130 w 4638544"/>
                <a:gd name="connsiteY379" fmla="*/ 705837 h 1774035"/>
                <a:gd name="connsiteX380" fmla="*/ 1338374 w 4638544"/>
                <a:gd name="connsiteY380" fmla="*/ 732700 h 1774035"/>
                <a:gd name="connsiteX381" fmla="*/ 1305393 w 4638544"/>
                <a:gd name="connsiteY381" fmla="*/ 706635 h 1774035"/>
                <a:gd name="connsiteX382" fmla="*/ 1261508 w 4638544"/>
                <a:gd name="connsiteY382" fmla="*/ 687751 h 1774035"/>
                <a:gd name="connsiteX383" fmla="*/ 1225335 w 4638544"/>
                <a:gd name="connsiteY383" fmla="*/ 672856 h 1774035"/>
                <a:gd name="connsiteX384" fmla="*/ 1175067 w 4638544"/>
                <a:gd name="connsiteY384" fmla="*/ 659558 h 1774035"/>
                <a:gd name="connsiteX385" fmla="*/ 1125596 w 4638544"/>
                <a:gd name="connsiteY385" fmla="*/ 655036 h 1774035"/>
                <a:gd name="connsiteX386" fmla="*/ 1105648 w 4638544"/>
                <a:gd name="connsiteY386" fmla="*/ 640142 h 1774035"/>
                <a:gd name="connsiteX387" fmla="*/ 1072667 w 4638544"/>
                <a:gd name="connsiteY387" fmla="*/ 629237 h 1774035"/>
                <a:gd name="connsiteX388" fmla="*/ 1080380 w 4638544"/>
                <a:gd name="connsiteY388" fmla="*/ 651845 h 1774035"/>
                <a:gd name="connsiteX389" fmla="*/ 1100328 w 4638544"/>
                <a:gd name="connsiteY389" fmla="*/ 659824 h 1774035"/>
                <a:gd name="connsiteX390" fmla="*/ 1117616 w 4638544"/>
                <a:gd name="connsiteY390" fmla="*/ 672324 h 1774035"/>
                <a:gd name="connsiteX391" fmla="*/ 1130117 w 4638544"/>
                <a:gd name="connsiteY391" fmla="*/ 694932 h 1774035"/>
                <a:gd name="connsiteX392" fmla="*/ 1121606 w 4638544"/>
                <a:gd name="connsiteY392" fmla="*/ 709827 h 1774035"/>
                <a:gd name="connsiteX393" fmla="*/ 1103254 w 4638544"/>
                <a:gd name="connsiteY393" fmla="*/ 719136 h 1774035"/>
                <a:gd name="connsiteX394" fmla="*/ 1089157 w 4638544"/>
                <a:gd name="connsiteY394" fmla="*/ 724721 h 1774035"/>
                <a:gd name="connsiteX395" fmla="*/ 1089157 w 4638544"/>
                <a:gd name="connsiteY395" fmla="*/ 708763 h 1774035"/>
                <a:gd name="connsiteX396" fmla="*/ 1072667 w 4638544"/>
                <a:gd name="connsiteY396" fmla="*/ 696262 h 1774035"/>
                <a:gd name="connsiteX397" fmla="*/ 1030909 w 4638544"/>
                <a:gd name="connsiteY397" fmla="*/ 717274 h 1774035"/>
                <a:gd name="connsiteX398" fmla="*/ 985162 w 4638544"/>
                <a:gd name="connsiteY398" fmla="*/ 717274 h 1774035"/>
                <a:gd name="connsiteX399" fmla="*/ 959895 w 4638544"/>
                <a:gd name="connsiteY399" fmla="*/ 735892 h 1774035"/>
                <a:gd name="connsiteX400" fmla="*/ 923456 w 4638544"/>
                <a:gd name="connsiteY400" fmla="*/ 732966 h 1774035"/>
                <a:gd name="connsiteX401" fmla="*/ 930372 w 4638544"/>
                <a:gd name="connsiteY401" fmla="*/ 725785 h 1774035"/>
                <a:gd name="connsiteX402" fmla="*/ 936755 w 4638544"/>
                <a:gd name="connsiteY402" fmla="*/ 717806 h 1774035"/>
                <a:gd name="connsiteX403" fmla="*/ 942873 w 4638544"/>
                <a:gd name="connsiteY403" fmla="*/ 699188 h 1774035"/>
                <a:gd name="connsiteX404" fmla="*/ 905902 w 4638544"/>
                <a:gd name="connsiteY404" fmla="*/ 710093 h 1774035"/>
                <a:gd name="connsiteX405" fmla="*/ 900583 w 4638544"/>
                <a:gd name="connsiteY405" fmla="*/ 725253 h 1774035"/>
                <a:gd name="connsiteX406" fmla="*/ 888614 w 4638544"/>
                <a:gd name="connsiteY406" fmla="*/ 718072 h 1774035"/>
                <a:gd name="connsiteX407" fmla="*/ 826376 w 4638544"/>
                <a:gd name="connsiteY407" fmla="*/ 736424 h 1774035"/>
                <a:gd name="connsiteX408" fmla="*/ 800311 w 4638544"/>
                <a:gd name="connsiteY408" fmla="*/ 752382 h 1774035"/>
                <a:gd name="connsiteX409" fmla="*/ 770522 w 4638544"/>
                <a:gd name="connsiteY409" fmla="*/ 761691 h 1774035"/>
                <a:gd name="connsiteX410" fmla="*/ 764405 w 4638544"/>
                <a:gd name="connsiteY410" fmla="*/ 790150 h 1774035"/>
                <a:gd name="connsiteX411" fmla="*/ 718126 w 4638544"/>
                <a:gd name="connsiteY411" fmla="*/ 796268 h 1774035"/>
                <a:gd name="connsiteX412" fmla="*/ 696316 w 4638544"/>
                <a:gd name="connsiteY412" fmla="*/ 775788 h 1774035"/>
                <a:gd name="connsiteX413" fmla="*/ 695518 w 4638544"/>
                <a:gd name="connsiteY413" fmla="*/ 758500 h 1774035"/>
                <a:gd name="connsiteX414" fmla="*/ 714402 w 4638544"/>
                <a:gd name="connsiteY414" fmla="*/ 751318 h 1774035"/>
                <a:gd name="connsiteX415" fmla="*/ 738606 w 4638544"/>
                <a:gd name="connsiteY415" fmla="*/ 749988 h 1774035"/>
                <a:gd name="connsiteX416" fmla="*/ 722115 w 4638544"/>
                <a:gd name="connsiteY416" fmla="*/ 723923 h 1774035"/>
                <a:gd name="connsiteX417" fmla="*/ 687539 w 4638544"/>
                <a:gd name="connsiteY417" fmla="*/ 714348 h 1774035"/>
                <a:gd name="connsiteX418" fmla="*/ 653761 w 4638544"/>
                <a:gd name="connsiteY418" fmla="*/ 710625 h 1774035"/>
                <a:gd name="connsiteX419" fmla="*/ 658548 w 4638544"/>
                <a:gd name="connsiteY419" fmla="*/ 720997 h 1774035"/>
                <a:gd name="connsiteX420" fmla="*/ 666527 w 4638544"/>
                <a:gd name="connsiteY420" fmla="*/ 739881 h 1774035"/>
                <a:gd name="connsiteX421" fmla="*/ 656154 w 4638544"/>
                <a:gd name="connsiteY421" fmla="*/ 769936 h 1774035"/>
                <a:gd name="connsiteX422" fmla="*/ 664931 w 4638544"/>
                <a:gd name="connsiteY422" fmla="*/ 779511 h 1774035"/>
                <a:gd name="connsiteX423" fmla="*/ 675038 w 4638544"/>
                <a:gd name="connsiteY423" fmla="*/ 803715 h 1774035"/>
                <a:gd name="connsiteX424" fmla="*/ 666527 w 4638544"/>
                <a:gd name="connsiteY424" fmla="*/ 824727 h 1774035"/>
                <a:gd name="connsiteX425" fmla="*/ 654824 w 4638544"/>
                <a:gd name="connsiteY425" fmla="*/ 824195 h 1774035"/>
                <a:gd name="connsiteX426" fmla="*/ 646845 w 4638544"/>
                <a:gd name="connsiteY426" fmla="*/ 816216 h 1774035"/>
                <a:gd name="connsiteX427" fmla="*/ 619450 w 4638544"/>
                <a:gd name="connsiteY427" fmla="*/ 810896 h 1774035"/>
                <a:gd name="connsiteX428" fmla="*/ 602162 w 4638544"/>
                <a:gd name="connsiteY428" fmla="*/ 819407 h 1774035"/>
                <a:gd name="connsiteX429" fmla="*/ 577958 w 4638544"/>
                <a:gd name="connsiteY429" fmla="*/ 829780 h 1774035"/>
                <a:gd name="connsiteX430" fmla="*/ 551893 w 4638544"/>
                <a:gd name="connsiteY430" fmla="*/ 848664 h 1774035"/>
                <a:gd name="connsiteX431" fmla="*/ 553488 w 4638544"/>
                <a:gd name="connsiteY431" fmla="*/ 872336 h 1774035"/>
                <a:gd name="connsiteX432" fmla="*/ 564660 w 4638544"/>
                <a:gd name="connsiteY432" fmla="*/ 893614 h 1774035"/>
                <a:gd name="connsiteX433" fmla="*/ 532211 w 4638544"/>
                <a:gd name="connsiteY433" fmla="*/ 891486 h 1774035"/>
                <a:gd name="connsiteX434" fmla="*/ 504018 w 4638544"/>
                <a:gd name="connsiteY434" fmla="*/ 885103 h 1774035"/>
                <a:gd name="connsiteX435" fmla="*/ 473165 w 4638544"/>
                <a:gd name="connsiteY435" fmla="*/ 866750 h 1774035"/>
                <a:gd name="connsiteX436" fmla="*/ 456675 w 4638544"/>
                <a:gd name="connsiteY436" fmla="*/ 881911 h 1774035"/>
                <a:gd name="connsiteX437" fmla="*/ 464654 w 4638544"/>
                <a:gd name="connsiteY437" fmla="*/ 897603 h 1774035"/>
                <a:gd name="connsiteX438" fmla="*/ 491251 w 4638544"/>
                <a:gd name="connsiteY438" fmla="*/ 906912 h 1774035"/>
                <a:gd name="connsiteX439" fmla="*/ 493645 w 4638544"/>
                <a:gd name="connsiteY439" fmla="*/ 923403 h 1774035"/>
                <a:gd name="connsiteX440" fmla="*/ 473165 w 4638544"/>
                <a:gd name="connsiteY440" fmla="*/ 926594 h 1774035"/>
                <a:gd name="connsiteX441" fmla="*/ 451887 w 4638544"/>
                <a:gd name="connsiteY441" fmla="*/ 920211 h 1774035"/>
                <a:gd name="connsiteX442" fmla="*/ 426886 w 4638544"/>
                <a:gd name="connsiteY442" fmla="*/ 906114 h 1774035"/>
                <a:gd name="connsiteX443" fmla="*/ 412789 w 4638544"/>
                <a:gd name="connsiteY443" fmla="*/ 890422 h 1774035"/>
                <a:gd name="connsiteX444" fmla="*/ 406406 w 4638544"/>
                <a:gd name="connsiteY444" fmla="*/ 870740 h 1774035"/>
                <a:gd name="connsiteX445" fmla="*/ 407204 w 4638544"/>
                <a:gd name="connsiteY445" fmla="*/ 853186 h 1774035"/>
                <a:gd name="connsiteX446" fmla="*/ 409331 w 4638544"/>
                <a:gd name="connsiteY446" fmla="*/ 835898 h 1774035"/>
                <a:gd name="connsiteX447" fmla="*/ 388320 w 4638544"/>
                <a:gd name="connsiteY447" fmla="*/ 820737 h 1774035"/>
                <a:gd name="connsiteX448" fmla="*/ 371830 w 4638544"/>
                <a:gd name="connsiteY448" fmla="*/ 808768 h 1774035"/>
                <a:gd name="connsiteX449" fmla="*/ 345232 w 4638544"/>
                <a:gd name="connsiteY449" fmla="*/ 786693 h 1774035"/>
                <a:gd name="connsiteX450" fmla="*/ 335657 w 4638544"/>
                <a:gd name="connsiteY450" fmla="*/ 777916 h 1774035"/>
                <a:gd name="connsiteX451" fmla="*/ 357467 w 4638544"/>
                <a:gd name="connsiteY451" fmla="*/ 785895 h 1774035"/>
                <a:gd name="connsiteX452" fmla="*/ 395235 w 4638544"/>
                <a:gd name="connsiteY452" fmla="*/ 801853 h 1774035"/>
                <a:gd name="connsiteX453" fmla="*/ 442578 w 4638544"/>
                <a:gd name="connsiteY453" fmla="*/ 816748 h 1774035"/>
                <a:gd name="connsiteX454" fmla="*/ 506146 w 4638544"/>
                <a:gd name="connsiteY454" fmla="*/ 827121 h 1774035"/>
                <a:gd name="connsiteX455" fmla="*/ 584873 w 4638544"/>
                <a:gd name="connsiteY455" fmla="*/ 792544 h 1774035"/>
                <a:gd name="connsiteX456" fmla="*/ 582480 w 4638544"/>
                <a:gd name="connsiteY456" fmla="*/ 760361 h 1774035"/>
                <a:gd name="connsiteX457" fmla="*/ 566787 w 4638544"/>
                <a:gd name="connsiteY457" fmla="*/ 748393 h 1774035"/>
                <a:gd name="connsiteX458" fmla="*/ 544179 w 4638544"/>
                <a:gd name="connsiteY458" fmla="*/ 734828 h 1774035"/>
                <a:gd name="connsiteX459" fmla="*/ 521572 w 4638544"/>
                <a:gd name="connsiteY459" fmla="*/ 722327 h 1774035"/>
                <a:gd name="connsiteX460" fmla="*/ 481676 w 4638544"/>
                <a:gd name="connsiteY460" fmla="*/ 702113 h 1774035"/>
                <a:gd name="connsiteX461" fmla="*/ 418109 w 4638544"/>
                <a:gd name="connsiteY461" fmla="*/ 677112 h 1774035"/>
                <a:gd name="connsiteX462" fmla="*/ 404012 w 4638544"/>
                <a:gd name="connsiteY462" fmla="*/ 675516 h 1774035"/>
                <a:gd name="connsiteX463" fmla="*/ 384330 w 4638544"/>
                <a:gd name="connsiteY463" fmla="*/ 674984 h 1774035"/>
                <a:gd name="connsiteX464" fmla="*/ 359328 w 4638544"/>
                <a:gd name="connsiteY464" fmla="*/ 673388 h 1774035"/>
                <a:gd name="connsiteX465" fmla="*/ 344168 w 4638544"/>
                <a:gd name="connsiteY465" fmla="*/ 664611 h 1774035"/>
                <a:gd name="connsiteX466" fmla="*/ 364382 w 4638544"/>
                <a:gd name="connsiteY466" fmla="*/ 658228 h 1774035"/>
                <a:gd name="connsiteX467" fmla="*/ 346296 w 4638544"/>
                <a:gd name="connsiteY467" fmla="*/ 651047 h 1774035"/>
                <a:gd name="connsiteX468" fmla="*/ 326880 w 4638544"/>
                <a:gd name="connsiteY468" fmla="*/ 654770 h 1774035"/>
                <a:gd name="connsiteX469" fmla="*/ 310390 w 4638544"/>
                <a:gd name="connsiteY469" fmla="*/ 653972 h 1774035"/>
                <a:gd name="connsiteX470" fmla="*/ 308528 w 4638544"/>
                <a:gd name="connsiteY470" fmla="*/ 652643 h 1774035"/>
                <a:gd name="connsiteX471" fmla="*/ 294697 w 4638544"/>
                <a:gd name="connsiteY471" fmla="*/ 662483 h 1774035"/>
                <a:gd name="connsiteX472" fmla="*/ 272356 w 4638544"/>
                <a:gd name="connsiteY472" fmla="*/ 672856 h 1774035"/>
                <a:gd name="connsiteX473" fmla="*/ 253738 w 4638544"/>
                <a:gd name="connsiteY473" fmla="*/ 688815 h 1774035"/>
                <a:gd name="connsiteX474" fmla="*/ 243365 w 4638544"/>
                <a:gd name="connsiteY474" fmla="*/ 696794 h 1774035"/>
                <a:gd name="connsiteX475" fmla="*/ 239375 w 4638544"/>
                <a:gd name="connsiteY475" fmla="*/ 711156 h 1774035"/>
                <a:gd name="connsiteX476" fmla="*/ 243365 w 4638544"/>
                <a:gd name="connsiteY476" fmla="*/ 726317 h 1774035"/>
                <a:gd name="connsiteX477" fmla="*/ 260121 w 4638544"/>
                <a:gd name="connsiteY477" fmla="*/ 735892 h 1774035"/>
                <a:gd name="connsiteX478" fmla="*/ 279271 w 4638544"/>
                <a:gd name="connsiteY478" fmla="*/ 755840 h 1774035"/>
                <a:gd name="connsiteX479" fmla="*/ 262515 w 4638544"/>
                <a:gd name="connsiteY479" fmla="*/ 776054 h 1774035"/>
                <a:gd name="connsiteX480" fmla="*/ 254536 w 4638544"/>
                <a:gd name="connsiteY480" fmla="*/ 792012 h 1774035"/>
                <a:gd name="connsiteX481" fmla="*/ 280335 w 4638544"/>
                <a:gd name="connsiteY481" fmla="*/ 832972 h 1774035"/>
                <a:gd name="connsiteX482" fmla="*/ 271558 w 4638544"/>
                <a:gd name="connsiteY482" fmla="*/ 848930 h 1774035"/>
                <a:gd name="connsiteX483" fmla="*/ 275547 w 4638544"/>
                <a:gd name="connsiteY483" fmla="*/ 869942 h 1774035"/>
                <a:gd name="connsiteX484" fmla="*/ 269164 w 4638544"/>
                <a:gd name="connsiteY484" fmla="*/ 877921 h 1774035"/>
                <a:gd name="connsiteX485" fmla="*/ 282729 w 4638544"/>
                <a:gd name="connsiteY485" fmla="*/ 886698 h 1774035"/>
                <a:gd name="connsiteX486" fmla="*/ 278739 w 4638544"/>
                <a:gd name="connsiteY486" fmla="*/ 900263 h 1774035"/>
                <a:gd name="connsiteX487" fmla="*/ 293102 w 4638544"/>
                <a:gd name="connsiteY487" fmla="*/ 914625 h 1774035"/>
                <a:gd name="connsiteX488" fmla="*/ 276345 w 4638544"/>
                <a:gd name="connsiteY488" fmla="*/ 929786 h 1774035"/>
                <a:gd name="connsiteX489" fmla="*/ 310922 w 4638544"/>
                <a:gd name="connsiteY489" fmla="*/ 956383 h 1774035"/>
                <a:gd name="connsiteX490" fmla="*/ 318103 w 4638544"/>
                <a:gd name="connsiteY490" fmla="*/ 978193 h 1774035"/>
                <a:gd name="connsiteX491" fmla="*/ 277941 w 4638544"/>
                <a:gd name="connsiteY491" fmla="*/ 1016759 h 1774035"/>
                <a:gd name="connsiteX492" fmla="*/ 236183 w 4638544"/>
                <a:gd name="connsiteY492" fmla="*/ 1050538 h 1774035"/>
                <a:gd name="connsiteX493" fmla="*/ 223151 w 4638544"/>
                <a:gd name="connsiteY493" fmla="*/ 1067028 h 1774035"/>
                <a:gd name="connsiteX494" fmla="*/ 234588 w 4638544"/>
                <a:gd name="connsiteY494" fmla="*/ 1063038 h 1774035"/>
                <a:gd name="connsiteX495" fmla="*/ 251876 w 4638544"/>
                <a:gd name="connsiteY495" fmla="*/ 1080592 h 1774035"/>
                <a:gd name="connsiteX496" fmla="*/ 275547 w 4638544"/>
                <a:gd name="connsiteY496" fmla="*/ 1085912 h 1774035"/>
                <a:gd name="connsiteX497" fmla="*/ 262781 w 4638544"/>
                <a:gd name="connsiteY497" fmla="*/ 1089635 h 1774035"/>
                <a:gd name="connsiteX498" fmla="*/ 236716 w 4638544"/>
                <a:gd name="connsiteY498" fmla="*/ 1098413 h 1774035"/>
                <a:gd name="connsiteX499" fmla="*/ 223417 w 4638544"/>
                <a:gd name="connsiteY499" fmla="*/ 1108785 h 1774035"/>
                <a:gd name="connsiteX500" fmla="*/ 217831 w 4638544"/>
                <a:gd name="connsiteY500" fmla="*/ 1126606 h 1774035"/>
                <a:gd name="connsiteX501" fmla="*/ 208788 w 4638544"/>
                <a:gd name="connsiteY501" fmla="*/ 1140436 h 1774035"/>
                <a:gd name="connsiteX502" fmla="*/ 210650 w 4638544"/>
                <a:gd name="connsiteY502" fmla="*/ 1156129 h 1774035"/>
                <a:gd name="connsiteX503" fmla="*/ 216768 w 4638544"/>
                <a:gd name="connsiteY503" fmla="*/ 1170491 h 1774035"/>
                <a:gd name="connsiteX504" fmla="*/ 209586 w 4638544"/>
                <a:gd name="connsiteY504" fmla="*/ 1179534 h 1774035"/>
                <a:gd name="connsiteX505" fmla="*/ 213310 w 4638544"/>
                <a:gd name="connsiteY505" fmla="*/ 1193897 h 1774035"/>
                <a:gd name="connsiteX506" fmla="*/ 216235 w 4638544"/>
                <a:gd name="connsiteY506" fmla="*/ 1209057 h 1774035"/>
                <a:gd name="connsiteX507" fmla="*/ 224747 w 4638544"/>
                <a:gd name="connsiteY507" fmla="*/ 1224750 h 1774035"/>
                <a:gd name="connsiteX508" fmla="*/ 231928 w 4638544"/>
                <a:gd name="connsiteY508" fmla="*/ 1243368 h 1774035"/>
                <a:gd name="connsiteX509" fmla="*/ 246290 w 4638544"/>
                <a:gd name="connsiteY509" fmla="*/ 1247623 h 1774035"/>
                <a:gd name="connsiteX510" fmla="*/ 260121 w 4638544"/>
                <a:gd name="connsiteY510" fmla="*/ 1254272 h 1774035"/>
                <a:gd name="connsiteX511" fmla="*/ 274484 w 4638544"/>
                <a:gd name="connsiteY511" fmla="*/ 1254272 h 1774035"/>
                <a:gd name="connsiteX512" fmla="*/ 299751 w 4638544"/>
                <a:gd name="connsiteY512" fmla="*/ 1261454 h 1774035"/>
                <a:gd name="connsiteX513" fmla="*/ 302145 w 4638544"/>
                <a:gd name="connsiteY513" fmla="*/ 1280072 h 1774035"/>
                <a:gd name="connsiteX514" fmla="*/ 305070 w 4638544"/>
                <a:gd name="connsiteY514" fmla="*/ 1299488 h 1774035"/>
                <a:gd name="connsiteX515" fmla="*/ 317837 w 4638544"/>
                <a:gd name="connsiteY515" fmla="*/ 1316244 h 1774035"/>
                <a:gd name="connsiteX516" fmla="*/ 333529 w 4638544"/>
                <a:gd name="connsiteY516" fmla="*/ 1331404 h 1774035"/>
                <a:gd name="connsiteX517" fmla="*/ 348690 w 4638544"/>
                <a:gd name="connsiteY517" fmla="*/ 1345235 h 1774035"/>
                <a:gd name="connsiteX518" fmla="*/ 334859 w 4638544"/>
                <a:gd name="connsiteY518" fmla="*/ 1358002 h 1774035"/>
                <a:gd name="connsiteX519" fmla="*/ 315709 w 4638544"/>
                <a:gd name="connsiteY519" fmla="*/ 1355076 h 1774035"/>
                <a:gd name="connsiteX520" fmla="*/ 319965 w 4638544"/>
                <a:gd name="connsiteY520" fmla="*/ 1380343 h 1774035"/>
                <a:gd name="connsiteX521" fmla="*/ 331401 w 4638544"/>
                <a:gd name="connsiteY521" fmla="*/ 1394706 h 1774035"/>
                <a:gd name="connsiteX522" fmla="*/ 344168 w 4638544"/>
                <a:gd name="connsiteY522" fmla="*/ 1388057 h 1774035"/>
                <a:gd name="connsiteX523" fmla="*/ 362254 w 4638544"/>
                <a:gd name="connsiteY523" fmla="*/ 1387525 h 1774035"/>
                <a:gd name="connsiteX524" fmla="*/ 384596 w 4638544"/>
                <a:gd name="connsiteY524" fmla="*/ 1389918 h 1774035"/>
                <a:gd name="connsiteX525" fmla="*/ 388320 w 4638544"/>
                <a:gd name="connsiteY525" fmla="*/ 1410398 h 1774035"/>
                <a:gd name="connsiteX526" fmla="*/ 394437 w 4638544"/>
                <a:gd name="connsiteY526" fmla="*/ 1425559 h 1774035"/>
                <a:gd name="connsiteX527" fmla="*/ 414385 w 4638544"/>
                <a:gd name="connsiteY527" fmla="*/ 1430346 h 1774035"/>
                <a:gd name="connsiteX528" fmla="*/ 426354 w 4638544"/>
                <a:gd name="connsiteY528" fmla="*/ 1451358 h 1774035"/>
                <a:gd name="connsiteX529" fmla="*/ 436460 w 4638544"/>
                <a:gd name="connsiteY529" fmla="*/ 1456678 h 1774035"/>
                <a:gd name="connsiteX530" fmla="*/ 449759 w 4638544"/>
                <a:gd name="connsiteY530" fmla="*/ 1462795 h 1774035"/>
                <a:gd name="connsiteX531" fmla="*/ 463590 w 4638544"/>
                <a:gd name="connsiteY531" fmla="*/ 1461465 h 1774035"/>
                <a:gd name="connsiteX532" fmla="*/ 478751 w 4638544"/>
                <a:gd name="connsiteY532" fmla="*/ 1460135 h 1774035"/>
                <a:gd name="connsiteX533" fmla="*/ 490719 w 4638544"/>
                <a:gd name="connsiteY533" fmla="*/ 1474498 h 1774035"/>
                <a:gd name="connsiteX534" fmla="*/ 513061 w 4638544"/>
                <a:gd name="connsiteY534" fmla="*/ 1477955 h 1774035"/>
                <a:gd name="connsiteX535" fmla="*/ 535935 w 4638544"/>
                <a:gd name="connsiteY535" fmla="*/ 1484073 h 1774035"/>
                <a:gd name="connsiteX536" fmla="*/ 551627 w 4638544"/>
                <a:gd name="connsiteY536" fmla="*/ 1493648 h 1774035"/>
                <a:gd name="connsiteX537" fmla="*/ 543914 w 4638544"/>
                <a:gd name="connsiteY537" fmla="*/ 1505085 h 1774035"/>
                <a:gd name="connsiteX538" fmla="*/ 550563 w 4638544"/>
                <a:gd name="connsiteY538" fmla="*/ 1513064 h 1774035"/>
                <a:gd name="connsiteX539" fmla="*/ 540988 w 4638544"/>
                <a:gd name="connsiteY539" fmla="*/ 1519713 h 1774035"/>
                <a:gd name="connsiteX540" fmla="*/ 546839 w 4638544"/>
                <a:gd name="connsiteY540" fmla="*/ 1530086 h 1774035"/>
                <a:gd name="connsiteX541" fmla="*/ 542052 w 4638544"/>
                <a:gd name="connsiteY541" fmla="*/ 1546310 h 1774035"/>
                <a:gd name="connsiteX542" fmla="*/ 519710 w 4638544"/>
                <a:gd name="connsiteY542" fmla="*/ 1545778 h 1774035"/>
                <a:gd name="connsiteX543" fmla="*/ 498698 w 4638544"/>
                <a:gd name="connsiteY543" fmla="*/ 1560141 h 1774035"/>
                <a:gd name="connsiteX544" fmla="*/ 498167 w 4638544"/>
                <a:gd name="connsiteY544" fmla="*/ 1572908 h 1774035"/>
                <a:gd name="connsiteX545" fmla="*/ 525828 w 4638544"/>
                <a:gd name="connsiteY545" fmla="*/ 1572376 h 1774035"/>
                <a:gd name="connsiteX546" fmla="*/ 492049 w 4638544"/>
                <a:gd name="connsiteY546" fmla="*/ 1592058 h 1774035"/>
                <a:gd name="connsiteX547" fmla="*/ 502422 w 4638544"/>
                <a:gd name="connsiteY547" fmla="*/ 1607218 h 1774035"/>
                <a:gd name="connsiteX548" fmla="*/ 486463 w 4638544"/>
                <a:gd name="connsiteY548" fmla="*/ 1622911 h 1774035"/>
                <a:gd name="connsiteX549" fmla="*/ 471569 w 4638544"/>
                <a:gd name="connsiteY549" fmla="*/ 1634613 h 1774035"/>
                <a:gd name="connsiteX550" fmla="*/ 464388 w 4638544"/>
                <a:gd name="connsiteY550" fmla="*/ 1640997 h 1774035"/>
                <a:gd name="connsiteX551" fmla="*/ 485665 w 4638544"/>
                <a:gd name="connsiteY551" fmla="*/ 1658285 h 1774035"/>
                <a:gd name="connsiteX552" fmla="*/ 536200 w 4638544"/>
                <a:gd name="connsiteY552" fmla="*/ 1694989 h 1774035"/>
                <a:gd name="connsiteX553" fmla="*/ 543382 w 4638544"/>
                <a:gd name="connsiteY553" fmla="*/ 1700574 h 1774035"/>
                <a:gd name="connsiteX554" fmla="*/ 553488 w 4638544"/>
                <a:gd name="connsiteY554" fmla="*/ 1695787 h 1774035"/>
                <a:gd name="connsiteX555" fmla="*/ 585938 w 4638544"/>
                <a:gd name="connsiteY555" fmla="*/ 1705362 h 1774035"/>
                <a:gd name="connsiteX556" fmla="*/ 628227 w 4638544"/>
                <a:gd name="connsiteY556" fmla="*/ 1709086 h 1774035"/>
                <a:gd name="connsiteX557" fmla="*/ 644983 w 4638544"/>
                <a:gd name="connsiteY557" fmla="*/ 1719990 h 1774035"/>
                <a:gd name="connsiteX558" fmla="*/ 661740 w 4638544"/>
                <a:gd name="connsiteY558" fmla="*/ 1728501 h 1774035"/>
                <a:gd name="connsiteX559" fmla="*/ 689401 w 4638544"/>
                <a:gd name="connsiteY559" fmla="*/ 1724778 h 1774035"/>
                <a:gd name="connsiteX560" fmla="*/ 698976 w 4638544"/>
                <a:gd name="connsiteY560" fmla="*/ 1728501 h 1774035"/>
                <a:gd name="connsiteX561" fmla="*/ 707487 w 4638544"/>
                <a:gd name="connsiteY561" fmla="*/ 1745258 h 1774035"/>
                <a:gd name="connsiteX562" fmla="*/ 732754 w 4638544"/>
                <a:gd name="connsiteY562" fmla="*/ 1757227 h 1774035"/>
                <a:gd name="connsiteX563" fmla="*/ 753234 w 4638544"/>
                <a:gd name="connsiteY563" fmla="*/ 1771589 h 1774035"/>
                <a:gd name="connsiteX564" fmla="*/ 765203 w 4638544"/>
                <a:gd name="connsiteY564" fmla="*/ 1771589 h 1774035"/>
                <a:gd name="connsiteX565" fmla="*/ 782757 w 4638544"/>
                <a:gd name="connsiteY565" fmla="*/ 1758822 h 1774035"/>
                <a:gd name="connsiteX566" fmla="*/ 751638 w 4638544"/>
                <a:gd name="connsiteY566" fmla="*/ 1711479 h 1774035"/>
                <a:gd name="connsiteX567" fmla="*/ 741265 w 4638544"/>
                <a:gd name="connsiteY567" fmla="*/ 1674509 h 1774035"/>
                <a:gd name="connsiteX568" fmla="*/ 754830 w 4638544"/>
                <a:gd name="connsiteY568" fmla="*/ 1635145 h 1774035"/>
                <a:gd name="connsiteX569" fmla="*/ 802971 w 4638544"/>
                <a:gd name="connsiteY569" fmla="*/ 1605888 h 1774035"/>
                <a:gd name="connsiteX570" fmla="*/ 794194 w 4638544"/>
                <a:gd name="connsiteY570" fmla="*/ 1600569 h 1774035"/>
                <a:gd name="connsiteX571" fmla="*/ 788077 w 4638544"/>
                <a:gd name="connsiteY571" fmla="*/ 1588600 h 1774035"/>
                <a:gd name="connsiteX572" fmla="*/ 784353 w 4638544"/>
                <a:gd name="connsiteY572" fmla="*/ 1571844 h 1774035"/>
                <a:gd name="connsiteX573" fmla="*/ 767596 w 4638544"/>
                <a:gd name="connsiteY573" fmla="*/ 1552428 h 1774035"/>
                <a:gd name="connsiteX574" fmla="*/ 748181 w 4638544"/>
                <a:gd name="connsiteY574" fmla="*/ 1553758 h 1774035"/>
                <a:gd name="connsiteX575" fmla="*/ 743393 w 4638544"/>
                <a:gd name="connsiteY575" fmla="*/ 1539395 h 1774035"/>
                <a:gd name="connsiteX576" fmla="*/ 727700 w 4638544"/>
                <a:gd name="connsiteY576" fmla="*/ 1528490 h 1774035"/>
                <a:gd name="connsiteX577" fmla="*/ 733818 w 4638544"/>
                <a:gd name="connsiteY577" fmla="*/ 1511734 h 1774035"/>
                <a:gd name="connsiteX578" fmla="*/ 743393 w 4638544"/>
                <a:gd name="connsiteY578" fmla="*/ 1503223 h 1774035"/>
                <a:gd name="connsiteX579" fmla="*/ 734882 w 4638544"/>
                <a:gd name="connsiteY579" fmla="*/ 1489924 h 1774035"/>
                <a:gd name="connsiteX580" fmla="*/ 749244 w 4638544"/>
                <a:gd name="connsiteY580" fmla="*/ 1473168 h 1774035"/>
                <a:gd name="connsiteX581" fmla="*/ 764937 w 4638544"/>
                <a:gd name="connsiteY581" fmla="*/ 1463593 h 1774035"/>
                <a:gd name="connsiteX582" fmla="*/ 786747 w 4638544"/>
                <a:gd name="connsiteY582" fmla="*/ 1481679 h 1774035"/>
                <a:gd name="connsiteX583" fmla="*/ 789140 w 4638544"/>
                <a:gd name="connsiteY583" fmla="*/ 1464923 h 1774035"/>
                <a:gd name="connsiteX584" fmla="*/ 796321 w 4638544"/>
                <a:gd name="connsiteY584" fmla="*/ 1450560 h 1774035"/>
                <a:gd name="connsiteX585" fmla="*/ 810684 w 4638544"/>
                <a:gd name="connsiteY585" fmla="*/ 1437262 h 1774035"/>
                <a:gd name="connsiteX586" fmla="*/ 839675 w 4638544"/>
                <a:gd name="connsiteY586" fmla="*/ 1423963 h 1774035"/>
                <a:gd name="connsiteX587" fmla="*/ 860155 w 4638544"/>
                <a:gd name="connsiteY587" fmla="*/ 1417846 h 1774035"/>
                <a:gd name="connsiteX588" fmla="*/ 874518 w 4638544"/>
                <a:gd name="connsiteY588" fmla="*/ 1417846 h 1774035"/>
                <a:gd name="connsiteX589" fmla="*/ 893668 w 4638544"/>
                <a:gd name="connsiteY589" fmla="*/ 1417846 h 1774035"/>
                <a:gd name="connsiteX590" fmla="*/ 925053 w 4638544"/>
                <a:gd name="connsiteY590" fmla="*/ 1427421 h 1774035"/>
                <a:gd name="connsiteX591" fmla="*/ 947926 w 4638544"/>
                <a:gd name="connsiteY591" fmla="*/ 1446571 h 1774035"/>
                <a:gd name="connsiteX592" fmla="*/ 955107 w 4638544"/>
                <a:gd name="connsiteY592" fmla="*/ 1450294 h 1774035"/>
                <a:gd name="connsiteX593" fmla="*/ 970800 w 4638544"/>
                <a:gd name="connsiteY593" fmla="*/ 1450294 h 1774035"/>
                <a:gd name="connsiteX594" fmla="*/ 996067 w 4638544"/>
                <a:gd name="connsiteY594" fmla="*/ 1447900 h 1774035"/>
                <a:gd name="connsiteX595" fmla="*/ 1022664 w 4638544"/>
                <a:gd name="connsiteY595" fmla="*/ 1439389 h 1774035"/>
                <a:gd name="connsiteX596" fmla="*/ 1038356 w 4638544"/>
                <a:gd name="connsiteY596" fmla="*/ 1440719 h 1774035"/>
                <a:gd name="connsiteX597" fmla="*/ 1064954 w 4638544"/>
                <a:gd name="connsiteY597" fmla="*/ 1441783 h 1774035"/>
                <a:gd name="connsiteX598" fmla="*/ 1083040 w 4638544"/>
                <a:gd name="connsiteY598" fmla="*/ 1450294 h 1774035"/>
                <a:gd name="connsiteX599" fmla="*/ 1096339 w 4638544"/>
                <a:gd name="connsiteY599" fmla="*/ 1458805 h 1774035"/>
                <a:gd name="connsiteX600" fmla="*/ 1105914 w 4638544"/>
                <a:gd name="connsiteY600" fmla="*/ 1445507 h 1774035"/>
                <a:gd name="connsiteX601" fmla="*/ 1126394 w 4638544"/>
                <a:gd name="connsiteY601" fmla="*/ 1454018 h 1774035"/>
                <a:gd name="connsiteX602" fmla="*/ 1143150 w 4638544"/>
                <a:gd name="connsiteY602" fmla="*/ 1444443 h 1774035"/>
                <a:gd name="connsiteX603" fmla="*/ 1135968 w 4638544"/>
                <a:gd name="connsiteY603" fmla="*/ 1425027 h 1774035"/>
                <a:gd name="connsiteX604" fmla="*/ 1116818 w 4638544"/>
                <a:gd name="connsiteY604" fmla="*/ 1418910 h 1774035"/>
                <a:gd name="connsiteX605" fmla="*/ 1109637 w 4638544"/>
                <a:gd name="connsiteY605" fmla="*/ 1404547 h 1774035"/>
                <a:gd name="connsiteX606" fmla="*/ 1126394 w 4638544"/>
                <a:gd name="connsiteY606" fmla="*/ 1390185 h 1774035"/>
                <a:gd name="connsiteX607" fmla="*/ 1131181 w 4638544"/>
                <a:gd name="connsiteY607" fmla="*/ 1371034 h 1774035"/>
                <a:gd name="connsiteX608" fmla="*/ 1160172 w 4638544"/>
                <a:gd name="connsiteY608" fmla="*/ 1366247 h 1774035"/>
                <a:gd name="connsiteX609" fmla="*/ 1135968 w 4638544"/>
                <a:gd name="connsiteY609" fmla="*/ 1354278 h 1774035"/>
                <a:gd name="connsiteX610" fmla="*/ 1134638 w 4638544"/>
                <a:gd name="connsiteY610" fmla="*/ 1331404 h 1774035"/>
                <a:gd name="connsiteX611" fmla="*/ 1157512 w 4638544"/>
                <a:gd name="connsiteY611" fmla="*/ 1330075 h 1774035"/>
                <a:gd name="connsiteX612" fmla="*/ 1189961 w 4638544"/>
                <a:gd name="connsiteY612" fmla="*/ 1326351 h 1774035"/>
                <a:gd name="connsiteX613" fmla="*/ 1230921 w 4638544"/>
                <a:gd name="connsiteY613" fmla="*/ 1317840 h 1774035"/>
                <a:gd name="connsiteX614" fmla="*/ 1258582 w 4638544"/>
                <a:gd name="connsiteY614" fmla="*/ 1309329 h 1774035"/>
                <a:gd name="connsiteX615" fmla="*/ 1297148 w 4638544"/>
                <a:gd name="connsiteY615" fmla="*/ 1302147 h 1774035"/>
                <a:gd name="connsiteX616" fmla="*/ 1336777 w 4638544"/>
                <a:gd name="connsiteY616" fmla="*/ 1288849 h 1774035"/>
                <a:gd name="connsiteX617" fmla="*/ 1370556 w 4638544"/>
                <a:gd name="connsiteY617" fmla="*/ 1281136 h 1774035"/>
                <a:gd name="connsiteX618" fmla="*/ 1391568 w 4638544"/>
                <a:gd name="connsiteY618" fmla="*/ 1284061 h 1774035"/>
                <a:gd name="connsiteX619" fmla="*/ 1409122 w 4638544"/>
                <a:gd name="connsiteY619" fmla="*/ 1294966 h 1774035"/>
                <a:gd name="connsiteX620" fmla="*/ 1413909 w 4638544"/>
                <a:gd name="connsiteY620" fmla="*/ 1314116 h 1774035"/>
                <a:gd name="connsiteX621" fmla="*/ 1410984 w 4638544"/>
                <a:gd name="connsiteY621" fmla="*/ 1325553 h 1774035"/>
                <a:gd name="connsiteX622" fmla="*/ 1435720 w 4638544"/>
                <a:gd name="connsiteY622" fmla="*/ 1321298 h 1774035"/>
                <a:gd name="connsiteX623" fmla="*/ 1445826 w 4638544"/>
                <a:gd name="connsiteY623" fmla="*/ 1327947 h 1774035"/>
                <a:gd name="connsiteX624" fmla="*/ 1453805 w 4638544"/>
                <a:gd name="connsiteY624" fmla="*/ 1329809 h 1774035"/>
                <a:gd name="connsiteX625" fmla="*/ 1466572 w 4638544"/>
                <a:gd name="connsiteY625" fmla="*/ 1331671 h 1774035"/>
                <a:gd name="connsiteX626" fmla="*/ 1480935 w 4638544"/>
                <a:gd name="connsiteY626" fmla="*/ 1333532 h 1774035"/>
                <a:gd name="connsiteX627" fmla="*/ 1471360 w 4638544"/>
                <a:gd name="connsiteY627" fmla="*/ 1351087 h 1774035"/>
                <a:gd name="connsiteX628" fmla="*/ 1491840 w 4638544"/>
                <a:gd name="connsiteY628" fmla="*/ 1346299 h 1774035"/>
                <a:gd name="connsiteX629" fmla="*/ 1521363 w 4638544"/>
                <a:gd name="connsiteY629" fmla="*/ 1334330 h 1774035"/>
                <a:gd name="connsiteX630" fmla="*/ 1546098 w 4638544"/>
                <a:gd name="connsiteY630" fmla="*/ 1320500 h 1774035"/>
                <a:gd name="connsiteX631" fmla="*/ 1564184 w 4638544"/>
                <a:gd name="connsiteY631" fmla="*/ 1322362 h 1774035"/>
                <a:gd name="connsiteX632" fmla="*/ 1572163 w 4638544"/>
                <a:gd name="connsiteY632" fmla="*/ 1342841 h 1774035"/>
                <a:gd name="connsiteX633" fmla="*/ 1622166 w 4638544"/>
                <a:gd name="connsiteY633" fmla="*/ 1401887 h 1774035"/>
                <a:gd name="connsiteX634" fmla="*/ 1650359 w 4638544"/>
                <a:gd name="connsiteY634" fmla="*/ 1450826 h 1774035"/>
                <a:gd name="connsiteX635" fmla="*/ 1666052 w 4638544"/>
                <a:gd name="connsiteY635" fmla="*/ 1433272 h 1774035"/>
                <a:gd name="connsiteX636" fmla="*/ 1687064 w 4638544"/>
                <a:gd name="connsiteY636" fmla="*/ 1448432 h 1774035"/>
                <a:gd name="connsiteX637" fmla="*/ 1713661 w 4638544"/>
                <a:gd name="connsiteY637" fmla="*/ 1452688 h 1774035"/>
                <a:gd name="connsiteX638" fmla="*/ 1740790 w 4638544"/>
                <a:gd name="connsiteY638" fmla="*/ 1444975 h 1774035"/>
                <a:gd name="connsiteX639" fmla="*/ 1758344 w 4638544"/>
                <a:gd name="connsiteY639" fmla="*/ 1459337 h 1774035"/>
                <a:gd name="connsiteX640" fmla="*/ 1775100 w 4638544"/>
                <a:gd name="connsiteY640" fmla="*/ 1473168 h 1774035"/>
                <a:gd name="connsiteX641" fmla="*/ 1780952 w 4638544"/>
                <a:gd name="connsiteY641" fmla="*/ 1483541 h 1774035"/>
                <a:gd name="connsiteX642" fmla="*/ 1794516 w 4638544"/>
                <a:gd name="connsiteY642" fmla="*/ 1494712 h 1774035"/>
                <a:gd name="connsiteX643" fmla="*/ 1816326 w 4638544"/>
                <a:gd name="connsiteY643" fmla="*/ 1490722 h 1774035"/>
                <a:gd name="connsiteX644" fmla="*/ 1825901 w 4638544"/>
                <a:gd name="connsiteY644" fmla="*/ 1491520 h 1774035"/>
                <a:gd name="connsiteX645" fmla="*/ 1838668 w 4638544"/>
                <a:gd name="connsiteY645" fmla="*/ 1505883 h 1774035"/>
                <a:gd name="connsiteX646" fmla="*/ 1853828 w 4638544"/>
                <a:gd name="connsiteY646" fmla="*/ 1505883 h 1774035"/>
                <a:gd name="connsiteX647" fmla="*/ 1872180 w 4638544"/>
                <a:gd name="connsiteY647" fmla="*/ 1498701 h 1774035"/>
                <a:gd name="connsiteX648" fmla="*/ 1897182 w 4638544"/>
                <a:gd name="connsiteY648" fmla="*/ 1487530 h 1774035"/>
                <a:gd name="connsiteX649" fmla="*/ 1918194 w 4638544"/>
                <a:gd name="connsiteY649" fmla="*/ 1475562 h 1774035"/>
                <a:gd name="connsiteX650" fmla="*/ 1935748 w 4638544"/>
                <a:gd name="connsiteY650" fmla="*/ 1463593 h 1774035"/>
                <a:gd name="connsiteX651" fmla="*/ 1954366 w 4638544"/>
                <a:gd name="connsiteY651" fmla="*/ 1455614 h 1774035"/>
                <a:gd name="connsiteX652" fmla="*/ 1973516 w 4638544"/>
                <a:gd name="connsiteY652" fmla="*/ 1452422 h 1774035"/>
                <a:gd name="connsiteX653" fmla="*/ 2011284 w 4638544"/>
                <a:gd name="connsiteY653" fmla="*/ 1458805 h 1774035"/>
                <a:gd name="connsiteX654" fmla="*/ 2020061 w 4638544"/>
                <a:gd name="connsiteY654" fmla="*/ 1473966 h 1774035"/>
                <a:gd name="connsiteX655" fmla="*/ 2042669 w 4638544"/>
                <a:gd name="connsiteY655" fmla="*/ 1482743 h 1774035"/>
                <a:gd name="connsiteX656" fmla="*/ 2064478 w 4638544"/>
                <a:gd name="connsiteY656" fmla="*/ 1481147 h 1774035"/>
                <a:gd name="connsiteX657" fmla="*/ 2083628 w 4638544"/>
                <a:gd name="connsiteY657" fmla="*/ 1486733 h 1774035"/>
                <a:gd name="connsiteX658" fmla="*/ 2106236 w 4638544"/>
                <a:gd name="connsiteY658" fmla="*/ 1475562 h 1774035"/>
                <a:gd name="connsiteX659" fmla="*/ 2107034 w 4638544"/>
                <a:gd name="connsiteY659" fmla="*/ 1459603 h 1774035"/>
                <a:gd name="connsiteX660" fmla="*/ 2097459 w 4638544"/>
                <a:gd name="connsiteY660" fmla="*/ 1436996 h 1774035"/>
                <a:gd name="connsiteX661" fmla="*/ 2108630 w 4638544"/>
                <a:gd name="connsiteY661" fmla="*/ 1423431 h 1774035"/>
                <a:gd name="connsiteX662" fmla="*/ 2122992 w 4638544"/>
                <a:gd name="connsiteY662" fmla="*/ 1413856 h 1774035"/>
                <a:gd name="connsiteX663" fmla="*/ 2132568 w 4638544"/>
                <a:gd name="connsiteY663" fmla="*/ 1405079 h 1774035"/>
                <a:gd name="connsiteX664" fmla="*/ 2152516 w 4638544"/>
                <a:gd name="connsiteY664" fmla="*/ 1413058 h 1774035"/>
                <a:gd name="connsiteX665" fmla="*/ 2169271 w 4638544"/>
                <a:gd name="connsiteY665" fmla="*/ 1417048 h 1774035"/>
                <a:gd name="connsiteX666" fmla="*/ 2189219 w 4638544"/>
                <a:gd name="connsiteY666" fmla="*/ 1425027 h 1774035"/>
                <a:gd name="connsiteX667" fmla="*/ 2215817 w 4638544"/>
                <a:gd name="connsiteY667" fmla="*/ 1433006 h 1774035"/>
                <a:gd name="connsiteX668" fmla="*/ 2219009 w 4638544"/>
                <a:gd name="connsiteY668" fmla="*/ 1456412 h 1774035"/>
                <a:gd name="connsiteX669" fmla="*/ 2235765 w 4638544"/>
                <a:gd name="connsiteY669" fmla="*/ 1469178 h 1774035"/>
                <a:gd name="connsiteX670" fmla="*/ 2259968 w 4638544"/>
                <a:gd name="connsiteY670" fmla="*/ 1476360 h 1774035"/>
                <a:gd name="connsiteX671" fmla="*/ 2279118 w 4638544"/>
                <a:gd name="connsiteY671" fmla="*/ 1466785 h 1774035"/>
                <a:gd name="connsiteX672" fmla="*/ 2304120 w 4638544"/>
                <a:gd name="connsiteY672" fmla="*/ 1463593 h 1774035"/>
                <a:gd name="connsiteX673" fmla="*/ 2329121 w 4638544"/>
                <a:gd name="connsiteY673" fmla="*/ 1469178 h 1774035"/>
                <a:gd name="connsiteX674" fmla="*/ 2349867 w 4638544"/>
                <a:gd name="connsiteY674" fmla="*/ 1474764 h 1774035"/>
                <a:gd name="connsiteX675" fmla="*/ 2372475 w 4638544"/>
                <a:gd name="connsiteY675" fmla="*/ 1485137 h 1774035"/>
                <a:gd name="connsiteX676" fmla="*/ 2386837 w 4638544"/>
                <a:gd name="connsiteY676" fmla="*/ 1500297 h 1774035"/>
                <a:gd name="connsiteX677" fmla="*/ 2421414 w 4638544"/>
                <a:gd name="connsiteY677" fmla="*/ 1506680 h 1774035"/>
                <a:gd name="connsiteX678" fmla="*/ 2457586 w 4638544"/>
                <a:gd name="connsiteY678" fmla="*/ 1506680 h 1774035"/>
                <a:gd name="connsiteX679" fmla="*/ 2492960 w 4638544"/>
                <a:gd name="connsiteY679" fmla="*/ 1497903 h 1774035"/>
                <a:gd name="connsiteX680" fmla="*/ 2514770 w 4638544"/>
                <a:gd name="connsiteY680" fmla="*/ 1489924 h 1774035"/>
                <a:gd name="connsiteX681" fmla="*/ 2536313 w 4638544"/>
                <a:gd name="connsiteY681" fmla="*/ 1475562 h 1774035"/>
                <a:gd name="connsiteX682" fmla="*/ 2570093 w 4638544"/>
                <a:gd name="connsiteY682" fmla="*/ 1477157 h 1774035"/>
                <a:gd name="connsiteX683" fmla="*/ 2593498 w 4638544"/>
                <a:gd name="connsiteY683" fmla="*/ 1481945 h 1774035"/>
                <a:gd name="connsiteX684" fmla="*/ 2619297 w 4638544"/>
                <a:gd name="connsiteY684" fmla="*/ 1488328 h 1774035"/>
                <a:gd name="connsiteX685" fmla="*/ 2645895 w 4638544"/>
                <a:gd name="connsiteY685" fmla="*/ 1495510 h 1774035"/>
                <a:gd name="connsiteX686" fmla="*/ 2671694 w 4638544"/>
                <a:gd name="connsiteY686" fmla="*/ 1481945 h 1774035"/>
                <a:gd name="connsiteX687" fmla="*/ 2683663 w 4638544"/>
                <a:gd name="connsiteY687" fmla="*/ 1469976 h 1774035"/>
                <a:gd name="connsiteX688" fmla="*/ 2696429 w 4638544"/>
                <a:gd name="connsiteY688" fmla="*/ 1441783 h 1774035"/>
                <a:gd name="connsiteX689" fmla="*/ 2713185 w 4638544"/>
                <a:gd name="connsiteY689" fmla="*/ 1415984 h 1774035"/>
                <a:gd name="connsiteX690" fmla="*/ 2725154 w 4638544"/>
                <a:gd name="connsiteY690" fmla="*/ 1402419 h 1774035"/>
                <a:gd name="connsiteX691" fmla="*/ 2717175 w 4638544"/>
                <a:gd name="connsiteY691" fmla="*/ 1383269 h 1774035"/>
                <a:gd name="connsiteX692" fmla="*/ 2714781 w 4638544"/>
                <a:gd name="connsiteY692" fmla="*/ 1368907 h 1774035"/>
                <a:gd name="connsiteX693" fmla="*/ 2749358 w 4638544"/>
                <a:gd name="connsiteY693" fmla="*/ 1357736 h 1774035"/>
                <a:gd name="connsiteX694" fmla="*/ 2789520 w 4638544"/>
                <a:gd name="connsiteY694" fmla="*/ 1354544 h 1774035"/>
                <a:gd name="connsiteX695" fmla="*/ 2820107 w 4638544"/>
                <a:gd name="connsiteY695" fmla="*/ 1359332 h 1774035"/>
                <a:gd name="connsiteX696" fmla="*/ 2853087 w 4638544"/>
                <a:gd name="connsiteY696" fmla="*/ 1368907 h 1774035"/>
                <a:gd name="connsiteX697" fmla="*/ 2870641 w 4638544"/>
                <a:gd name="connsiteY697" fmla="*/ 1389121 h 1774035"/>
                <a:gd name="connsiteX698" fmla="*/ 2883408 w 4638544"/>
                <a:gd name="connsiteY698" fmla="*/ 1414122 h 1774035"/>
                <a:gd name="connsiteX699" fmla="*/ 2899366 w 4638544"/>
                <a:gd name="connsiteY699" fmla="*/ 1446305 h 1774035"/>
                <a:gd name="connsiteX700" fmla="*/ 2912931 w 4638544"/>
                <a:gd name="connsiteY700" fmla="*/ 1479285 h 1774035"/>
                <a:gd name="connsiteX701" fmla="*/ 2923303 w 4638544"/>
                <a:gd name="connsiteY701" fmla="*/ 1494446 h 1774035"/>
                <a:gd name="connsiteX702" fmla="*/ 2949901 w 4638544"/>
                <a:gd name="connsiteY702" fmla="*/ 1504021 h 1774035"/>
                <a:gd name="connsiteX703" fmla="*/ 2977296 w 4638544"/>
                <a:gd name="connsiteY703" fmla="*/ 1515990 h 1774035"/>
                <a:gd name="connsiteX704" fmla="*/ 2996446 w 4638544"/>
                <a:gd name="connsiteY704" fmla="*/ 1528756 h 1774035"/>
                <a:gd name="connsiteX705" fmla="*/ 3002032 w 4638544"/>
                <a:gd name="connsiteY705" fmla="*/ 1551896 h 1774035"/>
                <a:gd name="connsiteX706" fmla="*/ 3028629 w 4638544"/>
                <a:gd name="connsiteY706" fmla="*/ 1562269 h 1774035"/>
                <a:gd name="connsiteX707" fmla="*/ 3052833 w 4638544"/>
                <a:gd name="connsiteY707" fmla="*/ 1556683 h 1774035"/>
                <a:gd name="connsiteX708" fmla="*/ 3079430 w 4638544"/>
                <a:gd name="connsiteY708" fmla="*/ 1547108 h 1774035"/>
                <a:gd name="connsiteX709" fmla="*/ 3101239 w 4638544"/>
                <a:gd name="connsiteY709" fmla="*/ 1552694 h 1774035"/>
                <a:gd name="connsiteX710" fmla="*/ 3102038 w 4638544"/>
                <a:gd name="connsiteY710" fmla="*/ 1575301 h 1774035"/>
                <a:gd name="connsiteX711" fmla="*/ 3087675 w 4638544"/>
                <a:gd name="connsiteY711" fmla="*/ 1609878 h 1774035"/>
                <a:gd name="connsiteX712" fmla="*/ 3071716 w 4638544"/>
                <a:gd name="connsiteY712" fmla="*/ 1630890 h 1774035"/>
                <a:gd name="connsiteX713" fmla="*/ 3058949 w 4638544"/>
                <a:gd name="connsiteY713" fmla="*/ 1648444 h 1774035"/>
                <a:gd name="connsiteX714" fmla="*/ 3034746 w 4638544"/>
                <a:gd name="connsiteY714" fmla="*/ 1648444 h 1774035"/>
                <a:gd name="connsiteX715" fmla="*/ 3012404 w 4638544"/>
                <a:gd name="connsiteY715" fmla="*/ 1658817 h 1774035"/>
                <a:gd name="connsiteX716" fmla="*/ 3008415 w 4638544"/>
                <a:gd name="connsiteY716" fmla="*/ 1677967 h 1774035"/>
                <a:gd name="connsiteX717" fmla="*/ 3010011 w 4638544"/>
                <a:gd name="connsiteY717" fmla="*/ 1700574 h 1774035"/>
                <a:gd name="connsiteX718" fmla="*/ 3011872 w 4638544"/>
                <a:gd name="connsiteY718" fmla="*/ 1726640 h 1774035"/>
                <a:gd name="connsiteX719" fmla="*/ 3034480 w 4638544"/>
                <a:gd name="connsiteY719" fmla="*/ 1714405 h 1774035"/>
                <a:gd name="connsiteX720" fmla="*/ 3065865 w 4638544"/>
                <a:gd name="connsiteY720" fmla="*/ 1731959 h 1774035"/>
                <a:gd name="connsiteX721" fmla="*/ 3128635 w 4638544"/>
                <a:gd name="connsiteY721" fmla="*/ 1692595 h 1774035"/>
                <a:gd name="connsiteX722" fmla="*/ 3172786 w 4638544"/>
                <a:gd name="connsiteY722" fmla="*/ 1643656 h 1774035"/>
                <a:gd name="connsiteX723" fmla="*/ 3212682 w 4638544"/>
                <a:gd name="connsiteY723" fmla="*/ 1590196 h 1774035"/>
                <a:gd name="connsiteX724" fmla="*/ 3241673 w 4638544"/>
                <a:gd name="connsiteY724" fmla="*/ 1551630 h 1774035"/>
                <a:gd name="connsiteX725" fmla="*/ 3258429 w 4638544"/>
                <a:gd name="connsiteY725" fmla="*/ 1523969 h 1774035"/>
                <a:gd name="connsiteX726" fmla="*/ 3270132 w 4638544"/>
                <a:gd name="connsiteY726" fmla="*/ 1452422 h 1774035"/>
                <a:gd name="connsiteX727" fmla="*/ 3275451 w 4638544"/>
                <a:gd name="connsiteY727" fmla="*/ 1435666 h 1774035"/>
                <a:gd name="connsiteX728" fmla="*/ 3285559 w 4638544"/>
                <a:gd name="connsiteY728" fmla="*/ 1416516 h 1774035"/>
                <a:gd name="connsiteX729" fmla="*/ 3290080 w 4638544"/>
                <a:gd name="connsiteY729" fmla="*/ 1398430 h 1774035"/>
                <a:gd name="connsiteX730" fmla="*/ 3288484 w 4638544"/>
                <a:gd name="connsiteY730" fmla="*/ 1377950 h 1774035"/>
                <a:gd name="connsiteX731" fmla="*/ 3291675 w 4638544"/>
                <a:gd name="connsiteY731" fmla="*/ 1369971 h 1774035"/>
                <a:gd name="connsiteX732" fmla="*/ 3281569 w 4638544"/>
                <a:gd name="connsiteY732" fmla="*/ 1356672 h 1774035"/>
                <a:gd name="connsiteX733" fmla="*/ 3265078 w 4638544"/>
                <a:gd name="connsiteY733" fmla="*/ 1343107 h 1774035"/>
                <a:gd name="connsiteX734" fmla="*/ 3243800 w 4638544"/>
                <a:gd name="connsiteY734" fmla="*/ 1327149 h 1774035"/>
                <a:gd name="connsiteX735" fmla="*/ 3220395 w 4638544"/>
                <a:gd name="connsiteY735" fmla="*/ 1327947 h 1774035"/>
                <a:gd name="connsiteX736" fmla="*/ 3215341 w 4638544"/>
                <a:gd name="connsiteY736" fmla="*/ 1337256 h 1774035"/>
                <a:gd name="connsiteX737" fmla="*/ 3203639 w 4638544"/>
                <a:gd name="connsiteY737" fmla="*/ 1347629 h 1774035"/>
                <a:gd name="connsiteX738" fmla="*/ 3188479 w 4638544"/>
                <a:gd name="connsiteY738" fmla="*/ 1348959 h 1774035"/>
                <a:gd name="connsiteX739" fmla="*/ 3187149 w 4638544"/>
                <a:gd name="connsiteY739" fmla="*/ 1333000 h 1774035"/>
                <a:gd name="connsiteX740" fmla="*/ 3186351 w 4638544"/>
                <a:gd name="connsiteY740" fmla="*/ 1322095 h 1774035"/>
                <a:gd name="connsiteX741" fmla="*/ 3169328 w 4638544"/>
                <a:gd name="connsiteY741" fmla="*/ 1341511 h 1774035"/>
                <a:gd name="connsiteX742" fmla="*/ 3166137 w 4638544"/>
                <a:gd name="connsiteY742" fmla="*/ 1313850 h 1774035"/>
                <a:gd name="connsiteX743" fmla="*/ 3135284 w 4638544"/>
                <a:gd name="connsiteY743" fmla="*/ 1313052 h 1774035"/>
                <a:gd name="connsiteX744" fmla="*/ 3136614 w 4638544"/>
                <a:gd name="connsiteY744" fmla="*/ 1292838 h 1774035"/>
                <a:gd name="connsiteX745" fmla="*/ 3154700 w 4638544"/>
                <a:gd name="connsiteY745" fmla="*/ 1276082 h 1774035"/>
                <a:gd name="connsiteX746" fmla="*/ 3189542 w 4638544"/>
                <a:gd name="connsiteY746" fmla="*/ 1255602 h 1774035"/>
                <a:gd name="connsiteX747" fmla="*/ 3204437 w 4638544"/>
                <a:gd name="connsiteY747" fmla="*/ 1235920 h 1774035"/>
                <a:gd name="connsiteX748" fmla="*/ 3243535 w 4638544"/>
                <a:gd name="connsiteY748" fmla="*/ 1206663 h 1774035"/>
                <a:gd name="connsiteX749" fmla="*/ 3273324 w 4638544"/>
                <a:gd name="connsiteY749" fmla="*/ 1176077 h 1774035"/>
                <a:gd name="connsiteX750" fmla="*/ 3303379 w 4638544"/>
                <a:gd name="connsiteY750" fmla="*/ 1150809 h 1774035"/>
                <a:gd name="connsiteX751" fmla="*/ 3354445 w 4638544"/>
                <a:gd name="connsiteY751" fmla="*/ 1124212 h 1774035"/>
                <a:gd name="connsiteX752" fmla="*/ 3413491 w 4638544"/>
                <a:gd name="connsiteY752" fmla="*/ 1131393 h 1774035"/>
                <a:gd name="connsiteX753" fmla="*/ 3427588 w 4638544"/>
                <a:gd name="connsiteY753" fmla="*/ 1131127 h 1774035"/>
                <a:gd name="connsiteX754" fmla="*/ 3452855 w 4638544"/>
                <a:gd name="connsiteY754" fmla="*/ 1130595 h 1774035"/>
                <a:gd name="connsiteX755" fmla="*/ 3478920 w 4638544"/>
                <a:gd name="connsiteY755" fmla="*/ 1126872 h 1774035"/>
                <a:gd name="connsiteX756" fmla="*/ 3501528 w 4638544"/>
                <a:gd name="connsiteY756" fmla="*/ 1120488 h 1774035"/>
                <a:gd name="connsiteX757" fmla="*/ 3539828 w 4638544"/>
                <a:gd name="connsiteY757" fmla="*/ 1115967 h 1774035"/>
                <a:gd name="connsiteX758" fmla="*/ 3560308 w 4638544"/>
                <a:gd name="connsiteY758" fmla="*/ 1119956 h 1774035"/>
                <a:gd name="connsiteX759" fmla="*/ 3579192 w 4638544"/>
                <a:gd name="connsiteY759" fmla="*/ 1129531 h 1774035"/>
                <a:gd name="connsiteX760" fmla="*/ 3574404 w 4638544"/>
                <a:gd name="connsiteY760" fmla="*/ 1138042 h 1774035"/>
                <a:gd name="connsiteX761" fmla="*/ 3565627 w 4638544"/>
                <a:gd name="connsiteY761" fmla="*/ 1147352 h 1774035"/>
                <a:gd name="connsiteX762" fmla="*/ 3593022 w 4638544"/>
                <a:gd name="connsiteY762" fmla="*/ 1143362 h 1774035"/>
                <a:gd name="connsiteX763" fmla="*/ 3621481 w 4638544"/>
                <a:gd name="connsiteY763" fmla="*/ 1138574 h 1774035"/>
                <a:gd name="connsiteX764" fmla="*/ 3640632 w 4638544"/>
                <a:gd name="connsiteY764" fmla="*/ 1138042 h 1774035"/>
                <a:gd name="connsiteX765" fmla="*/ 3668825 w 4638544"/>
                <a:gd name="connsiteY765" fmla="*/ 1131127 h 1774035"/>
                <a:gd name="connsiteX766" fmla="*/ 3657920 w 4638544"/>
                <a:gd name="connsiteY766" fmla="*/ 1122616 h 1774035"/>
                <a:gd name="connsiteX767" fmla="*/ 3655792 w 4638544"/>
                <a:gd name="connsiteY767" fmla="*/ 1099742 h 1774035"/>
                <a:gd name="connsiteX768" fmla="*/ 3695422 w 4638544"/>
                <a:gd name="connsiteY768" fmla="*/ 1064368 h 1774035"/>
                <a:gd name="connsiteX769" fmla="*/ 3715636 w 4638544"/>
                <a:gd name="connsiteY769" fmla="*/ 1052665 h 1774035"/>
                <a:gd name="connsiteX770" fmla="*/ 3729998 w 4638544"/>
                <a:gd name="connsiteY770" fmla="*/ 1027664 h 1774035"/>
                <a:gd name="connsiteX771" fmla="*/ 3774682 w 4638544"/>
                <a:gd name="connsiteY771" fmla="*/ 1023674 h 1774035"/>
                <a:gd name="connsiteX772" fmla="*/ 3792768 w 4638544"/>
                <a:gd name="connsiteY772" fmla="*/ 1031387 h 1774035"/>
                <a:gd name="connsiteX773" fmla="*/ 3812450 w 4638544"/>
                <a:gd name="connsiteY773" fmla="*/ 1023674 h 1774035"/>
                <a:gd name="connsiteX774" fmla="*/ 3799151 w 4638544"/>
                <a:gd name="connsiteY774" fmla="*/ 1048942 h 1774035"/>
                <a:gd name="connsiteX775" fmla="*/ 3814311 w 4638544"/>
                <a:gd name="connsiteY775" fmla="*/ 1059315 h 1774035"/>
                <a:gd name="connsiteX776" fmla="*/ 3807130 w 4638544"/>
                <a:gd name="connsiteY776" fmla="*/ 1070485 h 1774035"/>
                <a:gd name="connsiteX777" fmla="*/ 3840111 w 4638544"/>
                <a:gd name="connsiteY777" fmla="*/ 1056123 h 1774035"/>
                <a:gd name="connsiteX778" fmla="*/ 3885060 w 4638544"/>
                <a:gd name="connsiteY778" fmla="*/ 1034845 h 1774035"/>
                <a:gd name="connsiteX779" fmla="*/ 3890646 w 4638544"/>
                <a:gd name="connsiteY779" fmla="*/ 1008248 h 1774035"/>
                <a:gd name="connsiteX780" fmla="*/ 3937191 w 4638544"/>
                <a:gd name="connsiteY780" fmla="*/ 991758 h 1774035"/>
                <a:gd name="connsiteX781" fmla="*/ 3936925 w 4638544"/>
                <a:gd name="connsiteY781" fmla="*/ 998141 h 1774035"/>
                <a:gd name="connsiteX782" fmla="*/ 3916445 w 4638544"/>
                <a:gd name="connsiteY782" fmla="*/ 1018621 h 1774035"/>
                <a:gd name="connsiteX783" fmla="*/ 3911924 w 4638544"/>
                <a:gd name="connsiteY783" fmla="*/ 1042026 h 1774035"/>
                <a:gd name="connsiteX784" fmla="*/ 3903945 w 4638544"/>
                <a:gd name="connsiteY784" fmla="*/ 1053995 h 1774035"/>
                <a:gd name="connsiteX785" fmla="*/ 3895965 w 4638544"/>
                <a:gd name="connsiteY785" fmla="*/ 1066496 h 1774035"/>
                <a:gd name="connsiteX786" fmla="*/ 3860325 w 4638544"/>
                <a:gd name="connsiteY786" fmla="*/ 1082188 h 1774035"/>
                <a:gd name="connsiteX787" fmla="*/ 3838249 w 4638544"/>
                <a:gd name="connsiteY787" fmla="*/ 1106658 h 1774035"/>
                <a:gd name="connsiteX788" fmla="*/ 3787980 w 4638544"/>
                <a:gd name="connsiteY788" fmla="*/ 1152937 h 1774035"/>
                <a:gd name="connsiteX789" fmla="*/ 3743297 w 4638544"/>
                <a:gd name="connsiteY789" fmla="*/ 1183524 h 1774035"/>
                <a:gd name="connsiteX790" fmla="*/ 3718029 w 4638544"/>
                <a:gd name="connsiteY790" fmla="*/ 1188843 h 1774035"/>
                <a:gd name="connsiteX791" fmla="*/ 3708720 w 4638544"/>
                <a:gd name="connsiteY791" fmla="*/ 1221824 h 1774035"/>
                <a:gd name="connsiteX792" fmla="*/ 3683719 w 4638544"/>
                <a:gd name="connsiteY792" fmla="*/ 1284061 h 1774035"/>
                <a:gd name="connsiteX793" fmla="*/ 3698613 w 4638544"/>
                <a:gd name="connsiteY793" fmla="*/ 1384599 h 1774035"/>
                <a:gd name="connsiteX794" fmla="*/ 3707125 w 4638544"/>
                <a:gd name="connsiteY794" fmla="*/ 1430878 h 1774035"/>
                <a:gd name="connsiteX795" fmla="*/ 3714306 w 4638544"/>
                <a:gd name="connsiteY795" fmla="*/ 1450560 h 1774035"/>
                <a:gd name="connsiteX796" fmla="*/ 3742765 w 4638544"/>
                <a:gd name="connsiteY796" fmla="*/ 1426091 h 1774035"/>
                <a:gd name="connsiteX797" fmla="*/ 3756330 w 4638544"/>
                <a:gd name="connsiteY797" fmla="*/ 1410398 h 1774035"/>
                <a:gd name="connsiteX798" fmla="*/ 3762447 w 4638544"/>
                <a:gd name="connsiteY798" fmla="*/ 1382737 h 1774035"/>
                <a:gd name="connsiteX799" fmla="*/ 3780799 w 4638544"/>
                <a:gd name="connsiteY799" fmla="*/ 1370237 h 1774035"/>
                <a:gd name="connsiteX800" fmla="*/ 3800747 w 4638544"/>
                <a:gd name="connsiteY800" fmla="*/ 1366247 h 1774035"/>
                <a:gd name="connsiteX801" fmla="*/ 3798353 w 4638544"/>
                <a:gd name="connsiteY801" fmla="*/ 1343373 h 1774035"/>
                <a:gd name="connsiteX802" fmla="*/ 3824418 w 4638544"/>
                <a:gd name="connsiteY802" fmla="*/ 1318372 h 1774035"/>
                <a:gd name="connsiteX803" fmla="*/ 3856867 w 4638544"/>
                <a:gd name="connsiteY803" fmla="*/ 1312786 h 1774035"/>
                <a:gd name="connsiteX804" fmla="*/ 3852080 w 4638544"/>
                <a:gd name="connsiteY804" fmla="*/ 1285923 h 1774035"/>
                <a:gd name="connsiteX805" fmla="*/ 3871495 w 4638544"/>
                <a:gd name="connsiteY805" fmla="*/ 1252943 h 1774035"/>
                <a:gd name="connsiteX806" fmla="*/ 3892508 w 4638544"/>
                <a:gd name="connsiteY806" fmla="*/ 1251613 h 1774035"/>
                <a:gd name="connsiteX807" fmla="*/ 3879741 w 4638544"/>
                <a:gd name="connsiteY807" fmla="*/ 1233527 h 1774035"/>
                <a:gd name="connsiteX808" fmla="*/ 3885327 w 4638544"/>
                <a:gd name="connsiteY808" fmla="*/ 1202940 h 1774035"/>
                <a:gd name="connsiteX809" fmla="*/ 3884528 w 4638544"/>
                <a:gd name="connsiteY809" fmla="*/ 1188577 h 1774035"/>
                <a:gd name="connsiteX810" fmla="*/ 3867240 w 4638544"/>
                <a:gd name="connsiteY810" fmla="*/ 1189641 h 1774035"/>
                <a:gd name="connsiteX811" fmla="*/ 3864049 w 4638544"/>
                <a:gd name="connsiteY811" fmla="*/ 1161448 h 1774035"/>
                <a:gd name="connsiteX812" fmla="*/ 3886922 w 4638544"/>
                <a:gd name="connsiteY812" fmla="*/ 1137245 h 1774035"/>
                <a:gd name="connsiteX813" fmla="*/ 3907402 w 4638544"/>
                <a:gd name="connsiteY813" fmla="*/ 1103200 h 1774035"/>
                <a:gd name="connsiteX814" fmla="*/ 3931074 w 4638544"/>
                <a:gd name="connsiteY814" fmla="*/ 1101870 h 1774035"/>
                <a:gd name="connsiteX815" fmla="*/ 3941446 w 4638544"/>
                <a:gd name="connsiteY815" fmla="*/ 1106658 h 1774035"/>
                <a:gd name="connsiteX816" fmla="*/ 3968842 w 4638544"/>
                <a:gd name="connsiteY816" fmla="*/ 1080592 h 1774035"/>
                <a:gd name="connsiteX817" fmla="*/ 3974427 w 4638544"/>
                <a:gd name="connsiteY817" fmla="*/ 1104264 h 1774035"/>
                <a:gd name="connsiteX818" fmla="*/ 3999695 w 4638544"/>
                <a:gd name="connsiteY818" fmla="*/ 1089901 h 1774035"/>
                <a:gd name="connsiteX819" fmla="*/ 4067518 w 4638544"/>
                <a:gd name="connsiteY819" fmla="*/ 1084582 h 1774035"/>
                <a:gd name="connsiteX820" fmla="*/ 4087731 w 4638544"/>
                <a:gd name="connsiteY820" fmla="*/ 1101870 h 1774035"/>
                <a:gd name="connsiteX821" fmla="*/ 4098902 w 4638544"/>
                <a:gd name="connsiteY821" fmla="*/ 1085912 h 1774035"/>
                <a:gd name="connsiteX822" fmla="*/ 4138266 w 4638544"/>
                <a:gd name="connsiteY822" fmla="*/ 1063836 h 1774035"/>
                <a:gd name="connsiteX823" fmla="*/ 4154224 w 4638544"/>
                <a:gd name="connsiteY823" fmla="*/ 1052931 h 1774035"/>
                <a:gd name="connsiteX824" fmla="*/ 4169917 w 4638544"/>
                <a:gd name="connsiteY824" fmla="*/ 1042558 h 1774035"/>
                <a:gd name="connsiteX825" fmla="*/ 4215664 w 4638544"/>
                <a:gd name="connsiteY825" fmla="*/ 1022078 h 1774035"/>
                <a:gd name="connsiteX826" fmla="*/ 4272317 w 4638544"/>
                <a:gd name="connsiteY826" fmla="*/ 994417 h 1774035"/>
                <a:gd name="connsiteX827" fmla="*/ 4283221 w 4638544"/>
                <a:gd name="connsiteY827" fmla="*/ 992024 h 1774035"/>
                <a:gd name="connsiteX828" fmla="*/ 4307425 w 4638544"/>
                <a:gd name="connsiteY828" fmla="*/ 998141 h 1774035"/>
                <a:gd name="connsiteX829" fmla="*/ 4337214 w 4638544"/>
                <a:gd name="connsiteY829" fmla="*/ 995747 h 1774035"/>
                <a:gd name="connsiteX830" fmla="*/ 4336416 w 4638544"/>
                <a:gd name="connsiteY830" fmla="*/ 973671 h 1774035"/>
                <a:gd name="connsiteX831" fmla="*/ 4320724 w 4638544"/>
                <a:gd name="connsiteY831" fmla="*/ 948670 h 1774035"/>
                <a:gd name="connsiteX832" fmla="*/ 4302371 w 4638544"/>
                <a:gd name="connsiteY832" fmla="*/ 922073 h 1774035"/>
                <a:gd name="connsiteX833" fmla="*/ 4286147 w 4638544"/>
                <a:gd name="connsiteY833" fmla="*/ 911966 h 1774035"/>
                <a:gd name="connsiteX834" fmla="*/ 4277636 w 4638544"/>
                <a:gd name="connsiteY834" fmla="*/ 902657 h 1774035"/>
                <a:gd name="connsiteX835" fmla="*/ 4254762 w 4638544"/>
                <a:gd name="connsiteY835" fmla="*/ 897869 h 1774035"/>
                <a:gd name="connsiteX836" fmla="*/ 4281626 w 4638544"/>
                <a:gd name="connsiteY836" fmla="*/ 890156 h 1774035"/>
                <a:gd name="connsiteX837" fmla="*/ 4295988 w 4638544"/>
                <a:gd name="connsiteY837" fmla="*/ 903455 h 1774035"/>
                <a:gd name="connsiteX838" fmla="*/ 4326841 w 4638544"/>
                <a:gd name="connsiteY838" fmla="*/ 901593 h 1774035"/>
                <a:gd name="connsiteX839" fmla="*/ 4363013 w 4638544"/>
                <a:gd name="connsiteY839" fmla="*/ 882975 h 1774035"/>
                <a:gd name="connsiteX840" fmla="*/ 4370726 w 4638544"/>
                <a:gd name="connsiteY840" fmla="*/ 868878 h 1774035"/>
                <a:gd name="connsiteX841" fmla="*/ 4365939 w 4638544"/>
                <a:gd name="connsiteY841" fmla="*/ 852920 h 1774035"/>
                <a:gd name="connsiteX842" fmla="*/ 4367801 w 4638544"/>
                <a:gd name="connsiteY842" fmla="*/ 839621 h 1774035"/>
                <a:gd name="connsiteX843" fmla="*/ 4377908 w 4638544"/>
                <a:gd name="connsiteY843" fmla="*/ 830844 h 1774035"/>
                <a:gd name="connsiteX844" fmla="*/ 4392270 w 4638544"/>
                <a:gd name="connsiteY844" fmla="*/ 830046 h 1774035"/>
                <a:gd name="connsiteX845" fmla="*/ 4388547 w 4638544"/>
                <a:gd name="connsiteY845" fmla="*/ 844409 h 1774035"/>
                <a:gd name="connsiteX846" fmla="*/ 4398121 w 4638544"/>
                <a:gd name="connsiteY846" fmla="*/ 862761 h 1774035"/>
                <a:gd name="connsiteX847" fmla="*/ 4426314 w 4638544"/>
                <a:gd name="connsiteY847" fmla="*/ 863559 h 1774035"/>
                <a:gd name="connsiteX848" fmla="*/ 4468870 w 4638544"/>
                <a:gd name="connsiteY848" fmla="*/ 877655 h 1774035"/>
                <a:gd name="connsiteX849" fmla="*/ 4488020 w 4638544"/>
                <a:gd name="connsiteY849" fmla="*/ 901061 h 1774035"/>
                <a:gd name="connsiteX850" fmla="*/ 4514883 w 4638544"/>
                <a:gd name="connsiteY850" fmla="*/ 910636 h 1774035"/>
                <a:gd name="connsiteX851" fmla="*/ 4529246 w 4638544"/>
                <a:gd name="connsiteY851" fmla="*/ 918349 h 1774035"/>
                <a:gd name="connsiteX852" fmla="*/ 4545736 w 4638544"/>
                <a:gd name="connsiteY852" fmla="*/ 919945 h 1774035"/>
                <a:gd name="connsiteX853" fmla="*/ 4560631 w 4638544"/>
                <a:gd name="connsiteY853" fmla="*/ 916753 h 1774035"/>
                <a:gd name="connsiteX854" fmla="*/ 4548662 w 4638544"/>
                <a:gd name="connsiteY854" fmla="*/ 901859 h 1774035"/>
                <a:gd name="connsiteX855" fmla="*/ 4561960 w 4638544"/>
                <a:gd name="connsiteY855" fmla="*/ 905050 h 1774035"/>
                <a:gd name="connsiteX856" fmla="*/ 4564886 w 4638544"/>
                <a:gd name="connsiteY856" fmla="*/ 891752 h 1774035"/>
                <a:gd name="connsiteX857" fmla="*/ 4560897 w 4638544"/>
                <a:gd name="connsiteY857" fmla="*/ 864889 h 1774035"/>
                <a:gd name="connsiteX858" fmla="*/ 4569408 w 4638544"/>
                <a:gd name="connsiteY858" fmla="*/ 861697 h 1774035"/>
                <a:gd name="connsiteX859" fmla="*/ 4599995 w 4638544"/>
                <a:gd name="connsiteY859" fmla="*/ 868080 h 1774035"/>
                <a:gd name="connsiteX860" fmla="*/ 4593611 w 4638544"/>
                <a:gd name="connsiteY860" fmla="*/ 860367 h 1774035"/>
                <a:gd name="connsiteX861" fmla="*/ 4599728 w 4638544"/>
                <a:gd name="connsiteY861" fmla="*/ 857973 h 1774035"/>
                <a:gd name="connsiteX862" fmla="*/ 4614623 w 4638544"/>
                <a:gd name="connsiteY862" fmla="*/ 859569 h 1774035"/>
                <a:gd name="connsiteX863" fmla="*/ 4628720 w 4638544"/>
                <a:gd name="connsiteY863" fmla="*/ 844675 h 1774035"/>
                <a:gd name="connsiteX864" fmla="*/ 4633773 w 4638544"/>
                <a:gd name="connsiteY864" fmla="*/ 835632 h 1774035"/>
                <a:gd name="connsiteX865" fmla="*/ 2393486 w 4638544"/>
                <a:gd name="connsiteY865" fmla="*/ 1362789 h 1774035"/>
                <a:gd name="connsiteX866" fmla="*/ 2324865 w 4638544"/>
                <a:gd name="connsiteY866" fmla="*/ 1405079 h 1774035"/>
                <a:gd name="connsiteX867" fmla="*/ 2264490 w 4638544"/>
                <a:gd name="connsiteY867" fmla="*/ 1423165 h 1774035"/>
                <a:gd name="connsiteX868" fmla="*/ 2316354 w 4638544"/>
                <a:gd name="connsiteY868" fmla="*/ 1390716 h 1774035"/>
                <a:gd name="connsiteX869" fmla="*/ 2388699 w 4638544"/>
                <a:gd name="connsiteY869" fmla="*/ 1322095 h 1774035"/>
                <a:gd name="connsiteX870" fmla="*/ 2423541 w 4638544"/>
                <a:gd name="connsiteY870" fmla="*/ 1266773 h 1774035"/>
                <a:gd name="connsiteX871" fmla="*/ 2393486 w 4638544"/>
                <a:gd name="connsiteY871" fmla="*/ 1362789 h 1774035"/>
                <a:gd name="connsiteX872" fmla="*/ 2495620 w 4638544"/>
                <a:gd name="connsiteY872" fmla="*/ 419119 h 1774035"/>
                <a:gd name="connsiteX873" fmla="*/ 2479662 w 4638544"/>
                <a:gd name="connsiteY873" fmla="*/ 431885 h 1774035"/>
                <a:gd name="connsiteX874" fmla="*/ 2528601 w 4638544"/>
                <a:gd name="connsiteY874" fmla="*/ 423906 h 1774035"/>
                <a:gd name="connsiteX875" fmla="*/ 2495620 w 4638544"/>
                <a:gd name="connsiteY875" fmla="*/ 419119 h 1774035"/>
                <a:gd name="connsiteX876" fmla="*/ 1032505 w 4638544"/>
                <a:gd name="connsiteY876" fmla="*/ 22287 h 1774035"/>
                <a:gd name="connsiteX877" fmla="*/ 1059102 w 4638544"/>
                <a:gd name="connsiteY877" fmla="*/ 11915 h 1774035"/>
                <a:gd name="connsiteX878" fmla="*/ 1082508 w 4638544"/>
                <a:gd name="connsiteY878" fmla="*/ 4733 h 1774035"/>
                <a:gd name="connsiteX879" fmla="*/ 1034367 w 4638544"/>
                <a:gd name="connsiteY879" fmla="*/ 6329 h 1774035"/>
                <a:gd name="connsiteX880" fmla="*/ 997397 w 4638544"/>
                <a:gd name="connsiteY880" fmla="*/ 12712 h 1774035"/>
                <a:gd name="connsiteX881" fmla="*/ 1032505 w 4638544"/>
                <a:gd name="connsiteY881" fmla="*/ 22287 h 1774035"/>
                <a:gd name="connsiteX882" fmla="*/ 932765 w 4638544"/>
                <a:gd name="connsiteY882" fmla="*/ 76014 h 1774035"/>
                <a:gd name="connsiteX883" fmla="*/ 898987 w 4638544"/>
                <a:gd name="connsiteY883" fmla="*/ 80004 h 1774035"/>
                <a:gd name="connsiteX884" fmla="*/ 932765 w 4638544"/>
                <a:gd name="connsiteY884" fmla="*/ 76014 h 1774035"/>
                <a:gd name="connsiteX885" fmla="*/ 1036495 w 4638544"/>
                <a:gd name="connsiteY885" fmla="*/ 65641 h 1774035"/>
                <a:gd name="connsiteX886" fmla="*/ 1016547 w 4638544"/>
                <a:gd name="connsiteY886" fmla="*/ 72822 h 1774035"/>
                <a:gd name="connsiteX887" fmla="*/ 1000588 w 4638544"/>
                <a:gd name="connsiteY887" fmla="*/ 88781 h 1774035"/>
                <a:gd name="connsiteX888" fmla="*/ 1060166 w 4638544"/>
                <a:gd name="connsiteY888" fmla="*/ 83993 h 1774035"/>
                <a:gd name="connsiteX889" fmla="*/ 1089157 w 4638544"/>
                <a:gd name="connsiteY889" fmla="*/ 72822 h 1774035"/>
                <a:gd name="connsiteX890" fmla="*/ 1036495 w 4638544"/>
                <a:gd name="connsiteY890" fmla="*/ 65641 h 1774035"/>
                <a:gd name="connsiteX891" fmla="*/ 1174002 w 4638544"/>
                <a:gd name="connsiteY891" fmla="*/ 50481 h 1774035"/>
                <a:gd name="connsiteX892" fmla="*/ 1162034 w 4638544"/>
                <a:gd name="connsiteY892" fmla="*/ 36118 h 1774035"/>
                <a:gd name="connsiteX893" fmla="*/ 1117883 w 4638544"/>
                <a:gd name="connsiteY893" fmla="*/ 35320 h 1774035"/>
                <a:gd name="connsiteX894" fmla="*/ 1097137 w 4638544"/>
                <a:gd name="connsiteY894" fmla="*/ 60322 h 1774035"/>
                <a:gd name="connsiteX895" fmla="*/ 1174002 w 4638544"/>
                <a:gd name="connsiteY895" fmla="*/ 50481 h 1774035"/>
                <a:gd name="connsiteX896" fmla="*/ 1046070 w 4638544"/>
                <a:gd name="connsiteY896" fmla="*/ 37448 h 1774035"/>
                <a:gd name="connsiteX897" fmla="*/ 999525 w 4638544"/>
                <a:gd name="connsiteY897" fmla="*/ 25479 h 1774035"/>
                <a:gd name="connsiteX898" fmla="*/ 980374 w 4638544"/>
                <a:gd name="connsiteY898" fmla="*/ 29469 h 1774035"/>
                <a:gd name="connsiteX899" fmla="*/ 951384 w 4638544"/>
                <a:gd name="connsiteY899" fmla="*/ 46225 h 1774035"/>
                <a:gd name="connsiteX900" fmla="*/ 1046070 w 4638544"/>
                <a:gd name="connsiteY900" fmla="*/ 37448 h 1774035"/>
                <a:gd name="connsiteX901" fmla="*/ 926382 w 4638544"/>
                <a:gd name="connsiteY901" fmla="*/ 483484 h 1774035"/>
                <a:gd name="connsiteX902" fmla="*/ 907232 w 4638544"/>
                <a:gd name="connsiteY902" fmla="*/ 497049 h 1774035"/>
                <a:gd name="connsiteX903" fmla="*/ 916009 w 4638544"/>
                <a:gd name="connsiteY903" fmla="*/ 515401 h 1774035"/>
                <a:gd name="connsiteX904" fmla="*/ 900051 w 4638544"/>
                <a:gd name="connsiteY904" fmla="*/ 531359 h 1774035"/>
                <a:gd name="connsiteX905" fmla="*/ 866272 w 4638544"/>
                <a:gd name="connsiteY905" fmla="*/ 548913 h 1774035"/>
                <a:gd name="connsiteX906" fmla="*/ 893668 w 4638544"/>
                <a:gd name="connsiteY906" fmla="*/ 564872 h 1774035"/>
                <a:gd name="connsiteX907" fmla="*/ 898455 w 4638544"/>
                <a:gd name="connsiteY907" fmla="*/ 584820 h 1774035"/>
                <a:gd name="connsiteX908" fmla="*/ 908828 w 4638544"/>
                <a:gd name="connsiteY908" fmla="*/ 576042 h 1774035"/>
                <a:gd name="connsiteX909" fmla="*/ 930638 w 4638544"/>
                <a:gd name="connsiteY909" fmla="*/ 591203 h 1774035"/>
                <a:gd name="connsiteX910" fmla="*/ 965214 w 4638544"/>
                <a:gd name="connsiteY910" fmla="*/ 610353 h 1774035"/>
                <a:gd name="connsiteX911" fmla="*/ 1035963 w 4638544"/>
                <a:gd name="connsiteY911" fmla="*/ 610353 h 1774035"/>
                <a:gd name="connsiteX912" fmla="*/ 998992 w 4638544"/>
                <a:gd name="connsiteY912" fmla="*/ 577372 h 1774035"/>
                <a:gd name="connsiteX913" fmla="*/ 989418 w 4638544"/>
                <a:gd name="connsiteY913" fmla="*/ 518858 h 1774035"/>
                <a:gd name="connsiteX914" fmla="*/ 1010961 w 4638544"/>
                <a:gd name="connsiteY914" fmla="*/ 487474 h 1774035"/>
                <a:gd name="connsiteX915" fmla="*/ 1035165 w 4638544"/>
                <a:gd name="connsiteY915" fmla="*/ 459280 h 1774035"/>
                <a:gd name="connsiteX916" fmla="*/ 1049527 w 4638544"/>
                <a:gd name="connsiteY916" fmla="*/ 440928 h 1774035"/>
                <a:gd name="connsiteX917" fmla="*/ 1066284 w 4638544"/>
                <a:gd name="connsiteY917" fmla="*/ 414331 h 1774035"/>
                <a:gd name="connsiteX918" fmla="*/ 1092083 w 4638544"/>
                <a:gd name="connsiteY918" fmla="*/ 405554 h 1774035"/>
                <a:gd name="connsiteX919" fmla="*/ 1128255 w 4638544"/>
                <a:gd name="connsiteY919" fmla="*/ 388798 h 1774035"/>
                <a:gd name="connsiteX920" fmla="*/ 1279328 w 4638544"/>
                <a:gd name="connsiteY920" fmla="*/ 331880 h 1774035"/>
                <a:gd name="connsiteX921" fmla="*/ 1349279 w 4638544"/>
                <a:gd name="connsiteY921" fmla="*/ 283739 h 1774035"/>
                <a:gd name="connsiteX922" fmla="*/ 1265763 w 4638544"/>
                <a:gd name="connsiteY922" fmla="*/ 299697 h 1774035"/>
                <a:gd name="connsiteX923" fmla="*/ 1221612 w 4638544"/>
                <a:gd name="connsiteY923" fmla="*/ 310070 h 1774035"/>
                <a:gd name="connsiteX924" fmla="*/ 1167885 w 4638544"/>
                <a:gd name="connsiteY924" fmla="*/ 314857 h 1774035"/>
                <a:gd name="connsiteX925" fmla="*/ 1127723 w 4638544"/>
                <a:gd name="connsiteY925" fmla="*/ 324432 h 1774035"/>
                <a:gd name="connsiteX926" fmla="*/ 1093945 w 4638544"/>
                <a:gd name="connsiteY926" fmla="*/ 334007 h 1774035"/>
                <a:gd name="connsiteX927" fmla="*/ 1058571 w 4638544"/>
                <a:gd name="connsiteY927" fmla="*/ 349168 h 1774035"/>
                <a:gd name="connsiteX928" fmla="*/ 1037558 w 4638544"/>
                <a:gd name="connsiteY928" fmla="*/ 361934 h 1774035"/>
                <a:gd name="connsiteX929" fmla="*/ 1014153 w 4638544"/>
                <a:gd name="connsiteY929" fmla="*/ 369914 h 1774035"/>
                <a:gd name="connsiteX930" fmla="*/ 1007770 w 4638544"/>
                <a:gd name="connsiteY930" fmla="*/ 388532 h 1774035"/>
                <a:gd name="connsiteX931" fmla="*/ 992609 w 4638544"/>
                <a:gd name="connsiteY931" fmla="*/ 406086 h 1774035"/>
                <a:gd name="connsiteX932" fmla="*/ 984630 w 4638544"/>
                <a:gd name="connsiteY932" fmla="*/ 423906 h 1774035"/>
                <a:gd name="connsiteX933" fmla="*/ 961224 w 4638544"/>
                <a:gd name="connsiteY933" fmla="*/ 435875 h 1774035"/>
                <a:gd name="connsiteX934" fmla="*/ 958033 w 4638544"/>
                <a:gd name="connsiteY934" fmla="*/ 455025 h 1774035"/>
                <a:gd name="connsiteX935" fmla="*/ 950852 w 4638544"/>
                <a:gd name="connsiteY935" fmla="*/ 470185 h 1774035"/>
                <a:gd name="connsiteX936" fmla="*/ 926382 w 4638544"/>
                <a:gd name="connsiteY936" fmla="*/ 483484 h 177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4638544" h="1774035">
                  <a:moveTo>
                    <a:pt x="69951" y="1283795"/>
                  </a:moveTo>
                  <a:cubicBezTo>
                    <a:pt x="66227" y="1285657"/>
                    <a:pt x="56652" y="1281934"/>
                    <a:pt x="53726" y="1277678"/>
                  </a:cubicBezTo>
                  <a:cubicBezTo>
                    <a:pt x="51332" y="1274220"/>
                    <a:pt x="43885" y="1275550"/>
                    <a:pt x="37236" y="1276082"/>
                  </a:cubicBezTo>
                  <a:cubicBezTo>
                    <a:pt x="38832" y="1276880"/>
                    <a:pt x="40428" y="1278210"/>
                    <a:pt x="41492" y="1280338"/>
                  </a:cubicBezTo>
                  <a:cubicBezTo>
                    <a:pt x="45215" y="1286721"/>
                    <a:pt x="27129" y="1287519"/>
                    <a:pt x="32714" y="1295232"/>
                  </a:cubicBezTo>
                  <a:cubicBezTo>
                    <a:pt x="38300" y="1302945"/>
                    <a:pt x="19948" y="1303211"/>
                    <a:pt x="19948" y="1295232"/>
                  </a:cubicBezTo>
                  <a:cubicBezTo>
                    <a:pt x="19948" y="1287253"/>
                    <a:pt x="532" y="1291243"/>
                    <a:pt x="1596" y="1296562"/>
                  </a:cubicBezTo>
                  <a:cubicBezTo>
                    <a:pt x="1862" y="1298424"/>
                    <a:pt x="1330" y="1300818"/>
                    <a:pt x="0" y="1302945"/>
                  </a:cubicBezTo>
                  <a:cubicBezTo>
                    <a:pt x="5319" y="1304807"/>
                    <a:pt x="11437" y="1306935"/>
                    <a:pt x="13830" y="1307999"/>
                  </a:cubicBezTo>
                  <a:cubicBezTo>
                    <a:pt x="17554" y="1309329"/>
                    <a:pt x="65695" y="1314382"/>
                    <a:pt x="84579" y="1310925"/>
                  </a:cubicBezTo>
                  <a:cubicBezTo>
                    <a:pt x="83515" y="1307467"/>
                    <a:pt x="85643" y="1296828"/>
                    <a:pt x="85643" y="1292838"/>
                  </a:cubicBezTo>
                  <a:cubicBezTo>
                    <a:pt x="85111" y="1288051"/>
                    <a:pt x="73674" y="1281934"/>
                    <a:pt x="69951" y="1283795"/>
                  </a:cubicBezTo>
                  <a:close/>
                  <a:moveTo>
                    <a:pt x="1232516" y="46491"/>
                  </a:moveTo>
                  <a:cubicBezTo>
                    <a:pt x="1263103" y="43299"/>
                    <a:pt x="1262305" y="26543"/>
                    <a:pt x="1246081" y="23085"/>
                  </a:cubicBezTo>
                  <a:cubicBezTo>
                    <a:pt x="1230123" y="19894"/>
                    <a:pt x="1227463" y="32660"/>
                    <a:pt x="1219484" y="31863"/>
                  </a:cubicBezTo>
                  <a:cubicBezTo>
                    <a:pt x="1211505" y="31065"/>
                    <a:pt x="1181184" y="36916"/>
                    <a:pt x="1187301" y="43831"/>
                  </a:cubicBezTo>
                  <a:cubicBezTo>
                    <a:pt x="1194748" y="52076"/>
                    <a:pt x="1217356" y="47821"/>
                    <a:pt x="1232516" y="46491"/>
                  </a:cubicBezTo>
                  <a:close/>
                  <a:moveTo>
                    <a:pt x="1387578" y="493059"/>
                  </a:moveTo>
                  <a:cubicBezTo>
                    <a:pt x="1397951" y="494655"/>
                    <a:pt x="1426144" y="489069"/>
                    <a:pt x="1429336" y="483484"/>
                  </a:cubicBezTo>
                  <a:cubicBezTo>
                    <a:pt x="1432528" y="477898"/>
                    <a:pt x="1418165" y="471515"/>
                    <a:pt x="1399547" y="471515"/>
                  </a:cubicBezTo>
                  <a:cubicBezTo>
                    <a:pt x="1381195" y="471249"/>
                    <a:pt x="1378536" y="491729"/>
                    <a:pt x="1387578" y="493059"/>
                  </a:cubicBezTo>
                  <a:close/>
                  <a:moveTo>
                    <a:pt x="1981495" y="82397"/>
                  </a:moveTo>
                  <a:cubicBezTo>
                    <a:pt x="1996655" y="88781"/>
                    <a:pt x="1991070" y="92770"/>
                    <a:pt x="1975111" y="92770"/>
                  </a:cubicBezTo>
                  <a:cubicBezTo>
                    <a:pt x="1959153" y="92770"/>
                    <a:pt x="1945323" y="98090"/>
                    <a:pt x="1955962" y="102345"/>
                  </a:cubicBezTo>
                  <a:cubicBezTo>
                    <a:pt x="1963941" y="105537"/>
                    <a:pt x="1963143" y="114314"/>
                    <a:pt x="1980165" y="118304"/>
                  </a:cubicBezTo>
                  <a:cubicBezTo>
                    <a:pt x="1996922" y="122293"/>
                    <a:pt x="2013944" y="108729"/>
                    <a:pt x="2012348" y="99154"/>
                  </a:cubicBezTo>
                  <a:cubicBezTo>
                    <a:pt x="2010752" y="89579"/>
                    <a:pt x="2071128" y="80801"/>
                    <a:pt x="2087086" y="76546"/>
                  </a:cubicBezTo>
                  <a:cubicBezTo>
                    <a:pt x="2103045" y="72556"/>
                    <a:pt x="2076713" y="55534"/>
                    <a:pt x="2094267" y="53938"/>
                  </a:cubicBezTo>
                  <a:cubicBezTo>
                    <a:pt x="2112087" y="52342"/>
                    <a:pt x="2104641" y="44363"/>
                    <a:pt x="2083097" y="41172"/>
                  </a:cubicBezTo>
                  <a:cubicBezTo>
                    <a:pt x="2061287" y="37980"/>
                    <a:pt x="2070330" y="19362"/>
                    <a:pt x="2063149" y="12978"/>
                  </a:cubicBezTo>
                  <a:cubicBezTo>
                    <a:pt x="2055967" y="6595"/>
                    <a:pt x="2051978" y="20958"/>
                    <a:pt x="2023785" y="26543"/>
                  </a:cubicBezTo>
                  <a:cubicBezTo>
                    <a:pt x="1995592" y="32128"/>
                    <a:pt x="1982027" y="39310"/>
                    <a:pt x="1993198" y="44895"/>
                  </a:cubicBezTo>
                  <a:cubicBezTo>
                    <a:pt x="2004368" y="50481"/>
                    <a:pt x="1993198" y="64045"/>
                    <a:pt x="1981229" y="63513"/>
                  </a:cubicBezTo>
                  <a:cubicBezTo>
                    <a:pt x="1968462" y="63247"/>
                    <a:pt x="1966069" y="76014"/>
                    <a:pt x="1981495" y="82397"/>
                  </a:cubicBezTo>
                  <a:close/>
                  <a:moveTo>
                    <a:pt x="2024051" y="105005"/>
                  </a:moveTo>
                  <a:cubicBezTo>
                    <a:pt x="2024051" y="113782"/>
                    <a:pt x="1998252" y="122559"/>
                    <a:pt x="2005433" y="129208"/>
                  </a:cubicBezTo>
                  <a:cubicBezTo>
                    <a:pt x="2011816" y="134794"/>
                    <a:pt x="2017401" y="133198"/>
                    <a:pt x="2025646" y="134794"/>
                  </a:cubicBezTo>
                  <a:cubicBezTo>
                    <a:pt x="2033625" y="136390"/>
                    <a:pt x="2037615" y="156604"/>
                    <a:pt x="2052243" y="153412"/>
                  </a:cubicBezTo>
                  <a:cubicBezTo>
                    <a:pt x="2066606" y="150220"/>
                    <a:pt x="2105971" y="169370"/>
                    <a:pt x="2129376" y="169370"/>
                  </a:cubicBezTo>
                  <a:cubicBezTo>
                    <a:pt x="2152781" y="169370"/>
                    <a:pt x="2155175" y="150220"/>
                    <a:pt x="2147728" y="149422"/>
                  </a:cubicBezTo>
                  <a:cubicBezTo>
                    <a:pt x="2140547" y="148624"/>
                    <a:pt x="2146930" y="137454"/>
                    <a:pt x="2159697" y="118836"/>
                  </a:cubicBezTo>
                  <a:cubicBezTo>
                    <a:pt x="2172464" y="100483"/>
                    <a:pt x="2119535" y="86653"/>
                    <a:pt x="2119535" y="101281"/>
                  </a:cubicBezTo>
                  <a:cubicBezTo>
                    <a:pt x="2119535" y="115644"/>
                    <a:pt x="2104374" y="98090"/>
                    <a:pt x="2099587" y="89313"/>
                  </a:cubicBezTo>
                  <a:cubicBezTo>
                    <a:pt x="2094534" y="80004"/>
                    <a:pt x="2024051" y="96228"/>
                    <a:pt x="2024051" y="105005"/>
                  </a:cubicBezTo>
                  <a:close/>
                  <a:moveTo>
                    <a:pt x="1622166" y="505028"/>
                  </a:moveTo>
                  <a:cubicBezTo>
                    <a:pt x="1634933" y="511411"/>
                    <a:pt x="1644774" y="509017"/>
                    <a:pt x="1643178" y="496251"/>
                  </a:cubicBezTo>
                  <a:cubicBezTo>
                    <a:pt x="1641582" y="483484"/>
                    <a:pt x="1612059" y="499974"/>
                    <a:pt x="1622166" y="505028"/>
                  </a:cubicBezTo>
                  <a:close/>
                  <a:moveTo>
                    <a:pt x="1960483" y="25479"/>
                  </a:moveTo>
                  <a:cubicBezTo>
                    <a:pt x="1963675" y="13510"/>
                    <a:pt x="1910481" y="18564"/>
                    <a:pt x="1924311" y="30267"/>
                  </a:cubicBezTo>
                  <a:cubicBezTo>
                    <a:pt x="1929099" y="34256"/>
                    <a:pt x="1957291" y="37448"/>
                    <a:pt x="1960483" y="25479"/>
                  </a:cubicBezTo>
                  <a:close/>
                  <a:moveTo>
                    <a:pt x="4324979" y="607959"/>
                  </a:moveTo>
                  <a:cubicBezTo>
                    <a:pt x="4340937" y="615938"/>
                    <a:pt x="4350779" y="598384"/>
                    <a:pt x="4363545" y="607161"/>
                  </a:cubicBezTo>
                  <a:cubicBezTo>
                    <a:pt x="4376312" y="615938"/>
                    <a:pt x="4407696" y="603172"/>
                    <a:pt x="4420463" y="600778"/>
                  </a:cubicBezTo>
                  <a:cubicBezTo>
                    <a:pt x="4433230" y="598384"/>
                    <a:pt x="4426846" y="582426"/>
                    <a:pt x="4390674" y="577638"/>
                  </a:cubicBezTo>
                  <a:cubicBezTo>
                    <a:pt x="4354768" y="572585"/>
                    <a:pt x="4307690" y="599182"/>
                    <a:pt x="4324979" y="607959"/>
                  </a:cubicBezTo>
                  <a:close/>
                  <a:moveTo>
                    <a:pt x="2148526" y="218309"/>
                  </a:moveTo>
                  <a:cubicBezTo>
                    <a:pt x="2159697" y="224693"/>
                    <a:pt x="2195869" y="210330"/>
                    <a:pt x="2220072" y="211128"/>
                  </a:cubicBezTo>
                  <a:cubicBezTo>
                    <a:pt x="2244276" y="211926"/>
                    <a:pt x="2311567" y="192510"/>
                    <a:pt x="2313961" y="179743"/>
                  </a:cubicBezTo>
                  <a:cubicBezTo>
                    <a:pt x="2316354" y="166977"/>
                    <a:pt x="2288959" y="167775"/>
                    <a:pt x="2278586" y="156338"/>
                  </a:cubicBezTo>
                  <a:cubicBezTo>
                    <a:pt x="2268214" y="145167"/>
                    <a:pt x="2244808" y="154742"/>
                    <a:pt x="2239222" y="164317"/>
                  </a:cubicBezTo>
                  <a:cubicBezTo>
                    <a:pt x="2233637" y="173892"/>
                    <a:pt x="2227254" y="165115"/>
                    <a:pt x="2242414" y="149954"/>
                  </a:cubicBezTo>
                  <a:cubicBezTo>
                    <a:pt x="2257575" y="134794"/>
                    <a:pt x="2227254" y="122559"/>
                    <a:pt x="2226456" y="132400"/>
                  </a:cubicBezTo>
                  <a:cubicBezTo>
                    <a:pt x="2225658" y="141975"/>
                    <a:pt x="2197465" y="133996"/>
                    <a:pt x="2197465" y="142773"/>
                  </a:cubicBezTo>
                  <a:cubicBezTo>
                    <a:pt x="2197465" y="151550"/>
                    <a:pt x="2187092" y="155540"/>
                    <a:pt x="2187890" y="164583"/>
                  </a:cubicBezTo>
                  <a:cubicBezTo>
                    <a:pt x="2188688" y="173360"/>
                    <a:pt x="2168740" y="159795"/>
                    <a:pt x="2167942" y="179743"/>
                  </a:cubicBezTo>
                  <a:cubicBezTo>
                    <a:pt x="2166878" y="199957"/>
                    <a:pt x="2136557" y="211660"/>
                    <a:pt x="2148526" y="218309"/>
                  </a:cubicBezTo>
                  <a:close/>
                  <a:moveTo>
                    <a:pt x="3185021" y="383744"/>
                  </a:moveTo>
                  <a:cubicBezTo>
                    <a:pt x="3196192" y="389330"/>
                    <a:pt x="3200181" y="394915"/>
                    <a:pt x="3206564" y="401564"/>
                  </a:cubicBezTo>
                  <a:cubicBezTo>
                    <a:pt x="3212948" y="407948"/>
                    <a:pt x="3237151" y="398373"/>
                    <a:pt x="3246726" y="395181"/>
                  </a:cubicBezTo>
                  <a:cubicBezTo>
                    <a:pt x="3256302" y="391989"/>
                    <a:pt x="3257099" y="409544"/>
                    <a:pt x="3272526" y="399969"/>
                  </a:cubicBezTo>
                  <a:cubicBezTo>
                    <a:pt x="3287686" y="390394"/>
                    <a:pt x="3303112" y="395181"/>
                    <a:pt x="3320667" y="395181"/>
                  </a:cubicBezTo>
                  <a:cubicBezTo>
                    <a:pt x="3338487" y="395181"/>
                    <a:pt x="3317475" y="373371"/>
                    <a:pt x="3318273" y="363796"/>
                  </a:cubicBezTo>
                  <a:cubicBezTo>
                    <a:pt x="3319071" y="354221"/>
                    <a:pt x="3339019" y="360605"/>
                    <a:pt x="3332636" y="368584"/>
                  </a:cubicBezTo>
                  <a:cubicBezTo>
                    <a:pt x="3326252" y="376563"/>
                    <a:pt x="3342210" y="395181"/>
                    <a:pt x="3368010" y="393585"/>
                  </a:cubicBezTo>
                  <a:cubicBezTo>
                    <a:pt x="3393809" y="391989"/>
                    <a:pt x="3374393" y="375765"/>
                    <a:pt x="3387425" y="370180"/>
                  </a:cubicBezTo>
                  <a:cubicBezTo>
                    <a:pt x="3400192" y="364594"/>
                    <a:pt x="3398597" y="358211"/>
                    <a:pt x="3380244" y="346774"/>
                  </a:cubicBezTo>
                  <a:cubicBezTo>
                    <a:pt x="3361893" y="335603"/>
                    <a:pt x="3337689" y="342784"/>
                    <a:pt x="3321730" y="335603"/>
                  </a:cubicBezTo>
                  <a:cubicBezTo>
                    <a:pt x="3304442" y="327890"/>
                    <a:pt x="3283962" y="327624"/>
                    <a:pt x="3283164" y="345178"/>
                  </a:cubicBezTo>
                  <a:cubicBezTo>
                    <a:pt x="3282366" y="362998"/>
                    <a:pt x="3248588" y="326028"/>
                    <a:pt x="3231034" y="320177"/>
                  </a:cubicBezTo>
                  <a:cubicBezTo>
                    <a:pt x="3212948" y="314591"/>
                    <a:pt x="3158424" y="370446"/>
                    <a:pt x="3185021" y="383744"/>
                  </a:cubicBezTo>
                  <a:close/>
                  <a:moveTo>
                    <a:pt x="3352849" y="486676"/>
                  </a:moveTo>
                  <a:cubicBezTo>
                    <a:pt x="3367212" y="483484"/>
                    <a:pt x="3342476" y="456887"/>
                    <a:pt x="3317475" y="452897"/>
                  </a:cubicBezTo>
                  <a:cubicBezTo>
                    <a:pt x="3292473" y="448908"/>
                    <a:pt x="3269334" y="469387"/>
                    <a:pt x="3272526" y="473909"/>
                  </a:cubicBezTo>
                  <a:cubicBezTo>
                    <a:pt x="3279707" y="484282"/>
                    <a:pt x="3338221" y="489867"/>
                    <a:pt x="3352849" y="486676"/>
                  </a:cubicBezTo>
                  <a:close/>
                  <a:moveTo>
                    <a:pt x="3288484" y="433747"/>
                  </a:moveTo>
                  <a:cubicBezTo>
                    <a:pt x="3288484" y="421778"/>
                    <a:pt x="3244598" y="438269"/>
                    <a:pt x="3262685" y="444120"/>
                  </a:cubicBezTo>
                  <a:cubicBezTo>
                    <a:pt x="3272526" y="447312"/>
                    <a:pt x="3288484" y="445716"/>
                    <a:pt x="3288484" y="433747"/>
                  </a:cubicBezTo>
                  <a:close/>
                  <a:moveTo>
                    <a:pt x="3428386" y="382946"/>
                  </a:moveTo>
                  <a:cubicBezTo>
                    <a:pt x="3447802" y="384542"/>
                    <a:pt x="3457376" y="403160"/>
                    <a:pt x="3494347" y="405554"/>
                  </a:cubicBezTo>
                  <a:cubicBezTo>
                    <a:pt x="3531317" y="407948"/>
                    <a:pt x="3558712" y="400766"/>
                    <a:pt x="3559510" y="392787"/>
                  </a:cubicBezTo>
                  <a:cubicBezTo>
                    <a:pt x="3560308" y="384808"/>
                    <a:pt x="3525731" y="372839"/>
                    <a:pt x="3515359" y="379223"/>
                  </a:cubicBezTo>
                  <a:cubicBezTo>
                    <a:pt x="3504986" y="385606"/>
                    <a:pt x="3497007" y="368850"/>
                    <a:pt x="3483974" y="372839"/>
                  </a:cubicBezTo>
                  <a:cubicBezTo>
                    <a:pt x="3471207" y="376829"/>
                    <a:pt x="3453387" y="376031"/>
                    <a:pt x="3447004" y="364860"/>
                  </a:cubicBezTo>
                  <a:cubicBezTo>
                    <a:pt x="3440354" y="353423"/>
                    <a:pt x="3418810" y="382148"/>
                    <a:pt x="3428386" y="382946"/>
                  </a:cubicBezTo>
                  <a:close/>
                  <a:moveTo>
                    <a:pt x="744191" y="56864"/>
                  </a:moveTo>
                  <a:cubicBezTo>
                    <a:pt x="762809" y="40108"/>
                    <a:pt x="786747" y="56066"/>
                    <a:pt x="789938" y="48087"/>
                  </a:cubicBezTo>
                  <a:cubicBezTo>
                    <a:pt x="793130" y="40108"/>
                    <a:pt x="755362" y="37714"/>
                    <a:pt x="741797" y="44895"/>
                  </a:cubicBezTo>
                  <a:cubicBezTo>
                    <a:pt x="728233" y="52076"/>
                    <a:pt x="696050" y="46225"/>
                    <a:pt x="700040" y="55268"/>
                  </a:cubicBezTo>
                  <a:cubicBezTo>
                    <a:pt x="702167" y="60854"/>
                    <a:pt x="725573" y="73620"/>
                    <a:pt x="744191" y="56864"/>
                  </a:cubicBezTo>
                  <a:close/>
                  <a:moveTo>
                    <a:pt x="3346466" y="1414654"/>
                  </a:moveTo>
                  <a:cubicBezTo>
                    <a:pt x="3337689" y="1391514"/>
                    <a:pt x="3359233" y="1368907"/>
                    <a:pt x="3343274" y="1356672"/>
                  </a:cubicBezTo>
                  <a:cubicBezTo>
                    <a:pt x="3327316" y="1344703"/>
                    <a:pt x="3333699" y="1319702"/>
                    <a:pt x="3325720" y="1324489"/>
                  </a:cubicBezTo>
                  <a:cubicBezTo>
                    <a:pt x="3317741" y="1329277"/>
                    <a:pt x="3325720" y="1351087"/>
                    <a:pt x="3312953" y="1352682"/>
                  </a:cubicBezTo>
                  <a:cubicBezTo>
                    <a:pt x="3300187" y="1354278"/>
                    <a:pt x="3312156" y="1366247"/>
                    <a:pt x="3307368" y="1382471"/>
                  </a:cubicBezTo>
                  <a:cubicBezTo>
                    <a:pt x="3302581" y="1398430"/>
                    <a:pt x="3309762" y="1421835"/>
                    <a:pt x="3316145" y="1436198"/>
                  </a:cubicBezTo>
                  <a:cubicBezTo>
                    <a:pt x="3322528" y="1450560"/>
                    <a:pt x="3307368" y="1527692"/>
                    <a:pt x="3313751" y="1540725"/>
                  </a:cubicBezTo>
                  <a:cubicBezTo>
                    <a:pt x="3320135" y="1553492"/>
                    <a:pt x="3303379" y="1610410"/>
                    <a:pt x="3308964" y="1617059"/>
                  </a:cubicBezTo>
                  <a:cubicBezTo>
                    <a:pt x="3318539" y="1628230"/>
                    <a:pt x="3312156" y="1601899"/>
                    <a:pt x="3326518" y="1599505"/>
                  </a:cubicBezTo>
                  <a:cubicBezTo>
                    <a:pt x="3340880" y="1597111"/>
                    <a:pt x="3340880" y="1615463"/>
                    <a:pt x="3349924" y="1619453"/>
                  </a:cubicBezTo>
                  <a:cubicBezTo>
                    <a:pt x="3358701" y="1623442"/>
                    <a:pt x="3353115" y="1593654"/>
                    <a:pt x="3345136" y="1595249"/>
                  </a:cubicBezTo>
                  <a:cubicBezTo>
                    <a:pt x="3337157" y="1596845"/>
                    <a:pt x="3330774" y="1576099"/>
                    <a:pt x="3326518" y="1563067"/>
                  </a:cubicBezTo>
                  <a:cubicBezTo>
                    <a:pt x="3322528" y="1550300"/>
                    <a:pt x="3334497" y="1534873"/>
                    <a:pt x="3334497" y="1518915"/>
                  </a:cubicBezTo>
                  <a:cubicBezTo>
                    <a:pt x="3334497" y="1502957"/>
                    <a:pt x="3354445" y="1503755"/>
                    <a:pt x="3366680" y="1515723"/>
                  </a:cubicBezTo>
                  <a:cubicBezTo>
                    <a:pt x="3378649" y="1527692"/>
                    <a:pt x="3380244" y="1519713"/>
                    <a:pt x="3375457" y="1510936"/>
                  </a:cubicBezTo>
                  <a:cubicBezTo>
                    <a:pt x="3370404" y="1502159"/>
                    <a:pt x="3355243" y="1437794"/>
                    <a:pt x="3346466" y="1414654"/>
                  </a:cubicBezTo>
                  <a:close/>
                  <a:moveTo>
                    <a:pt x="819727" y="49683"/>
                  </a:moveTo>
                  <a:cubicBezTo>
                    <a:pt x="830898" y="57662"/>
                    <a:pt x="788342" y="55268"/>
                    <a:pt x="782757" y="63247"/>
                  </a:cubicBezTo>
                  <a:cubicBezTo>
                    <a:pt x="777172" y="71226"/>
                    <a:pt x="752436" y="68301"/>
                    <a:pt x="756957" y="77610"/>
                  </a:cubicBezTo>
                  <a:cubicBezTo>
                    <a:pt x="761745" y="87185"/>
                    <a:pt x="801907" y="87983"/>
                    <a:pt x="801907" y="80004"/>
                  </a:cubicBezTo>
                  <a:cubicBezTo>
                    <a:pt x="801907" y="72024"/>
                    <a:pt x="822919" y="79206"/>
                    <a:pt x="823717" y="72024"/>
                  </a:cubicBezTo>
                  <a:cubicBezTo>
                    <a:pt x="824515" y="64843"/>
                    <a:pt x="833292" y="56864"/>
                    <a:pt x="855900" y="55268"/>
                  </a:cubicBezTo>
                  <a:cubicBezTo>
                    <a:pt x="878507" y="53672"/>
                    <a:pt x="878507" y="45693"/>
                    <a:pt x="857495" y="36118"/>
                  </a:cubicBezTo>
                  <a:cubicBezTo>
                    <a:pt x="836484" y="26277"/>
                    <a:pt x="808290" y="41438"/>
                    <a:pt x="819727" y="49683"/>
                  </a:cubicBezTo>
                  <a:close/>
                  <a:moveTo>
                    <a:pt x="785151" y="698656"/>
                  </a:moveTo>
                  <a:cubicBezTo>
                    <a:pt x="806960" y="718604"/>
                    <a:pt x="825313" y="689879"/>
                    <a:pt x="835685" y="688283"/>
                  </a:cubicBezTo>
                  <a:cubicBezTo>
                    <a:pt x="846058" y="686687"/>
                    <a:pt x="829302" y="675516"/>
                    <a:pt x="811482" y="670729"/>
                  </a:cubicBezTo>
                  <a:cubicBezTo>
                    <a:pt x="793928" y="665675"/>
                    <a:pt x="768661" y="683495"/>
                    <a:pt x="785151" y="698656"/>
                  </a:cubicBezTo>
                  <a:close/>
                  <a:moveTo>
                    <a:pt x="4633773" y="835632"/>
                  </a:moveTo>
                  <a:cubicBezTo>
                    <a:pt x="4625794" y="832706"/>
                    <a:pt x="4599995" y="816482"/>
                    <a:pt x="4593611" y="807173"/>
                  </a:cubicBezTo>
                  <a:cubicBezTo>
                    <a:pt x="4587228" y="797864"/>
                    <a:pt x="4556375" y="793608"/>
                    <a:pt x="4556375" y="798395"/>
                  </a:cubicBezTo>
                  <a:cubicBezTo>
                    <a:pt x="4556375" y="803183"/>
                    <a:pt x="4546268" y="797066"/>
                    <a:pt x="4543874" y="792012"/>
                  </a:cubicBezTo>
                  <a:cubicBezTo>
                    <a:pt x="4541481" y="786693"/>
                    <a:pt x="4509032" y="785895"/>
                    <a:pt x="4508500" y="791480"/>
                  </a:cubicBezTo>
                  <a:cubicBezTo>
                    <a:pt x="4507968" y="797066"/>
                    <a:pt x="4516213" y="797598"/>
                    <a:pt x="4521001" y="803981"/>
                  </a:cubicBezTo>
                  <a:cubicBezTo>
                    <a:pt x="4525788" y="810364"/>
                    <a:pt x="4514617" y="814088"/>
                    <a:pt x="4517011" y="821269"/>
                  </a:cubicBezTo>
                  <a:cubicBezTo>
                    <a:pt x="4519405" y="828450"/>
                    <a:pt x="4505043" y="817811"/>
                    <a:pt x="4499723" y="813556"/>
                  </a:cubicBezTo>
                  <a:cubicBezTo>
                    <a:pt x="4494404" y="809566"/>
                    <a:pt x="4497063" y="793874"/>
                    <a:pt x="4498393" y="785895"/>
                  </a:cubicBezTo>
                  <a:cubicBezTo>
                    <a:pt x="4499989" y="777916"/>
                    <a:pt x="4489084" y="779511"/>
                    <a:pt x="4488020" y="771532"/>
                  </a:cubicBezTo>
                  <a:cubicBezTo>
                    <a:pt x="4486690" y="763553"/>
                    <a:pt x="4450784" y="747063"/>
                    <a:pt x="4435357" y="740679"/>
                  </a:cubicBezTo>
                  <a:cubicBezTo>
                    <a:pt x="4420197" y="734296"/>
                    <a:pt x="4400249" y="728711"/>
                    <a:pt x="4395196" y="720732"/>
                  </a:cubicBezTo>
                  <a:cubicBezTo>
                    <a:pt x="4389876" y="712752"/>
                    <a:pt x="4362747" y="711954"/>
                    <a:pt x="4352374" y="701049"/>
                  </a:cubicBezTo>
                  <a:cubicBezTo>
                    <a:pt x="4342001" y="690145"/>
                    <a:pt x="4295988" y="670995"/>
                    <a:pt x="4276306" y="669665"/>
                  </a:cubicBezTo>
                  <a:cubicBezTo>
                    <a:pt x="4256624" y="668335"/>
                    <a:pt x="4261145" y="657696"/>
                    <a:pt x="4251304" y="659292"/>
                  </a:cubicBezTo>
                  <a:cubicBezTo>
                    <a:pt x="4241730" y="660888"/>
                    <a:pt x="4200238" y="659026"/>
                    <a:pt x="4187471" y="656898"/>
                  </a:cubicBezTo>
                  <a:cubicBezTo>
                    <a:pt x="4174704" y="655036"/>
                    <a:pt x="4171779" y="664611"/>
                    <a:pt x="4162470" y="660888"/>
                  </a:cubicBezTo>
                  <a:cubicBezTo>
                    <a:pt x="4153161" y="657430"/>
                    <a:pt x="4105551" y="639876"/>
                    <a:pt x="4099700" y="646525"/>
                  </a:cubicBezTo>
                  <a:cubicBezTo>
                    <a:pt x="4094115" y="652909"/>
                    <a:pt x="4096508" y="662218"/>
                    <a:pt x="4090923" y="663813"/>
                  </a:cubicBezTo>
                  <a:cubicBezTo>
                    <a:pt x="4085338" y="665409"/>
                    <a:pt x="4090923" y="673388"/>
                    <a:pt x="4104221" y="685623"/>
                  </a:cubicBezTo>
                  <a:cubicBezTo>
                    <a:pt x="4117520" y="697592"/>
                    <a:pt x="4109541" y="706901"/>
                    <a:pt x="4097306" y="712220"/>
                  </a:cubicBezTo>
                  <a:cubicBezTo>
                    <a:pt x="4085338" y="717540"/>
                    <a:pt x="4065922" y="707433"/>
                    <a:pt x="4060070" y="698124"/>
                  </a:cubicBezTo>
                  <a:cubicBezTo>
                    <a:pt x="4053953" y="688815"/>
                    <a:pt x="4037463" y="692804"/>
                    <a:pt x="4033473" y="680836"/>
                  </a:cubicBezTo>
                  <a:cubicBezTo>
                    <a:pt x="4029484" y="668867"/>
                    <a:pt x="4038261" y="666739"/>
                    <a:pt x="4046240" y="673654"/>
                  </a:cubicBezTo>
                  <a:cubicBezTo>
                    <a:pt x="4054219" y="680570"/>
                    <a:pt x="4065124" y="674984"/>
                    <a:pt x="4066188" y="665941"/>
                  </a:cubicBezTo>
                  <a:cubicBezTo>
                    <a:pt x="4067518" y="657164"/>
                    <a:pt x="4044378" y="651047"/>
                    <a:pt x="4032143" y="651845"/>
                  </a:cubicBezTo>
                  <a:cubicBezTo>
                    <a:pt x="4019643" y="652643"/>
                    <a:pt x="4012993" y="669931"/>
                    <a:pt x="3999960" y="677112"/>
                  </a:cubicBezTo>
                  <a:cubicBezTo>
                    <a:pt x="3987193" y="684293"/>
                    <a:pt x="3937191" y="674186"/>
                    <a:pt x="3932137" y="669399"/>
                  </a:cubicBezTo>
                  <a:cubicBezTo>
                    <a:pt x="3926818" y="664611"/>
                    <a:pt x="3857399" y="669399"/>
                    <a:pt x="3850218" y="674186"/>
                  </a:cubicBezTo>
                  <a:cubicBezTo>
                    <a:pt x="3843037" y="678974"/>
                    <a:pt x="3848090" y="697858"/>
                    <a:pt x="3844633" y="699454"/>
                  </a:cubicBezTo>
                  <a:cubicBezTo>
                    <a:pt x="3840909" y="701049"/>
                    <a:pt x="3837451" y="677644"/>
                    <a:pt x="3837451" y="673388"/>
                  </a:cubicBezTo>
                  <a:cubicBezTo>
                    <a:pt x="3837451" y="668867"/>
                    <a:pt x="3828940" y="665675"/>
                    <a:pt x="3816439" y="665675"/>
                  </a:cubicBezTo>
                  <a:cubicBezTo>
                    <a:pt x="3803939" y="665675"/>
                    <a:pt x="3796758" y="665143"/>
                    <a:pt x="3802077" y="660090"/>
                  </a:cubicBezTo>
                  <a:cubicBezTo>
                    <a:pt x="3807396" y="654770"/>
                    <a:pt x="3797289" y="649717"/>
                    <a:pt x="3806865" y="642802"/>
                  </a:cubicBezTo>
                  <a:cubicBezTo>
                    <a:pt x="3816439" y="635886"/>
                    <a:pt x="3789310" y="614608"/>
                    <a:pt x="3762713" y="604235"/>
                  </a:cubicBezTo>
                  <a:cubicBezTo>
                    <a:pt x="3736116" y="593863"/>
                    <a:pt x="3676006" y="599714"/>
                    <a:pt x="3659782" y="604501"/>
                  </a:cubicBezTo>
                  <a:cubicBezTo>
                    <a:pt x="3643823" y="609289"/>
                    <a:pt x="3611640" y="607693"/>
                    <a:pt x="3596480" y="608225"/>
                  </a:cubicBezTo>
                  <a:cubicBezTo>
                    <a:pt x="3581320" y="608757"/>
                    <a:pt x="3593554" y="602108"/>
                    <a:pt x="3589299" y="594926"/>
                  </a:cubicBezTo>
                  <a:cubicBezTo>
                    <a:pt x="3584778" y="587745"/>
                    <a:pt x="3558712" y="578968"/>
                    <a:pt x="3555254" y="584820"/>
                  </a:cubicBezTo>
                  <a:cubicBezTo>
                    <a:pt x="3551531" y="590937"/>
                    <a:pt x="3544882" y="584820"/>
                    <a:pt x="3544882" y="580298"/>
                  </a:cubicBezTo>
                  <a:cubicBezTo>
                    <a:pt x="3544882" y="575776"/>
                    <a:pt x="3520412" y="566999"/>
                    <a:pt x="3510837" y="569127"/>
                  </a:cubicBezTo>
                  <a:cubicBezTo>
                    <a:pt x="3501262" y="571255"/>
                    <a:pt x="3496740" y="560350"/>
                    <a:pt x="3507911" y="560350"/>
                  </a:cubicBezTo>
                  <a:cubicBezTo>
                    <a:pt x="3519082" y="560350"/>
                    <a:pt x="3538498" y="562744"/>
                    <a:pt x="3529987" y="549977"/>
                  </a:cubicBezTo>
                  <a:cubicBezTo>
                    <a:pt x="3521476" y="537210"/>
                    <a:pt x="3449132" y="533221"/>
                    <a:pt x="3442482" y="535615"/>
                  </a:cubicBezTo>
                  <a:cubicBezTo>
                    <a:pt x="3435567" y="538008"/>
                    <a:pt x="3441950" y="547317"/>
                    <a:pt x="3426524" y="562212"/>
                  </a:cubicBezTo>
                  <a:cubicBezTo>
                    <a:pt x="3410831" y="577106"/>
                    <a:pt x="3395671" y="566999"/>
                    <a:pt x="3397533" y="559818"/>
                  </a:cubicBezTo>
                  <a:cubicBezTo>
                    <a:pt x="3399660" y="552637"/>
                    <a:pt x="3418810" y="553701"/>
                    <a:pt x="3418810" y="546519"/>
                  </a:cubicBezTo>
                  <a:cubicBezTo>
                    <a:pt x="3418810" y="539338"/>
                    <a:pt x="3392213" y="543328"/>
                    <a:pt x="3388224" y="537210"/>
                  </a:cubicBezTo>
                  <a:cubicBezTo>
                    <a:pt x="3384234" y="531093"/>
                    <a:pt x="3393809" y="527103"/>
                    <a:pt x="3403384" y="530029"/>
                  </a:cubicBezTo>
                  <a:cubicBezTo>
                    <a:pt x="3412959" y="532955"/>
                    <a:pt x="3429981" y="534551"/>
                    <a:pt x="3430779" y="530029"/>
                  </a:cubicBezTo>
                  <a:cubicBezTo>
                    <a:pt x="3431577" y="525508"/>
                    <a:pt x="3420672" y="524710"/>
                    <a:pt x="3404714" y="522050"/>
                  </a:cubicBezTo>
                  <a:cubicBezTo>
                    <a:pt x="3388755" y="519390"/>
                    <a:pt x="3349658" y="510081"/>
                    <a:pt x="3329178" y="511943"/>
                  </a:cubicBezTo>
                  <a:cubicBezTo>
                    <a:pt x="3308698" y="513805"/>
                    <a:pt x="3299389" y="504230"/>
                    <a:pt x="3288218" y="503432"/>
                  </a:cubicBezTo>
                  <a:cubicBezTo>
                    <a:pt x="3277047" y="502634"/>
                    <a:pt x="3277047" y="509549"/>
                    <a:pt x="3282101" y="515933"/>
                  </a:cubicBezTo>
                  <a:cubicBezTo>
                    <a:pt x="3287420" y="522316"/>
                    <a:pt x="3271196" y="526306"/>
                    <a:pt x="3257897" y="524444"/>
                  </a:cubicBezTo>
                  <a:cubicBezTo>
                    <a:pt x="3244598" y="522582"/>
                    <a:pt x="3225449" y="531625"/>
                    <a:pt x="3232896" y="541200"/>
                  </a:cubicBezTo>
                  <a:cubicBezTo>
                    <a:pt x="3240609" y="550775"/>
                    <a:pt x="3248056" y="538274"/>
                    <a:pt x="3254439" y="541732"/>
                  </a:cubicBezTo>
                  <a:cubicBezTo>
                    <a:pt x="3260823" y="544924"/>
                    <a:pt x="3237683" y="551839"/>
                    <a:pt x="3247258" y="556094"/>
                  </a:cubicBezTo>
                  <a:cubicBezTo>
                    <a:pt x="3256833" y="560616"/>
                    <a:pt x="3255237" y="569659"/>
                    <a:pt x="3255769" y="574447"/>
                  </a:cubicBezTo>
                  <a:cubicBezTo>
                    <a:pt x="3256035" y="579234"/>
                    <a:pt x="3239811" y="581628"/>
                    <a:pt x="3233694" y="574447"/>
                  </a:cubicBezTo>
                  <a:cubicBezTo>
                    <a:pt x="3227576" y="567265"/>
                    <a:pt x="3219331" y="573649"/>
                    <a:pt x="3207894" y="572851"/>
                  </a:cubicBezTo>
                  <a:cubicBezTo>
                    <a:pt x="3196723" y="572053"/>
                    <a:pt x="3188212" y="577372"/>
                    <a:pt x="3200181" y="578968"/>
                  </a:cubicBezTo>
                  <a:cubicBezTo>
                    <a:pt x="3212150" y="580564"/>
                    <a:pt x="3216139" y="588277"/>
                    <a:pt x="3200181" y="589873"/>
                  </a:cubicBezTo>
                  <a:cubicBezTo>
                    <a:pt x="3184223" y="591469"/>
                    <a:pt x="3188212" y="574979"/>
                    <a:pt x="3178372" y="577106"/>
                  </a:cubicBezTo>
                  <a:cubicBezTo>
                    <a:pt x="3168796" y="579234"/>
                    <a:pt x="3147785" y="569393"/>
                    <a:pt x="3136614" y="569925"/>
                  </a:cubicBezTo>
                  <a:cubicBezTo>
                    <a:pt x="3125443" y="570191"/>
                    <a:pt x="3120123" y="579234"/>
                    <a:pt x="3105229" y="580298"/>
                  </a:cubicBezTo>
                  <a:cubicBezTo>
                    <a:pt x="3090334" y="581628"/>
                    <a:pt x="3070386" y="572585"/>
                    <a:pt x="3064269" y="564606"/>
                  </a:cubicBezTo>
                  <a:cubicBezTo>
                    <a:pt x="3058152" y="556626"/>
                    <a:pt x="3056290" y="554233"/>
                    <a:pt x="3049109" y="563276"/>
                  </a:cubicBezTo>
                  <a:cubicBezTo>
                    <a:pt x="3041927" y="572585"/>
                    <a:pt x="3041396" y="590139"/>
                    <a:pt x="3034215" y="591469"/>
                  </a:cubicBezTo>
                  <a:cubicBezTo>
                    <a:pt x="3027033" y="592799"/>
                    <a:pt x="3024107" y="608225"/>
                    <a:pt x="3016926" y="612481"/>
                  </a:cubicBezTo>
                  <a:cubicBezTo>
                    <a:pt x="3009745" y="616470"/>
                    <a:pt x="3009213" y="606363"/>
                    <a:pt x="3000170" y="607161"/>
                  </a:cubicBezTo>
                  <a:cubicBezTo>
                    <a:pt x="2990861" y="607959"/>
                    <a:pt x="2961338" y="578968"/>
                    <a:pt x="2959476" y="570457"/>
                  </a:cubicBezTo>
                  <a:cubicBezTo>
                    <a:pt x="2957880" y="561946"/>
                    <a:pt x="2939528" y="545988"/>
                    <a:pt x="2934740" y="542796"/>
                  </a:cubicBezTo>
                  <a:cubicBezTo>
                    <a:pt x="2929953" y="539604"/>
                    <a:pt x="2939528" y="538008"/>
                    <a:pt x="2945646" y="543328"/>
                  </a:cubicBezTo>
                  <a:cubicBezTo>
                    <a:pt x="2951763" y="548647"/>
                    <a:pt x="2959210" y="548647"/>
                    <a:pt x="2965327" y="545456"/>
                  </a:cubicBezTo>
                  <a:cubicBezTo>
                    <a:pt x="2971445" y="542264"/>
                    <a:pt x="2970647" y="527369"/>
                    <a:pt x="2960008" y="526837"/>
                  </a:cubicBezTo>
                  <a:cubicBezTo>
                    <a:pt x="2949635" y="526572"/>
                    <a:pt x="2953625" y="517528"/>
                    <a:pt x="2958678" y="515933"/>
                  </a:cubicBezTo>
                  <a:cubicBezTo>
                    <a:pt x="2963997" y="514337"/>
                    <a:pt x="2946709" y="498644"/>
                    <a:pt x="2953093" y="497049"/>
                  </a:cubicBezTo>
                  <a:cubicBezTo>
                    <a:pt x="2959476" y="495453"/>
                    <a:pt x="2956816" y="488537"/>
                    <a:pt x="2947773" y="487474"/>
                  </a:cubicBezTo>
                  <a:cubicBezTo>
                    <a:pt x="2938996" y="486144"/>
                    <a:pt x="2929687" y="478962"/>
                    <a:pt x="2929155" y="474707"/>
                  </a:cubicBezTo>
                  <a:cubicBezTo>
                    <a:pt x="2928623" y="470185"/>
                    <a:pt x="2891387" y="468589"/>
                    <a:pt x="2892983" y="474973"/>
                  </a:cubicBezTo>
                  <a:cubicBezTo>
                    <a:pt x="2894579" y="481356"/>
                    <a:pt x="2881014" y="479494"/>
                    <a:pt x="2882876" y="474175"/>
                  </a:cubicBezTo>
                  <a:cubicBezTo>
                    <a:pt x="2885004" y="468855"/>
                    <a:pt x="2869577" y="470451"/>
                    <a:pt x="2852023" y="465664"/>
                  </a:cubicBezTo>
                  <a:cubicBezTo>
                    <a:pt x="2834469" y="460876"/>
                    <a:pt x="2833937" y="448376"/>
                    <a:pt x="2827820" y="447578"/>
                  </a:cubicBezTo>
                  <a:cubicBezTo>
                    <a:pt x="2821702" y="446780"/>
                    <a:pt x="2823830" y="464866"/>
                    <a:pt x="2815053" y="460876"/>
                  </a:cubicBezTo>
                  <a:cubicBezTo>
                    <a:pt x="2806276" y="456887"/>
                    <a:pt x="2796435" y="464600"/>
                    <a:pt x="2801489" y="474973"/>
                  </a:cubicBezTo>
                  <a:cubicBezTo>
                    <a:pt x="2806276" y="485346"/>
                    <a:pt x="2802020" y="486942"/>
                    <a:pt x="2800956" y="495453"/>
                  </a:cubicBezTo>
                  <a:cubicBezTo>
                    <a:pt x="2800159" y="503964"/>
                    <a:pt x="2795371" y="500240"/>
                    <a:pt x="2784998" y="496783"/>
                  </a:cubicBezTo>
                  <a:cubicBezTo>
                    <a:pt x="2774625" y="493059"/>
                    <a:pt x="2774625" y="505560"/>
                    <a:pt x="2752017" y="499974"/>
                  </a:cubicBezTo>
                  <a:cubicBezTo>
                    <a:pt x="2729410" y="494389"/>
                    <a:pt x="2719569" y="500506"/>
                    <a:pt x="2715579" y="493059"/>
                  </a:cubicBezTo>
                  <a:cubicBezTo>
                    <a:pt x="2711590" y="485878"/>
                    <a:pt x="2704674" y="485080"/>
                    <a:pt x="2703876" y="491197"/>
                  </a:cubicBezTo>
                  <a:cubicBezTo>
                    <a:pt x="2703079" y="497315"/>
                    <a:pt x="2668502" y="494921"/>
                    <a:pt x="2665843" y="485878"/>
                  </a:cubicBezTo>
                  <a:cubicBezTo>
                    <a:pt x="2663183" y="477101"/>
                    <a:pt x="2671959" y="475505"/>
                    <a:pt x="2677013" y="473111"/>
                  </a:cubicBezTo>
                  <a:cubicBezTo>
                    <a:pt x="2682333" y="470717"/>
                    <a:pt x="2671428" y="466994"/>
                    <a:pt x="2652544" y="468324"/>
                  </a:cubicBezTo>
                  <a:cubicBezTo>
                    <a:pt x="2633660" y="469387"/>
                    <a:pt x="2621691" y="458748"/>
                    <a:pt x="2602275" y="460610"/>
                  </a:cubicBezTo>
                  <a:cubicBezTo>
                    <a:pt x="2582859" y="462738"/>
                    <a:pt x="2540038" y="466728"/>
                    <a:pt x="2533920" y="469387"/>
                  </a:cubicBezTo>
                  <a:cubicBezTo>
                    <a:pt x="2527803" y="472313"/>
                    <a:pt x="2539506" y="482952"/>
                    <a:pt x="2530462" y="483750"/>
                  </a:cubicBezTo>
                  <a:cubicBezTo>
                    <a:pt x="2521153" y="484548"/>
                    <a:pt x="2527537" y="466196"/>
                    <a:pt x="2525941" y="457153"/>
                  </a:cubicBezTo>
                  <a:cubicBezTo>
                    <a:pt x="2524345" y="448376"/>
                    <a:pt x="2510249" y="447046"/>
                    <a:pt x="2512376" y="453961"/>
                  </a:cubicBezTo>
                  <a:cubicBezTo>
                    <a:pt x="2514238" y="460876"/>
                    <a:pt x="2490301" y="463270"/>
                    <a:pt x="2484183" y="457951"/>
                  </a:cubicBezTo>
                  <a:cubicBezTo>
                    <a:pt x="2478066" y="452631"/>
                    <a:pt x="2468491" y="445982"/>
                    <a:pt x="2452798" y="441992"/>
                  </a:cubicBezTo>
                  <a:cubicBezTo>
                    <a:pt x="2437106" y="438003"/>
                    <a:pt x="2417956" y="454759"/>
                    <a:pt x="2422212" y="459812"/>
                  </a:cubicBezTo>
                  <a:cubicBezTo>
                    <a:pt x="2426733" y="464600"/>
                    <a:pt x="2438170" y="460876"/>
                    <a:pt x="2438702" y="464334"/>
                  </a:cubicBezTo>
                  <a:cubicBezTo>
                    <a:pt x="2439500" y="470983"/>
                    <a:pt x="2405455" y="468324"/>
                    <a:pt x="2405455" y="473909"/>
                  </a:cubicBezTo>
                  <a:cubicBezTo>
                    <a:pt x="2405455" y="479494"/>
                    <a:pt x="2373805" y="487208"/>
                    <a:pt x="2363964" y="488271"/>
                  </a:cubicBezTo>
                  <a:cubicBezTo>
                    <a:pt x="2337632" y="491463"/>
                    <a:pt x="2331781" y="491463"/>
                    <a:pt x="2319280" y="501836"/>
                  </a:cubicBezTo>
                  <a:cubicBezTo>
                    <a:pt x="2306780" y="512209"/>
                    <a:pt x="2316354" y="492527"/>
                    <a:pt x="2326195" y="482952"/>
                  </a:cubicBezTo>
                  <a:cubicBezTo>
                    <a:pt x="2335770" y="473377"/>
                    <a:pt x="2345878" y="477367"/>
                    <a:pt x="2351463" y="469653"/>
                  </a:cubicBezTo>
                  <a:cubicBezTo>
                    <a:pt x="2357048" y="461940"/>
                    <a:pt x="2365826" y="462738"/>
                    <a:pt x="2381252" y="460344"/>
                  </a:cubicBezTo>
                  <a:cubicBezTo>
                    <a:pt x="2396412" y="457951"/>
                    <a:pt x="2395614" y="449173"/>
                    <a:pt x="2403062" y="445982"/>
                  </a:cubicBezTo>
                  <a:cubicBezTo>
                    <a:pt x="2410243" y="442790"/>
                    <a:pt x="2428063" y="435875"/>
                    <a:pt x="2431254" y="428694"/>
                  </a:cubicBezTo>
                  <a:cubicBezTo>
                    <a:pt x="2434447" y="421512"/>
                    <a:pt x="2470618" y="409544"/>
                    <a:pt x="2477800" y="409810"/>
                  </a:cubicBezTo>
                  <a:cubicBezTo>
                    <a:pt x="2484981" y="410341"/>
                    <a:pt x="2486577" y="395447"/>
                    <a:pt x="2490566" y="395447"/>
                  </a:cubicBezTo>
                  <a:cubicBezTo>
                    <a:pt x="2494556" y="395447"/>
                    <a:pt x="2515568" y="386138"/>
                    <a:pt x="2523547" y="382680"/>
                  </a:cubicBezTo>
                  <a:cubicBezTo>
                    <a:pt x="2531527" y="378957"/>
                    <a:pt x="2535516" y="371509"/>
                    <a:pt x="2536048" y="366190"/>
                  </a:cubicBezTo>
                  <a:cubicBezTo>
                    <a:pt x="2536580" y="360871"/>
                    <a:pt x="2525143" y="361668"/>
                    <a:pt x="2524079" y="356881"/>
                  </a:cubicBezTo>
                  <a:cubicBezTo>
                    <a:pt x="2523015" y="352094"/>
                    <a:pt x="2529399" y="355285"/>
                    <a:pt x="2537643" y="352094"/>
                  </a:cubicBezTo>
                  <a:cubicBezTo>
                    <a:pt x="2546155" y="348902"/>
                    <a:pt x="2537643" y="337731"/>
                    <a:pt x="2530728" y="339593"/>
                  </a:cubicBezTo>
                  <a:cubicBezTo>
                    <a:pt x="2523813" y="341455"/>
                    <a:pt x="2534452" y="333475"/>
                    <a:pt x="2528334" y="326294"/>
                  </a:cubicBezTo>
                  <a:cubicBezTo>
                    <a:pt x="2522217" y="319113"/>
                    <a:pt x="2510249" y="330816"/>
                    <a:pt x="2510514" y="323102"/>
                  </a:cubicBezTo>
                  <a:cubicBezTo>
                    <a:pt x="2511046" y="315389"/>
                    <a:pt x="2509716" y="305814"/>
                    <a:pt x="2504929" y="301027"/>
                  </a:cubicBezTo>
                  <a:cubicBezTo>
                    <a:pt x="2500142" y="296239"/>
                    <a:pt x="2491364" y="309538"/>
                    <a:pt x="2481257" y="301825"/>
                  </a:cubicBezTo>
                  <a:cubicBezTo>
                    <a:pt x="2471150" y="294111"/>
                    <a:pt x="2441893" y="289324"/>
                    <a:pt x="2441893" y="292516"/>
                  </a:cubicBezTo>
                  <a:cubicBezTo>
                    <a:pt x="2441893" y="295707"/>
                    <a:pt x="2427797" y="287728"/>
                    <a:pt x="2425138" y="290920"/>
                  </a:cubicBezTo>
                  <a:cubicBezTo>
                    <a:pt x="2422212" y="294111"/>
                    <a:pt x="2399072" y="293845"/>
                    <a:pt x="2391625" y="291718"/>
                  </a:cubicBezTo>
                  <a:cubicBezTo>
                    <a:pt x="2384444" y="289856"/>
                    <a:pt x="2374337" y="294643"/>
                    <a:pt x="2374070" y="301825"/>
                  </a:cubicBezTo>
                  <a:cubicBezTo>
                    <a:pt x="2373805" y="309006"/>
                    <a:pt x="2345080" y="306346"/>
                    <a:pt x="2340026" y="305016"/>
                  </a:cubicBezTo>
                  <a:cubicBezTo>
                    <a:pt x="2334707" y="303686"/>
                    <a:pt x="2359708" y="283207"/>
                    <a:pt x="2359708" y="279749"/>
                  </a:cubicBezTo>
                  <a:cubicBezTo>
                    <a:pt x="2359708" y="276025"/>
                    <a:pt x="2317419" y="280547"/>
                    <a:pt x="2315025" y="276557"/>
                  </a:cubicBezTo>
                  <a:cubicBezTo>
                    <a:pt x="2312631" y="272568"/>
                    <a:pt x="2292151" y="271238"/>
                    <a:pt x="2282842" y="271770"/>
                  </a:cubicBezTo>
                  <a:cubicBezTo>
                    <a:pt x="2273533" y="272036"/>
                    <a:pt x="2282310" y="269376"/>
                    <a:pt x="2290821" y="268578"/>
                  </a:cubicBezTo>
                  <a:cubicBezTo>
                    <a:pt x="2299332" y="267780"/>
                    <a:pt x="2306780" y="260599"/>
                    <a:pt x="2316089" y="259003"/>
                  </a:cubicBezTo>
                  <a:cubicBezTo>
                    <a:pt x="2325398" y="257407"/>
                    <a:pt x="2323270" y="254216"/>
                    <a:pt x="2319280" y="248630"/>
                  </a:cubicBezTo>
                  <a:cubicBezTo>
                    <a:pt x="2315291" y="243045"/>
                    <a:pt x="2305450" y="245704"/>
                    <a:pt x="2296406" y="243045"/>
                  </a:cubicBezTo>
                  <a:cubicBezTo>
                    <a:pt x="2287097" y="240119"/>
                    <a:pt x="2275927" y="236129"/>
                    <a:pt x="2267948" y="235863"/>
                  </a:cubicBezTo>
                  <a:cubicBezTo>
                    <a:pt x="2259968" y="235332"/>
                    <a:pt x="2250926" y="239853"/>
                    <a:pt x="2232307" y="243577"/>
                  </a:cubicBezTo>
                  <a:cubicBezTo>
                    <a:pt x="2213423" y="247300"/>
                    <a:pt x="2211827" y="261663"/>
                    <a:pt x="2202252" y="266184"/>
                  </a:cubicBezTo>
                  <a:cubicBezTo>
                    <a:pt x="2192677" y="270706"/>
                    <a:pt x="2175655" y="288260"/>
                    <a:pt x="2183900" y="289856"/>
                  </a:cubicBezTo>
                  <a:cubicBezTo>
                    <a:pt x="2191879" y="291452"/>
                    <a:pt x="2187890" y="296239"/>
                    <a:pt x="2189219" y="301559"/>
                  </a:cubicBezTo>
                  <a:cubicBezTo>
                    <a:pt x="2190549" y="306878"/>
                    <a:pt x="2183103" y="307942"/>
                    <a:pt x="2174059" y="306346"/>
                  </a:cubicBezTo>
                  <a:cubicBezTo>
                    <a:pt x="2164750" y="304750"/>
                    <a:pt x="2132302" y="305016"/>
                    <a:pt x="2132568" y="311932"/>
                  </a:cubicBezTo>
                  <a:cubicBezTo>
                    <a:pt x="2132833" y="318847"/>
                    <a:pt x="2151451" y="322039"/>
                    <a:pt x="2150388" y="325496"/>
                  </a:cubicBezTo>
                  <a:cubicBezTo>
                    <a:pt x="2149058" y="329220"/>
                    <a:pt x="2136291" y="325230"/>
                    <a:pt x="2129908" y="321507"/>
                  </a:cubicBezTo>
                  <a:cubicBezTo>
                    <a:pt x="2123524" y="317783"/>
                    <a:pt x="2108896" y="319911"/>
                    <a:pt x="2106236" y="326826"/>
                  </a:cubicBezTo>
                  <a:cubicBezTo>
                    <a:pt x="2103311" y="333741"/>
                    <a:pt x="2092139" y="332146"/>
                    <a:pt x="2088416" y="330550"/>
                  </a:cubicBezTo>
                  <a:cubicBezTo>
                    <a:pt x="2084693" y="328954"/>
                    <a:pt x="2076713" y="333741"/>
                    <a:pt x="2070862" y="331614"/>
                  </a:cubicBezTo>
                  <a:cubicBezTo>
                    <a:pt x="2064745" y="329752"/>
                    <a:pt x="2082830" y="320709"/>
                    <a:pt x="2078575" y="316453"/>
                  </a:cubicBezTo>
                  <a:cubicBezTo>
                    <a:pt x="2074054" y="311932"/>
                    <a:pt x="2054903" y="316187"/>
                    <a:pt x="2052776" y="323368"/>
                  </a:cubicBezTo>
                  <a:cubicBezTo>
                    <a:pt x="2050914" y="330550"/>
                    <a:pt x="2039211" y="318049"/>
                    <a:pt x="2034690" y="320709"/>
                  </a:cubicBezTo>
                  <a:cubicBezTo>
                    <a:pt x="2030168" y="323102"/>
                    <a:pt x="2025381" y="326028"/>
                    <a:pt x="2017135" y="329486"/>
                  </a:cubicBezTo>
                  <a:cubicBezTo>
                    <a:pt x="2008624" y="333209"/>
                    <a:pt x="1994262" y="325496"/>
                    <a:pt x="1991070" y="331880"/>
                  </a:cubicBezTo>
                  <a:cubicBezTo>
                    <a:pt x="1987878" y="338263"/>
                    <a:pt x="2007028" y="340391"/>
                    <a:pt x="2007561" y="343050"/>
                  </a:cubicBezTo>
                  <a:cubicBezTo>
                    <a:pt x="2008092" y="345976"/>
                    <a:pt x="1963675" y="345444"/>
                    <a:pt x="1962611" y="349966"/>
                  </a:cubicBezTo>
                  <a:cubicBezTo>
                    <a:pt x="1961281" y="354487"/>
                    <a:pt x="1946653" y="354487"/>
                    <a:pt x="1928566" y="354753"/>
                  </a:cubicBezTo>
                  <a:cubicBezTo>
                    <a:pt x="1910481" y="355285"/>
                    <a:pt x="1917662" y="364062"/>
                    <a:pt x="1903299" y="366722"/>
                  </a:cubicBezTo>
                  <a:cubicBezTo>
                    <a:pt x="1888937" y="369648"/>
                    <a:pt x="1882287" y="369914"/>
                    <a:pt x="1877500" y="377095"/>
                  </a:cubicBezTo>
                  <a:cubicBezTo>
                    <a:pt x="1872712" y="384276"/>
                    <a:pt x="1861276" y="385606"/>
                    <a:pt x="1856488" y="379755"/>
                  </a:cubicBezTo>
                  <a:cubicBezTo>
                    <a:pt x="1851700" y="374169"/>
                    <a:pt x="1838402" y="382680"/>
                    <a:pt x="1845583" y="383478"/>
                  </a:cubicBezTo>
                  <a:cubicBezTo>
                    <a:pt x="1852764" y="384276"/>
                    <a:pt x="1846115" y="391457"/>
                    <a:pt x="1841593" y="389862"/>
                  </a:cubicBezTo>
                  <a:cubicBezTo>
                    <a:pt x="1837072" y="388266"/>
                    <a:pt x="1824305" y="397575"/>
                    <a:pt x="1831486" y="396777"/>
                  </a:cubicBezTo>
                  <a:cubicBezTo>
                    <a:pt x="1838668" y="395979"/>
                    <a:pt x="1842391" y="402096"/>
                    <a:pt x="1838668" y="406352"/>
                  </a:cubicBezTo>
                  <a:cubicBezTo>
                    <a:pt x="1834944" y="410873"/>
                    <a:pt x="1819518" y="401032"/>
                    <a:pt x="1815262" y="405022"/>
                  </a:cubicBezTo>
                  <a:cubicBezTo>
                    <a:pt x="1811273" y="409012"/>
                    <a:pt x="1822975" y="414331"/>
                    <a:pt x="1830156" y="413533"/>
                  </a:cubicBezTo>
                  <a:cubicBezTo>
                    <a:pt x="1837338" y="412735"/>
                    <a:pt x="1841328" y="417523"/>
                    <a:pt x="1842125" y="422842"/>
                  </a:cubicBezTo>
                  <a:cubicBezTo>
                    <a:pt x="1842923" y="428162"/>
                    <a:pt x="1825369" y="419651"/>
                    <a:pt x="1821645" y="424172"/>
                  </a:cubicBezTo>
                  <a:cubicBezTo>
                    <a:pt x="1817922" y="428694"/>
                    <a:pt x="1824571" y="430555"/>
                    <a:pt x="1832019" y="431353"/>
                  </a:cubicBezTo>
                  <a:cubicBezTo>
                    <a:pt x="1839732" y="432151"/>
                    <a:pt x="1833880" y="435077"/>
                    <a:pt x="1840795" y="440928"/>
                  </a:cubicBezTo>
                  <a:cubicBezTo>
                    <a:pt x="1841328" y="441460"/>
                    <a:pt x="1841860" y="441726"/>
                    <a:pt x="1842125" y="442258"/>
                  </a:cubicBezTo>
                  <a:cubicBezTo>
                    <a:pt x="1846381" y="447312"/>
                    <a:pt x="1838402" y="448908"/>
                    <a:pt x="1839200" y="453695"/>
                  </a:cubicBezTo>
                  <a:cubicBezTo>
                    <a:pt x="1839998" y="459014"/>
                    <a:pt x="1831486" y="460876"/>
                    <a:pt x="1831486" y="456089"/>
                  </a:cubicBezTo>
                  <a:cubicBezTo>
                    <a:pt x="1831486" y="451301"/>
                    <a:pt x="1810209" y="449705"/>
                    <a:pt x="1805687" y="454759"/>
                  </a:cubicBezTo>
                  <a:cubicBezTo>
                    <a:pt x="1801166" y="460078"/>
                    <a:pt x="1797974" y="464068"/>
                    <a:pt x="1792920" y="459280"/>
                  </a:cubicBezTo>
                  <a:cubicBezTo>
                    <a:pt x="1787601" y="454493"/>
                    <a:pt x="1772441" y="460610"/>
                    <a:pt x="1752759" y="461408"/>
                  </a:cubicBezTo>
                  <a:cubicBezTo>
                    <a:pt x="1733076" y="462206"/>
                    <a:pt x="1692383" y="463802"/>
                    <a:pt x="1682542" y="467526"/>
                  </a:cubicBezTo>
                  <a:cubicBezTo>
                    <a:pt x="1672435" y="471249"/>
                    <a:pt x="1664190" y="485080"/>
                    <a:pt x="1673233" y="494389"/>
                  </a:cubicBezTo>
                  <a:cubicBezTo>
                    <a:pt x="1682542" y="503698"/>
                    <a:pt x="1673765" y="507687"/>
                    <a:pt x="1673765" y="513539"/>
                  </a:cubicBezTo>
                  <a:cubicBezTo>
                    <a:pt x="1673765" y="519656"/>
                    <a:pt x="1697968" y="532157"/>
                    <a:pt x="1710735" y="533221"/>
                  </a:cubicBezTo>
                  <a:cubicBezTo>
                    <a:pt x="1723502" y="534285"/>
                    <a:pt x="1734141" y="549977"/>
                    <a:pt x="1726427" y="559818"/>
                  </a:cubicBezTo>
                  <a:cubicBezTo>
                    <a:pt x="1718714" y="569393"/>
                    <a:pt x="1695575" y="556892"/>
                    <a:pt x="1680148" y="544924"/>
                  </a:cubicBezTo>
                  <a:cubicBezTo>
                    <a:pt x="1664988" y="532955"/>
                    <a:pt x="1629613" y="528167"/>
                    <a:pt x="1617911" y="528965"/>
                  </a:cubicBezTo>
                  <a:cubicBezTo>
                    <a:pt x="1606208" y="529763"/>
                    <a:pt x="1613123" y="518592"/>
                    <a:pt x="1598229" y="518858"/>
                  </a:cubicBezTo>
                  <a:cubicBezTo>
                    <a:pt x="1583334" y="519124"/>
                    <a:pt x="1570833" y="532423"/>
                    <a:pt x="1580940" y="532423"/>
                  </a:cubicBezTo>
                  <a:cubicBezTo>
                    <a:pt x="1591047" y="532423"/>
                    <a:pt x="1597431" y="531625"/>
                    <a:pt x="1592111" y="536412"/>
                  </a:cubicBezTo>
                  <a:cubicBezTo>
                    <a:pt x="1586792" y="541200"/>
                    <a:pt x="1595037" y="540136"/>
                    <a:pt x="1607006" y="545190"/>
                  </a:cubicBezTo>
                  <a:cubicBezTo>
                    <a:pt x="1618975" y="550509"/>
                    <a:pt x="1596899" y="557690"/>
                    <a:pt x="1584398" y="549179"/>
                  </a:cubicBezTo>
                  <a:cubicBezTo>
                    <a:pt x="1571898" y="540668"/>
                    <a:pt x="1558599" y="548647"/>
                    <a:pt x="1555141" y="555297"/>
                  </a:cubicBezTo>
                  <a:cubicBezTo>
                    <a:pt x="1551418" y="561680"/>
                    <a:pt x="1569503" y="580298"/>
                    <a:pt x="1591314" y="583490"/>
                  </a:cubicBezTo>
                  <a:cubicBezTo>
                    <a:pt x="1613123" y="586681"/>
                    <a:pt x="1605676" y="593597"/>
                    <a:pt x="1615783" y="597054"/>
                  </a:cubicBezTo>
                  <a:cubicBezTo>
                    <a:pt x="1625890" y="600778"/>
                    <a:pt x="1618708" y="604767"/>
                    <a:pt x="1611793" y="605033"/>
                  </a:cubicBezTo>
                  <a:cubicBezTo>
                    <a:pt x="1604878" y="605565"/>
                    <a:pt x="1591314" y="594660"/>
                    <a:pt x="1580409" y="589075"/>
                  </a:cubicBezTo>
                  <a:cubicBezTo>
                    <a:pt x="1569503" y="583490"/>
                    <a:pt x="1540246" y="591469"/>
                    <a:pt x="1534130" y="585086"/>
                  </a:cubicBezTo>
                  <a:cubicBezTo>
                    <a:pt x="1528012" y="578702"/>
                    <a:pt x="1538119" y="572319"/>
                    <a:pt x="1532533" y="567531"/>
                  </a:cubicBezTo>
                  <a:cubicBezTo>
                    <a:pt x="1526948" y="562744"/>
                    <a:pt x="1531735" y="551839"/>
                    <a:pt x="1538917" y="540668"/>
                  </a:cubicBezTo>
                  <a:cubicBezTo>
                    <a:pt x="1546098" y="529497"/>
                    <a:pt x="1537587" y="510081"/>
                    <a:pt x="1527214" y="506890"/>
                  </a:cubicBezTo>
                  <a:cubicBezTo>
                    <a:pt x="1516841" y="503698"/>
                    <a:pt x="1517639" y="514603"/>
                    <a:pt x="1520033" y="517794"/>
                  </a:cubicBezTo>
                  <a:cubicBezTo>
                    <a:pt x="1522426" y="520986"/>
                    <a:pt x="1521363" y="536412"/>
                    <a:pt x="1513117" y="546253"/>
                  </a:cubicBezTo>
                  <a:cubicBezTo>
                    <a:pt x="1505138" y="556360"/>
                    <a:pt x="1480669" y="556360"/>
                    <a:pt x="1480669" y="563010"/>
                  </a:cubicBezTo>
                  <a:cubicBezTo>
                    <a:pt x="1480669" y="569925"/>
                    <a:pt x="1464179" y="574979"/>
                    <a:pt x="1469764" y="579766"/>
                  </a:cubicBezTo>
                  <a:cubicBezTo>
                    <a:pt x="1475349" y="584554"/>
                    <a:pt x="1497425" y="609555"/>
                    <a:pt x="1500617" y="617268"/>
                  </a:cubicBezTo>
                  <a:cubicBezTo>
                    <a:pt x="1503808" y="624981"/>
                    <a:pt x="1480935" y="648919"/>
                    <a:pt x="1484658" y="663015"/>
                  </a:cubicBezTo>
                  <a:cubicBezTo>
                    <a:pt x="1488382" y="677112"/>
                    <a:pt x="1481467" y="683495"/>
                    <a:pt x="1485988" y="690411"/>
                  </a:cubicBezTo>
                  <a:cubicBezTo>
                    <a:pt x="1490510" y="697326"/>
                    <a:pt x="1500351" y="691209"/>
                    <a:pt x="1507000" y="694134"/>
                  </a:cubicBezTo>
                  <a:cubicBezTo>
                    <a:pt x="1513384" y="696794"/>
                    <a:pt x="1523756" y="690145"/>
                    <a:pt x="1538651" y="687219"/>
                  </a:cubicBezTo>
                  <a:cubicBezTo>
                    <a:pt x="1553545" y="684559"/>
                    <a:pt x="1580940" y="699986"/>
                    <a:pt x="1590781" y="705039"/>
                  </a:cubicBezTo>
                  <a:cubicBezTo>
                    <a:pt x="1600888" y="709827"/>
                    <a:pt x="1595569" y="717806"/>
                    <a:pt x="1600888" y="726051"/>
                  </a:cubicBezTo>
                  <a:cubicBezTo>
                    <a:pt x="1606208" y="734030"/>
                    <a:pt x="1588920" y="734030"/>
                    <a:pt x="1588388" y="745999"/>
                  </a:cubicBezTo>
                  <a:cubicBezTo>
                    <a:pt x="1588121" y="757968"/>
                    <a:pt x="1618443" y="763287"/>
                    <a:pt x="1619773" y="767011"/>
                  </a:cubicBezTo>
                  <a:cubicBezTo>
                    <a:pt x="1621102" y="770734"/>
                    <a:pt x="1597963" y="767809"/>
                    <a:pt x="1589186" y="764617"/>
                  </a:cubicBezTo>
                  <a:cubicBezTo>
                    <a:pt x="1580409" y="761425"/>
                    <a:pt x="1579610" y="749723"/>
                    <a:pt x="1576685" y="747329"/>
                  </a:cubicBezTo>
                  <a:cubicBezTo>
                    <a:pt x="1573759" y="744935"/>
                    <a:pt x="1582802" y="735360"/>
                    <a:pt x="1583334" y="727647"/>
                  </a:cubicBezTo>
                  <a:cubicBezTo>
                    <a:pt x="1584132" y="719934"/>
                    <a:pt x="1573493" y="715678"/>
                    <a:pt x="1569770" y="710359"/>
                  </a:cubicBezTo>
                  <a:cubicBezTo>
                    <a:pt x="1566046" y="705039"/>
                    <a:pt x="1559663" y="697592"/>
                    <a:pt x="1552481" y="699188"/>
                  </a:cubicBezTo>
                  <a:cubicBezTo>
                    <a:pt x="1545300" y="700784"/>
                    <a:pt x="1518703" y="703177"/>
                    <a:pt x="1510724" y="710359"/>
                  </a:cubicBezTo>
                  <a:cubicBezTo>
                    <a:pt x="1502745" y="717540"/>
                    <a:pt x="1511787" y="738020"/>
                    <a:pt x="1516309" y="748127"/>
                  </a:cubicBezTo>
                  <a:cubicBezTo>
                    <a:pt x="1520831" y="758234"/>
                    <a:pt x="1492904" y="772330"/>
                    <a:pt x="1493701" y="780309"/>
                  </a:cubicBezTo>
                  <a:cubicBezTo>
                    <a:pt x="1494499" y="788289"/>
                    <a:pt x="1485190" y="792012"/>
                    <a:pt x="1473221" y="798395"/>
                  </a:cubicBezTo>
                  <a:cubicBezTo>
                    <a:pt x="1461253" y="804779"/>
                    <a:pt x="1447954" y="809566"/>
                    <a:pt x="1448220" y="820205"/>
                  </a:cubicBezTo>
                  <a:cubicBezTo>
                    <a:pt x="1448752" y="830578"/>
                    <a:pt x="1432262" y="824993"/>
                    <a:pt x="1423751" y="820205"/>
                  </a:cubicBezTo>
                  <a:cubicBezTo>
                    <a:pt x="1415239" y="815418"/>
                    <a:pt x="1404335" y="822865"/>
                    <a:pt x="1392366" y="822599"/>
                  </a:cubicBezTo>
                  <a:cubicBezTo>
                    <a:pt x="1380397" y="822333"/>
                    <a:pt x="1380397" y="812226"/>
                    <a:pt x="1370556" y="815684"/>
                  </a:cubicBezTo>
                  <a:cubicBezTo>
                    <a:pt x="1360981" y="819407"/>
                    <a:pt x="1354598" y="811162"/>
                    <a:pt x="1357258" y="803981"/>
                  </a:cubicBezTo>
                  <a:cubicBezTo>
                    <a:pt x="1359918" y="796800"/>
                    <a:pt x="1370822" y="802385"/>
                    <a:pt x="1371620" y="807704"/>
                  </a:cubicBezTo>
                  <a:cubicBezTo>
                    <a:pt x="1372418" y="813024"/>
                    <a:pt x="1379333" y="810630"/>
                    <a:pt x="1387312" y="806109"/>
                  </a:cubicBezTo>
                  <a:cubicBezTo>
                    <a:pt x="1395291" y="801587"/>
                    <a:pt x="1391302" y="811694"/>
                    <a:pt x="1403005" y="812492"/>
                  </a:cubicBezTo>
                  <a:cubicBezTo>
                    <a:pt x="1414708" y="813290"/>
                    <a:pt x="1408324" y="806375"/>
                    <a:pt x="1417102" y="807173"/>
                  </a:cubicBezTo>
                  <a:cubicBezTo>
                    <a:pt x="1425878" y="807970"/>
                    <a:pt x="1426411" y="805311"/>
                    <a:pt x="1423485" y="800789"/>
                  </a:cubicBezTo>
                  <a:cubicBezTo>
                    <a:pt x="1420559" y="796268"/>
                    <a:pt x="1429868" y="793076"/>
                    <a:pt x="1435454" y="790682"/>
                  </a:cubicBezTo>
                  <a:cubicBezTo>
                    <a:pt x="1441837" y="788023"/>
                    <a:pt x="1438645" y="778979"/>
                    <a:pt x="1443965" y="776320"/>
                  </a:cubicBezTo>
                  <a:cubicBezTo>
                    <a:pt x="1449284" y="773394"/>
                    <a:pt x="1445561" y="767809"/>
                    <a:pt x="1451146" y="767543"/>
                  </a:cubicBezTo>
                  <a:cubicBezTo>
                    <a:pt x="1456731" y="767011"/>
                    <a:pt x="1459125" y="758766"/>
                    <a:pt x="1464444" y="758766"/>
                  </a:cubicBezTo>
                  <a:cubicBezTo>
                    <a:pt x="1469764" y="758766"/>
                    <a:pt x="1472423" y="750254"/>
                    <a:pt x="1469232" y="745999"/>
                  </a:cubicBezTo>
                  <a:cubicBezTo>
                    <a:pt x="1466040" y="741477"/>
                    <a:pt x="1471360" y="729509"/>
                    <a:pt x="1476413" y="727913"/>
                  </a:cubicBezTo>
                  <a:cubicBezTo>
                    <a:pt x="1481732" y="726317"/>
                    <a:pt x="1481999" y="721529"/>
                    <a:pt x="1477211" y="717806"/>
                  </a:cubicBezTo>
                  <a:cubicBezTo>
                    <a:pt x="1472423" y="714082"/>
                    <a:pt x="1454603" y="702113"/>
                    <a:pt x="1455933" y="694400"/>
                  </a:cubicBezTo>
                  <a:cubicBezTo>
                    <a:pt x="1456998" y="686687"/>
                    <a:pt x="1452742" y="672590"/>
                    <a:pt x="1455135" y="666739"/>
                  </a:cubicBezTo>
                  <a:cubicBezTo>
                    <a:pt x="1457529" y="660622"/>
                    <a:pt x="1455668" y="648121"/>
                    <a:pt x="1454603" y="640940"/>
                  </a:cubicBezTo>
                  <a:cubicBezTo>
                    <a:pt x="1453805" y="633758"/>
                    <a:pt x="1459125" y="625779"/>
                    <a:pt x="1461519" y="612481"/>
                  </a:cubicBezTo>
                  <a:cubicBezTo>
                    <a:pt x="1463912" y="599182"/>
                    <a:pt x="1447422" y="585086"/>
                    <a:pt x="1439443" y="581628"/>
                  </a:cubicBezTo>
                  <a:cubicBezTo>
                    <a:pt x="1431464" y="577904"/>
                    <a:pt x="1436517" y="570723"/>
                    <a:pt x="1448220" y="561148"/>
                  </a:cubicBezTo>
                  <a:cubicBezTo>
                    <a:pt x="1459923" y="551573"/>
                    <a:pt x="1460721" y="521252"/>
                    <a:pt x="1459923" y="514869"/>
                  </a:cubicBezTo>
                  <a:cubicBezTo>
                    <a:pt x="1459125" y="508485"/>
                    <a:pt x="1435454" y="502900"/>
                    <a:pt x="1426144" y="503698"/>
                  </a:cubicBezTo>
                  <a:cubicBezTo>
                    <a:pt x="1416835" y="504496"/>
                    <a:pt x="1382791" y="502900"/>
                    <a:pt x="1374280" y="501304"/>
                  </a:cubicBezTo>
                  <a:cubicBezTo>
                    <a:pt x="1365769" y="499708"/>
                    <a:pt x="1363109" y="508485"/>
                    <a:pt x="1359120" y="516465"/>
                  </a:cubicBezTo>
                  <a:cubicBezTo>
                    <a:pt x="1355130" y="524444"/>
                    <a:pt x="1346353" y="536944"/>
                    <a:pt x="1341033" y="555031"/>
                  </a:cubicBezTo>
                  <a:cubicBezTo>
                    <a:pt x="1335714" y="573117"/>
                    <a:pt x="1314436" y="578702"/>
                    <a:pt x="1304861" y="582692"/>
                  </a:cubicBezTo>
                  <a:cubicBezTo>
                    <a:pt x="1295286" y="586681"/>
                    <a:pt x="1289169" y="599980"/>
                    <a:pt x="1293690" y="606363"/>
                  </a:cubicBezTo>
                  <a:cubicBezTo>
                    <a:pt x="1298211" y="612747"/>
                    <a:pt x="1304595" y="607693"/>
                    <a:pt x="1308850" y="610087"/>
                  </a:cubicBezTo>
                  <a:cubicBezTo>
                    <a:pt x="1313372" y="612481"/>
                    <a:pt x="1308319" y="629237"/>
                    <a:pt x="1305659" y="631897"/>
                  </a:cubicBezTo>
                  <a:cubicBezTo>
                    <a:pt x="1302999" y="634290"/>
                    <a:pt x="1310978" y="640408"/>
                    <a:pt x="1304063" y="644663"/>
                  </a:cubicBezTo>
                  <a:cubicBezTo>
                    <a:pt x="1297148" y="649185"/>
                    <a:pt x="1290765" y="658228"/>
                    <a:pt x="1294754" y="663281"/>
                  </a:cubicBezTo>
                  <a:cubicBezTo>
                    <a:pt x="1298744" y="668069"/>
                    <a:pt x="1318426" y="670463"/>
                    <a:pt x="1326937" y="675250"/>
                  </a:cubicBezTo>
                  <a:cubicBezTo>
                    <a:pt x="1335448" y="680038"/>
                    <a:pt x="1332256" y="688815"/>
                    <a:pt x="1338640" y="697326"/>
                  </a:cubicBezTo>
                  <a:cubicBezTo>
                    <a:pt x="1345023" y="705837"/>
                    <a:pt x="1351938" y="700518"/>
                    <a:pt x="1355130" y="705837"/>
                  </a:cubicBezTo>
                  <a:cubicBezTo>
                    <a:pt x="1358321" y="711156"/>
                    <a:pt x="1343427" y="731902"/>
                    <a:pt x="1338374" y="732700"/>
                  </a:cubicBezTo>
                  <a:cubicBezTo>
                    <a:pt x="1333054" y="733498"/>
                    <a:pt x="1311776" y="711422"/>
                    <a:pt x="1305393" y="706635"/>
                  </a:cubicBezTo>
                  <a:cubicBezTo>
                    <a:pt x="1299009" y="701847"/>
                    <a:pt x="1274008" y="694134"/>
                    <a:pt x="1261508" y="687751"/>
                  </a:cubicBezTo>
                  <a:cubicBezTo>
                    <a:pt x="1249007" y="681368"/>
                    <a:pt x="1238900" y="682165"/>
                    <a:pt x="1225335" y="672856"/>
                  </a:cubicBezTo>
                  <a:cubicBezTo>
                    <a:pt x="1211770" y="663547"/>
                    <a:pt x="1200068" y="659292"/>
                    <a:pt x="1175067" y="659558"/>
                  </a:cubicBezTo>
                  <a:cubicBezTo>
                    <a:pt x="1150065" y="660090"/>
                    <a:pt x="1134107" y="653972"/>
                    <a:pt x="1125596" y="655036"/>
                  </a:cubicBezTo>
                  <a:cubicBezTo>
                    <a:pt x="1117085" y="656366"/>
                    <a:pt x="1120276" y="646525"/>
                    <a:pt x="1105648" y="640142"/>
                  </a:cubicBezTo>
                  <a:cubicBezTo>
                    <a:pt x="1090753" y="633758"/>
                    <a:pt x="1081178" y="624981"/>
                    <a:pt x="1072667" y="629237"/>
                  </a:cubicBezTo>
                  <a:cubicBezTo>
                    <a:pt x="1064156" y="633758"/>
                    <a:pt x="1067348" y="649717"/>
                    <a:pt x="1080380" y="651845"/>
                  </a:cubicBezTo>
                  <a:cubicBezTo>
                    <a:pt x="1093147" y="653972"/>
                    <a:pt x="1086763" y="660622"/>
                    <a:pt x="1100328" y="659824"/>
                  </a:cubicBezTo>
                  <a:cubicBezTo>
                    <a:pt x="1113893" y="659026"/>
                    <a:pt x="1117883" y="663813"/>
                    <a:pt x="1117616" y="672324"/>
                  </a:cubicBezTo>
                  <a:cubicBezTo>
                    <a:pt x="1117085" y="680836"/>
                    <a:pt x="1123999" y="689081"/>
                    <a:pt x="1130117" y="694932"/>
                  </a:cubicBezTo>
                  <a:cubicBezTo>
                    <a:pt x="1136234" y="700518"/>
                    <a:pt x="1132511" y="709827"/>
                    <a:pt x="1121606" y="709827"/>
                  </a:cubicBezTo>
                  <a:cubicBezTo>
                    <a:pt x="1110701" y="709827"/>
                    <a:pt x="1098466" y="711422"/>
                    <a:pt x="1103254" y="719136"/>
                  </a:cubicBezTo>
                  <a:cubicBezTo>
                    <a:pt x="1108041" y="726849"/>
                    <a:pt x="1100062" y="728711"/>
                    <a:pt x="1089157" y="724721"/>
                  </a:cubicBezTo>
                  <a:cubicBezTo>
                    <a:pt x="1078252" y="720732"/>
                    <a:pt x="1084636" y="713018"/>
                    <a:pt x="1089157" y="708763"/>
                  </a:cubicBezTo>
                  <a:cubicBezTo>
                    <a:pt x="1093679" y="704241"/>
                    <a:pt x="1079582" y="698656"/>
                    <a:pt x="1072667" y="696262"/>
                  </a:cubicBezTo>
                  <a:cubicBezTo>
                    <a:pt x="1065752" y="693868"/>
                    <a:pt x="1038623" y="714082"/>
                    <a:pt x="1030909" y="717274"/>
                  </a:cubicBezTo>
                  <a:cubicBezTo>
                    <a:pt x="1023196" y="720466"/>
                    <a:pt x="1004312" y="712486"/>
                    <a:pt x="985162" y="717274"/>
                  </a:cubicBezTo>
                  <a:cubicBezTo>
                    <a:pt x="966012" y="722061"/>
                    <a:pt x="967076" y="737488"/>
                    <a:pt x="959895" y="735892"/>
                  </a:cubicBezTo>
                  <a:cubicBezTo>
                    <a:pt x="952713" y="734296"/>
                    <a:pt x="931436" y="738020"/>
                    <a:pt x="923456" y="732966"/>
                  </a:cubicBezTo>
                  <a:cubicBezTo>
                    <a:pt x="915477" y="728179"/>
                    <a:pt x="921860" y="725253"/>
                    <a:pt x="930372" y="725785"/>
                  </a:cubicBezTo>
                  <a:cubicBezTo>
                    <a:pt x="938883" y="726051"/>
                    <a:pt x="941543" y="723391"/>
                    <a:pt x="936755" y="717806"/>
                  </a:cubicBezTo>
                  <a:cubicBezTo>
                    <a:pt x="931967" y="712220"/>
                    <a:pt x="943138" y="703443"/>
                    <a:pt x="942873" y="699188"/>
                  </a:cubicBezTo>
                  <a:cubicBezTo>
                    <a:pt x="942341" y="695198"/>
                    <a:pt x="911221" y="705571"/>
                    <a:pt x="905902" y="710093"/>
                  </a:cubicBezTo>
                  <a:cubicBezTo>
                    <a:pt x="900583" y="714614"/>
                    <a:pt x="906434" y="722593"/>
                    <a:pt x="900583" y="725253"/>
                  </a:cubicBezTo>
                  <a:cubicBezTo>
                    <a:pt x="894997" y="727913"/>
                    <a:pt x="894997" y="720466"/>
                    <a:pt x="888614" y="718072"/>
                  </a:cubicBezTo>
                  <a:cubicBezTo>
                    <a:pt x="882231" y="715678"/>
                    <a:pt x="835154" y="726583"/>
                    <a:pt x="826376" y="736424"/>
                  </a:cubicBezTo>
                  <a:cubicBezTo>
                    <a:pt x="817599" y="746531"/>
                    <a:pt x="800311" y="746797"/>
                    <a:pt x="800311" y="752382"/>
                  </a:cubicBezTo>
                  <a:cubicBezTo>
                    <a:pt x="800311" y="757968"/>
                    <a:pt x="779033" y="757702"/>
                    <a:pt x="770522" y="761691"/>
                  </a:cubicBezTo>
                  <a:cubicBezTo>
                    <a:pt x="762011" y="765681"/>
                    <a:pt x="767596" y="782171"/>
                    <a:pt x="764405" y="790150"/>
                  </a:cubicBezTo>
                  <a:cubicBezTo>
                    <a:pt x="761213" y="798129"/>
                    <a:pt x="728233" y="795736"/>
                    <a:pt x="718126" y="796268"/>
                  </a:cubicBezTo>
                  <a:cubicBezTo>
                    <a:pt x="708019" y="796800"/>
                    <a:pt x="704561" y="777118"/>
                    <a:pt x="696316" y="775788"/>
                  </a:cubicBezTo>
                  <a:cubicBezTo>
                    <a:pt x="688337" y="774458"/>
                    <a:pt x="693124" y="763287"/>
                    <a:pt x="695518" y="758500"/>
                  </a:cubicBezTo>
                  <a:cubicBezTo>
                    <a:pt x="697912" y="753712"/>
                    <a:pt x="704295" y="757702"/>
                    <a:pt x="714402" y="751318"/>
                  </a:cubicBezTo>
                  <a:cubicBezTo>
                    <a:pt x="724509" y="744935"/>
                    <a:pt x="734616" y="754510"/>
                    <a:pt x="738606" y="749988"/>
                  </a:cubicBezTo>
                  <a:cubicBezTo>
                    <a:pt x="742595" y="745467"/>
                    <a:pt x="723445" y="734030"/>
                    <a:pt x="722115" y="723923"/>
                  </a:cubicBezTo>
                  <a:cubicBezTo>
                    <a:pt x="720786" y="713816"/>
                    <a:pt x="699508" y="711156"/>
                    <a:pt x="687539" y="714348"/>
                  </a:cubicBezTo>
                  <a:cubicBezTo>
                    <a:pt x="675570" y="717540"/>
                    <a:pt x="662272" y="714614"/>
                    <a:pt x="653761" y="710625"/>
                  </a:cubicBezTo>
                  <a:cubicBezTo>
                    <a:pt x="645249" y="706635"/>
                    <a:pt x="646047" y="717806"/>
                    <a:pt x="658548" y="720997"/>
                  </a:cubicBezTo>
                  <a:cubicBezTo>
                    <a:pt x="671049" y="724189"/>
                    <a:pt x="664665" y="733764"/>
                    <a:pt x="666527" y="739881"/>
                  </a:cubicBezTo>
                  <a:cubicBezTo>
                    <a:pt x="668655" y="745999"/>
                    <a:pt x="663335" y="759563"/>
                    <a:pt x="656154" y="769936"/>
                  </a:cubicBezTo>
                  <a:cubicBezTo>
                    <a:pt x="648973" y="780309"/>
                    <a:pt x="654292" y="780043"/>
                    <a:pt x="664931" y="779511"/>
                  </a:cubicBezTo>
                  <a:cubicBezTo>
                    <a:pt x="675836" y="779245"/>
                    <a:pt x="675038" y="793076"/>
                    <a:pt x="675038" y="803715"/>
                  </a:cubicBezTo>
                  <a:cubicBezTo>
                    <a:pt x="675038" y="814088"/>
                    <a:pt x="666527" y="817014"/>
                    <a:pt x="666527" y="824727"/>
                  </a:cubicBezTo>
                  <a:cubicBezTo>
                    <a:pt x="666527" y="832440"/>
                    <a:pt x="657750" y="821003"/>
                    <a:pt x="654824" y="824195"/>
                  </a:cubicBezTo>
                  <a:cubicBezTo>
                    <a:pt x="651898" y="827386"/>
                    <a:pt x="648441" y="822599"/>
                    <a:pt x="646845" y="816216"/>
                  </a:cubicBezTo>
                  <a:cubicBezTo>
                    <a:pt x="645249" y="809832"/>
                    <a:pt x="628759" y="813290"/>
                    <a:pt x="619450" y="810896"/>
                  </a:cubicBezTo>
                  <a:cubicBezTo>
                    <a:pt x="610141" y="808502"/>
                    <a:pt x="606683" y="812492"/>
                    <a:pt x="602162" y="819407"/>
                  </a:cubicBezTo>
                  <a:cubicBezTo>
                    <a:pt x="597640" y="826323"/>
                    <a:pt x="584873" y="828982"/>
                    <a:pt x="577958" y="829780"/>
                  </a:cubicBezTo>
                  <a:cubicBezTo>
                    <a:pt x="570245" y="830578"/>
                    <a:pt x="559074" y="843877"/>
                    <a:pt x="551893" y="848664"/>
                  </a:cubicBezTo>
                  <a:cubicBezTo>
                    <a:pt x="544712" y="853452"/>
                    <a:pt x="543382" y="862761"/>
                    <a:pt x="553488" y="872336"/>
                  </a:cubicBezTo>
                  <a:cubicBezTo>
                    <a:pt x="563595" y="881911"/>
                    <a:pt x="565457" y="888294"/>
                    <a:pt x="564660" y="893614"/>
                  </a:cubicBezTo>
                  <a:cubicBezTo>
                    <a:pt x="563862" y="898933"/>
                    <a:pt x="536466" y="897337"/>
                    <a:pt x="532211" y="891486"/>
                  </a:cubicBezTo>
                  <a:cubicBezTo>
                    <a:pt x="527689" y="885900"/>
                    <a:pt x="510135" y="883773"/>
                    <a:pt x="504018" y="885103"/>
                  </a:cubicBezTo>
                  <a:cubicBezTo>
                    <a:pt x="497900" y="886432"/>
                    <a:pt x="481410" y="867016"/>
                    <a:pt x="473165" y="866750"/>
                  </a:cubicBezTo>
                  <a:cubicBezTo>
                    <a:pt x="464654" y="866218"/>
                    <a:pt x="459334" y="876857"/>
                    <a:pt x="456675" y="881911"/>
                  </a:cubicBezTo>
                  <a:cubicBezTo>
                    <a:pt x="453749" y="887230"/>
                    <a:pt x="460664" y="888826"/>
                    <a:pt x="464654" y="897603"/>
                  </a:cubicBezTo>
                  <a:cubicBezTo>
                    <a:pt x="468643" y="906380"/>
                    <a:pt x="483538" y="906912"/>
                    <a:pt x="491251" y="906912"/>
                  </a:cubicBezTo>
                  <a:cubicBezTo>
                    <a:pt x="498964" y="906912"/>
                    <a:pt x="496039" y="918615"/>
                    <a:pt x="493645" y="923403"/>
                  </a:cubicBezTo>
                  <a:cubicBezTo>
                    <a:pt x="491251" y="928190"/>
                    <a:pt x="477154" y="931914"/>
                    <a:pt x="473165" y="926594"/>
                  </a:cubicBezTo>
                  <a:cubicBezTo>
                    <a:pt x="469175" y="921275"/>
                    <a:pt x="452153" y="926594"/>
                    <a:pt x="451887" y="920211"/>
                  </a:cubicBezTo>
                  <a:cubicBezTo>
                    <a:pt x="451621" y="913828"/>
                    <a:pt x="439386" y="904253"/>
                    <a:pt x="426886" y="906114"/>
                  </a:cubicBezTo>
                  <a:cubicBezTo>
                    <a:pt x="414385" y="907976"/>
                    <a:pt x="411991" y="899997"/>
                    <a:pt x="412789" y="890422"/>
                  </a:cubicBezTo>
                  <a:cubicBezTo>
                    <a:pt x="413587" y="880847"/>
                    <a:pt x="405874" y="875262"/>
                    <a:pt x="406406" y="870740"/>
                  </a:cubicBezTo>
                  <a:cubicBezTo>
                    <a:pt x="406672" y="866218"/>
                    <a:pt x="400820" y="857441"/>
                    <a:pt x="407204" y="853186"/>
                  </a:cubicBezTo>
                  <a:cubicBezTo>
                    <a:pt x="413587" y="848664"/>
                    <a:pt x="408800" y="842015"/>
                    <a:pt x="409331" y="835898"/>
                  </a:cubicBezTo>
                  <a:cubicBezTo>
                    <a:pt x="409863" y="829780"/>
                    <a:pt x="398427" y="820737"/>
                    <a:pt x="388320" y="820737"/>
                  </a:cubicBezTo>
                  <a:cubicBezTo>
                    <a:pt x="378213" y="820737"/>
                    <a:pt x="380341" y="810630"/>
                    <a:pt x="371830" y="808768"/>
                  </a:cubicBezTo>
                  <a:cubicBezTo>
                    <a:pt x="363318" y="806641"/>
                    <a:pt x="346562" y="792810"/>
                    <a:pt x="345232" y="786693"/>
                  </a:cubicBezTo>
                  <a:cubicBezTo>
                    <a:pt x="343903" y="780575"/>
                    <a:pt x="331136" y="779777"/>
                    <a:pt x="335657" y="777916"/>
                  </a:cubicBezTo>
                  <a:cubicBezTo>
                    <a:pt x="340179" y="775788"/>
                    <a:pt x="350019" y="778713"/>
                    <a:pt x="357467" y="785895"/>
                  </a:cubicBezTo>
                  <a:cubicBezTo>
                    <a:pt x="364648" y="793076"/>
                    <a:pt x="376351" y="799459"/>
                    <a:pt x="395235" y="801853"/>
                  </a:cubicBezTo>
                  <a:cubicBezTo>
                    <a:pt x="414119" y="804247"/>
                    <a:pt x="421832" y="813024"/>
                    <a:pt x="442578" y="816748"/>
                  </a:cubicBezTo>
                  <a:cubicBezTo>
                    <a:pt x="463590" y="820471"/>
                    <a:pt x="475825" y="822865"/>
                    <a:pt x="506146" y="827121"/>
                  </a:cubicBezTo>
                  <a:cubicBezTo>
                    <a:pt x="536200" y="831642"/>
                    <a:pt x="576362" y="801055"/>
                    <a:pt x="584873" y="792544"/>
                  </a:cubicBezTo>
                  <a:cubicBezTo>
                    <a:pt x="593384" y="784033"/>
                    <a:pt x="582480" y="766745"/>
                    <a:pt x="582480" y="760361"/>
                  </a:cubicBezTo>
                  <a:cubicBezTo>
                    <a:pt x="582480" y="753978"/>
                    <a:pt x="568915" y="753180"/>
                    <a:pt x="566787" y="748393"/>
                  </a:cubicBezTo>
                  <a:cubicBezTo>
                    <a:pt x="564660" y="743605"/>
                    <a:pt x="555883" y="734828"/>
                    <a:pt x="544179" y="734828"/>
                  </a:cubicBezTo>
                  <a:cubicBezTo>
                    <a:pt x="532477" y="734828"/>
                    <a:pt x="530881" y="721529"/>
                    <a:pt x="521572" y="722327"/>
                  </a:cubicBezTo>
                  <a:cubicBezTo>
                    <a:pt x="512263" y="723125"/>
                    <a:pt x="505880" y="718338"/>
                    <a:pt x="481676" y="702113"/>
                  </a:cubicBezTo>
                  <a:cubicBezTo>
                    <a:pt x="457473" y="686155"/>
                    <a:pt x="424226" y="674452"/>
                    <a:pt x="418109" y="677112"/>
                  </a:cubicBezTo>
                  <a:cubicBezTo>
                    <a:pt x="411991" y="680038"/>
                    <a:pt x="408002" y="681634"/>
                    <a:pt x="404012" y="675516"/>
                  </a:cubicBezTo>
                  <a:cubicBezTo>
                    <a:pt x="400022" y="669399"/>
                    <a:pt x="390713" y="670197"/>
                    <a:pt x="384330" y="674984"/>
                  </a:cubicBezTo>
                  <a:cubicBezTo>
                    <a:pt x="377947" y="679772"/>
                    <a:pt x="371563" y="670463"/>
                    <a:pt x="359328" y="673388"/>
                  </a:cubicBezTo>
                  <a:cubicBezTo>
                    <a:pt x="347360" y="676314"/>
                    <a:pt x="340977" y="668069"/>
                    <a:pt x="344168" y="664611"/>
                  </a:cubicBezTo>
                  <a:cubicBezTo>
                    <a:pt x="347360" y="660888"/>
                    <a:pt x="365180" y="664345"/>
                    <a:pt x="364382" y="658228"/>
                  </a:cubicBezTo>
                  <a:cubicBezTo>
                    <a:pt x="363584" y="652111"/>
                    <a:pt x="357201" y="658228"/>
                    <a:pt x="346296" y="651047"/>
                  </a:cubicBezTo>
                  <a:cubicBezTo>
                    <a:pt x="335391" y="643865"/>
                    <a:pt x="329540" y="648653"/>
                    <a:pt x="326880" y="654770"/>
                  </a:cubicBezTo>
                  <a:cubicBezTo>
                    <a:pt x="324486" y="660888"/>
                    <a:pt x="315975" y="659026"/>
                    <a:pt x="310390" y="653972"/>
                  </a:cubicBezTo>
                  <a:cubicBezTo>
                    <a:pt x="309858" y="653440"/>
                    <a:pt x="309326" y="653174"/>
                    <a:pt x="308528" y="652643"/>
                  </a:cubicBezTo>
                  <a:cubicBezTo>
                    <a:pt x="306666" y="662749"/>
                    <a:pt x="300815" y="663813"/>
                    <a:pt x="294697" y="662483"/>
                  </a:cubicBezTo>
                  <a:cubicBezTo>
                    <a:pt x="287516" y="660888"/>
                    <a:pt x="280335" y="672856"/>
                    <a:pt x="272356" y="672856"/>
                  </a:cubicBezTo>
                  <a:cubicBezTo>
                    <a:pt x="264376" y="672856"/>
                    <a:pt x="255600" y="681634"/>
                    <a:pt x="253738" y="688815"/>
                  </a:cubicBezTo>
                  <a:cubicBezTo>
                    <a:pt x="252142" y="695996"/>
                    <a:pt x="243365" y="692006"/>
                    <a:pt x="243365" y="696794"/>
                  </a:cubicBezTo>
                  <a:cubicBezTo>
                    <a:pt x="243365" y="701581"/>
                    <a:pt x="243365" y="706369"/>
                    <a:pt x="239375" y="711156"/>
                  </a:cubicBezTo>
                  <a:cubicBezTo>
                    <a:pt x="235386" y="715944"/>
                    <a:pt x="239375" y="718338"/>
                    <a:pt x="243365" y="726317"/>
                  </a:cubicBezTo>
                  <a:cubicBezTo>
                    <a:pt x="247354" y="734296"/>
                    <a:pt x="256131" y="733498"/>
                    <a:pt x="260121" y="735892"/>
                  </a:cubicBezTo>
                  <a:cubicBezTo>
                    <a:pt x="264111" y="738286"/>
                    <a:pt x="279271" y="751052"/>
                    <a:pt x="279271" y="755840"/>
                  </a:cubicBezTo>
                  <a:cubicBezTo>
                    <a:pt x="279271" y="760627"/>
                    <a:pt x="267302" y="772596"/>
                    <a:pt x="262515" y="776054"/>
                  </a:cubicBezTo>
                  <a:cubicBezTo>
                    <a:pt x="257727" y="779245"/>
                    <a:pt x="251344" y="787225"/>
                    <a:pt x="254536" y="792012"/>
                  </a:cubicBezTo>
                  <a:cubicBezTo>
                    <a:pt x="257727" y="796800"/>
                    <a:pt x="271292" y="817014"/>
                    <a:pt x="280335" y="832972"/>
                  </a:cubicBezTo>
                  <a:cubicBezTo>
                    <a:pt x="289112" y="848930"/>
                    <a:pt x="277143" y="841749"/>
                    <a:pt x="271558" y="848930"/>
                  </a:cubicBezTo>
                  <a:cubicBezTo>
                    <a:pt x="265973" y="856112"/>
                    <a:pt x="273952" y="864889"/>
                    <a:pt x="275547" y="869942"/>
                  </a:cubicBezTo>
                  <a:cubicBezTo>
                    <a:pt x="277143" y="874730"/>
                    <a:pt x="268366" y="873932"/>
                    <a:pt x="269164" y="877921"/>
                  </a:cubicBezTo>
                  <a:cubicBezTo>
                    <a:pt x="269962" y="881911"/>
                    <a:pt x="281931" y="883507"/>
                    <a:pt x="282729" y="886698"/>
                  </a:cubicBezTo>
                  <a:cubicBezTo>
                    <a:pt x="283527" y="889890"/>
                    <a:pt x="274749" y="893880"/>
                    <a:pt x="278739" y="900263"/>
                  </a:cubicBezTo>
                  <a:cubicBezTo>
                    <a:pt x="282729" y="906646"/>
                    <a:pt x="292304" y="906646"/>
                    <a:pt x="293102" y="914625"/>
                  </a:cubicBezTo>
                  <a:cubicBezTo>
                    <a:pt x="293900" y="922605"/>
                    <a:pt x="275547" y="923403"/>
                    <a:pt x="276345" y="929786"/>
                  </a:cubicBezTo>
                  <a:cubicBezTo>
                    <a:pt x="277143" y="936169"/>
                    <a:pt x="300549" y="944148"/>
                    <a:pt x="310922" y="956383"/>
                  </a:cubicBezTo>
                  <a:cubicBezTo>
                    <a:pt x="321295" y="968352"/>
                    <a:pt x="320497" y="971544"/>
                    <a:pt x="318103" y="978193"/>
                  </a:cubicBezTo>
                  <a:cubicBezTo>
                    <a:pt x="313315" y="991226"/>
                    <a:pt x="284324" y="1002396"/>
                    <a:pt x="277941" y="1016759"/>
                  </a:cubicBezTo>
                  <a:cubicBezTo>
                    <a:pt x="271558" y="1031121"/>
                    <a:pt x="247354" y="1039101"/>
                    <a:pt x="236183" y="1050538"/>
                  </a:cubicBezTo>
                  <a:cubicBezTo>
                    <a:pt x="231662" y="1055059"/>
                    <a:pt x="227140" y="1061176"/>
                    <a:pt x="223151" y="1067028"/>
                  </a:cubicBezTo>
                  <a:cubicBezTo>
                    <a:pt x="227938" y="1065698"/>
                    <a:pt x="231662" y="1064368"/>
                    <a:pt x="234588" y="1063038"/>
                  </a:cubicBezTo>
                  <a:cubicBezTo>
                    <a:pt x="240971" y="1059847"/>
                    <a:pt x="245492" y="1075539"/>
                    <a:pt x="251876" y="1080592"/>
                  </a:cubicBezTo>
                  <a:cubicBezTo>
                    <a:pt x="258259" y="1085912"/>
                    <a:pt x="271292" y="1080858"/>
                    <a:pt x="275547" y="1085912"/>
                  </a:cubicBezTo>
                  <a:cubicBezTo>
                    <a:pt x="280069" y="1090699"/>
                    <a:pt x="271824" y="1091231"/>
                    <a:pt x="262781" y="1089635"/>
                  </a:cubicBezTo>
                  <a:cubicBezTo>
                    <a:pt x="253472" y="1088040"/>
                    <a:pt x="251078" y="1093625"/>
                    <a:pt x="236716" y="1098413"/>
                  </a:cubicBezTo>
                  <a:cubicBezTo>
                    <a:pt x="225810" y="1102136"/>
                    <a:pt x="227140" y="1105860"/>
                    <a:pt x="223417" y="1108785"/>
                  </a:cubicBezTo>
                  <a:cubicBezTo>
                    <a:pt x="229800" y="1118095"/>
                    <a:pt x="221289" y="1119424"/>
                    <a:pt x="217831" y="1126606"/>
                  </a:cubicBezTo>
                  <a:cubicBezTo>
                    <a:pt x="214108" y="1134319"/>
                    <a:pt x="209320" y="1135649"/>
                    <a:pt x="208788" y="1140436"/>
                  </a:cubicBezTo>
                  <a:cubicBezTo>
                    <a:pt x="208256" y="1145224"/>
                    <a:pt x="210118" y="1148947"/>
                    <a:pt x="210650" y="1156129"/>
                  </a:cubicBezTo>
                  <a:cubicBezTo>
                    <a:pt x="211182" y="1163310"/>
                    <a:pt x="212512" y="1164640"/>
                    <a:pt x="216768" y="1170491"/>
                  </a:cubicBezTo>
                  <a:cubicBezTo>
                    <a:pt x="221023" y="1176608"/>
                    <a:pt x="213044" y="1176608"/>
                    <a:pt x="209586" y="1179534"/>
                  </a:cubicBezTo>
                  <a:cubicBezTo>
                    <a:pt x="205862" y="1182460"/>
                    <a:pt x="208256" y="1189109"/>
                    <a:pt x="213310" y="1193897"/>
                  </a:cubicBezTo>
                  <a:cubicBezTo>
                    <a:pt x="218097" y="1198684"/>
                    <a:pt x="218097" y="1204802"/>
                    <a:pt x="216235" y="1209057"/>
                  </a:cubicBezTo>
                  <a:cubicBezTo>
                    <a:pt x="214374" y="1213313"/>
                    <a:pt x="220491" y="1220494"/>
                    <a:pt x="224747" y="1224750"/>
                  </a:cubicBezTo>
                  <a:cubicBezTo>
                    <a:pt x="229002" y="1229005"/>
                    <a:pt x="228470" y="1240442"/>
                    <a:pt x="231928" y="1243368"/>
                  </a:cubicBezTo>
                  <a:cubicBezTo>
                    <a:pt x="235652" y="1246293"/>
                    <a:pt x="239641" y="1249485"/>
                    <a:pt x="246290" y="1247623"/>
                  </a:cubicBezTo>
                  <a:cubicBezTo>
                    <a:pt x="252940" y="1245761"/>
                    <a:pt x="257195" y="1248953"/>
                    <a:pt x="260121" y="1254272"/>
                  </a:cubicBezTo>
                  <a:cubicBezTo>
                    <a:pt x="263047" y="1259592"/>
                    <a:pt x="268100" y="1257198"/>
                    <a:pt x="274484" y="1254272"/>
                  </a:cubicBezTo>
                  <a:cubicBezTo>
                    <a:pt x="281133" y="1251347"/>
                    <a:pt x="296293" y="1259592"/>
                    <a:pt x="299751" y="1261454"/>
                  </a:cubicBezTo>
                  <a:cubicBezTo>
                    <a:pt x="303475" y="1263316"/>
                    <a:pt x="301613" y="1273422"/>
                    <a:pt x="302145" y="1280072"/>
                  </a:cubicBezTo>
                  <a:cubicBezTo>
                    <a:pt x="302677" y="1286721"/>
                    <a:pt x="298687" y="1295232"/>
                    <a:pt x="305070" y="1299488"/>
                  </a:cubicBezTo>
                  <a:cubicBezTo>
                    <a:pt x="311720" y="1303743"/>
                    <a:pt x="309858" y="1313318"/>
                    <a:pt x="317837" y="1316244"/>
                  </a:cubicBezTo>
                  <a:cubicBezTo>
                    <a:pt x="325550" y="1319170"/>
                    <a:pt x="328742" y="1330075"/>
                    <a:pt x="333529" y="1331404"/>
                  </a:cubicBezTo>
                  <a:cubicBezTo>
                    <a:pt x="338317" y="1332734"/>
                    <a:pt x="347360" y="1339916"/>
                    <a:pt x="348690" y="1345235"/>
                  </a:cubicBezTo>
                  <a:cubicBezTo>
                    <a:pt x="350019" y="1350555"/>
                    <a:pt x="340179" y="1355608"/>
                    <a:pt x="334859" y="1358002"/>
                  </a:cubicBezTo>
                  <a:cubicBezTo>
                    <a:pt x="329540" y="1360396"/>
                    <a:pt x="319167" y="1350820"/>
                    <a:pt x="315709" y="1355076"/>
                  </a:cubicBezTo>
                  <a:cubicBezTo>
                    <a:pt x="311986" y="1359332"/>
                    <a:pt x="317039" y="1367045"/>
                    <a:pt x="319965" y="1380343"/>
                  </a:cubicBezTo>
                  <a:cubicBezTo>
                    <a:pt x="322890" y="1393642"/>
                    <a:pt x="325284" y="1394706"/>
                    <a:pt x="331401" y="1394706"/>
                  </a:cubicBezTo>
                  <a:cubicBezTo>
                    <a:pt x="337519" y="1394706"/>
                    <a:pt x="339913" y="1390450"/>
                    <a:pt x="344168" y="1388057"/>
                  </a:cubicBezTo>
                  <a:cubicBezTo>
                    <a:pt x="348424" y="1385663"/>
                    <a:pt x="357999" y="1389121"/>
                    <a:pt x="362254" y="1387525"/>
                  </a:cubicBezTo>
                  <a:cubicBezTo>
                    <a:pt x="366510" y="1385663"/>
                    <a:pt x="381404" y="1385131"/>
                    <a:pt x="384596" y="1389918"/>
                  </a:cubicBezTo>
                  <a:cubicBezTo>
                    <a:pt x="387522" y="1394706"/>
                    <a:pt x="390713" y="1406143"/>
                    <a:pt x="388320" y="1410398"/>
                  </a:cubicBezTo>
                  <a:cubicBezTo>
                    <a:pt x="385926" y="1414654"/>
                    <a:pt x="391245" y="1419441"/>
                    <a:pt x="394437" y="1425559"/>
                  </a:cubicBezTo>
                  <a:cubicBezTo>
                    <a:pt x="397363" y="1431676"/>
                    <a:pt x="410129" y="1428484"/>
                    <a:pt x="414385" y="1430346"/>
                  </a:cubicBezTo>
                  <a:cubicBezTo>
                    <a:pt x="418640" y="1432208"/>
                    <a:pt x="428216" y="1445507"/>
                    <a:pt x="426354" y="1451358"/>
                  </a:cubicBezTo>
                  <a:cubicBezTo>
                    <a:pt x="424492" y="1457476"/>
                    <a:pt x="432471" y="1458539"/>
                    <a:pt x="436460" y="1456678"/>
                  </a:cubicBezTo>
                  <a:cubicBezTo>
                    <a:pt x="440716" y="1454816"/>
                    <a:pt x="444972" y="1459603"/>
                    <a:pt x="449759" y="1462795"/>
                  </a:cubicBezTo>
                  <a:cubicBezTo>
                    <a:pt x="454547" y="1465721"/>
                    <a:pt x="458803" y="1464657"/>
                    <a:pt x="463590" y="1461465"/>
                  </a:cubicBezTo>
                  <a:cubicBezTo>
                    <a:pt x="468377" y="1458539"/>
                    <a:pt x="476091" y="1456146"/>
                    <a:pt x="478751" y="1460135"/>
                  </a:cubicBezTo>
                  <a:cubicBezTo>
                    <a:pt x="481144" y="1464391"/>
                    <a:pt x="490719" y="1472104"/>
                    <a:pt x="490719" y="1474498"/>
                  </a:cubicBezTo>
                  <a:cubicBezTo>
                    <a:pt x="490719" y="1476892"/>
                    <a:pt x="505880" y="1474498"/>
                    <a:pt x="513061" y="1477955"/>
                  </a:cubicBezTo>
                  <a:cubicBezTo>
                    <a:pt x="520242" y="1481679"/>
                    <a:pt x="528221" y="1479817"/>
                    <a:pt x="535935" y="1484073"/>
                  </a:cubicBezTo>
                  <a:cubicBezTo>
                    <a:pt x="543648" y="1488328"/>
                    <a:pt x="551095" y="1488860"/>
                    <a:pt x="551627" y="1493648"/>
                  </a:cubicBezTo>
                  <a:cubicBezTo>
                    <a:pt x="552159" y="1498435"/>
                    <a:pt x="543914" y="1502691"/>
                    <a:pt x="543914" y="1505085"/>
                  </a:cubicBezTo>
                  <a:cubicBezTo>
                    <a:pt x="543914" y="1507478"/>
                    <a:pt x="550563" y="1509340"/>
                    <a:pt x="550563" y="1513064"/>
                  </a:cubicBezTo>
                  <a:cubicBezTo>
                    <a:pt x="550563" y="1516787"/>
                    <a:pt x="542052" y="1516787"/>
                    <a:pt x="540988" y="1519713"/>
                  </a:cubicBezTo>
                  <a:cubicBezTo>
                    <a:pt x="539658" y="1522639"/>
                    <a:pt x="545775" y="1526894"/>
                    <a:pt x="546839" y="1530086"/>
                  </a:cubicBezTo>
                  <a:cubicBezTo>
                    <a:pt x="548169" y="1533012"/>
                    <a:pt x="542052" y="1543385"/>
                    <a:pt x="542052" y="1546310"/>
                  </a:cubicBezTo>
                  <a:cubicBezTo>
                    <a:pt x="542052" y="1549236"/>
                    <a:pt x="523966" y="1545778"/>
                    <a:pt x="519710" y="1545778"/>
                  </a:cubicBezTo>
                  <a:cubicBezTo>
                    <a:pt x="515455" y="1545778"/>
                    <a:pt x="502954" y="1559609"/>
                    <a:pt x="498698" y="1560141"/>
                  </a:cubicBezTo>
                  <a:cubicBezTo>
                    <a:pt x="495241" y="1560673"/>
                    <a:pt x="496837" y="1567322"/>
                    <a:pt x="498167" y="1572908"/>
                  </a:cubicBezTo>
                  <a:cubicBezTo>
                    <a:pt x="511199" y="1570514"/>
                    <a:pt x="524498" y="1569450"/>
                    <a:pt x="525828" y="1572376"/>
                  </a:cubicBezTo>
                  <a:cubicBezTo>
                    <a:pt x="528221" y="1577163"/>
                    <a:pt x="497634" y="1589930"/>
                    <a:pt x="492049" y="1592058"/>
                  </a:cubicBezTo>
                  <a:cubicBezTo>
                    <a:pt x="486463" y="1594185"/>
                    <a:pt x="502954" y="1602431"/>
                    <a:pt x="502422" y="1607218"/>
                  </a:cubicBezTo>
                  <a:cubicBezTo>
                    <a:pt x="502156" y="1612006"/>
                    <a:pt x="484602" y="1613335"/>
                    <a:pt x="486463" y="1622911"/>
                  </a:cubicBezTo>
                  <a:cubicBezTo>
                    <a:pt x="488060" y="1632485"/>
                    <a:pt x="480878" y="1634613"/>
                    <a:pt x="471569" y="1634613"/>
                  </a:cubicBezTo>
                  <a:cubicBezTo>
                    <a:pt x="462260" y="1634613"/>
                    <a:pt x="459866" y="1640199"/>
                    <a:pt x="464388" y="1640997"/>
                  </a:cubicBezTo>
                  <a:cubicBezTo>
                    <a:pt x="468910" y="1641794"/>
                    <a:pt x="468377" y="1653763"/>
                    <a:pt x="485665" y="1658285"/>
                  </a:cubicBezTo>
                  <a:cubicBezTo>
                    <a:pt x="502954" y="1662806"/>
                    <a:pt x="521306" y="1678765"/>
                    <a:pt x="536200" y="1694989"/>
                  </a:cubicBezTo>
                  <a:cubicBezTo>
                    <a:pt x="538328" y="1697117"/>
                    <a:pt x="540722" y="1698979"/>
                    <a:pt x="543382" y="1700574"/>
                  </a:cubicBezTo>
                  <a:cubicBezTo>
                    <a:pt x="547637" y="1697915"/>
                    <a:pt x="551361" y="1696053"/>
                    <a:pt x="553488" y="1695787"/>
                  </a:cubicBezTo>
                  <a:cubicBezTo>
                    <a:pt x="562000" y="1694457"/>
                    <a:pt x="577692" y="1699511"/>
                    <a:pt x="585938" y="1705362"/>
                  </a:cubicBezTo>
                  <a:cubicBezTo>
                    <a:pt x="594449" y="1711479"/>
                    <a:pt x="624504" y="1704032"/>
                    <a:pt x="628227" y="1709086"/>
                  </a:cubicBezTo>
                  <a:cubicBezTo>
                    <a:pt x="631950" y="1713873"/>
                    <a:pt x="639132" y="1719990"/>
                    <a:pt x="644983" y="1719990"/>
                  </a:cubicBezTo>
                  <a:cubicBezTo>
                    <a:pt x="651101" y="1719990"/>
                    <a:pt x="656952" y="1731959"/>
                    <a:pt x="661740" y="1728501"/>
                  </a:cubicBezTo>
                  <a:cubicBezTo>
                    <a:pt x="666527" y="1724778"/>
                    <a:pt x="684613" y="1724778"/>
                    <a:pt x="689401" y="1724778"/>
                  </a:cubicBezTo>
                  <a:cubicBezTo>
                    <a:pt x="694188" y="1724778"/>
                    <a:pt x="694188" y="1728501"/>
                    <a:pt x="698976" y="1728501"/>
                  </a:cubicBezTo>
                  <a:cubicBezTo>
                    <a:pt x="703763" y="1728501"/>
                    <a:pt x="703763" y="1746588"/>
                    <a:pt x="707487" y="1745258"/>
                  </a:cubicBezTo>
                  <a:cubicBezTo>
                    <a:pt x="710945" y="1743928"/>
                    <a:pt x="724243" y="1756163"/>
                    <a:pt x="732754" y="1757227"/>
                  </a:cubicBezTo>
                  <a:cubicBezTo>
                    <a:pt x="741265" y="1758557"/>
                    <a:pt x="749511" y="1772919"/>
                    <a:pt x="753234" y="1771589"/>
                  </a:cubicBezTo>
                  <a:cubicBezTo>
                    <a:pt x="756692" y="1770259"/>
                    <a:pt x="762809" y="1777706"/>
                    <a:pt x="765203" y="1771589"/>
                  </a:cubicBezTo>
                  <a:cubicBezTo>
                    <a:pt x="767596" y="1766004"/>
                    <a:pt x="779299" y="1768663"/>
                    <a:pt x="782757" y="1758822"/>
                  </a:cubicBezTo>
                  <a:cubicBezTo>
                    <a:pt x="767596" y="1740204"/>
                    <a:pt x="751106" y="1719459"/>
                    <a:pt x="751638" y="1711479"/>
                  </a:cubicBezTo>
                  <a:cubicBezTo>
                    <a:pt x="752436" y="1697915"/>
                    <a:pt x="758022" y="1688872"/>
                    <a:pt x="741265" y="1674509"/>
                  </a:cubicBezTo>
                  <a:cubicBezTo>
                    <a:pt x="724509" y="1660147"/>
                    <a:pt x="742861" y="1650306"/>
                    <a:pt x="754830" y="1635145"/>
                  </a:cubicBezTo>
                  <a:cubicBezTo>
                    <a:pt x="765735" y="1621581"/>
                    <a:pt x="788608" y="1615463"/>
                    <a:pt x="802971" y="1605888"/>
                  </a:cubicBezTo>
                  <a:cubicBezTo>
                    <a:pt x="800045" y="1603760"/>
                    <a:pt x="797119" y="1601899"/>
                    <a:pt x="794194" y="1600569"/>
                  </a:cubicBezTo>
                  <a:cubicBezTo>
                    <a:pt x="783289" y="1595781"/>
                    <a:pt x="779831" y="1590994"/>
                    <a:pt x="788077" y="1588600"/>
                  </a:cubicBezTo>
                  <a:cubicBezTo>
                    <a:pt x="796588" y="1586206"/>
                    <a:pt x="792864" y="1581419"/>
                    <a:pt x="784353" y="1571844"/>
                  </a:cubicBezTo>
                  <a:cubicBezTo>
                    <a:pt x="775842" y="1562269"/>
                    <a:pt x="772384" y="1552428"/>
                    <a:pt x="767596" y="1552428"/>
                  </a:cubicBezTo>
                  <a:cubicBezTo>
                    <a:pt x="762809" y="1552428"/>
                    <a:pt x="755628" y="1551098"/>
                    <a:pt x="748181" y="1553758"/>
                  </a:cubicBezTo>
                  <a:cubicBezTo>
                    <a:pt x="740999" y="1556151"/>
                    <a:pt x="742063" y="1547640"/>
                    <a:pt x="743393" y="1539395"/>
                  </a:cubicBezTo>
                  <a:cubicBezTo>
                    <a:pt x="744723" y="1530884"/>
                    <a:pt x="730095" y="1532214"/>
                    <a:pt x="727700" y="1528490"/>
                  </a:cubicBezTo>
                  <a:cubicBezTo>
                    <a:pt x="725307" y="1524767"/>
                    <a:pt x="731158" y="1512798"/>
                    <a:pt x="733818" y="1511734"/>
                  </a:cubicBezTo>
                  <a:cubicBezTo>
                    <a:pt x="736212" y="1510404"/>
                    <a:pt x="743393" y="1506946"/>
                    <a:pt x="743393" y="1503223"/>
                  </a:cubicBezTo>
                  <a:cubicBezTo>
                    <a:pt x="743393" y="1499499"/>
                    <a:pt x="730095" y="1498435"/>
                    <a:pt x="734882" y="1489924"/>
                  </a:cubicBezTo>
                  <a:cubicBezTo>
                    <a:pt x="739669" y="1481413"/>
                    <a:pt x="749244" y="1481413"/>
                    <a:pt x="749244" y="1473168"/>
                  </a:cubicBezTo>
                  <a:cubicBezTo>
                    <a:pt x="749244" y="1464657"/>
                    <a:pt x="756426" y="1457476"/>
                    <a:pt x="764937" y="1463593"/>
                  </a:cubicBezTo>
                  <a:cubicBezTo>
                    <a:pt x="773448" y="1469710"/>
                    <a:pt x="776905" y="1485403"/>
                    <a:pt x="786747" y="1481679"/>
                  </a:cubicBezTo>
                  <a:cubicBezTo>
                    <a:pt x="796321" y="1477955"/>
                    <a:pt x="790470" y="1469710"/>
                    <a:pt x="789140" y="1464923"/>
                  </a:cubicBezTo>
                  <a:cubicBezTo>
                    <a:pt x="787810" y="1460135"/>
                    <a:pt x="785417" y="1452954"/>
                    <a:pt x="796321" y="1450560"/>
                  </a:cubicBezTo>
                  <a:cubicBezTo>
                    <a:pt x="807227" y="1448167"/>
                    <a:pt x="802439" y="1437262"/>
                    <a:pt x="810684" y="1437262"/>
                  </a:cubicBezTo>
                  <a:cubicBezTo>
                    <a:pt x="819195" y="1437262"/>
                    <a:pt x="834887" y="1426357"/>
                    <a:pt x="839675" y="1423963"/>
                  </a:cubicBezTo>
                  <a:cubicBezTo>
                    <a:pt x="844463" y="1421569"/>
                    <a:pt x="855367" y="1415452"/>
                    <a:pt x="860155" y="1417846"/>
                  </a:cubicBezTo>
                  <a:cubicBezTo>
                    <a:pt x="864942" y="1420239"/>
                    <a:pt x="871060" y="1426357"/>
                    <a:pt x="874518" y="1417846"/>
                  </a:cubicBezTo>
                  <a:cubicBezTo>
                    <a:pt x="878241" y="1409334"/>
                    <a:pt x="892603" y="1413058"/>
                    <a:pt x="893668" y="1417846"/>
                  </a:cubicBezTo>
                  <a:cubicBezTo>
                    <a:pt x="894997" y="1422633"/>
                    <a:pt x="917871" y="1422633"/>
                    <a:pt x="925053" y="1427421"/>
                  </a:cubicBezTo>
                  <a:cubicBezTo>
                    <a:pt x="932234" y="1432208"/>
                    <a:pt x="947926" y="1441783"/>
                    <a:pt x="947926" y="1446571"/>
                  </a:cubicBezTo>
                  <a:cubicBezTo>
                    <a:pt x="947926" y="1451358"/>
                    <a:pt x="955107" y="1458539"/>
                    <a:pt x="955107" y="1450294"/>
                  </a:cubicBezTo>
                  <a:cubicBezTo>
                    <a:pt x="955107" y="1441783"/>
                    <a:pt x="961224" y="1444177"/>
                    <a:pt x="970800" y="1450294"/>
                  </a:cubicBezTo>
                  <a:cubicBezTo>
                    <a:pt x="980374" y="1456412"/>
                    <a:pt x="993673" y="1454018"/>
                    <a:pt x="996067" y="1447900"/>
                  </a:cubicBezTo>
                  <a:cubicBezTo>
                    <a:pt x="998461" y="1441783"/>
                    <a:pt x="1016547" y="1434602"/>
                    <a:pt x="1022664" y="1439389"/>
                  </a:cubicBezTo>
                  <a:cubicBezTo>
                    <a:pt x="1028782" y="1444177"/>
                    <a:pt x="1031175" y="1447900"/>
                    <a:pt x="1038356" y="1440719"/>
                  </a:cubicBezTo>
                  <a:cubicBezTo>
                    <a:pt x="1045538" y="1433538"/>
                    <a:pt x="1062560" y="1434602"/>
                    <a:pt x="1064954" y="1441783"/>
                  </a:cubicBezTo>
                  <a:cubicBezTo>
                    <a:pt x="1067348" y="1448964"/>
                    <a:pt x="1075859" y="1450294"/>
                    <a:pt x="1083040" y="1450294"/>
                  </a:cubicBezTo>
                  <a:cubicBezTo>
                    <a:pt x="1090221" y="1450294"/>
                    <a:pt x="1091551" y="1461199"/>
                    <a:pt x="1096339" y="1458805"/>
                  </a:cubicBezTo>
                  <a:cubicBezTo>
                    <a:pt x="1101126" y="1456412"/>
                    <a:pt x="1100062" y="1444443"/>
                    <a:pt x="1105914" y="1445507"/>
                  </a:cubicBezTo>
                  <a:cubicBezTo>
                    <a:pt x="1112031" y="1446837"/>
                    <a:pt x="1116818" y="1454018"/>
                    <a:pt x="1126394" y="1454018"/>
                  </a:cubicBezTo>
                  <a:cubicBezTo>
                    <a:pt x="1135968" y="1454018"/>
                    <a:pt x="1143150" y="1451624"/>
                    <a:pt x="1143150" y="1444443"/>
                  </a:cubicBezTo>
                  <a:cubicBezTo>
                    <a:pt x="1143150" y="1437262"/>
                    <a:pt x="1141820" y="1425027"/>
                    <a:pt x="1135968" y="1425027"/>
                  </a:cubicBezTo>
                  <a:cubicBezTo>
                    <a:pt x="1129851" y="1425027"/>
                    <a:pt x="1123999" y="1418910"/>
                    <a:pt x="1116818" y="1418910"/>
                  </a:cubicBezTo>
                  <a:cubicBezTo>
                    <a:pt x="1109637" y="1418910"/>
                    <a:pt x="1102456" y="1406941"/>
                    <a:pt x="1109637" y="1404547"/>
                  </a:cubicBezTo>
                  <a:cubicBezTo>
                    <a:pt x="1116818" y="1402153"/>
                    <a:pt x="1128787" y="1396036"/>
                    <a:pt x="1126394" y="1390185"/>
                  </a:cubicBezTo>
                  <a:cubicBezTo>
                    <a:pt x="1123999" y="1384067"/>
                    <a:pt x="1121606" y="1372098"/>
                    <a:pt x="1131181" y="1371034"/>
                  </a:cubicBezTo>
                  <a:cubicBezTo>
                    <a:pt x="1140756" y="1369705"/>
                    <a:pt x="1161236" y="1369705"/>
                    <a:pt x="1160172" y="1366247"/>
                  </a:cubicBezTo>
                  <a:cubicBezTo>
                    <a:pt x="1158842" y="1362523"/>
                    <a:pt x="1139692" y="1360129"/>
                    <a:pt x="1135968" y="1354278"/>
                  </a:cubicBezTo>
                  <a:cubicBezTo>
                    <a:pt x="1132245" y="1348161"/>
                    <a:pt x="1131181" y="1333798"/>
                    <a:pt x="1134638" y="1331404"/>
                  </a:cubicBezTo>
                  <a:cubicBezTo>
                    <a:pt x="1138362" y="1329011"/>
                    <a:pt x="1150331" y="1332468"/>
                    <a:pt x="1157512" y="1330075"/>
                  </a:cubicBezTo>
                  <a:cubicBezTo>
                    <a:pt x="1164693" y="1327681"/>
                    <a:pt x="1180386" y="1333798"/>
                    <a:pt x="1189961" y="1326351"/>
                  </a:cubicBezTo>
                  <a:cubicBezTo>
                    <a:pt x="1199536" y="1319170"/>
                    <a:pt x="1220016" y="1317840"/>
                    <a:pt x="1230921" y="1317840"/>
                  </a:cubicBezTo>
                  <a:cubicBezTo>
                    <a:pt x="1241825" y="1317840"/>
                    <a:pt x="1250071" y="1310659"/>
                    <a:pt x="1258582" y="1309329"/>
                  </a:cubicBezTo>
                  <a:cubicBezTo>
                    <a:pt x="1267093" y="1307999"/>
                    <a:pt x="1291030" y="1304541"/>
                    <a:pt x="1297148" y="1302147"/>
                  </a:cubicBezTo>
                  <a:cubicBezTo>
                    <a:pt x="1303265" y="1299754"/>
                    <a:pt x="1335714" y="1294966"/>
                    <a:pt x="1336777" y="1288849"/>
                  </a:cubicBezTo>
                  <a:cubicBezTo>
                    <a:pt x="1338107" y="1282732"/>
                    <a:pt x="1363907" y="1277944"/>
                    <a:pt x="1370556" y="1281136"/>
                  </a:cubicBezTo>
                  <a:cubicBezTo>
                    <a:pt x="1377206" y="1284061"/>
                    <a:pt x="1385717" y="1286455"/>
                    <a:pt x="1391568" y="1284061"/>
                  </a:cubicBezTo>
                  <a:cubicBezTo>
                    <a:pt x="1397686" y="1281668"/>
                    <a:pt x="1410186" y="1288317"/>
                    <a:pt x="1409122" y="1294966"/>
                  </a:cubicBezTo>
                  <a:cubicBezTo>
                    <a:pt x="1408058" y="1301616"/>
                    <a:pt x="1414442" y="1308797"/>
                    <a:pt x="1413909" y="1314116"/>
                  </a:cubicBezTo>
                  <a:cubicBezTo>
                    <a:pt x="1413378" y="1319436"/>
                    <a:pt x="1407260" y="1321298"/>
                    <a:pt x="1410984" y="1325553"/>
                  </a:cubicBezTo>
                  <a:cubicBezTo>
                    <a:pt x="1414708" y="1329809"/>
                    <a:pt x="1430932" y="1326617"/>
                    <a:pt x="1435720" y="1321298"/>
                  </a:cubicBezTo>
                  <a:cubicBezTo>
                    <a:pt x="1440507" y="1315978"/>
                    <a:pt x="1445826" y="1323691"/>
                    <a:pt x="1445826" y="1327947"/>
                  </a:cubicBezTo>
                  <a:cubicBezTo>
                    <a:pt x="1445826" y="1332202"/>
                    <a:pt x="1453805" y="1335128"/>
                    <a:pt x="1453805" y="1329809"/>
                  </a:cubicBezTo>
                  <a:cubicBezTo>
                    <a:pt x="1453805" y="1324489"/>
                    <a:pt x="1463381" y="1327947"/>
                    <a:pt x="1466572" y="1331671"/>
                  </a:cubicBezTo>
                  <a:cubicBezTo>
                    <a:pt x="1469498" y="1335394"/>
                    <a:pt x="1480935" y="1327415"/>
                    <a:pt x="1480935" y="1333532"/>
                  </a:cubicBezTo>
                  <a:cubicBezTo>
                    <a:pt x="1480935" y="1339650"/>
                    <a:pt x="1464179" y="1344437"/>
                    <a:pt x="1471360" y="1351087"/>
                  </a:cubicBezTo>
                  <a:cubicBezTo>
                    <a:pt x="1478541" y="1357736"/>
                    <a:pt x="1482797" y="1343107"/>
                    <a:pt x="1491840" y="1346299"/>
                  </a:cubicBezTo>
                  <a:cubicBezTo>
                    <a:pt x="1500883" y="1349225"/>
                    <a:pt x="1512852" y="1335926"/>
                    <a:pt x="1521363" y="1334330"/>
                  </a:cubicBezTo>
                  <a:cubicBezTo>
                    <a:pt x="1529874" y="1332468"/>
                    <a:pt x="1538917" y="1324755"/>
                    <a:pt x="1546098" y="1320500"/>
                  </a:cubicBezTo>
                  <a:cubicBezTo>
                    <a:pt x="1553279" y="1316244"/>
                    <a:pt x="1568972" y="1317574"/>
                    <a:pt x="1564184" y="1322362"/>
                  </a:cubicBezTo>
                  <a:cubicBezTo>
                    <a:pt x="1559397" y="1327149"/>
                    <a:pt x="1553811" y="1336192"/>
                    <a:pt x="1572163" y="1342841"/>
                  </a:cubicBezTo>
                  <a:cubicBezTo>
                    <a:pt x="1590249" y="1349491"/>
                    <a:pt x="1610729" y="1384333"/>
                    <a:pt x="1622166" y="1401887"/>
                  </a:cubicBezTo>
                  <a:cubicBezTo>
                    <a:pt x="1633603" y="1419441"/>
                    <a:pt x="1644508" y="1450826"/>
                    <a:pt x="1650359" y="1450826"/>
                  </a:cubicBezTo>
                  <a:cubicBezTo>
                    <a:pt x="1656477" y="1450826"/>
                    <a:pt x="1658339" y="1435134"/>
                    <a:pt x="1666052" y="1433272"/>
                  </a:cubicBezTo>
                  <a:cubicBezTo>
                    <a:pt x="1673765" y="1431410"/>
                    <a:pt x="1678818" y="1446571"/>
                    <a:pt x="1687064" y="1448432"/>
                  </a:cubicBezTo>
                  <a:cubicBezTo>
                    <a:pt x="1695575" y="1450294"/>
                    <a:pt x="1707012" y="1455082"/>
                    <a:pt x="1713661" y="1452688"/>
                  </a:cubicBezTo>
                  <a:cubicBezTo>
                    <a:pt x="1720310" y="1450294"/>
                    <a:pt x="1735204" y="1441783"/>
                    <a:pt x="1740790" y="1444975"/>
                  </a:cubicBezTo>
                  <a:cubicBezTo>
                    <a:pt x="1746110" y="1447900"/>
                    <a:pt x="1753557" y="1447900"/>
                    <a:pt x="1758344" y="1459337"/>
                  </a:cubicBezTo>
                  <a:cubicBezTo>
                    <a:pt x="1763132" y="1470774"/>
                    <a:pt x="1770313" y="1473168"/>
                    <a:pt x="1775100" y="1473168"/>
                  </a:cubicBezTo>
                  <a:cubicBezTo>
                    <a:pt x="1779888" y="1473168"/>
                    <a:pt x="1780952" y="1478487"/>
                    <a:pt x="1780952" y="1483541"/>
                  </a:cubicBezTo>
                  <a:cubicBezTo>
                    <a:pt x="1780952" y="1488328"/>
                    <a:pt x="1789729" y="1494712"/>
                    <a:pt x="1794516" y="1494712"/>
                  </a:cubicBezTo>
                  <a:cubicBezTo>
                    <a:pt x="1799304" y="1494712"/>
                    <a:pt x="1812336" y="1493116"/>
                    <a:pt x="1816326" y="1490722"/>
                  </a:cubicBezTo>
                  <a:cubicBezTo>
                    <a:pt x="1820316" y="1488328"/>
                    <a:pt x="1825103" y="1485935"/>
                    <a:pt x="1825901" y="1491520"/>
                  </a:cubicBezTo>
                  <a:cubicBezTo>
                    <a:pt x="1826699" y="1497105"/>
                    <a:pt x="1833880" y="1505883"/>
                    <a:pt x="1838668" y="1505883"/>
                  </a:cubicBezTo>
                  <a:cubicBezTo>
                    <a:pt x="1843455" y="1505883"/>
                    <a:pt x="1853030" y="1509872"/>
                    <a:pt x="1853828" y="1505883"/>
                  </a:cubicBezTo>
                  <a:cubicBezTo>
                    <a:pt x="1854626" y="1501893"/>
                    <a:pt x="1867393" y="1499499"/>
                    <a:pt x="1872180" y="1498701"/>
                  </a:cubicBezTo>
                  <a:cubicBezTo>
                    <a:pt x="1876968" y="1497903"/>
                    <a:pt x="1893990" y="1494712"/>
                    <a:pt x="1897182" y="1487530"/>
                  </a:cubicBezTo>
                  <a:cubicBezTo>
                    <a:pt x="1900374" y="1480349"/>
                    <a:pt x="1913938" y="1480349"/>
                    <a:pt x="1918194" y="1475562"/>
                  </a:cubicBezTo>
                  <a:cubicBezTo>
                    <a:pt x="1922183" y="1470774"/>
                    <a:pt x="1933354" y="1468380"/>
                    <a:pt x="1935748" y="1463593"/>
                  </a:cubicBezTo>
                  <a:cubicBezTo>
                    <a:pt x="1938142" y="1458805"/>
                    <a:pt x="1952504" y="1459603"/>
                    <a:pt x="1954366" y="1455614"/>
                  </a:cubicBezTo>
                  <a:cubicBezTo>
                    <a:pt x="1955962" y="1451624"/>
                    <a:pt x="1967930" y="1450826"/>
                    <a:pt x="1973516" y="1452422"/>
                  </a:cubicBezTo>
                  <a:cubicBezTo>
                    <a:pt x="1979101" y="1454018"/>
                    <a:pt x="2007294" y="1459603"/>
                    <a:pt x="2011284" y="1458805"/>
                  </a:cubicBezTo>
                  <a:cubicBezTo>
                    <a:pt x="2015274" y="1458008"/>
                    <a:pt x="2016072" y="1473168"/>
                    <a:pt x="2020061" y="1473966"/>
                  </a:cubicBezTo>
                  <a:cubicBezTo>
                    <a:pt x="2024051" y="1474764"/>
                    <a:pt x="2038679" y="1485935"/>
                    <a:pt x="2042669" y="1482743"/>
                  </a:cubicBezTo>
                  <a:cubicBezTo>
                    <a:pt x="2046658" y="1479551"/>
                    <a:pt x="2056233" y="1476360"/>
                    <a:pt x="2064478" y="1481147"/>
                  </a:cubicBezTo>
                  <a:cubicBezTo>
                    <a:pt x="2072458" y="1485935"/>
                    <a:pt x="2080437" y="1492318"/>
                    <a:pt x="2083628" y="1486733"/>
                  </a:cubicBezTo>
                  <a:cubicBezTo>
                    <a:pt x="2086820" y="1481147"/>
                    <a:pt x="2103576" y="1478753"/>
                    <a:pt x="2106236" y="1475562"/>
                  </a:cubicBezTo>
                  <a:cubicBezTo>
                    <a:pt x="2108630" y="1472370"/>
                    <a:pt x="2111024" y="1462795"/>
                    <a:pt x="2107034" y="1459603"/>
                  </a:cubicBezTo>
                  <a:cubicBezTo>
                    <a:pt x="2103045" y="1456412"/>
                    <a:pt x="2099055" y="1443645"/>
                    <a:pt x="2097459" y="1436996"/>
                  </a:cubicBezTo>
                  <a:cubicBezTo>
                    <a:pt x="2095863" y="1430612"/>
                    <a:pt x="2107034" y="1429016"/>
                    <a:pt x="2108630" y="1423431"/>
                  </a:cubicBezTo>
                  <a:cubicBezTo>
                    <a:pt x="2110226" y="1417846"/>
                    <a:pt x="2119801" y="1417048"/>
                    <a:pt x="2122992" y="1413856"/>
                  </a:cubicBezTo>
                  <a:cubicBezTo>
                    <a:pt x="2126184" y="1410664"/>
                    <a:pt x="2126982" y="1403483"/>
                    <a:pt x="2132568" y="1405079"/>
                  </a:cubicBezTo>
                  <a:cubicBezTo>
                    <a:pt x="2138153" y="1406675"/>
                    <a:pt x="2150122" y="1410664"/>
                    <a:pt x="2152516" y="1413058"/>
                  </a:cubicBezTo>
                  <a:cubicBezTo>
                    <a:pt x="2154909" y="1415452"/>
                    <a:pt x="2163686" y="1417048"/>
                    <a:pt x="2169271" y="1417048"/>
                  </a:cubicBezTo>
                  <a:cubicBezTo>
                    <a:pt x="2174857" y="1417048"/>
                    <a:pt x="2183634" y="1421835"/>
                    <a:pt x="2189219" y="1425027"/>
                  </a:cubicBezTo>
                  <a:cubicBezTo>
                    <a:pt x="2194805" y="1428219"/>
                    <a:pt x="2212625" y="1428219"/>
                    <a:pt x="2215817" y="1433006"/>
                  </a:cubicBezTo>
                  <a:cubicBezTo>
                    <a:pt x="2219009" y="1437794"/>
                    <a:pt x="2215019" y="1451358"/>
                    <a:pt x="2219009" y="1456412"/>
                  </a:cubicBezTo>
                  <a:cubicBezTo>
                    <a:pt x="2222998" y="1461199"/>
                    <a:pt x="2232573" y="1471572"/>
                    <a:pt x="2235765" y="1469178"/>
                  </a:cubicBezTo>
                  <a:cubicBezTo>
                    <a:pt x="2238957" y="1466785"/>
                    <a:pt x="2254117" y="1477157"/>
                    <a:pt x="2259968" y="1476360"/>
                  </a:cubicBezTo>
                  <a:cubicBezTo>
                    <a:pt x="2265554" y="1475562"/>
                    <a:pt x="2274331" y="1466785"/>
                    <a:pt x="2279118" y="1466785"/>
                  </a:cubicBezTo>
                  <a:cubicBezTo>
                    <a:pt x="2283906" y="1466785"/>
                    <a:pt x="2299332" y="1462795"/>
                    <a:pt x="2304120" y="1463593"/>
                  </a:cubicBezTo>
                  <a:cubicBezTo>
                    <a:pt x="2308907" y="1464391"/>
                    <a:pt x="2326461" y="1470774"/>
                    <a:pt x="2329121" y="1469178"/>
                  </a:cubicBezTo>
                  <a:cubicBezTo>
                    <a:pt x="2331515" y="1467582"/>
                    <a:pt x="2347473" y="1469976"/>
                    <a:pt x="2349867" y="1474764"/>
                  </a:cubicBezTo>
                  <a:cubicBezTo>
                    <a:pt x="2352261" y="1479551"/>
                    <a:pt x="2372475" y="1479551"/>
                    <a:pt x="2372475" y="1485137"/>
                  </a:cubicBezTo>
                  <a:cubicBezTo>
                    <a:pt x="2372475" y="1490722"/>
                    <a:pt x="2383646" y="1493914"/>
                    <a:pt x="2386837" y="1500297"/>
                  </a:cubicBezTo>
                  <a:cubicBezTo>
                    <a:pt x="2390029" y="1506680"/>
                    <a:pt x="2416626" y="1502691"/>
                    <a:pt x="2421414" y="1506680"/>
                  </a:cubicBezTo>
                  <a:cubicBezTo>
                    <a:pt x="2426201" y="1510670"/>
                    <a:pt x="2456788" y="1509872"/>
                    <a:pt x="2457586" y="1506680"/>
                  </a:cubicBezTo>
                  <a:cubicBezTo>
                    <a:pt x="2458384" y="1503489"/>
                    <a:pt x="2487375" y="1501893"/>
                    <a:pt x="2492960" y="1497903"/>
                  </a:cubicBezTo>
                  <a:cubicBezTo>
                    <a:pt x="2498546" y="1493914"/>
                    <a:pt x="2513972" y="1495510"/>
                    <a:pt x="2514770" y="1489924"/>
                  </a:cubicBezTo>
                  <a:cubicBezTo>
                    <a:pt x="2515568" y="1484339"/>
                    <a:pt x="2529930" y="1480349"/>
                    <a:pt x="2536313" y="1475562"/>
                  </a:cubicBezTo>
                  <a:cubicBezTo>
                    <a:pt x="2542697" y="1470774"/>
                    <a:pt x="2568496" y="1471572"/>
                    <a:pt x="2570093" y="1477157"/>
                  </a:cubicBezTo>
                  <a:cubicBezTo>
                    <a:pt x="2571688" y="1482743"/>
                    <a:pt x="2586848" y="1484339"/>
                    <a:pt x="2593498" y="1481945"/>
                  </a:cubicBezTo>
                  <a:cubicBezTo>
                    <a:pt x="2599881" y="1479551"/>
                    <a:pt x="2616638" y="1482743"/>
                    <a:pt x="2619297" y="1488328"/>
                  </a:cubicBezTo>
                  <a:cubicBezTo>
                    <a:pt x="2621691" y="1493914"/>
                    <a:pt x="2641107" y="1497105"/>
                    <a:pt x="2645895" y="1495510"/>
                  </a:cubicBezTo>
                  <a:cubicBezTo>
                    <a:pt x="2650682" y="1493914"/>
                    <a:pt x="2665843" y="1482743"/>
                    <a:pt x="2671694" y="1481945"/>
                  </a:cubicBezTo>
                  <a:cubicBezTo>
                    <a:pt x="2677279" y="1481147"/>
                    <a:pt x="2685258" y="1475562"/>
                    <a:pt x="2683663" y="1469976"/>
                  </a:cubicBezTo>
                  <a:cubicBezTo>
                    <a:pt x="2682067" y="1464391"/>
                    <a:pt x="2694833" y="1448432"/>
                    <a:pt x="2696429" y="1441783"/>
                  </a:cubicBezTo>
                  <a:cubicBezTo>
                    <a:pt x="2698025" y="1435400"/>
                    <a:pt x="2709196" y="1417580"/>
                    <a:pt x="2713185" y="1415984"/>
                  </a:cubicBezTo>
                  <a:cubicBezTo>
                    <a:pt x="2717175" y="1414388"/>
                    <a:pt x="2725952" y="1407207"/>
                    <a:pt x="2725154" y="1402419"/>
                  </a:cubicBezTo>
                  <a:cubicBezTo>
                    <a:pt x="2724357" y="1397632"/>
                    <a:pt x="2721962" y="1383269"/>
                    <a:pt x="2717175" y="1383269"/>
                  </a:cubicBezTo>
                  <a:cubicBezTo>
                    <a:pt x="2712388" y="1383269"/>
                    <a:pt x="2703611" y="1384067"/>
                    <a:pt x="2714781" y="1368907"/>
                  </a:cubicBezTo>
                  <a:cubicBezTo>
                    <a:pt x="2725952" y="1353746"/>
                    <a:pt x="2746166" y="1357736"/>
                    <a:pt x="2749358" y="1357736"/>
                  </a:cubicBezTo>
                  <a:cubicBezTo>
                    <a:pt x="2752549" y="1357736"/>
                    <a:pt x="2778348" y="1351352"/>
                    <a:pt x="2789520" y="1354544"/>
                  </a:cubicBezTo>
                  <a:cubicBezTo>
                    <a:pt x="2800691" y="1357736"/>
                    <a:pt x="2807872" y="1352948"/>
                    <a:pt x="2820107" y="1359332"/>
                  </a:cubicBezTo>
                  <a:cubicBezTo>
                    <a:pt x="2832075" y="1365715"/>
                    <a:pt x="2849097" y="1363321"/>
                    <a:pt x="2853087" y="1368907"/>
                  </a:cubicBezTo>
                  <a:cubicBezTo>
                    <a:pt x="2857077" y="1374492"/>
                    <a:pt x="2873035" y="1379280"/>
                    <a:pt x="2870641" y="1389121"/>
                  </a:cubicBezTo>
                  <a:cubicBezTo>
                    <a:pt x="2868247" y="1398696"/>
                    <a:pt x="2879418" y="1393110"/>
                    <a:pt x="2883408" y="1414122"/>
                  </a:cubicBezTo>
                  <a:cubicBezTo>
                    <a:pt x="2887397" y="1435134"/>
                    <a:pt x="2896972" y="1436730"/>
                    <a:pt x="2899366" y="1446305"/>
                  </a:cubicBezTo>
                  <a:cubicBezTo>
                    <a:pt x="2901760" y="1455880"/>
                    <a:pt x="2914527" y="1473700"/>
                    <a:pt x="2912931" y="1479285"/>
                  </a:cubicBezTo>
                  <a:cubicBezTo>
                    <a:pt x="2911335" y="1484871"/>
                    <a:pt x="2909739" y="1493648"/>
                    <a:pt x="2923303" y="1494446"/>
                  </a:cubicBezTo>
                  <a:cubicBezTo>
                    <a:pt x="2937135" y="1495244"/>
                    <a:pt x="2946709" y="1505617"/>
                    <a:pt x="2949901" y="1504021"/>
                  </a:cubicBezTo>
                  <a:cubicBezTo>
                    <a:pt x="2953093" y="1502425"/>
                    <a:pt x="2969051" y="1508010"/>
                    <a:pt x="2977296" y="1515990"/>
                  </a:cubicBezTo>
                  <a:cubicBezTo>
                    <a:pt x="2985275" y="1523969"/>
                    <a:pt x="2997244" y="1519979"/>
                    <a:pt x="2996446" y="1528756"/>
                  </a:cubicBezTo>
                  <a:cubicBezTo>
                    <a:pt x="2995649" y="1537533"/>
                    <a:pt x="3002830" y="1544715"/>
                    <a:pt x="3002032" y="1551896"/>
                  </a:cubicBezTo>
                  <a:cubicBezTo>
                    <a:pt x="3001234" y="1559077"/>
                    <a:pt x="3017192" y="1563865"/>
                    <a:pt x="3028629" y="1562269"/>
                  </a:cubicBezTo>
                  <a:cubicBezTo>
                    <a:pt x="3039800" y="1560673"/>
                    <a:pt x="3048045" y="1566258"/>
                    <a:pt x="3052833" y="1556683"/>
                  </a:cubicBezTo>
                  <a:cubicBezTo>
                    <a:pt x="3057620" y="1547108"/>
                    <a:pt x="3073844" y="1551098"/>
                    <a:pt x="3079430" y="1547108"/>
                  </a:cubicBezTo>
                  <a:cubicBezTo>
                    <a:pt x="3085015" y="1543119"/>
                    <a:pt x="3102038" y="1538331"/>
                    <a:pt x="3101239" y="1552694"/>
                  </a:cubicBezTo>
                  <a:cubicBezTo>
                    <a:pt x="3100441" y="1567056"/>
                    <a:pt x="3110017" y="1570514"/>
                    <a:pt x="3102038" y="1575301"/>
                  </a:cubicBezTo>
                  <a:cubicBezTo>
                    <a:pt x="3094058" y="1580089"/>
                    <a:pt x="3090069" y="1601101"/>
                    <a:pt x="3087675" y="1609878"/>
                  </a:cubicBezTo>
                  <a:cubicBezTo>
                    <a:pt x="3085281" y="1618655"/>
                    <a:pt x="3073312" y="1621049"/>
                    <a:pt x="3071716" y="1630890"/>
                  </a:cubicBezTo>
                  <a:cubicBezTo>
                    <a:pt x="3070121" y="1640465"/>
                    <a:pt x="3058949" y="1641263"/>
                    <a:pt x="3058949" y="1648444"/>
                  </a:cubicBezTo>
                  <a:cubicBezTo>
                    <a:pt x="3058949" y="1655625"/>
                    <a:pt x="3042991" y="1654029"/>
                    <a:pt x="3034746" y="1648444"/>
                  </a:cubicBezTo>
                  <a:cubicBezTo>
                    <a:pt x="3026767" y="1642858"/>
                    <a:pt x="3018788" y="1658817"/>
                    <a:pt x="3012404" y="1658817"/>
                  </a:cubicBezTo>
                  <a:cubicBezTo>
                    <a:pt x="3006021" y="1658817"/>
                    <a:pt x="3006819" y="1672381"/>
                    <a:pt x="3008415" y="1677967"/>
                  </a:cubicBezTo>
                  <a:cubicBezTo>
                    <a:pt x="3010011" y="1683552"/>
                    <a:pt x="3006021" y="1690734"/>
                    <a:pt x="3010011" y="1700574"/>
                  </a:cubicBezTo>
                  <a:cubicBezTo>
                    <a:pt x="3012139" y="1705628"/>
                    <a:pt x="3010809" y="1715469"/>
                    <a:pt x="3011872" y="1726640"/>
                  </a:cubicBezTo>
                  <a:cubicBezTo>
                    <a:pt x="3021713" y="1719459"/>
                    <a:pt x="3030491" y="1714405"/>
                    <a:pt x="3034480" y="1714405"/>
                  </a:cubicBezTo>
                  <a:cubicBezTo>
                    <a:pt x="3044587" y="1714405"/>
                    <a:pt x="3054428" y="1731693"/>
                    <a:pt x="3065865" y="1731959"/>
                  </a:cubicBezTo>
                  <a:cubicBezTo>
                    <a:pt x="3077036" y="1732491"/>
                    <a:pt x="3128102" y="1698181"/>
                    <a:pt x="3128635" y="1692595"/>
                  </a:cubicBezTo>
                  <a:cubicBezTo>
                    <a:pt x="3129167" y="1687010"/>
                    <a:pt x="3158689" y="1658551"/>
                    <a:pt x="3172786" y="1643656"/>
                  </a:cubicBezTo>
                  <a:cubicBezTo>
                    <a:pt x="3186882" y="1628762"/>
                    <a:pt x="3205234" y="1606952"/>
                    <a:pt x="3212682" y="1590196"/>
                  </a:cubicBezTo>
                  <a:cubicBezTo>
                    <a:pt x="3217203" y="1579823"/>
                    <a:pt x="3236885" y="1559609"/>
                    <a:pt x="3241673" y="1551630"/>
                  </a:cubicBezTo>
                  <a:cubicBezTo>
                    <a:pt x="3246460" y="1543651"/>
                    <a:pt x="3249652" y="1542853"/>
                    <a:pt x="3258429" y="1523969"/>
                  </a:cubicBezTo>
                  <a:cubicBezTo>
                    <a:pt x="3267206" y="1505085"/>
                    <a:pt x="3267206" y="1455614"/>
                    <a:pt x="3270132" y="1452422"/>
                  </a:cubicBezTo>
                  <a:cubicBezTo>
                    <a:pt x="3273057" y="1449230"/>
                    <a:pt x="3271462" y="1440719"/>
                    <a:pt x="3275451" y="1435666"/>
                  </a:cubicBezTo>
                  <a:cubicBezTo>
                    <a:pt x="3279441" y="1430346"/>
                    <a:pt x="3277579" y="1423165"/>
                    <a:pt x="3285559" y="1416516"/>
                  </a:cubicBezTo>
                  <a:cubicBezTo>
                    <a:pt x="3293538" y="1409600"/>
                    <a:pt x="3291942" y="1403749"/>
                    <a:pt x="3290080" y="1398430"/>
                  </a:cubicBezTo>
                  <a:cubicBezTo>
                    <a:pt x="3287952" y="1393110"/>
                    <a:pt x="3290612" y="1381673"/>
                    <a:pt x="3288484" y="1377950"/>
                  </a:cubicBezTo>
                  <a:cubicBezTo>
                    <a:pt x="3286622" y="1374226"/>
                    <a:pt x="3286888" y="1372630"/>
                    <a:pt x="3291675" y="1369971"/>
                  </a:cubicBezTo>
                  <a:cubicBezTo>
                    <a:pt x="3296463" y="1367311"/>
                    <a:pt x="3288484" y="1359864"/>
                    <a:pt x="3281569" y="1356672"/>
                  </a:cubicBezTo>
                  <a:cubicBezTo>
                    <a:pt x="3274653" y="1353480"/>
                    <a:pt x="3265876" y="1350555"/>
                    <a:pt x="3265078" y="1343107"/>
                  </a:cubicBezTo>
                  <a:cubicBezTo>
                    <a:pt x="3264281" y="1335394"/>
                    <a:pt x="3252578" y="1326351"/>
                    <a:pt x="3243800" y="1327149"/>
                  </a:cubicBezTo>
                  <a:cubicBezTo>
                    <a:pt x="3235024" y="1327947"/>
                    <a:pt x="3218533" y="1322362"/>
                    <a:pt x="3220395" y="1327947"/>
                  </a:cubicBezTo>
                  <a:cubicBezTo>
                    <a:pt x="3222523" y="1333532"/>
                    <a:pt x="3219597" y="1338320"/>
                    <a:pt x="3215341" y="1337256"/>
                  </a:cubicBezTo>
                  <a:cubicBezTo>
                    <a:pt x="3210820" y="1336192"/>
                    <a:pt x="3208958" y="1339650"/>
                    <a:pt x="3203639" y="1347629"/>
                  </a:cubicBezTo>
                  <a:cubicBezTo>
                    <a:pt x="3198319" y="1355608"/>
                    <a:pt x="3179967" y="1356406"/>
                    <a:pt x="3188479" y="1348959"/>
                  </a:cubicBezTo>
                  <a:cubicBezTo>
                    <a:pt x="3196990" y="1341245"/>
                    <a:pt x="3185819" y="1340980"/>
                    <a:pt x="3187149" y="1333000"/>
                  </a:cubicBezTo>
                  <a:cubicBezTo>
                    <a:pt x="3188744" y="1325021"/>
                    <a:pt x="3195660" y="1317042"/>
                    <a:pt x="3186351" y="1322095"/>
                  </a:cubicBezTo>
                  <a:cubicBezTo>
                    <a:pt x="3177042" y="1327415"/>
                    <a:pt x="3177042" y="1339650"/>
                    <a:pt x="3169328" y="1341511"/>
                  </a:cubicBezTo>
                  <a:cubicBezTo>
                    <a:pt x="3161615" y="1343107"/>
                    <a:pt x="3164009" y="1319702"/>
                    <a:pt x="3166137" y="1313850"/>
                  </a:cubicBezTo>
                  <a:cubicBezTo>
                    <a:pt x="3168264" y="1307733"/>
                    <a:pt x="3152040" y="1314382"/>
                    <a:pt x="3135284" y="1313052"/>
                  </a:cubicBezTo>
                  <a:cubicBezTo>
                    <a:pt x="3118528" y="1311723"/>
                    <a:pt x="3122783" y="1300286"/>
                    <a:pt x="3136614" y="1292838"/>
                  </a:cubicBezTo>
                  <a:cubicBezTo>
                    <a:pt x="3150178" y="1285657"/>
                    <a:pt x="3147785" y="1278742"/>
                    <a:pt x="3154700" y="1276082"/>
                  </a:cubicBezTo>
                  <a:cubicBezTo>
                    <a:pt x="3161615" y="1273157"/>
                    <a:pt x="3179170" y="1261720"/>
                    <a:pt x="3189542" y="1255602"/>
                  </a:cubicBezTo>
                  <a:cubicBezTo>
                    <a:pt x="3199915" y="1249485"/>
                    <a:pt x="3202043" y="1242836"/>
                    <a:pt x="3204437" y="1235920"/>
                  </a:cubicBezTo>
                  <a:cubicBezTo>
                    <a:pt x="3206830" y="1229005"/>
                    <a:pt x="3226247" y="1220760"/>
                    <a:pt x="3243535" y="1206663"/>
                  </a:cubicBezTo>
                  <a:cubicBezTo>
                    <a:pt x="3260823" y="1192567"/>
                    <a:pt x="3269068" y="1184588"/>
                    <a:pt x="3273324" y="1176077"/>
                  </a:cubicBezTo>
                  <a:cubicBezTo>
                    <a:pt x="3277313" y="1167565"/>
                    <a:pt x="3303112" y="1157192"/>
                    <a:pt x="3303379" y="1150809"/>
                  </a:cubicBezTo>
                  <a:cubicBezTo>
                    <a:pt x="3303644" y="1144426"/>
                    <a:pt x="3333965" y="1128201"/>
                    <a:pt x="3354445" y="1124212"/>
                  </a:cubicBezTo>
                  <a:cubicBezTo>
                    <a:pt x="3374925" y="1120222"/>
                    <a:pt x="3407373" y="1125542"/>
                    <a:pt x="3413491" y="1131393"/>
                  </a:cubicBezTo>
                  <a:cubicBezTo>
                    <a:pt x="3419608" y="1137510"/>
                    <a:pt x="3423864" y="1135117"/>
                    <a:pt x="3427588" y="1131127"/>
                  </a:cubicBezTo>
                  <a:cubicBezTo>
                    <a:pt x="3431311" y="1127138"/>
                    <a:pt x="3439290" y="1128999"/>
                    <a:pt x="3452855" y="1130595"/>
                  </a:cubicBezTo>
                  <a:cubicBezTo>
                    <a:pt x="3466420" y="1132191"/>
                    <a:pt x="3469611" y="1124212"/>
                    <a:pt x="3478920" y="1126872"/>
                  </a:cubicBezTo>
                  <a:cubicBezTo>
                    <a:pt x="3488229" y="1129797"/>
                    <a:pt x="3495677" y="1131393"/>
                    <a:pt x="3501528" y="1120488"/>
                  </a:cubicBezTo>
                  <a:cubicBezTo>
                    <a:pt x="3507113" y="1109583"/>
                    <a:pt x="3533710" y="1111711"/>
                    <a:pt x="3539828" y="1115967"/>
                  </a:cubicBezTo>
                  <a:cubicBezTo>
                    <a:pt x="3545945" y="1120488"/>
                    <a:pt x="3550733" y="1126340"/>
                    <a:pt x="3560308" y="1119956"/>
                  </a:cubicBezTo>
                  <a:cubicBezTo>
                    <a:pt x="3569883" y="1113573"/>
                    <a:pt x="3569883" y="1128467"/>
                    <a:pt x="3579192" y="1129531"/>
                  </a:cubicBezTo>
                  <a:cubicBezTo>
                    <a:pt x="3588501" y="1130861"/>
                    <a:pt x="3582383" y="1138840"/>
                    <a:pt x="3574404" y="1138042"/>
                  </a:cubicBezTo>
                  <a:cubicBezTo>
                    <a:pt x="3566425" y="1137245"/>
                    <a:pt x="3556318" y="1142032"/>
                    <a:pt x="3565627" y="1147352"/>
                  </a:cubicBezTo>
                  <a:cubicBezTo>
                    <a:pt x="3574936" y="1152671"/>
                    <a:pt x="3585841" y="1142564"/>
                    <a:pt x="3593022" y="1143362"/>
                  </a:cubicBezTo>
                  <a:cubicBezTo>
                    <a:pt x="3600203" y="1144160"/>
                    <a:pt x="3611375" y="1144958"/>
                    <a:pt x="3621481" y="1138574"/>
                  </a:cubicBezTo>
                  <a:cubicBezTo>
                    <a:pt x="3631588" y="1132191"/>
                    <a:pt x="3634248" y="1143894"/>
                    <a:pt x="3640632" y="1138042"/>
                  </a:cubicBezTo>
                  <a:cubicBezTo>
                    <a:pt x="3647015" y="1132457"/>
                    <a:pt x="3661643" y="1130861"/>
                    <a:pt x="3668825" y="1131127"/>
                  </a:cubicBezTo>
                  <a:cubicBezTo>
                    <a:pt x="3676006" y="1131659"/>
                    <a:pt x="3670154" y="1122616"/>
                    <a:pt x="3657920" y="1122616"/>
                  </a:cubicBezTo>
                  <a:cubicBezTo>
                    <a:pt x="3645951" y="1122616"/>
                    <a:pt x="3646217" y="1116233"/>
                    <a:pt x="3655792" y="1099742"/>
                  </a:cubicBezTo>
                  <a:cubicBezTo>
                    <a:pt x="3665367" y="1083252"/>
                    <a:pt x="3683985" y="1074475"/>
                    <a:pt x="3695422" y="1064368"/>
                  </a:cubicBezTo>
                  <a:cubicBezTo>
                    <a:pt x="3707125" y="1054261"/>
                    <a:pt x="3715636" y="1059049"/>
                    <a:pt x="3715636" y="1052665"/>
                  </a:cubicBezTo>
                  <a:cubicBezTo>
                    <a:pt x="3715636" y="1046282"/>
                    <a:pt x="3721221" y="1028196"/>
                    <a:pt x="3729998" y="1027664"/>
                  </a:cubicBezTo>
                  <a:cubicBezTo>
                    <a:pt x="3738775" y="1027132"/>
                    <a:pt x="3760851" y="1031387"/>
                    <a:pt x="3774682" y="1023674"/>
                  </a:cubicBezTo>
                  <a:cubicBezTo>
                    <a:pt x="3788247" y="1015961"/>
                    <a:pt x="3787182" y="1029260"/>
                    <a:pt x="3792768" y="1031387"/>
                  </a:cubicBezTo>
                  <a:cubicBezTo>
                    <a:pt x="3798353" y="1033515"/>
                    <a:pt x="3806067" y="1019685"/>
                    <a:pt x="3812450" y="1023674"/>
                  </a:cubicBezTo>
                  <a:cubicBezTo>
                    <a:pt x="3818833" y="1027664"/>
                    <a:pt x="3802875" y="1037239"/>
                    <a:pt x="3799151" y="1048942"/>
                  </a:cubicBezTo>
                  <a:cubicBezTo>
                    <a:pt x="3795428" y="1060644"/>
                    <a:pt x="3807662" y="1056123"/>
                    <a:pt x="3814311" y="1059315"/>
                  </a:cubicBezTo>
                  <a:cubicBezTo>
                    <a:pt x="3821227" y="1062506"/>
                    <a:pt x="3805535" y="1067294"/>
                    <a:pt x="3807130" y="1070485"/>
                  </a:cubicBezTo>
                  <a:cubicBezTo>
                    <a:pt x="3808726" y="1073677"/>
                    <a:pt x="3822291" y="1073677"/>
                    <a:pt x="3840111" y="1056123"/>
                  </a:cubicBezTo>
                  <a:cubicBezTo>
                    <a:pt x="3857931" y="1038569"/>
                    <a:pt x="3873890" y="1033515"/>
                    <a:pt x="3885060" y="1034845"/>
                  </a:cubicBezTo>
                  <a:cubicBezTo>
                    <a:pt x="3896231" y="1036175"/>
                    <a:pt x="3889848" y="1024738"/>
                    <a:pt x="3890646" y="1008248"/>
                  </a:cubicBezTo>
                  <a:cubicBezTo>
                    <a:pt x="3891443" y="991758"/>
                    <a:pt x="3926020" y="986970"/>
                    <a:pt x="3937191" y="991758"/>
                  </a:cubicBezTo>
                  <a:cubicBezTo>
                    <a:pt x="3948362" y="996545"/>
                    <a:pt x="3947564" y="1001067"/>
                    <a:pt x="3936925" y="998141"/>
                  </a:cubicBezTo>
                  <a:cubicBezTo>
                    <a:pt x="3926020" y="995481"/>
                    <a:pt x="3916179" y="1005056"/>
                    <a:pt x="3916445" y="1018621"/>
                  </a:cubicBezTo>
                  <a:cubicBezTo>
                    <a:pt x="3916977" y="1032185"/>
                    <a:pt x="3906870" y="1036707"/>
                    <a:pt x="3911924" y="1042026"/>
                  </a:cubicBezTo>
                  <a:cubicBezTo>
                    <a:pt x="3917243" y="1047080"/>
                    <a:pt x="3904210" y="1048410"/>
                    <a:pt x="3903945" y="1053995"/>
                  </a:cubicBezTo>
                  <a:cubicBezTo>
                    <a:pt x="3903678" y="1059581"/>
                    <a:pt x="3903945" y="1064102"/>
                    <a:pt x="3895965" y="1066496"/>
                  </a:cubicBezTo>
                  <a:cubicBezTo>
                    <a:pt x="3887986" y="1068890"/>
                    <a:pt x="3861123" y="1071815"/>
                    <a:pt x="3860325" y="1082188"/>
                  </a:cubicBezTo>
                  <a:cubicBezTo>
                    <a:pt x="3859527" y="1092561"/>
                    <a:pt x="3845164" y="1093891"/>
                    <a:pt x="3838249" y="1106658"/>
                  </a:cubicBezTo>
                  <a:cubicBezTo>
                    <a:pt x="3831334" y="1119424"/>
                    <a:pt x="3805269" y="1127138"/>
                    <a:pt x="3787980" y="1152937"/>
                  </a:cubicBezTo>
                  <a:cubicBezTo>
                    <a:pt x="3770692" y="1178736"/>
                    <a:pt x="3743297" y="1178736"/>
                    <a:pt x="3743297" y="1183524"/>
                  </a:cubicBezTo>
                  <a:cubicBezTo>
                    <a:pt x="3743297" y="1188311"/>
                    <a:pt x="3724413" y="1188045"/>
                    <a:pt x="3718029" y="1188843"/>
                  </a:cubicBezTo>
                  <a:cubicBezTo>
                    <a:pt x="3711646" y="1189641"/>
                    <a:pt x="3724147" y="1205334"/>
                    <a:pt x="3708720" y="1221824"/>
                  </a:cubicBezTo>
                  <a:cubicBezTo>
                    <a:pt x="3693560" y="1238314"/>
                    <a:pt x="3683453" y="1261188"/>
                    <a:pt x="3683719" y="1284061"/>
                  </a:cubicBezTo>
                  <a:cubicBezTo>
                    <a:pt x="3684251" y="1306935"/>
                    <a:pt x="3691698" y="1372896"/>
                    <a:pt x="3698613" y="1384599"/>
                  </a:cubicBezTo>
                  <a:cubicBezTo>
                    <a:pt x="3705529" y="1396302"/>
                    <a:pt x="3701539" y="1424761"/>
                    <a:pt x="3707125" y="1430878"/>
                  </a:cubicBezTo>
                  <a:cubicBezTo>
                    <a:pt x="3712710" y="1436996"/>
                    <a:pt x="3710848" y="1446837"/>
                    <a:pt x="3714306" y="1450560"/>
                  </a:cubicBezTo>
                  <a:cubicBezTo>
                    <a:pt x="3718029" y="1454284"/>
                    <a:pt x="3732924" y="1434602"/>
                    <a:pt x="3742765" y="1426091"/>
                  </a:cubicBezTo>
                  <a:cubicBezTo>
                    <a:pt x="3752872" y="1417580"/>
                    <a:pt x="3749681" y="1414920"/>
                    <a:pt x="3756330" y="1410398"/>
                  </a:cubicBezTo>
                  <a:cubicBezTo>
                    <a:pt x="3763245" y="1405877"/>
                    <a:pt x="3760319" y="1387525"/>
                    <a:pt x="3762447" y="1382737"/>
                  </a:cubicBezTo>
                  <a:cubicBezTo>
                    <a:pt x="3764575" y="1377950"/>
                    <a:pt x="3776810" y="1375556"/>
                    <a:pt x="3780799" y="1370237"/>
                  </a:cubicBezTo>
                  <a:cubicBezTo>
                    <a:pt x="3784789" y="1364917"/>
                    <a:pt x="3795161" y="1368109"/>
                    <a:pt x="3800747" y="1366247"/>
                  </a:cubicBezTo>
                  <a:cubicBezTo>
                    <a:pt x="3806332" y="1364385"/>
                    <a:pt x="3800215" y="1351087"/>
                    <a:pt x="3798353" y="1343373"/>
                  </a:cubicBezTo>
                  <a:cubicBezTo>
                    <a:pt x="3796226" y="1335660"/>
                    <a:pt x="3814844" y="1325287"/>
                    <a:pt x="3824418" y="1318372"/>
                  </a:cubicBezTo>
                  <a:cubicBezTo>
                    <a:pt x="3833994" y="1311457"/>
                    <a:pt x="3846228" y="1322893"/>
                    <a:pt x="3856867" y="1312786"/>
                  </a:cubicBezTo>
                  <a:cubicBezTo>
                    <a:pt x="3867772" y="1302679"/>
                    <a:pt x="3856070" y="1290977"/>
                    <a:pt x="3852080" y="1285923"/>
                  </a:cubicBezTo>
                  <a:cubicBezTo>
                    <a:pt x="3848090" y="1280604"/>
                    <a:pt x="3862984" y="1255336"/>
                    <a:pt x="3871495" y="1252943"/>
                  </a:cubicBezTo>
                  <a:cubicBezTo>
                    <a:pt x="3880007" y="1250549"/>
                    <a:pt x="3884262" y="1259060"/>
                    <a:pt x="3892508" y="1251613"/>
                  </a:cubicBezTo>
                  <a:cubicBezTo>
                    <a:pt x="3900487" y="1244431"/>
                    <a:pt x="3885327" y="1232729"/>
                    <a:pt x="3879741" y="1233527"/>
                  </a:cubicBezTo>
                  <a:cubicBezTo>
                    <a:pt x="3874155" y="1234324"/>
                    <a:pt x="3872028" y="1213047"/>
                    <a:pt x="3885327" y="1202940"/>
                  </a:cubicBezTo>
                  <a:cubicBezTo>
                    <a:pt x="3898625" y="1192833"/>
                    <a:pt x="3893306" y="1190971"/>
                    <a:pt x="3884528" y="1188577"/>
                  </a:cubicBezTo>
                  <a:cubicBezTo>
                    <a:pt x="3875751" y="1186184"/>
                    <a:pt x="3874155" y="1189375"/>
                    <a:pt x="3867240" y="1189641"/>
                  </a:cubicBezTo>
                  <a:cubicBezTo>
                    <a:pt x="3860325" y="1189907"/>
                    <a:pt x="3853675" y="1175545"/>
                    <a:pt x="3864049" y="1161448"/>
                  </a:cubicBezTo>
                  <a:cubicBezTo>
                    <a:pt x="3874421" y="1147352"/>
                    <a:pt x="3884528" y="1148947"/>
                    <a:pt x="3886922" y="1137245"/>
                  </a:cubicBezTo>
                  <a:cubicBezTo>
                    <a:pt x="3889316" y="1125542"/>
                    <a:pt x="3903678" y="1109051"/>
                    <a:pt x="3907402" y="1103200"/>
                  </a:cubicBezTo>
                  <a:cubicBezTo>
                    <a:pt x="3911126" y="1097083"/>
                    <a:pt x="3925488" y="1103200"/>
                    <a:pt x="3931074" y="1101870"/>
                  </a:cubicBezTo>
                  <a:cubicBezTo>
                    <a:pt x="3936659" y="1100540"/>
                    <a:pt x="3934797" y="1112775"/>
                    <a:pt x="3941446" y="1106658"/>
                  </a:cubicBezTo>
                  <a:cubicBezTo>
                    <a:pt x="3948362" y="1100540"/>
                    <a:pt x="3959533" y="1080592"/>
                    <a:pt x="3968842" y="1080592"/>
                  </a:cubicBezTo>
                  <a:cubicBezTo>
                    <a:pt x="3978151" y="1080592"/>
                    <a:pt x="3972033" y="1095487"/>
                    <a:pt x="3974427" y="1104264"/>
                  </a:cubicBezTo>
                  <a:cubicBezTo>
                    <a:pt x="3976821" y="1113041"/>
                    <a:pt x="3982140" y="1101870"/>
                    <a:pt x="3999695" y="1089901"/>
                  </a:cubicBezTo>
                  <a:cubicBezTo>
                    <a:pt x="4017515" y="1077933"/>
                    <a:pt x="4055815" y="1078997"/>
                    <a:pt x="4067518" y="1084582"/>
                  </a:cubicBezTo>
                  <a:cubicBezTo>
                    <a:pt x="4079220" y="1090167"/>
                    <a:pt x="4081082" y="1103466"/>
                    <a:pt x="4087731" y="1101870"/>
                  </a:cubicBezTo>
                  <a:cubicBezTo>
                    <a:pt x="4097572" y="1099476"/>
                    <a:pt x="4089327" y="1088572"/>
                    <a:pt x="4098902" y="1085912"/>
                  </a:cubicBezTo>
                  <a:cubicBezTo>
                    <a:pt x="4108477" y="1083252"/>
                    <a:pt x="4125499" y="1073145"/>
                    <a:pt x="4138266" y="1063836"/>
                  </a:cubicBezTo>
                  <a:cubicBezTo>
                    <a:pt x="4151033" y="1054527"/>
                    <a:pt x="4147575" y="1061442"/>
                    <a:pt x="4154224" y="1052931"/>
                  </a:cubicBezTo>
                  <a:cubicBezTo>
                    <a:pt x="4161140" y="1044420"/>
                    <a:pt x="4167789" y="1048144"/>
                    <a:pt x="4169917" y="1042558"/>
                  </a:cubicBezTo>
                  <a:cubicBezTo>
                    <a:pt x="4171779" y="1036973"/>
                    <a:pt x="4190397" y="1027664"/>
                    <a:pt x="4215664" y="1022078"/>
                  </a:cubicBezTo>
                  <a:cubicBezTo>
                    <a:pt x="4240932" y="1016493"/>
                    <a:pt x="4273912" y="999471"/>
                    <a:pt x="4272317" y="994417"/>
                  </a:cubicBezTo>
                  <a:cubicBezTo>
                    <a:pt x="4270721" y="989098"/>
                    <a:pt x="4281891" y="986704"/>
                    <a:pt x="4283221" y="992024"/>
                  </a:cubicBezTo>
                  <a:cubicBezTo>
                    <a:pt x="4284551" y="997343"/>
                    <a:pt x="4294126" y="995215"/>
                    <a:pt x="4307425" y="998141"/>
                  </a:cubicBezTo>
                  <a:cubicBezTo>
                    <a:pt x="4320724" y="1001067"/>
                    <a:pt x="4326841" y="1006120"/>
                    <a:pt x="4337214" y="995747"/>
                  </a:cubicBezTo>
                  <a:cubicBezTo>
                    <a:pt x="4347586" y="985374"/>
                    <a:pt x="4335884" y="981651"/>
                    <a:pt x="4336416" y="973671"/>
                  </a:cubicBezTo>
                  <a:cubicBezTo>
                    <a:pt x="4336682" y="965692"/>
                    <a:pt x="4318329" y="957181"/>
                    <a:pt x="4320724" y="948670"/>
                  </a:cubicBezTo>
                  <a:cubicBezTo>
                    <a:pt x="4323117" y="940159"/>
                    <a:pt x="4307159" y="917817"/>
                    <a:pt x="4302371" y="922073"/>
                  </a:cubicBezTo>
                  <a:cubicBezTo>
                    <a:pt x="4297584" y="926594"/>
                    <a:pt x="4286147" y="918349"/>
                    <a:pt x="4286147" y="911966"/>
                  </a:cubicBezTo>
                  <a:cubicBezTo>
                    <a:pt x="4286147" y="905582"/>
                    <a:pt x="4285349" y="897869"/>
                    <a:pt x="4277636" y="902657"/>
                  </a:cubicBezTo>
                  <a:cubicBezTo>
                    <a:pt x="4269923" y="907444"/>
                    <a:pt x="4257156" y="905050"/>
                    <a:pt x="4254762" y="897869"/>
                  </a:cubicBezTo>
                  <a:cubicBezTo>
                    <a:pt x="4252369" y="890688"/>
                    <a:pt x="4269657" y="885369"/>
                    <a:pt x="4281626" y="890156"/>
                  </a:cubicBezTo>
                  <a:cubicBezTo>
                    <a:pt x="4293594" y="894944"/>
                    <a:pt x="4290137" y="899731"/>
                    <a:pt x="4295988" y="903455"/>
                  </a:cubicBezTo>
                  <a:cubicBezTo>
                    <a:pt x="4302105" y="907178"/>
                    <a:pt x="4318596" y="905582"/>
                    <a:pt x="4326841" y="901593"/>
                  </a:cubicBezTo>
                  <a:cubicBezTo>
                    <a:pt x="4335352" y="897603"/>
                    <a:pt x="4359023" y="889890"/>
                    <a:pt x="4363013" y="882975"/>
                  </a:cubicBezTo>
                  <a:cubicBezTo>
                    <a:pt x="4367002" y="876059"/>
                    <a:pt x="4362481" y="872868"/>
                    <a:pt x="4370726" y="868878"/>
                  </a:cubicBezTo>
                  <a:cubicBezTo>
                    <a:pt x="4378706" y="864889"/>
                    <a:pt x="4372588" y="856378"/>
                    <a:pt x="4365939" y="852920"/>
                  </a:cubicBezTo>
                  <a:cubicBezTo>
                    <a:pt x="4359023" y="849196"/>
                    <a:pt x="4360619" y="839621"/>
                    <a:pt x="4367801" y="839621"/>
                  </a:cubicBezTo>
                  <a:cubicBezTo>
                    <a:pt x="4374982" y="839621"/>
                    <a:pt x="4373120" y="831110"/>
                    <a:pt x="4377908" y="830844"/>
                  </a:cubicBezTo>
                  <a:cubicBezTo>
                    <a:pt x="4382695" y="830312"/>
                    <a:pt x="4383493" y="834302"/>
                    <a:pt x="4392270" y="830046"/>
                  </a:cubicBezTo>
                  <a:cubicBezTo>
                    <a:pt x="4401047" y="825525"/>
                    <a:pt x="4392802" y="836961"/>
                    <a:pt x="4388547" y="844409"/>
                  </a:cubicBezTo>
                  <a:cubicBezTo>
                    <a:pt x="4384557" y="852122"/>
                    <a:pt x="4397057" y="858505"/>
                    <a:pt x="4398121" y="862761"/>
                  </a:cubicBezTo>
                  <a:cubicBezTo>
                    <a:pt x="4399451" y="867282"/>
                    <a:pt x="4416739" y="868878"/>
                    <a:pt x="4426314" y="863559"/>
                  </a:cubicBezTo>
                  <a:cubicBezTo>
                    <a:pt x="4435890" y="858239"/>
                    <a:pt x="4467008" y="869942"/>
                    <a:pt x="4468870" y="877655"/>
                  </a:cubicBezTo>
                  <a:cubicBezTo>
                    <a:pt x="4470998" y="885369"/>
                    <a:pt x="4475253" y="894678"/>
                    <a:pt x="4488020" y="901061"/>
                  </a:cubicBezTo>
                  <a:cubicBezTo>
                    <a:pt x="4500787" y="907444"/>
                    <a:pt x="4512489" y="904518"/>
                    <a:pt x="4514883" y="910636"/>
                  </a:cubicBezTo>
                  <a:cubicBezTo>
                    <a:pt x="4517277" y="916753"/>
                    <a:pt x="4522065" y="919945"/>
                    <a:pt x="4529246" y="918349"/>
                  </a:cubicBezTo>
                  <a:cubicBezTo>
                    <a:pt x="4536427" y="916753"/>
                    <a:pt x="4540416" y="924732"/>
                    <a:pt x="4545736" y="919945"/>
                  </a:cubicBezTo>
                  <a:cubicBezTo>
                    <a:pt x="4551055" y="915157"/>
                    <a:pt x="4553715" y="922871"/>
                    <a:pt x="4560631" y="916753"/>
                  </a:cubicBezTo>
                  <a:cubicBezTo>
                    <a:pt x="4567280" y="910636"/>
                    <a:pt x="4545736" y="906646"/>
                    <a:pt x="4548662" y="901859"/>
                  </a:cubicBezTo>
                  <a:cubicBezTo>
                    <a:pt x="4551588" y="897071"/>
                    <a:pt x="4555843" y="905582"/>
                    <a:pt x="4561960" y="905050"/>
                  </a:cubicBezTo>
                  <a:cubicBezTo>
                    <a:pt x="4568078" y="904518"/>
                    <a:pt x="4560364" y="893082"/>
                    <a:pt x="4564886" y="891752"/>
                  </a:cubicBezTo>
                  <a:cubicBezTo>
                    <a:pt x="4569408" y="890688"/>
                    <a:pt x="4565684" y="866484"/>
                    <a:pt x="4560897" y="864889"/>
                  </a:cubicBezTo>
                  <a:cubicBezTo>
                    <a:pt x="4556109" y="863293"/>
                    <a:pt x="4560099" y="854782"/>
                    <a:pt x="4569408" y="861697"/>
                  </a:cubicBezTo>
                  <a:cubicBezTo>
                    <a:pt x="4578717" y="868612"/>
                    <a:pt x="4593079" y="868080"/>
                    <a:pt x="4599995" y="868080"/>
                  </a:cubicBezTo>
                  <a:cubicBezTo>
                    <a:pt x="4606910" y="868080"/>
                    <a:pt x="4600260" y="861697"/>
                    <a:pt x="4593611" y="860367"/>
                  </a:cubicBezTo>
                  <a:cubicBezTo>
                    <a:pt x="4586696" y="859303"/>
                    <a:pt x="4594675" y="853452"/>
                    <a:pt x="4599728" y="857973"/>
                  </a:cubicBezTo>
                  <a:cubicBezTo>
                    <a:pt x="4604516" y="862495"/>
                    <a:pt x="4613825" y="864357"/>
                    <a:pt x="4614623" y="859569"/>
                  </a:cubicBezTo>
                  <a:cubicBezTo>
                    <a:pt x="4615421" y="854782"/>
                    <a:pt x="4620208" y="844409"/>
                    <a:pt x="4628720" y="844675"/>
                  </a:cubicBezTo>
                  <a:cubicBezTo>
                    <a:pt x="4639092" y="843345"/>
                    <a:pt x="4642018" y="838557"/>
                    <a:pt x="4633773" y="835632"/>
                  </a:cubicBezTo>
                  <a:close/>
                  <a:moveTo>
                    <a:pt x="2393486" y="1362789"/>
                  </a:moveTo>
                  <a:cubicBezTo>
                    <a:pt x="2370613" y="1383269"/>
                    <a:pt x="2324865" y="1388057"/>
                    <a:pt x="2324865" y="1405079"/>
                  </a:cubicBezTo>
                  <a:cubicBezTo>
                    <a:pt x="2324865" y="1421835"/>
                    <a:pt x="2269544" y="1430346"/>
                    <a:pt x="2264490" y="1423165"/>
                  </a:cubicBezTo>
                  <a:cubicBezTo>
                    <a:pt x="2260235" y="1416782"/>
                    <a:pt x="2305450" y="1414654"/>
                    <a:pt x="2316354" y="1390716"/>
                  </a:cubicBezTo>
                  <a:cubicBezTo>
                    <a:pt x="2327260" y="1366513"/>
                    <a:pt x="2368219" y="1354278"/>
                    <a:pt x="2388699" y="1322095"/>
                  </a:cubicBezTo>
                  <a:cubicBezTo>
                    <a:pt x="2403062" y="1299222"/>
                    <a:pt x="2415296" y="1264379"/>
                    <a:pt x="2423541" y="1266773"/>
                  </a:cubicBezTo>
                  <a:cubicBezTo>
                    <a:pt x="2432052" y="1268901"/>
                    <a:pt x="2416360" y="1342309"/>
                    <a:pt x="2393486" y="1362789"/>
                  </a:cubicBezTo>
                  <a:close/>
                  <a:moveTo>
                    <a:pt x="2495620" y="419119"/>
                  </a:moveTo>
                  <a:cubicBezTo>
                    <a:pt x="2492428" y="425502"/>
                    <a:pt x="2474874" y="426034"/>
                    <a:pt x="2479662" y="431885"/>
                  </a:cubicBezTo>
                  <a:cubicBezTo>
                    <a:pt x="2487641" y="442258"/>
                    <a:pt x="2527803" y="436673"/>
                    <a:pt x="2528601" y="423906"/>
                  </a:cubicBezTo>
                  <a:cubicBezTo>
                    <a:pt x="2529399" y="411139"/>
                    <a:pt x="2498812" y="412735"/>
                    <a:pt x="2495620" y="419119"/>
                  </a:cubicBezTo>
                  <a:close/>
                  <a:moveTo>
                    <a:pt x="1032505" y="22287"/>
                  </a:moveTo>
                  <a:cubicBezTo>
                    <a:pt x="1051655" y="22287"/>
                    <a:pt x="1046070" y="10319"/>
                    <a:pt x="1059102" y="11915"/>
                  </a:cubicBezTo>
                  <a:cubicBezTo>
                    <a:pt x="1071869" y="13510"/>
                    <a:pt x="1088891" y="12712"/>
                    <a:pt x="1082508" y="4733"/>
                  </a:cubicBezTo>
                  <a:cubicBezTo>
                    <a:pt x="1076124" y="-3246"/>
                    <a:pt x="1029579" y="-54"/>
                    <a:pt x="1034367" y="6329"/>
                  </a:cubicBezTo>
                  <a:cubicBezTo>
                    <a:pt x="1039154" y="12712"/>
                    <a:pt x="996599" y="10319"/>
                    <a:pt x="997397" y="12712"/>
                  </a:cubicBezTo>
                  <a:cubicBezTo>
                    <a:pt x="998727" y="17500"/>
                    <a:pt x="1013355" y="22287"/>
                    <a:pt x="1032505" y="22287"/>
                  </a:cubicBezTo>
                  <a:close/>
                  <a:moveTo>
                    <a:pt x="932765" y="76014"/>
                  </a:moveTo>
                  <a:cubicBezTo>
                    <a:pt x="932765" y="63247"/>
                    <a:pt x="891008" y="77344"/>
                    <a:pt x="898987" y="80004"/>
                  </a:cubicBezTo>
                  <a:cubicBezTo>
                    <a:pt x="906434" y="82397"/>
                    <a:pt x="932765" y="89047"/>
                    <a:pt x="932765" y="76014"/>
                  </a:cubicBezTo>
                  <a:close/>
                  <a:moveTo>
                    <a:pt x="1036495" y="65641"/>
                  </a:moveTo>
                  <a:cubicBezTo>
                    <a:pt x="1038888" y="72024"/>
                    <a:pt x="1032505" y="72822"/>
                    <a:pt x="1016547" y="72822"/>
                  </a:cubicBezTo>
                  <a:cubicBezTo>
                    <a:pt x="1000588" y="72822"/>
                    <a:pt x="992077" y="81865"/>
                    <a:pt x="1000588" y="88781"/>
                  </a:cubicBezTo>
                  <a:cubicBezTo>
                    <a:pt x="1010164" y="96760"/>
                    <a:pt x="1052719" y="93568"/>
                    <a:pt x="1060166" y="83993"/>
                  </a:cubicBezTo>
                  <a:cubicBezTo>
                    <a:pt x="1067348" y="74418"/>
                    <a:pt x="1085966" y="82397"/>
                    <a:pt x="1089157" y="72822"/>
                  </a:cubicBezTo>
                  <a:cubicBezTo>
                    <a:pt x="1092349" y="63247"/>
                    <a:pt x="1034101" y="59258"/>
                    <a:pt x="1036495" y="65641"/>
                  </a:cubicBezTo>
                  <a:close/>
                  <a:moveTo>
                    <a:pt x="1174002" y="50481"/>
                  </a:moveTo>
                  <a:cubicBezTo>
                    <a:pt x="1179588" y="43299"/>
                    <a:pt x="1163630" y="43299"/>
                    <a:pt x="1162034" y="36118"/>
                  </a:cubicBezTo>
                  <a:cubicBezTo>
                    <a:pt x="1160438" y="28937"/>
                    <a:pt x="1115488" y="27341"/>
                    <a:pt x="1117883" y="35320"/>
                  </a:cubicBezTo>
                  <a:cubicBezTo>
                    <a:pt x="1120276" y="43299"/>
                    <a:pt x="1086763" y="52076"/>
                    <a:pt x="1097137" y="60322"/>
                  </a:cubicBezTo>
                  <a:cubicBezTo>
                    <a:pt x="1116020" y="75216"/>
                    <a:pt x="1168417" y="57662"/>
                    <a:pt x="1174002" y="50481"/>
                  </a:cubicBezTo>
                  <a:close/>
                  <a:moveTo>
                    <a:pt x="1046070" y="37448"/>
                  </a:moveTo>
                  <a:cubicBezTo>
                    <a:pt x="1048463" y="20692"/>
                    <a:pt x="1020270" y="34256"/>
                    <a:pt x="999525" y="25479"/>
                  </a:cubicBezTo>
                  <a:cubicBezTo>
                    <a:pt x="978779" y="16702"/>
                    <a:pt x="966278" y="17234"/>
                    <a:pt x="980374" y="29469"/>
                  </a:cubicBezTo>
                  <a:cubicBezTo>
                    <a:pt x="986758" y="35054"/>
                    <a:pt x="944734" y="39576"/>
                    <a:pt x="951384" y="46225"/>
                  </a:cubicBezTo>
                  <a:cubicBezTo>
                    <a:pt x="966544" y="61651"/>
                    <a:pt x="1043676" y="54470"/>
                    <a:pt x="1046070" y="37448"/>
                  </a:cubicBezTo>
                  <a:close/>
                  <a:moveTo>
                    <a:pt x="926382" y="483484"/>
                  </a:moveTo>
                  <a:cubicBezTo>
                    <a:pt x="927180" y="491463"/>
                    <a:pt x="922393" y="497049"/>
                    <a:pt x="907232" y="497049"/>
                  </a:cubicBezTo>
                  <a:cubicBezTo>
                    <a:pt x="892072" y="497049"/>
                    <a:pt x="914414" y="506624"/>
                    <a:pt x="916009" y="515401"/>
                  </a:cubicBezTo>
                  <a:cubicBezTo>
                    <a:pt x="917605" y="524178"/>
                    <a:pt x="900849" y="517794"/>
                    <a:pt x="900051" y="531359"/>
                  </a:cubicBezTo>
                  <a:cubicBezTo>
                    <a:pt x="899253" y="544924"/>
                    <a:pt x="870262" y="531359"/>
                    <a:pt x="866272" y="548913"/>
                  </a:cubicBezTo>
                  <a:cubicBezTo>
                    <a:pt x="862283" y="566733"/>
                    <a:pt x="880635" y="564074"/>
                    <a:pt x="893668" y="564872"/>
                  </a:cubicBezTo>
                  <a:cubicBezTo>
                    <a:pt x="906434" y="565669"/>
                    <a:pt x="888880" y="577638"/>
                    <a:pt x="898455" y="584820"/>
                  </a:cubicBezTo>
                  <a:cubicBezTo>
                    <a:pt x="908030" y="592001"/>
                    <a:pt x="915211" y="589607"/>
                    <a:pt x="908828" y="576042"/>
                  </a:cubicBezTo>
                  <a:cubicBezTo>
                    <a:pt x="902445" y="562478"/>
                    <a:pt x="942606" y="580830"/>
                    <a:pt x="930638" y="591203"/>
                  </a:cubicBezTo>
                  <a:cubicBezTo>
                    <a:pt x="918669" y="601576"/>
                    <a:pt x="949787" y="609555"/>
                    <a:pt x="965214" y="610353"/>
                  </a:cubicBezTo>
                  <a:cubicBezTo>
                    <a:pt x="980374" y="611151"/>
                    <a:pt x="1034633" y="623120"/>
                    <a:pt x="1035963" y="610353"/>
                  </a:cubicBezTo>
                  <a:cubicBezTo>
                    <a:pt x="1036761" y="602374"/>
                    <a:pt x="1016015" y="595192"/>
                    <a:pt x="998992" y="577372"/>
                  </a:cubicBezTo>
                  <a:cubicBezTo>
                    <a:pt x="982237" y="559818"/>
                    <a:pt x="970002" y="530827"/>
                    <a:pt x="989418" y="518858"/>
                  </a:cubicBezTo>
                  <a:cubicBezTo>
                    <a:pt x="1008568" y="506890"/>
                    <a:pt x="991811" y="501038"/>
                    <a:pt x="1010961" y="487474"/>
                  </a:cubicBezTo>
                  <a:cubicBezTo>
                    <a:pt x="1030377" y="473909"/>
                    <a:pt x="1018940" y="460876"/>
                    <a:pt x="1035165" y="459280"/>
                  </a:cubicBezTo>
                  <a:cubicBezTo>
                    <a:pt x="1051123" y="457685"/>
                    <a:pt x="1033569" y="443322"/>
                    <a:pt x="1049527" y="440928"/>
                  </a:cubicBezTo>
                  <a:cubicBezTo>
                    <a:pt x="1065486" y="438535"/>
                    <a:pt x="1068678" y="420714"/>
                    <a:pt x="1066284" y="414331"/>
                  </a:cubicBezTo>
                  <a:cubicBezTo>
                    <a:pt x="1063890" y="407948"/>
                    <a:pt x="1083040" y="415129"/>
                    <a:pt x="1092083" y="405554"/>
                  </a:cubicBezTo>
                  <a:cubicBezTo>
                    <a:pt x="1100860" y="395979"/>
                    <a:pt x="1121872" y="402362"/>
                    <a:pt x="1128255" y="388798"/>
                  </a:cubicBezTo>
                  <a:cubicBezTo>
                    <a:pt x="1134638" y="375233"/>
                    <a:pt x="1227197" y="343848"/>
                    <a:pt x="1279328" y="331880"/>
                  </a:cubicBezTo>
                  <a:cubicBezTo>
                    <a:pt x="1331458" y="319911"/>
                    <a:pt x="1367631" y="298101"/>
                    <a:pt x="1349279" y="283739"/>
                  </a:cubicBezTo>
                  <a:cubicBezTo>
                    <a:pt x="1330926" y="269376"/>
                    <a:pt x="1278530" y="289324"/>
                    <a:pt x="1265763" y="299697"/>
                  </a:cubicBezTo>
                  <a:cubicBezTo>
                    <a:pt x="1252996" y="310070"/>
                    <a:pt x="1234378" y="302889"/>
                    <a:pt x="1221612" y="310070"/>
                  </a:cubicBezTo>
                  <a:cubicBezTo>
                    <a:pt x="1208845" y="317251"/>
                    <a:pt x="1181450" y="323634"/>
                    <a:pt x="1167885" y="314857"/>
                  </a:cubicBezTo>
                  <a:cubicBezTo>
                    <a:pt x="1154321" y="306080"/>
                    <a:pt x="1138096" y="325230"/>
                    <a:pt x="1127723" y="324432"/>
                  </a:cubicBezTo>
                  <a:cubicBezTo>
                    <a:pt x="1117350" y="323634"/>
                    <a:pt x="1105116" y="334805"/>
                    <a:pt x="1093945" y="334007"/>
                  </a:cubicBezTo>
                  <a:cubicBezTo>
                    <a:pt x="1082774" y="333209"/>
                    <a:pt x="1060166" y="342784"/>
                    <a:pt x="1058571" y="349168"/>
                  </a:cubicBezTo>
                  <a:cubicBezTo>
                    <a:pt x="1056975" y="355551"/>
                    <a:pt x="1037558" y="353955"/>
                    <a:pt x="1037558" y="361934"/>
                  </a:cubicBezTo>
                  <a:cubicBezTo>
                    <a:pt x="1037558" y="369914"/>
                    <a:pt x="1022398" y="377095"/>
                    <a:pt x="1014153" y="369914"/>
                  </a:cubicBezTo>
                  <a:cubicBezTo>
                    <a:pt x="1006174" y="362732"/>
                    <a:pt x="996599" y="377893"/>
                    <a:pt x="1007770" y="388532"/>
                  </a:cubicBezTo>
                  <a:cubicBezTo>
                    <a:pt x="1018940" y="398905"/>
                    <a:pt x="986758" y="399703"/>
                    <a:pt x="992609" y="406086"/>
                  </a:cubicBezTo>
                  <a:cubicBezTo>
                    <a:pt x="998195" y="412469"/>
                    <a:pt x="980641" y="416459"/>
                    <a:pt x="984630" y="423906"/>
                  </a:cubicBezTo>
                  <a:cubicBezTo>
                    <a:pt x="988620" y="431087"/>
                    <a:pt x="973459" y="433481"/>
                    <a:pt x="961224" y="435875"/>
                  </a:cubicBezTo>
                  <a:cubicBezTo>
                    <a:pt x="949256" y="438269"/>
                    <a:pt x="942873" y="454227"/>
                    <a:pt x="958033" y="455025"/>
                  </a:cubicBezTo>
                  <a:cubicBezTo>
                    <a:pt x="973193" y="455823"/>
                    <a:pt x="949256" y="458217"/>
                    <a:pt x="950852" y="470185"/>
                  </a:cubicBezTo>
                  <a:cubicBezTo>
                    <a:pt x="952182" y="483484"/>
                    <a:pt x="925584" y="475505"/>
                    <a:pt x="926382" y="48348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82" name="Freeform: Shape 381">
              <a:extLst>
                <a:ext uri="{FF2B5EF4-FFF2-40B4-BE49-F238E27FC236}">
                  <a16:creationId xmlns:a16="http://schemas.microsoft.com/office/drawing/2014/main" id="{317EBAE0-B7AA-47D7-ABB3-EEFBB1019DA2}"/>
                </a:ext>
              </a:extLst>
            </p:cNvPr>
            <p:cNvSpPr/>
            <p:nvPr/>
          </p:nvSpPr>
          <p:spPr>
            <a:xfrm>
              <a:off x="6122149" y="4979725"/>
              <a:ext cx="429314" cy="443584"/>
            </a:xfrm>
            <a:custGeom>
              <a:avLst/>
              <a:gdLst>
                <a:gd name="connsiteX0" fmla="*/ 455877 w 498166"/>
                <a:gd name="connsiteY0" fmla="*/ 338917 h 514724"/>
                <a:gd name="connsiteX1" fmla="*/ 443908 w 498166"/>
                <a:gd name="connsiteY1" fmla="*/ 238379 h 514724"/>
                <a:gd name="connsiteX2" fmla="*/ 446302 w 498166"/>
                <a:gd name="connsiteY2" fmla="*/ 241039 h 514724"/>
                <a:gd name="connsiteX3" fmla="*/ 444972 w 498166"/>
                <a:gd name="connsiteY3" fmla="*/ 220293 h 514724"/>
                <a:gd name="connsiteX4" fmla="*/ 443110 w 498166"/>
                <a:gd name="connsiteY4" fmla="*/ 219761 h 514724"/>
                <a:gd name="connsiteX5" fmla="*/ 437791 w 498166"/>
                <a:gd name="connsiteY5" fmla="*/ 211782 h 514724"/>
                <a:gd name="connsiteX6" fmla="*/ 443908 w 498166"/>
                <a:gd name="connsiteY6" fmla="*/ 204069 h 514724"/>
                <a:gd name="connsiteX7" fmla="*/ 449228 w 498166"/>
                <a:gd name="connsiteY7" fmla="*/ 186515 h 514724"/>
                <a:gd name="connsiteX8" fmla="*/ 452419 w 498166"/>
                <a:gd name="connsiteY8" fmla="*/ 183855 h 514724"/>
                <a:gd name="connsiteX9" fmla="*/ 456941 w 498166"/>
                <a:gd name="connsiteY9" fmla="*/ 164173 h 514724"/>
                <a:gd name="connsiteX10" fmla="*/ 461728 w 498166"/>
                <a:gd name="connsiteY10" fmla="*/ 140767 h 514724"/>
                <a:gd name="connsiteX11" fmla="*/ 468378 w 498166"/>
                <a:gd name="connsiteY11" fmla="*/ 121617 h 514724"/>
                <a:gd name="connsiteX12" fmla="*/ 478751 w 498166"/>
                <a:gd name="connsiteY12" fmla="*/ 106457 h 514724"/>
                <a:gd name="connsiteX13" fmla="*/ 490187 w 498166"/>
                <a:gd name="connsiteY13" fmla="*/ 98744 h 514724"/>
                <a:gd name="connsiteX14" fmla="*/ 498166 w 498166"/>
                <a:gd name="connsiteY14" fmla="*/ 84913 h 514724"/>
                <a:gd name="connsiteX15" fmla="*/ 489124 w 498166"/>
                <a:gd name="connsiteY15" fmla="*/ 71615 h 514724"/>
                <a:gd name="connsiteX16" fmla="*/ 491517 w 498166"/>
                <a:gd name="connsiteY16" fmla="*/ 48209 h 514724"/>
                <a:gd name="connsiteX17" fmla="*/ 460398 w 498166"/>
                <a:gd name="connsiteY17" fmla="*/ 21612 h 514724"/>
                <a:gd name="connsiteX18" fmla="*/ 446834 w 498166"/>
                <a:gd name="connsiteY18" fmla="*/ 25069 h 514724"/>
                <a:gd name="connsiteX19" fmla="*/ 431673 w 498166"/>
                <a:gd name="connsiteY19" fmla="*/ 23473 h 514724"/>
                <a:gd name="connsiteX20" fmla="*/ 414917 w 498166"/>
                <a:gd name="connsiteY20" fmla="*/ 23473 h 514724"/>
                <a:gd name="connsiteX21" fmla="*/ 403214 w 498166"/>
                <a:gd name="connsiteY21" fmla="*/ 9909 h 514724"/>
                <a:gd name="connsiteX22" fmla="*/ 396033 w 498166"/>
                <a:gd name="connsiteY22" fmla="*/ 2728 h 514724"/>
                <a:gd name="connsiteX23" fmla="*/ 396565 w 498166"/>
                <a:gd name="connsiteY23" fmla="*/ 3792 h 514724"/>
                <a:gd name="connsiteX24" fmla="*/ 376351 w 498166"/>
                <a:gd name="connsiteY24" fmla="*/ 6983 h 514724"/>
                <a:gd name="connsiteX25" fmla="*/ 346296 w 498166"/>
                <a:gd name="connsiteY25" fmla="*/ 3792 h 514724"/>
                <a:gd name="connsiteX26" fmla="*/ 324486 w 498166"/>
                <a:gd name="connsiteY26" fmla="*/ 6983 h 514724"/>
                <a:gd name="connsiteX27" fmla="*/ 296027 w 498166"/>
                <a:gd name="connsiteY27" fmla="*/ 15494 h 514724"/>
                <a:gd name="connsiteX28" fmla="*/ 274218 w 498166"/>
                <a:gd name="connsiteY28" fmla="*/ 15494 h 514724"/>
                <a:gd name="connsiteX29" fmla="*/ 265707 w 498166"/>
                <a:gd name="connsiteY29" fmla="*/ 33846 h 514724"/>
                <a:gd name="connsiteX30" fmla="*/ 213842 w 498166"/>
                <a:gd name="connsiteY30" fmla="*/ 23739 h 514724"/>
                <a:gd name="connsiteX31" fmla="*/ 192032 w 498166"/>
                <a:gd name="connsiteY31" fmla="*/ 8579 h 514724"/>
                <a:gd name="connsiteX32" fmla="*/ 163573 w 498166"/>
                <a:gd name="connsiteY32" fmla="*/ 30389 h 514724"/>
                <a:gd name="connsiteX33" fmla="*/ 163573 w 498166"/>
                <a:gd name="connsiteY33" fmla="*/ 48741 h 514724"/>
                <a:gd name="connsiteX34" fmla="*/ 159584 w 498166"/>
                <a:gd name="connsiteY34" fmla="*/ 76934 h 514724"/>
                <a:gd name="connsiteX35" fmla="*/ 149476 w 498166"/>
                <a:gd name="connsiteY35" fmla="*/ 105393 h 514724"/>
                <a:gd name="connsiteX36" fmla="*/ 129263 w 498166"/>
                <a:gd name="connsiteY36" fmla="*/ 162577 h 514724"/>
                <a:gd name="connsiteX37" fmla="*/ 105857 w 498166"/>
                <a:gd name="connsiteY37" fmla="*/ 192898 h 514724"/>
                <a:gd name="connsiteX38" fmla="*/ 104261 w 498166"/>
                <a:gd name="connsiteY38" fmla="*/ 238113 h 514724"/>
                <a:gd name="connsiteX39" fmla="*/ 94154 w 498166"/>
                <a:gd name="connsiteY39" fmla="*/ 258327 h 514724"/>
                <a:gd name="connsiteX40" fmla="*/ 77398 w 498166"/>
                <a:gd name="connsiteY40" fmla="*/ 273487 h 514724"/>
                <a:gd name="connsiteX41" fmla="*/ 65695 w 498166"/>
                <a:gd name="connsiteY41" fmla="*/ 275084 h 514724"/>
                <a:gd name="connsiteX42" fmla="*/ 43885 w 498166"/>
                <a:gd name="connsiteY42" fmla="*/ 273487 h 514724"/>
                <a:gd name="connsiteX43" fmla="*/ 25533 w 498166"/>
                <a:gd name="connsiteY43" fmla="*/ 271892 h 514724"/>
                <a:gd name="connsiteX44" fmla="*/ 0 w 498166"/>
                <a:gd name="connsiteY44" fmla="*/ 285456 h 514724"/>
                <a:gd name="connsiteX45" fmla="*/ 9575 w 498166"/>
                <a:gd name="connsiteY45" fmla="*/ 315511 h 514724"/>
                <a:gd name="connsiteX46" fmla="*/ 10373 w 498166"/>
                <a:gd name="connsiteY46" fmla="*/ 318171 h 514724"/>
                <a:gd name="connsiteX47" fmla="*/ 25799 w 498166"/>
                <a:gd name="connsiteY47" fmla="*/ 309926 h 514724"/>
                <a:gd name="connsiteX48" fmla="*/ 113836 w 498166"/>
                <a:gd name="connsiteY48" fmla="*/ 309926 h 514724"/>
                <a:gd name="connsiteX49" fmla="*/ 118624 w 498166"/>
                <a:gd name="connsiteY49" fmla="*/ 332799 h 514724"/>
                <a:gd name="connsiteX50" fmla="*/ 129528 w 498166"/>
                <a:gd name="connsiteY50" fmla="*/ 353279 h 514724"/>
                <a:gd name="connsiteX51" fmla="*/ 152402 w 498166"/>
                <a:gd name="connsiteY51" fmla="*/ 370036 h 514724"/>
                <a:gd name="connsiteX52" fmla="*/ 183787 w 498166"/>
                <a:gd name="connsiteY52" fmla="*/ 365248 h 514724"/>
                <a:gd name="connsiteX53" fmla="*/ 194692 w 498166"/>
                <a:gd name="connsiteY53" fmla="*/ 341045 h 514724"/>
                <a:gd name="connsiteX54" fmla="*/ 216502 w 498166"/>
                <a:gd name="connsiteY54" fmla="*/ 341045 h 514724"/>
                <a:gd name="connsiteX55" fmla="*/ 229800 w 498166"/>
                <a:gd name="connsiteY55" fmla="*/ 347162 h 514724"/>
                <a:gd name="connsiteX56" fmla="*/ 247886 w 498166"/>
                <a:gd name="connsiteY56" fmla="*/ 350886 h 514724"/>
                <a:gd name="connsiteX57" fmla="*/ 252674 w 498166"/>
                <a:gd name="connsiteY57" fmla="*/ 372695 h 514724"/>
                <a:gd name="connsiteX58" fmla="*/ 248950 w 498166"/>
                <a:gd name="connsiteY58" fmla="*/ 411261 h 514724"/>
                <a:gd name="connsiteX59" fmla="*/ 262249 w 498166"/>
                <a:gd name="connsiteY59" fmla="*/ 433071 h 514724"/>
                <a:gd name="connsiteX60" fmla="*/ 262249 w 498166"/>
                <a:gd name="connsiteY60" fmla="*/ 454881 h 514724"/>
                <a:gd name="connsiteX61" fmla="*/ 276611 w 498166"/>
                <a:gd name="connsiteY61" fmla="*/ 447699 h 514724"/>
                <a:gd name="connsiteX62" fmla="*/ 300815 w 498166"/>
                <a:gd name="connsiteY62" fmla="*/ 445306 h 514724"/>
                <a:gd name="connsiteX63" fmla="*/ 308262 w 498166"/>
                <a:gd name="connsiteY63" fmla="*/ 445572 h 514724"/>
                <a:gd name="connsiteX64" fmla="*/ 315443 w 498166"/>
                <a:gd name="connsiteY64" fmla="*/ 452487 h 514724"/>
                <a:gd name="connsiteX65" fmla="*/ 322624 w 498166"/>
                <a:gd name="connsiteY65" fmla="*/ 458605 h 514724"/>
                <a:gd name="connsiteX66" fmla="*/ 339381 w 498166"/>
                <a:gd name="connsiteY66" fmla="*/ 457275 h 514724"/>
                <a:gd name="connsiteX67" fmla="*/ 347892 w 498166"/>
                <a:gd name="connsiteY67" fmla="*/ 470573 h 514724"/>
                <a:gd name="connsiteX68" fmla="*/ 370766 w 498166"/>
                <a:gd name="connsiteY68" fmla="*/ 477755 h 514724"/>
                <a:gd name="connsiteX69" fmla="*/ 382735 w 498166"/>
                <a:gd name="connsiteY69" fmla="*/ 474031 h 514724"/>
                <a:gd name="connsiteX70" fmla="*/ 392309 w 498166"/>
                <a:gd name="connsiteY70" fmla="*/ 469244 h 514724"/>
                <a:gd name="connsiteX71" fmla="*/ 406672 w 498166"/>
                <a:gd name="connsiteY71" fmla="*/ 484936 h 514724"/>
                <a:gd name="connsiteX72" fmla="*/ 427152 w 498166"/>
                <a:gd name="connsiteY72" fmla="*/ 489723 h 514724"/>
                <a:gd name="connsiteX73" fmla="*/ 438057 w 498166"/>
                <a:gd name="connsiteY73" fmla="*/ 512597 h 514724"/>
                <a:gd name="connsiteX74" fmla="*/ 457207 w 498166"/>
                <a:gd name="connsiteY74" fmla="*/ 512597 h 514724"/>
                <a:gd name="connsiteX75" fmla="*/ 461994 w 498166"/>
                <a:gd name="connsiteY75" fmla="*/ 500628 h 514724"/>
                <a:gd name="connsiteX76" fmla="*/ 458270 w 498166"/>
                <a:gd name="connsiteY76" fmla="*/ 481478 h 514724"/>
                <a:gd name="connsiteX77" fmla="*/ 440185 w 498166"/>
                <a:gd name="connsiteY77" fmla="*/ 487595 h 514724"/>
                <a:gd name="connsiteX78" fmla="*/ 422098 w 498166"/>
                <a:gd name="connsiteY78" fmla="*/ 465786 h 514724"/>
                <a:gd name="connsiteX79" fmla="*/ 428216 w 498166"/>
                <a:gd name="connsiteY79" fmla="*/ 440518 h 514724"/>
                <a:gd name="connsiteX80" fmla="*/ 429546 w 498166"/>
                <a:gd name="connsiteY80" fmla="*/ 410463 h 514724"/>
                <a:gd name="connsiteX81" fmla="*/ 433269 w 498166"/>
                <a:gd name="connsiteY81" fmla="*/ 396101 h 514724"/>
                <a:gd name="connsiteX82" fmla="*/ 440450 w 498166"/>
                <a:gd name="connsiteY82" fmla="*/ 378015 h 514724"/>
                <a:gd name="connsiteX83" fmla="*/ 473165 w 498166"/>
                <a:gd name="connsiteY83" fmla="*/ 373227 h 514724"/>
                <a:gd name="connsiteX84" fmla="*/ 474229 w 498166"/>
                <a:gd name="connsiteY84" fmla="*/ 372164 h 514724"/>
                <a:gd name="connsiteX85" fmla="*/ 476091 w 498166"/>
                <a:gd name="connsiteY85" fmla="*/ 367908 h 514724"/>
                <a:gd name="connsiteX86" fmla="*/ 455877 w 498166"/>
                <a:gd name="connsiteY86" fmla="*/ 338917 h 51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8166" h="514724">
                  <a:moveTo>
                    <a:pt x="455877" y="338917"/>
                  </a:moveTo>
                  <a:cubicBezTo>
                    <a:pt x="442578" y="331736"/>
                    <a:pt x="437259" y="240773"/>
                    <a:pt x="443908" y="238379"/>
                  </a:cubicBezTo>
                  <a:cubicBezTo>
                    <a:pt x="444706" y="238113"/>
                    <a:pt x="445504" y="239177"/>
                    <a:pt x="446302" y="241039"/>
                  </a:cubicBezTo>
                  <a:lnTo>
                    <a:pt x="444972" y="220293"/>
                  </a:lnTo>
                  <a:cubicBezTo>
                    <a:pt x="444972" y="220293"/>
                    <a:pt x="444174" y="220027"/>
                    <a:pt x="443110" y="219761"/>
                  </a:cubicBezTo>
                  <a:cubicBezTo>
                    <a:pt x="440982" y="218963"/>
                    <a:pt x="437791" y="216835"/>
                    <a:pt x="437791" y="211782"/>
                  </a:cubicBezTo>
                  <a:cubicBezTo>
                    <a:pt x="437791" y="204601"/>
                    <a:pt x="443908" y="204069"/>
                    <a:pt x="443908" y="204069"/>
                  </a:cubicBezTo>
                  <a:cubicBezTo>
                    <a:pt x="443908" y="204069"/>
                    <a:pt x="442578" y="188908"/>
                    <a:pt x="449228" y="186515"/>
                  </a:cubicBezTo>
                  <a:cubicBezTo>
                    <a:pt x="450557" y="185983"/>
                    <a:pt x="451621" y="185185"/>
                    <a:pt x="452419" y="183855"/>
                  </a:cubicBezTo>
                  <a:cubicBezTo>
                    <a:pt x="456143" y="179333"/>
                    <a:pt x="456941" y="170290"/>
                    <a:pt x="456941" y="164173"/>
                  </a:cubicBezTo>
                  <a:cubicBezTo>
                    <a:pt x="456941" y="156460"/>
                    <a:pt x="458803" y="147417"/>
                    <a:pt x="461728" y="140767"/>
                  </a:cubicBezTo>
                  <a:cubicBezTo>
                    <a:pt x="464654" y="134118"/>
                    <a:pt x="463590" y="125075"/>
                    <a:pt x="468378" y="121617"/>
                  </a:cubicBezTo>
                  <a:cubicBezTo>
                    <a:pt x="473165" y="117893"/>
                    <a:pt x="472633" y="108319"/>
                    <a:pt x="478751" y="106457"/>
                  </a:cubicBezTo>
                  <a:cubicBezTo>
                    <a:pt x="484868" y="104595"/>
                    <a:pt x="489655" y="102201"/>
                    <a:pt x="490187" y="98744"/>
                  </a:cubicBezTo>
                  <a:cubicBezTo>
                    <a:pt x="490719" y="95020"/>
                    <a:pt x="498166" y="90233"/>
                    <a:pt x="498166" y="84913"/>
                  </a:cubicBezTo>
                  <a:cubicBezTo>
                    <a:pt x="498166" y="79594"/>
                    <a:pt x="489124" y="78264"/>
                    <a:pt x="489124" y="71615"/>
                  </a:cubicBezTo>
                  <a:cubicBezTo>
                    <a:pt x="489124" y="64965"/>
                    <a:pt x="491517" y="48209"/>
                    <a:pt x="491517" y="48209"/>
                  </a:cubicBezTo>
                  <a:cubicBezTo>
                    <a:pt x="479016" y="36240"/>
                    <a:pt x="463856" y="23739"/>
                    <a:pt x="460398" y="21612"/>
                  </a:cubicBezTo>
                  <a:cubicBezTo>
                    <a:pt x="455345" y="18154"/>
                    <a:pt x="446834" y="25069"/>
                    <a:pt x="446834" y="25069"/>
                  </a:cubicBezTo>
                  <a:cubicBezTo>
                    <a:pt x="446834" y="25069"/>
                    <a:pt x="438323" y="16558"/>
                    <a:pt x="431673" y="23473"/>
                  </a:cubicBezTo>
                  <a:cubicBezTo>
                    <a:pt x="425024" y="30123"/>
                    <a:pt x="414917" y="23473"/>
                    <a:pt x="414917" y="23473"/>
                  </a:cubicBezTo>
                  <a:cubicBezTo>
                    <a:pt x="414917" y="23473"/>
                    <a:pt x="406406" y="18420"/>
                    <a:pt x="403214" y="9909"/>
                  </a:cubicBezTo>
                  <a:cubicBezTo>
                    <a:pt x="401884" y="6451"/>
                    <a:pt x="399225" y="4589"/>
                    <a:pt x="396033" y="2728"/>
                  </a:cubicBezTo>
                  <a:lnTo>
                    <a:pt x="396565" y="3792"/>
                  </a:lnTo>
                  <a:lnTo>
                    <a:pt x="376351" y="6983"/>
                  </a:lnTo>
                  <a:cubicBezTo>
                    <a:pt x="376351" y="6983"/>
                    <a:pt x="351350" y="-6316"/>
                    <a:pt x="346296" y="3792"/>
                  </a:cubicBezTo>
                  <a:cubicBezTo>
                    <a:pt x="341243" y="13898"/>
                    <a:pt x="336189" y="6983"/>
                    <a:pt x="324486" y="6983"/>
                  </a:cubicBezTo>
                  <a:cubicBezTo>
                    <a:pt x="312784" y="6983"/>
                    <a:pt x="302677" y="12037"/>
                    <a:pt x="296027" y="15494"/>
                  </a:cubicBezTo>
                  <a:cubicBezTo>
                    <a:pt x="289378" y="18952"/>
                    <a:pt x="279271" y="12303"/>
                    <a:pt x="274218" y="15494"/>
                  </a:cubicBezTo>
                  <a:cubicBezTo>
                    <a:pt x="269164" y="18952"/>
                    <a:pt x="265707" y="33846"/>
                    <a:pt x="265707" y="33846"/>
                  </a:cubicBezTo>
                  <a:lnTo>
                    <a:pt x="213842" y="23739"/>
                  </a:lnTo>
                  <a:cubicBezTo>
                    <a:pt x="213842" y="23739"/>
                    <a:pt x="203735" y="8579"/>
                    <a:pt x="192032" y="8579"/>
                  </a:cubicBezTo>
                  <a:cubicBezTo>
                    <a:pt x="180329" y="8579"/>
                    <a:pt x="163573" y="30389"/>
                    <a:pt x="163573" y="30389"/>
                  </a:cubicBezTo>
                  <a:lnTo>
                    <a:pt x="163573" y="48741"/>
                  </a:lnTo>
                  <a:cubicBezTo>
                    <a:pt x="165701" y="59646"/>
                    <a:pt x="163041" y="71082"/>
                    <a:pt x="159584" y="76934"/>
                  </a:cubicBezTo>
                  <a:cubicBezTo>
                    <a:pt x="154530" y="85445"/>
                    <a:pt x="149476" y="88637"/>
                    <a:pt x="149476" y="105393"/>
                  </a:cubicBezTo>
                  <a:cubicBezTo>
                    <a:pt x="149476" y="122149"/>
                    <a:pt x="129263" y="149012"/>
                    <a:pt x="129263" y="162577"/>
                  </a:cubicBezTo>
                  <a:cubicBezTo>
                    <a:pt x="129263" y="176142"/>
                    <a:pt x="105857" y="184387"/>
                    <a:pt x="105857" y="192898"/>
                  </a:cubicBezTo>
                  <a:cubicBezTo>
                    <a:pt x="105857" y="201409"/>
                    <a:pt x="104261" y="219761"/>
                    <a:pt x="104261" y="238113"/>
                  </a:cubicBezTo>
                  <a:cubicBezTo>
                    <a:pt x="104261" y="256465"/>
                    <a:pt x="94154" y="241571"/>
                    <a:pt x="94154" y="258327"/>
                  </a:cubicBezTo>
                  <a:cubicBezTo>
                    <a:pt x="94154" y="275084"/>
                    <a:pt x="85643" y="264976"/>
                    <a:pt x="77398" y="273487"/>
                  </a:cubicBezTo>
                  <a:cubicBezTo>
                    <a:pt x="68887" y="281999"/>
                    <a:pt x="65695" y="283595"/>
                    <a:pt x="65695" y="275084"/>
                  </a:cubicBezTo>
                  <a:cubicBezTo>
                    <a:pt x="65695" y="266572"/>
                    <a:pt x="53992" y="264976"/>
                    <a:pt x="43885" y="273487"/>
                  </a:cubicBezTo>
                  <a:cubicBezTo>
                    <a:pt x="33778" y="281999"/>
                    <a:pt x="30321" y="273487"/>
                    <a:pt x="25533" y="271892"/>
                  </a:cubicBezTo>
                  <a:cubicBezTo>
                    <a:pt x="22874" y="270828"/>
                    <a:pt x="11171" y="277743"/>
                    <a:pt x="0" y="285456"/>
                  </a:cubicBezTo>
                  <a:cubicBezTo>
                    <a:pt x="5054" y="295829"/>
                    <a:pt x="7713" y="306202"/>
                    <a:pt x="9575" y="315511"/>
                  </a:cubicBezTo>
                  <a:cubicBezTo>
                    <a:pt x="9841" y="316309"/>
                    <a:pt x="10107" y="317373"/>
                    <a:pt x="10373" y="318171"/>
                  </a:cubicBezTo>
                  <a:cubicBezTo>
                    <a:pt x="16224" y="313915"/>
                    <a:pt x="22342" y="310192"/>
                    <a:pt x="25799" y="309926"/>
                  </a:cubicBezTo>
                  <a:cubicBezTo>
                    <a:pt x="34311" y="308596"/>
                    <a:pt x="113836" y="309926"/>
                    <a:pt x="113836" y="309926"/>
                  </a:cubicBezTo>
                  <a:cubicBezTo>
                    <a:pt x="113836" y="309926"/>
                    <a:pt x="121017" y="321895"/>
                    <a:pt x="118624" y="332799"/>
                  </a:cubicBezTo>
                  <a:cubicBezTo>
                    <a:pt x="116230" y="343704"/>
                    <a:pt x="123411" y="338917"/>
                    <a:pt x="129528" y="353279"/>
                  </a:cubicBezTo>
                  <a:cubicBezTo>
                    <a:pt x="135646" y="367642"/>
                    <a:pt x="140433" y="373759"/>
                    <a:pt x="152402" y="370036"/>
                  </a:cubicBezTo>
                  <a:cubicBezTo>
                    <a:pt x="164371" y="366312"/>
                    <a:pt x="178999" y="363918"/>
                    <a:pt x="183787" y="365248"/>
                  </a:cubicBezTo>
                  <a:cubicBezTo>
                    <a:pt x="188575" y="366578"/>
                    <a:pt x="187511" y="344768"/>
                    <a:pt x="194692" y="341045"/>
                  </a:cubicBezTo>
                  <a:cubicBezTo>
                    <a:pt x="201873" y="337321"/>
                    <a:pt x="216502" y="341045"/>
                    <a:pt x="216502" y="341045"/>
                  </a:cubicBezTo>
                  <a:cubicBezTo>
                    <a:pt x="216502" y="341045"/>
                    <a:pt x="217565" y="347162"/>
                    <a:pt x="229800" y="347162"/>
                  </a:cubicBezTo>
                  <a:cubicBezTo>
                    <a:pt x="241769" y="347162"/>
                    <a:pt x="247886" y="342374"/>
                    <a:pt x="247886" y="350886"/>
                  </a:cubicBezTo>
                  <a:cubicBezTo>
                    <a:pt x="247886" y="359397"/>
                    <a:pt x="249216" y="368972"/>
                    <a:pt x="252674" y="372695"/>
                  </a:cubicBezTo>
                  <a:cubicBezTo>
                    <a:pt x="256398" y="376419"/>
                    <a:pt x="243099" y="406474"/>
                    <a:pt x="248950" y="411261"/>
                  </a:cubicBezTo>
                  <a:cubicBezTo>
                    <a:pt x="255068" y="416049"/>
                    <a:pt x="263313" y="426954"/>
                    <a:pt x="262249" y="433071"/>
                  </a:cubicBezTo>
                  <a:cubicBezTo>
                    <a:pt x="260919" y="438923"/>
                    <a:pt x="257461" y="453551"/>
                    <a:pt x="262249" y="454881"/>
                  </a:cubicBezTo>
                  <a:cubicBezTo>
                    <a:pt x="267036" y="455945"/>
                    <a:pt x="268366" y="447699"/>
                    <a:pt x="276611" y="447699"/>
                  </a:cubicBezTo>
                  <a:cubicBezTo>
                    <a:pt x="285122" y="447699"/>
                    <a:pt x="292304" y="449029"/>
                    <a:pt x="300815" y="445306"/>
                  </a:cubicBezTo>
                  <a:cubicBezTo>
                    <a:pt x="303475" y="443976"/>
                    <a:pt x="306134" y="444508"/>
                    <a:pt x="308262" y="445572"/>
                  </a:cubicBezTo>
                  <a:cubicBezTo>
                    <a:pt x="312518" y="447699"/>
                    <a:pt x="315443" y="452487"/>
                    <a:pt x="315443" y="452487"/>
                  </a:cubicBezTo>
                  <a:cubicBezTo>
                    <a:pt x="315443" y="452487"/>
                    <a:pt x="317837" y="460998"/>
                    <a:pt x="322624" y="458605"/>
                  </a:cubicBezTo>
                  <a:cubicBezTo>
                    <a:pt x="327412" y="456211"/>
                    <a:pt x="340711" y="452487"/>
                    <a:pt x="339381" y="457275"/>
                  </a:cubicBezTo>
                  <a:cubicBezTo>
                    <a:pt x="338317" y="462062"/>
                    <a:pt x="343105" y="472967"/>
                    <a:pt x="347892" y="470573"/>
                  </a:cubicBezTo>
                  <a:cubicBezTo>
                    <a:pt x="352679" y="468180"/>
                    <a:pt x="364648" y="477755"/>
                    <a:pt x="370766" y="477755"/>
                  </a:cubicBezTo>
                  <a:cubicBezTo>
                    <a:pt x="376883" y="477755"/>
                    <a:pt x="382735" y="477755"/>
                    <a:pt x="382735" y="474031"/>
                  </a:cubicBezTo>
                  <a:cubicBezTo>
                    <a:pt x="382735" y="470307"/>
                    <a:pt x="389916" y="464456"/>
                    <a:pt x="392309" y="469244"/>
                  </a:cubicBezTo>
                  <a:cubicBezTo>
                    <a:pt x="394703" y="474031"/>
                    <a:pt x="400820" y="484936"/>
                    <a:pt x="406672" y="484936"/>
                  </a:cubicBezTo>
                  <a:cubicBezTo>
                    <a:pt x="412789" y="484936"/>
                    <a:pt x="427152" y="484936"/>
                    <a:pt x="427152" y="489723"/>
                  </a:cubicBezTo>
                  <a:cubicBezTo>
                    <a:pt x="427152" y="494511"/>
                    <a:pt x="431939" y="507810"/>
                    <a:pt x="438057" y="512597"/>
                  </a:cubicBezTo>
                  <a:cubicBezTo>
                    <a:pt x="444174" y="517384"/>
                    <a:pt x="457207" y="512597"/>
                    <a:pt x="457207" y="512597"/>
                  </a:cubicBezTo>
                  <a:cubicBezTo>
                    <a:pt x="457207" y="512597"/>
                    <a:pt x="461994" y="508873"/>
                    <a:pt x="461994" y="500628"/>
                  </a:cubicBezTo>
                  <a:cubicBezTo>
                    <a:pt x="461994" y="492117"/>
                    <a:pt x="461994" y="481478"/>
                    <a:pt x="458270" y="481478"/>
                  </a:cubicBezTo>
                  <a:cubicBezTo>
                    <a:pt x="454813" y="481478"/>
                    <a:pt x="448695" y="489989"/>
                    <a:pt x="440185" y="487595"/>
                  </a:cubicBezTo>
                  <a:cubicBezTo>
                    <a:pt x="431673" y="485202"/>
                    <a:pt x="425822" y="468445"/>
                    <a:pt x="422098" y="465786"/>
                  </a:cubicBezTo>
                  <a:cubicBezTo>
                    <a:pt x="418375" y="463392"/>
                    <a:pt x="428216" y="447699"/>
                    <a:pt x="428216" y="440518"/>
                  </a:cubicBezTo>
                  <a:cubicBezTo>
                    <a:pt x="428216" y="433337"/>
                    <a:pt x="434333" y="412857"/>
                    <a:pt x="429546" y="410463"/>
                  </a:cubicBezTo>
                  <a:cubicBezTo>
                    <a:pt x="424758" y="408070"/>
                    <a:pt x="427152" y="400888"/>
                    <a:pt x="433269" y="396101"/>
                  </a:cubicBezTo>
                  <a:cubicBezTo>
                    <a:pt x="439386" y="391313"/>
                    <a:pt x="430875" y="378015"/>
                    <a:pt x="440450" y="378015"/>
                  </a:cubicBezTo>
                  <a:cubicBezTo>
                    <a:pt x="449494" y="378015"/>
                    <a:pt x="467846" y="379079"/>
                    <a:pt x="473165" y="373227"/>
                  </a:cubicBezTo>
                  <a:cubicBezTo>
                    <a:pt x="473431" y="372961"/>
                    <a:pt x="473963" y="372429"/>
                    <a:pt x="474229" y="372164"/>
                  </a:cubicBezTo>
                  <a:cubicBezTo>
                    <a:pt x="475027" y="370834"/>
                    <a:pt x="475559" y="369504"/>
                    <a:pt x="476091" y="367908"/>
                  </a:cubicBezTo>
                  <a:cubicBezTo>
                    <a:pt x="469441" y="356471"/>
                    <a:pt x="463324" y="342907"/>
                    <a:pt x="455877" y="33891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83" name="Freeform: Shape 382">
              <a:extLst>
                <a:ext uri="{FF2B5EF4-FFF2-40B4-BE49-F238E27FC236}">
                  <a16:creationId xmlns:a16="http://schemas.microsoft.com/office/drawing/2014/main" id="{B9863640-346F-4F94-BEF8-8B344719988C}"/>
                </a:ext>
              </a:extLst>
            </p:cNvPr>
            <p:cNvSpPr/>
            <p:nvPr/>
          </p:nvSpPr>
          <p:spPr>
            <a:xfrm>
              <a:off x="6504246" y="5162007"/>
              <a:ext cx="37590" cy="49510"/>
            </a:xfrm>
            <a:custGeom>
              <a:avLst/>
              <a:gdLst>
                <a:gd name="connsiteX0" fmla="*/ 2926 w 43619"/>
                <a:gd name="connsiteY0" fmla="*/ 29257 h 57450"/>
                <a:gd name="connsiteX1" fmla="*/ 9575 w 43619"/>
                <a:gd name="connsiteY1" fmla="*/ 57450 h 57450"/>
                <a:gd name="connsiteX2" fmla="*/ 21278 w 43619"/>
                <a:gd name="connsiteY2" fmla="*/ 50535 h 57450"/>
                <a:gd name="connsiteX3" fmla="*/ 43620 w 43619"/>
                <a:gd name="connsiteY3" fmla="*/ 18618 h 57450"/>
                <a:gd name="connsiteX4" fmla="*/ 36704 w 43619"/>
                <a:gd name="connsiteY4" fmla="*/ 14363 h 57450"/>
                <a:gd name="connsiteX5" fmla="*/ 35640 w 43619"/>
                <a:gd name="connsiteY5" fmla="*/ 0 h 57450"/>
                <a:gd name="connsiteX6" fmla="*/ 22874 w 43619"/>
                <a:gd name="connsiteY6" fmla="*/ 266 h 57450"/>
                <a:gd name="connsiteX7" fmla="*/ 9043 w 43619"/>
                <a:gd name="connsiteY7" fmla="*/ 8511 h 57450"/>
                <a:gd name="connsiteX8" fmla="*/ 0 w 43619"/>
                <a:gd name="connsiteY8" fmla="*/ 7713 h 57450"/>
                <a:gd name="connsiteX9" fmla="*/ 1862 w 43619"/>
                <a:gd name="connsiteY9" fmla="*/ 8245 h 57450"/>
                <a:gd name="connsiteX10" fmla="*/ 2926 w 43619"/>
                <a:gd name="connsiteY10" fmla="*/ 29257 h 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19" h="57450">
                  <a:moveTo>
                    <a:pt x="2926" y="29257"/>
                  </a:moveTo>
                  <a:cubicBezTo>
                    <a:pt x="5054" y="34044"/>
                    <a:pt x="7181" y="44949"/>
                    <a:pt x="9575" y="57450"/>
                  </a:cubicBezTo>
                  <a:cubicBezTo>
                    <a:pt x="14894" y="53992"/>
                    <a:pt x="19416" y="51333"/>
                    <a:pt x="21278" y="50535"/>
                  </a:cubicBezTo>
                  <a:cubicBezTo>
                    <a:pt x="28193" y="47875"/>
                    <a:pt x="43620" y="18618"/>
                    <a:pt x="43620" y="18618"/>
                  </a:cubicBezTo>
                  <a:lnTo>
                    <a:pt x="36704" y="14363"/>
                  </a:lnTo>
                  <a:cubicBezTo>
                    <a:pt x="36704" y="14363"/>
                    <a:pt x="37502" y="8245"/>
                    <a:pt x="35640" y="0"/>
                  </a:cubicBezTo>
                  <a:cubicBezTo>
                    <a:pt x="29523" y="798"/>
                    <a:pt x="22874" y="266"/>
                    <a:pt x="22874" y="266"/>
                  </a:cubicBezTo>
                  <a:cubicBezTo>
                    <a:pt x="22874" y="266"/>
                    <a:pt x="24203" y="11437"/>
                    <a:pt x="9043" y="8511"/>
                  </a:cubicBezTo>
                  <a:cubicBezTo>
                    <a:pt x="6649" y="7979"/>
                    <a:pt x="3458" y="7713"/>
                    <a:pt x="0" y="7713"/>
                  </a:cubicBezTo>
                  <a:cubicBezTo>
                    <a:pt x="1064" y="7979"/>
                    <a:pt x="1862" y="8245"/>
                    <a:pt x="1862" y="8245"/>
                  </a:cubicBezTo>
                  <a:lnTo>
                    <a:pt x="2926" y="29257"/>
                  </a:ln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84" name="Freeform: Shape 383">
              <a:extLst>
                <a:ext uri="{FF2B5EF4-FFF2-40B4-BE49-F238E27FC236}">
                  <a16:creationId xmlns:a16="http://schemas.microsoft.com/office/drawing/2014/main" id="{82A503B1-E900-43F5-88B1-F7C9F94D05DF}"/>
                </a:ext>
              </a:extLst>
            </p:cNvPr>
            <p:cNvSpPr/>
            <p:nvPr/>
          </p:nvSpPr>
          <p:spPr>
            <a:xfrm>
              <a:off x="6528085" y="5355462"/>
              <a:ext cx="247268" cy="401808"/>
            </a:xfrm>
            <a:custGeom>
              <a:avLst/>
              <a:gdLst>
                <a:gd name="connsiteX0" fmla="*/ 286719 w 286924"/>
                <a:gd name="connsiteY0" fmla="*/ 119156 h 466249"/>
                <a:gd name="connsiteX1" fmla="*/ 279803 w 286924"/>
                <a:gd name="connsiteY1" fmla="*/ 66227 h 466249"/>
                <a:gd name="connsiteX2" fmla="*/ 277409 w 286924"/>
                <a:gd name="connsiteY2" fmla="*/ 1064 h 466249"/>
                <a:gd name="connsiteX3" fmla="*/ 277409 w 286924"/>
                <a:gd name="connsiteY3" fmla="*/ 0 h 466249"/>
                <a:gd name="connsiteX4" fmla="*/ 248684 w 286924"/>
                <a:gd name="connsiteY4" fmla="*/ 15426 h 466249"/>
                <a:gd name="connsiteX5" fmla="*/ 229534 w 286924"/>
                <a:gd name="connsiteY5" fmla="*/ 20214 h 466249"/>
                <a:gd name="connsiteX6" fmla="*/ 213576 w 286924"/>
                <a:gd name="connsiteY6" fmla="*/ 19416 h 466249"/>
                <a:gd name="connsiteX7" fmla="*/ 204799 w 286924"/>
                <a:gd name="connsiteY7" fmla="*/ 29789 h 466249"/>
                <a:gd name="connsiteX8" fmla="*/ 188840 w 286924"/>
                <a:gd name="connsiteY8" fmla="*/ 31385 h 466249"/>
                <a:gd name="connsiteX9" fmla="*/ 165435 w 286924"/>
                <a:gd name="connsiteY9" fmla="*/ 34576 h 466249"/>
                <a:gd name="connsiteX10" fmla="*/ 156658 w 286924"/>
                <a:gd name="connsiteY10" fmla="*/ 26597 h 466249"/>
                <a:gd name="connsiteX11" fmla="*/ 140699 w 286924"/>
                <a:gd name="connsiteY11" fmla="*/ 29789 h 466249"/>
                <a:gd name="connsiteX12" fmla="*/ 125273 w 286924"/>
                <a:gd name="connsiteY12" fmla="*/ 28193 h 466249"/>
                <a:gd name="connsiteX13" fmla="*/ 123943 w 286924"/>
                <a:gd name="connsiteY13" fmla="*/ 37768 h 466249"/>
                <a:gd name="connsiteX14" fmla="*/ 135646 w 286924"/>
                <a:gd name="connsiteY14" fmla="*/ 95218 h 466249"/>
                <a:gd name="connsiteX15" fmla="*/ 152136 w 286924"/>
                <a:gd name="connsiteY15" fmla="*/ 111176 h 466249"/>
                <a:gd name="connsiteX16" fmla="*/ 152934 w 286924"/>
                <a:gd name="connsiteY16" fmla="*/ 138572 h 466249"/>
                <a:gd name="connsiteX17" fmla="*/ 137774 w 286924"/>
                <a:gd name="connsiteY17" fmla="*/ 156126 h 466249"/>
                <a:gd name="connsiteX18" fmla="*/ 135380 w 286924"/>
                <a:gd name="connsiteY18" fmla="*/ 181127 h 466249"/>
                <a:gd name="connsiteX19" fmla="*/ 110379 w 286924"/>
                <a:gd name="connsiteY19" fmla="*/ 148147 h 466249"/>
                <a:gd name="connsiteX20" fmla="*/ 115964 w 286924"/>
                <a:gd name="connsiteY20" fmla="*/ 112772 h 466249"/>
                <a:gd name="connsiteX21" fmla="*/ 94154 w 286924"/>
                <a:gd name="connsiteY21" fmla="*/ 109581 h 466249"/>
                <a:gd name="connsiteX22" fmla="*/ 75536 w 286924"/>
                <a:gd name="connsiteY22" fmla="*/ 96814 h 466249"/>
                <a:gd name="connsiteX23" fmla="*/ 0 w 286924"/>
                <a:gd name="connsiteY23" fmla="*/ 124209 h 466249"/>
                <a:gd name="connsiteX24" fmla="*/ 5585 w 286924"/>
                <a:gd name="connsiteY24" fmla="*/ 144423 h 466249"/>
                <a:gd name="connsiteX25" fmla="*/ 3990 w 286924"/>
                <a:gd name="connsiteY25" fmla="*/ 144423 h 466249"/>
                <a:gd name="connsiteX26" fmla="*/ 7979 w 286924"/>
                <a:gd name="connsiteY26" fmla="*/ 153200 h 466249"/>
                <a:gd name="connsiteX27" fmla="*/ 42822 w 286924"/>
                <a:gd name="connsiteY27" fmla="*/ 161711 h 466249"/>
                <a:gd name="connsiteX28" fmla="*/ 74206 w 286924"/>
                <a:gd name="connsiteY28" fmla="*/ 172616 h 466249"/>
                <a:gd name="connsiteX29" fmla="*/ 75536 w 286924"/>
                <a:gd name="connsiteY29" fmla="*/ 214906 h 466249"/>
                <a:gd name="connsiteX30" fmla="*/ 68355 w 286924"/>
                <a:gd name="connsiteY30" fmla="*/ 239109 h 466249"/>
                <a:gd name="connsiteX31" fmla="*/ 76866 w 286924"/>
                <a:gd name="connsiteY31" fmla="*/ 259589 h 466249"/>
                <a:gd name="connsiteX32" fmla="*/ 62504 w 286924"/>
                <a:gd name="connsiteY32" fmla="*/ 280069 h 466249"/>
                <a:gd name="connsiteX33" fmla="*/ 55322 w 286924"/>
                <a:gd name="connsiteY33" fmla="*/ 306666 h 466249"/>
                <a:gd name="connsiteX34" fmla="*/ 27661 w 286924"/>
                <a:gd name="connsiteY34" fmla="*/ 334061 h 466249"/>
                <a:gd name="connsiteX35" fmla="*/ 28725 w 286924"/>
                <a:gd name="connsiteY35" fmla="*/ 334859 h 466249"/>
                <a:gd name="connsiteX36" fmla="*/ 45747 w 286924"/>
                <a:gd name="connsiteY36" fmla="*/ 385394 h 466249"/>
                <a:gd name="connsiteX37" fmla="*/ 48141 w 286924"/>
                <a:gd name="connsiteY37" fmla="*/ 434865 h 466249"/>
                <a:gd name="connsiteX38" fmla="*/ 51067 w 286924"/>
                <a:gd name="connsiteY38" fmla="*/ 466250 h 466249"/>
                <a:gd name="connsiteX39" fmla="*/ 71281 w 286924"/>
                <a:gd name="connsiteY39" fmla="*/ 464654 h 466249"/>
                <a:gd name="connsiteX40" fmla="*/ 72611 w 286924"/>
                <a:gd name="connsiteY40" fmla="*/ 451089 h 466249"/>
                <a:gd name="connsiteX41" fmla="*/ 61705 w 286924"/>
                <a:gd name="connsiteY41" fmla="*/ 440716 h 466249"/>
                <a:gd name="connsiteX42" fmla="*/ 104261 w 286924"/>
                <a:gd name="connsiteY42" fmla="*/ 409332 h 466249"/>
                <a:gd name="connsiteX43" fmla="*/ 138306 w 286924"/>
                <a:gd name="connsiteY43" fmla="*/ 388054 h 466249"/>
                <a:gd name="connsiteX44" fmla="*/ 141232 w 286924"/>
                <a:gd name="connsiteY44" fmla="*/ 348690 h 466249"/>
                <a:gd name="connsiteX45" fmla="*/ 136444 w 286924"/>
                <a:gd name="connsiteY45" fmla="*/ 314645 h 466249"/>
                <a:gd name="connsiteX46" fmla="*/ 123145 w 286924"/>
                <a:gd name="connsiteY46" fmla="*/ 280069 h 466249"/>
                <a:gd name="connsiteX47" fmla="*/ 127667 w 286924"/>
                <a:gd name="connsiteY47" fmla="*/ 259589 h 466249"/>
                <a:gd name="connsiteX48" fmla="*/ 140167 w 286924"/>
                <a:gd name="connsiteY48" fmla="*/ 245227 h 466249"/>
                <a:gd name="connsiteX49" fmla="*/ 163041 w 286924"/>
                <a:gd name="connsiteY49" fmla="*/ 230598 h 466249"/>
                <a:gd name="connsiteX50" fmla="*/ 191500 w 286924"/>
                <a:gd name="connsiteY50" fmla="*/ 199213 h 466249"/>
                <a:gd name="connsiteX51" fmla="*/ 244428 w 286924"/>
                <a:gd name="connsiteY51" fmla="*/ 176340 h 466249"/>
                <a:gd name="connsiteX52" fmla="*/ 286719 w 286924"/>
                <a:gd name="connsiteY52" fmla="*/ 119156 h 46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86924" h="466249">
                  <a:moveTo>
                    <a:pt x="286719" y="119156"/>
                  </a:moveTo>
                  <a:cubicBezTo>
                    <a:pt x="283793" y="111974"/>
                    <a:pt x="278208" y="79260"/>
                    <a:pt x="279803" y="66227"/>
                  </a:cubicBezTo>
                  <a:cubicBezTo>
                    <a:pt x="281399" y="52928"/>
                    <a:pt x="277409" y="18086"/>
                    <a:pt x="277409" y="1064"/>
                  </a:cubicBezTo>
                  <a:cubicBezTo>
                    <a:pt x="277409" y="798"/>
                    <a:pt x="277409" y="266"/>
                    <a:pt x="277409" y="0"/>
                  </a:cubicBezTo>
                  <a:cubicBezTo>
                    <a:pt x="264111" y="6117"/>
                    <a:pt x="249748" y="13032"/>
                    <a:pt x="248684" y="15426"/>
                  </a:cubicBezTo>
                  <a:cubicBezTo>
                    <a:pt x="246291" y="20214"/>
                    <a:pt x="235917" y="14628"/>
                    <a:pt x="229534" y="20214"/>
                  </a:cubicBezTo>
                  <a:cubicBezTo>
                    <a:pt x="223151" y="25799"/>
                    <a:pt x="219161" y="21012"/>
                    <a:pt x="213576" y="19416"/>
                  </a:cubicBezTo>
                  <a:cubicBezTo>
                    <a:pt x="207990" y="17820"/>
                    <a:pt x="205597" y="25001"/>
                    <a:pt x="204799" y="29789"/>
                  </a:cubicBezTo>
                  <a:cubicBezTo>
                    <a:pt x="204001" y="34576"/>
                    <a:pt x="192830" y="32183"/>
                    <a:pt x="188840" y="31385"/>
                  </a:cubicBezTo>
                  <a:cubicBezTo>
                    <a:pt x="184851" y="30587"/>
                    <a:pt x="172084" y="34576"/>
                    <a:pt x="165435" y="34576"/>
                  </a:cubicBezTo>
                  <a:cubicBezTo>
                    <a:pt x="159052" y="34576"/>
                    <a:pt x="163839" y="28991"/>
                    <a:pt x="156658" y="26597"/>
                  </a:cubicBezTo>
                  <a:cubicBezTo>
                    <a:pt x="149476" y="24203"/>
                    <a:pt x="144689" y="29789"/>
                    <a:pt x="140699" y="29789"/>
                  </a:cubicBezTo>
                  <a:cubicBezTo>
                    <a:pt x="138306" y="29789"/>
                    <a:pt x="130858" y="28991"/>
                    <a:pt x="125273" y="28193"/>
                  </a:cubicBezTo>
                  <a:cubicBezTo>
                    <a:pt x="125273" y="31917"/>
                    <a:pt x="124741" y="35108"/>
                    <a:pt x="123943" y="37768"/>
                  </a:cubicBezTo>
                  <a:cubicBezTo>
                    <a:pt x="118624" y="51333"/>
                    <a:pt x="134848" y="82185"/>
                    <a:pt x="135646" y="95218"/>
                  </a:cubicBezTo>
                  <a:cubicBezTo>
                    <a:pt x="141497" y="100272"/>
                    <a:pt x="148413" y="106655"/>
                    <a:pt x="152136" y="111176"/>
                  </a:cubicBezTo>
                  <a:cubicBezTo>
                    <a:pt x="159317" y="119954"/>
                    <a:pt x="152136" y="119156"/>
                    <a:pt x="152934" y="138572"/>
                  </a:cubicBezTo>
                  <a:cubicBezTo>
                    <a:pt x="153732" y="157722"/>
                    <a:pt x="144955" y="149742"/>
                    <a:pt x="137774" y="156126"/>
                  </a:cubicBezTo>
                  <a:cubicBezTo>
                    <a:pt x="130593" y="162509"/>
                    <a:pt x="136976" y="176872"/>
                    <a:pt x="135380" y="181127"/>
                  </a:cubicBezTo>
                  <a:cubicBezTo>
                    <a:pt x="133784" y="185117"/>
                    <a:pt x="111975" y="152934"/>
                    <a:pt x="110379" y="148147"/>
                  </a:cubicBezTo>
                  <a:cubicBezTo>
                    <a:pt x="108782" y="143359"/>
                    <a:pt x="118358" y="123943"/>
                    <a:pt x="115964" y="112772"/>
                  </a:cubicBezTo>
                  <a:cubicBezTo>
                    <a:pt x="113570" y="101601"/>
                    <a:pt x="99208" y="108783"/>
                    <a:pt x="94154" y="109581"/>
                  </a:cubicBezTo>
                  <a:cubicBezTo>
                    <a:pt x="89367" y="110379"/>
                    <a:pt x="78196" y="96814"/>
                    <a:pt x="75536" y="96814"/>
                  </a:cubicBezTo>
                  <a:cubicBezTo>
                    <a:pt x="73142" y="96814"/>
                    <a:pt x="0" y="124209"/>
                    <a:pt x="0" y="124209"/>
                  </a:cubicBezTo>
                  <a:lnTo>
                    <a:pt x="5585" y="144423"/>
                  </a:lnTo>
                  <a:lnTo>
                    <a:pt x="3990" y="144423"/>
                  </a:lnTo>
                  <a:lnTo>
                    <a:pt x="7979" y="153200"/>
                  </a:lnTo>
                  <a:cubicBezTo>
                    <a:pt x="7979" y="153200"/>
                    <a:pt x="32183" y="154530"/>
                    <a:pt x="42822" y="161711"/>
                  </a:cubicBezTo>
                  <a:cubicBezTo>
                    <a:pt x="53726" y="168893"/>
                    <a:pt x="70483" y="170222"/>
                    <a:pt x="74206" y="172616"/>
                  </a:cubicBezTo>
                  <a:cubicBezTo>
                    <a:pt x="77930" y="175010"/>
                    <a:pt x="74206" y="201607"/>
                    <a:pt x="75536" y="214906"/>
                  </a:cubicBezTo>
                  <a:cubicBezTo>
                    <a:pt x="76866" y="228204"/>
                    <a:pt x="61174" y="231662"/>
                    <a:pt x="68355" y="239109"/>
                  </a:cubicBezTo>
                  <a:cubicBezTo>
                    <a:pt x="75536" y="246291"/>
                    <a:pt x="71813" y="258259"/>
                    <a:pt x="76866" y="259589"/>
                  </a:cubicBezTo>
                  <a:cubicBezTo>
                    <a:pt x="81653" y="260919"/>
                    <a:pt x="68355" y="276345"/>
                    <a:pt x="62504" y="280069"/>
                  </a:cubicBezTo>
                  <a:cubicBezTo>
                    <a:pt x="56386" y="283793"/>
                    <a:pt x="62504" y="297091"/>
                    <a:pt x="55322" y="306666"/>
                  </a:cubicBezTo>
                  <a:cubicBezTo>
                    <a:pt x="50801" y="312784"/>
                    <a:pt x="37236" y="325018"/>
                    <a:pt x="27661" y="334061"/>
                  </a:cubicBezTo>
                  <a:cubicBezTo>
                    <a:pt x="28193" y="334327"/>
                    <a:pt x="28459" y="334593"/>
                    <a:pt x="28725" y="334859"/>
                  </a:cubicBezTo>
                  <a:cubicBezTo>
                    <a:pt x="31119" y="339115"/>
                    <a:pt x="38300" y="381404"/>
                    <a:pt x="45747" y="385394"/>
                  </a:cubicBezTo>
                  <a:cubicBezTo>
                    <a:pt x="52928" y="389650"/>
                    <a:pt x="48673" y="431141"/>
                    <a:pt x="48141" y="434865"/>
                  </a:cubicBezTo>
                  <a:cubicBezTo>
                    <a:pt x="47609" y="438323"/>
                    <a:pt x="51067" y="466250"/>
                    <a:pt x="51067" y="466250"/>
                  </a:cubicBezTo>
                  <a:cubicBezTo>
                    <a:pt x="51067" y="466250"/>
                    <a:pt x="61972" y="464654"/>
                    <a:pt x="71281" y="464654"/>
                  </a:cubicBezTo>
                  <a:cubicBezTo>
                    <a:pt x="71813" y="459069"/>
                    <a:pt x="72344" y="454281"/>
                    <a:pt x="72611" y="451089"/>
                  </a:cubicBezTo>
                  <a:cubicBezTo>
                    <a:pt x="73409" y="438323"/>
                    <a:pt x="64631" y="448696"/>
                    <a:pt x="61705" y="440716"/>
                  </a:cubicBezTo>
                  <a:cubicBezTo>
                    <a:pt x="58780" y="432737"/>
                    <a:pt x="81388" y="417843"/>
                    <a:pt x="104261" y="409332"/>
                  </a:cubicBezTo>
                  <a:cubicBezTo>
                    <a:pt x="127135" y="400821"/>
                    <a:pt x="135912" y="396033"/>
                    <a:pt x="138306" y="388054"/>
                  </a:cubicBezTo>
                  <a:cubicBezTo>
                    <a:pt x="140699" y="380075"/>
                    <a:pt x="138039" y="357467"/>
                    <a:pt x="141232" y="348690"/>
                  </a:cubicBezTo>
                  <a:cubicBezTo>
                    <a:pt x="144423" y="339913"/>
                    <a:pt x="139369" y="334593"/>
                    <a:pt x="136444" y="314645"/>
                  </a:cubicBezTo>
                  <a:cubicBezTo>
                    <a:pt x="133518" y="294432"/>
                    <a:pt x="126337" y="291240"/>
                    <a:pt x="123145" y="280069"/>
                  </a:cubicBezTo>
                  <a:cubicBezTo>
                    <a:pt x="119954" y="268898"/>
                    <a:pt x="120751" y="260121"/>
                    <a:pt x="127667" y="259589"/>
                  </a:cubicBezTo>
                  <a:cubicBezTo>
                    <a:pt x="134316" y="259057"/>
                    <a:pt x="134316" y="255865"/>
                    <a:pt x="140167" y="245227"/>
                  </a:cubicBezTo>
                  <a:cubicBezTo>
                    <a:pt x="145753" y="234322"/>
                    <a:pt x="152136" y="238843"/>
                    <a:pt x="163041" y="230598"/>
                  </a:cubicBezTo>
                  <a:cubicBezTo>
                    <a:pt x="173946" y="222619"/>
                    <a:pt x="174212" y="212512"/>
                    <a:pt x="191500" y="199213"/>
                  </a:cubicBezTo>
                  <a:cubicBezTo>
                    <a:pt x="208788" y="185915"/>
                    <a:pt x="227673" y="186447"/>
                    <a:pt x="244428" y="176340"/>
                  </a:cubicBezTo>
                  <a:cubicBezTo>
                    <a:pt x="260653" y="165967"/>
                    <a:pt x="289644" y="126603"/>
                    <a:pt x="286719" y="119156"/>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85" name="Freeform: Shape 384">
              <a:extLst>
                <a:ext uri="{FF2B5EF4-FFF2-40B4-BE49-F238E27FC236}">
                  <a16:creationId xmlns:a16="http://schemas.microsoft.com/office/drawing/2014/main" id="{062D6D9A-A071-4440-A764-8910BF143500}"/>
                </a:ext>
              </a:extLst>
            </p:cNvPr>
            <p:cNvSpPr/>
            <p:nvPr/>
          </p:nvSpPr>
          <p:spPr>
            <a:xfrm>
              <a:off x="6512728" y="5127626"/>
              <a:ext cx="253967" cy="258551"/>
            </a:xfrm>
            <a:custGeom>
              <a:avLst/>
              <a:gdLst>
                <a:gd name="connsiteX0" fmla="*/ 276080 w 294697"/>
                <a:gd name="connsiteY0" fmla="*/ 239907 h 300016"/>
                <a:gd name="connsiteX1" fmla="*/ 265973 w 294697"/>
                <a:gd name="connsiteY1" fmla="*/ 212246 h 300016"/>
                <a:gd name="connsiteX2" fmla="*/ 263047 w 294697"/>
                <a:gd name="connsiteY2" fmla="*/ 189638 h 300016"/>
                <a:gd name="connsiteX3" fmla="*/ 267834 w 294697"/>
                <a:gd name="connsiteY3" fmla="*/ 169158 h 300016"/>
                <a:gd name="connsiteX4" fmla="*/ 253472 w 294697"/>
                <a:gd name="connsiteY4" fmla="*/ 146285 h 300016"/>
                <a:gd name="connsiteX5" fmla="*/ 265441 w 294697"/>
                <a:gd name="connsiteY5" fmla="*/ 105059 h 300016"/>
                <a:gd name="connsiteX6" fmla="*/ 219959 w 294697"/>
                <a:gd name="connsiteY6" fmla="*/ 72610 h 300016"/>
                <a:gd name="connsiteX7" fmla="*/ 221289 w 294697"/>
                <a:gd name="connsiteY7" fmla="*/ 55854 h 300016"/>
                <a:gd name="connsiteX8" fmla="*/ 118623 w 294697"/>
                <a:gd name="connsiteY8" fmla="*/ 1330 h 300016"/>
                <a:gd name="connsiteX9" fmla="*/ 105591 w 294697"/>
                <a:gd name="connsiteY9" fmla="*/ 26863 h 300016"/>
                <a:gd name="connsiteX10" fmla="*/ 107453 w 294697"/>
                <a:gd name="connsiteY10" fmla="*/ 43885 h 300016"/>
                <a:gd name="connsiteX11" fmla="*/ 63567 w 294697"/>
                <a:gd name="connsiteY11" fmla="*/ 41492 h 300016"/>
                <a:gd name="connsiteX12" fmla="*/ 63567 w 294697"/>
                <a:gd name="connsiteY12" fmla="*/ 0 h 300016"/>
                <a:gd name="connsiteX13" fmla="*/ 40960 w 294697"/>
                <a:gd name="connsiteY13" fmla="*/ 1862 h 300016"/>
                <a:gd name="connsiteX14" fmla="*/ 28193 w 294697"/>
                <a:gd name="connsiteY14" fmla="*/ 5319 h 300016"/>
                <a:gd name="connsiteX15" fmla="*/ 32714 w 294697"/>
                <a:gd name="connsiteY15" fmla="*/ 17288 h 300016"/>
                <a:gd name="connsiteX16" fmla="*/ 36970 w 294697"/>
                <a:gd name="connsiteY16" fmla="*/ 35374 h 300016"/>
                <a:gd name="connsiteX17" fmla="*/ 26065 w 294697"/>
                <a:gd name="connsiteY17" fmla="*/ 40694 h 300016"/>
                <a:gd name="connsiteX18" fmla="*/ 27129 w 294697"/>
                <a:gd name="connsiteY18" fmla="*/ 55056 h 300016"/>
                <a:gd name="connsiteX19" fmla="*/ 34044 w 294697"/>
                <a:gd name="connsiteY19" fmla="*/ 59312 h 300016"/>
                <a:gd name="connsiteX20" fmla="*/ 11703 w 294697"/>
                <a:gd name="connsiteY20" fmla="*/ 91228 h 300016"/>
                <a:gd name="connsiteX21" fmla="*/ 0 w 294697"/>
                <a:gd name="connsiteY21" fmla="*/ 98144 h 300016"/>
                <a:gd name="connsiteX22" fmla="*/ 16490 w 294697"/>
                <a:gd name="connsiteY22" fmla="*/ 150009 h 300016"/>
                <a:gd name="connsiteX23" fmla="*/ 30853 w 294697"/>
                <a:gd name="connsiteY23" fmla="*/ 185649 h 300016"/>
                <a:gd name="connsiteX24" fmla="*/ 37502 w 294697"/>
                <a:gd name="connsiteY24" fmla="*/ 207459 h 300016"/>
                <a:gd name="connsiteX25" fmla="*/ 22341 w 294697"/>
                <a:gd name="connsiteY25" fmla="*/ 196022 h 300016"/>
                <a:gd name="connsiteX26" fmla="*/ 20480 w 294697"/>
                <a:gd name="connsiteY26" fmla="*/ 200277 h 300016"/>
                <a:gd name="connsiteX27" fmla="*/ 19416 w 294697"/>
                <a:gd name="connsiteY27" fmla="*/ 201341 h 300016"/>
                <a:gd name="connsiteX28" fmla="*/ 39098 w 294697"/>
                <a:gd name="connsiteY28" fmla="*/ 212512 h 300016"/>
                <a:gd name="connsiteX29" fmla="*/ 64099 w 294697"/>
                <a:gd name="connsiteY29" fmla="*/ 222353 h 300016"/>
                <a:gd name="connsiteX30" fmla="*/ 98942 w 294697"/>
                <a:gd name="connsiteY30" fmla="*/ 237513 h 300016"/>
                <a:gd name="connsiteX31" fmla="*/ 100803 w 294697"/>
                <a:gd name="connsiteY31" fmla="*/ 240173 h 300016"/>
                <a:gd name="connsiteX32" fmla="*/ 119156 w 294697"/>
                <a:gd name="connsiteY32" fmla="*/ 240173 h 300016"/>
                <a:gd name="connsiteX33" fmla="*/ 123145 w 294697"/>
                <a:gd name="connsiteY33" fmla="*/ 238577 h 300016"/>
                <a:gd name="connsiteX34" fmla="*/ 142561 w 294697"/>
                <a:gd name="connsiteY34" fmla="*/ 293634 h 300016"/>
                <a:gd name="connsiteX35" fmla="*/ 157987 w 294697"/>
                <a:gd name="connsiteY35" fmla="*/ 295230 h 300016"/>
                <a:gd name="connsiteX36" fmla="*/ 173946 w 294697"/>
                <a:gd name="connsiteY36" fmla="*/ 292038 h 300016"/>
                <a:gd name="connsiteX37" fmla="*/ 182723 w 294697"/>
                <a:gd name="connsiteY37" fmla="*/ 300017 h 300016"/>
                <a:gd name="connsiteX38" fmla="*/ 206129 w 294697"/>
                <a:gd name="connsiteY38" fmla="*/ 296825 h 300016"/>
                <a:gd name="connsiteX39" fmla="*/ 222087 w 294697"/>
                <a:gd name="connsiteY39" fmla="*/ 295230 h 300016"/>
                <a:gd name="connsiteX40" fmla="*/ 230864 w 294697"/>
                <a:gd name="connsiteY40" fmla="*/ 284857 h 300016"/>
                <a:gd name="connsiteX41" fmla="*/ 246823 w 294697"/>
                <a:gd name="connsiteY41" fmla="*/ 285655 h 300016"/>
                <a:gd name="connsiteX42" fmla="*/ 265973 w 294697"/>
                <a:gd name="connsiteY42" fmla="*/ 280867 h 300016"/>
                <a:gd name="connsiteX43" fmla="*/ 294698 w 294697"/>
                <a:gd name="connsiteY43" fmla="*/ 265440 h 300016"/>
                <a:gd name="connsiteX44" fmla="*/ 276080 w 294697"/>
                <a:gd name="connsiteY44" fmla="*/ 239907 h 3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94697" h="300016">
                  <a:moveTo>
                    <a:pt x="276080" y="239907"/>
                  </a:moveTo>
                  <a:cubicBezTo>
                    <a:pt x="275282" y="223417"/>
                    <a:pt x="265706" y="223417"/>
                    <a:pt x="265973" y="212246"/>
                  </a:cubicBezTo>
                  <a:cubicBezTo>
                    <a:pt x="266504" y="201075"/>
                    <a:pt x="267302" y="190968"/>
                    <a:pt x="263047" y="189638"/>
                  </a:cubicBezTo>
                  <a:cubicBezTo>
                    <a:pt x="259057" y="188308"/>
                    <a:pt x="261451" y="178733"/>
                    <a:pt x="267834" y="169158"/>
                  </a:cubicBezTo>
                  <a:cubicBezTo>
                    <a:pt x="274217" y="159584"/>
                    <a:pt x="256132" y="158254"/>
                    <a:pt x="253472" y="146285"/>
                  </a:cubicBezTo>
                  <a:cubicBezTo>
                    <a:pt x="252408" y="141231"/>
                    <a:pt x="257993" y="123943"/>
                    <a:pt x="265441" y="105059"/>
                  </a:cubicBezTo>
                  <a:cubicBezTo>
                    <a:pt x="242833" y="89633"/>
                    <a:pt x="219959" y="72610"/>
                    <a:pt x="219959" y="72610"/>
                  </a:cubicBezTo>
                  <a:lnTo>
                    <a:pt x="221289" y="55854"/>
                  </a:lnTo>
                  <a:lnTo>
                    <a:pt x="118623" y="1330"/>
                  </a:lnTo>
                  <a:cubicBezTo>
                    <a:pt x="117826" y="13830"/>
                    <a:pt x="112772" y="23405"/>
                    <a:pt x="105591" y="26863"/>
                  </a:cubicBezTo>
                  <a:cubicBezTo>
                    <a:pt x="97878" y="30321"/>
                    <a:pt x="116496" y="42023"/>
                    <a:pt x="107453" y="43885"/>
                  </a:cubicBezTo>
                  <a:cubicBezTo>
                    <a:pt x="98410" y="45747"/>
                    <a:pt x="77930" y="35374"/>
                    <a:pt x="63567" y="41492"/>
                  </a:cubicBezTo>
                  <a:cubicBezTo>
                    <a:pt x="53992" y="45481"/>
                    <a:pt x="55854" y="21278"/>
                    <a:pt x="63567" y="0"/>
                  </a:cubicBezTo>
                  <a:lnTo>
                    <a:pt x="40960" y="1862"/>
                  </a:lnTo>
                  <a:cubicBezTo>
                    <a:pt x="40960" y="1862"/>
                    <a:pt x="34842" y="3457"/>
                    <a:pt x="28193" y="5319"/>
                  </a:cubicBezTo>
                  <a:lnTo>
                    <a:pt x="32714" y="17288"/>
                  </a:lnTo>
                  <a:cubicBezTo>
                    <a:pt x="32714" y="17288"/>
                    <a:pt x="38300" y="28459"/>
                    <a:pt x="36970" y="35374"/>
                  </a:cubicBezTo>
                  <a:cubicBezTo>
                    <a:pt x="36438" y="38566"/>
                    <a:pt x="31385" y="39896"/>
                    <a:pt x="26065" y="40694"/>
                  </a:cubicBezTo>
                  <a:cubicBezTo>
                    <a:pt x="27927" y="48939"/>
                    <a:pt x="27129" y="55056"/>
                    <a:pt x="27129" y="55056"/>
                  </a:cubicBezTo>
                  <a:lnTo>
                    <a:pt x="34044" y="59312"/>
                  </a:lnTo>
                  <a:cubicBezTo>
                    <a:pt x="34044" y="59312"/>
                    <a:pt x="18618" y="88569"/>
                    <a:pt x="11703" y="91228"/>
                  </a:cubicBezTo>
                  <a:cubicBezTo>
                    <a:pt x="9841" y="92026"/>
                    <a:pt x="5585" y="94686"/>
                    <a:pt x="0" y="98144"/>
                  </a:cubicBezTo>
                  <a:cubicBezTo>
                    <a:pt x="3990" y="118624"/>
                    <a:pt x="9043" y="143093"/>
                    <a:pt x="16490" y="150009"/>
                  </a:cubicBezTo>
                  <a:cubicBezTo>
                    <a:pt x="30321" y="162775"/>
                    <a:pt x="27927" y="177138"/>
                    <a:pt x="30853" y="185649"/>
                  </a:cubicBezTo>
                  <a:cubicBezTo>
                    <a:pt x="33778" y="194160"/>
                    <a:pt x="46013" y="203735"/>
                    <a:pt x="37502" y="207459"/>
                  </a:cubicBezTo>
                  <a:cubicBezTo>
                    <a:pt x="32183" y="209852"/>
                    <a:pt x="27129" y="204001"/>
                    <a:pt x="22341" y="196022"/>
                  </a:cubicBezTo>
                  <a:cubicBezTo>
                    <a:pt x="21810" y="197352"/>
                    <a:pt x="21278" y="198947"/>
                    <a:pt x="20480" y="200277"/>
                  </a:cubicBezTo>
                  <a:cubicBezTo>
                    <a:pt x="20214" y="200809"/>
                    <a:pt x="19682" y="201075"/>
                    <a:pt x="19416" y="201341"/>
                  </a:cubicBezTo>
                  <a:cubicBezTo>
                    <a:pt x="26863" y="206661"/>
                    <a:pt x="35374" y="212512"/>
                    <a:pt x="39098" y="212512"/>
                  </a:cubicBezTo>
                  <a:cubicBezTo>
                    <a:pt x="46013" y="212512"/>
                    <a:pt x="57184" y="220757"/>
                    <a:pt x="64099" y="222353"/>
                  </a:cubicBezTo>
                  <a:cubicBezTo>
                    <a:pt x="71015" y="223683"/>
                    <a:pt x="95750" y="233524"/>
                    <a:pt x="98942" y="237513"/>
                  </a:cubicBezTo>
                  <a:cubicBezTo>
                    <a:pt x="99473" y="238311"/>
                    <a:pt x="100005" y="239109"/>
                    <a:pt x="100803" y="240173"/>
                  </a:cubicBezTo>
                  <a:cubicBezTo>
                    <a:pt x="106655" y="239907"/>
                    <a:pt x="114634" y="239641"/>
                    <a:pt x="119156" y="240173"/>
                  </a:cubicBezTo>
                  <a:cubicBezTo>
                    <a:pt x="120219" y="239375"/>
                    <a:pt x="121283" y="238577"/>
                    <a:pt x="123145" y="238577"/>
                  </a:cubicBezTo>
                  <a:cubicBezTo>
                    <a:pt x="132454" y="238577"/>
                    <a:pt x="143093" y="273420"/>
                    <a:pt x="142561" y="293634"/>
                  </a:cubicBezTo>
                  <a:cubicBezTo>
                    <a:pt x="148147" y="294432"/>
                    <a:pt x="155594" y="295230"/>
                    <a:pt x="157987" y="295230"/>
                  </a:cubicBezTo>
                  <a:cubicBezTo>
                    <a:pt x="161977" y="295230"/>
                    <a:pt x="166765" y="289644"/>
                    <a:pt x="173946" y="292038"/>
                  </a:cubicBezTo>
                  <a:cubicBezTo>
                    <a:pt x="181127" y="294432"/>
                    <a:pt x="176340" y="300017"/>
                    <a:pt x="182723" y="300017"/>
                  </a:cubicBezTo>
                  <a:cubicBezTo>
                    <a:pt x="189106" y="300017"/>
                    <a:pt x="201873" y="296027"/>
                    <a:pt x="206129" y="296825"/>
                  </a:cubicBezTo>
                  <a:cubicBezTo>
                    <a:pt x="210118" y="297623"/>
                    <a:pt x="221289" y="300017"/>
                    <a:pt x="222087" y="295230"/>
                  </a:cubicBezTo>
                  <a:cubicBezTo>
                    <a:pt x="222885" y="290442"/>
                    <a:pt x="225279" y="283261"/>
                    <a:pt x="230864" y="284857"/>
                  </a:cubicBezTo>
                  <a:cubicBezTo>
                    <a:pt x="236449" y="286452"/>
                    <a:pt x="240439" y="291240"/>
                    <a:pt x="246823" y="285655"/>
                  </a:cubicBezTo>
                  <a:cubicBezTo>
                    <a:pt x="253206" y="280069"/>
                    <a:pt x="263578" y="285655"/>
                    <a:pt x="265973" y="280867"/>
                  </a:cubicBezTo>
                  <a:cubicBezTo>
                    <a:pt x="267302" y="278473"/>
                    <a:pt x="281399" y="271558"/>
                    <a:pt x="294698" y="265440"/>
                  </a:cubicBezTo>
                  <a:cubicBezTo>
                    <a:pt x="294431" y="248950"/>
                    <a:pt x="276877" y="255865"/>
                    <a:pt x="276080" y="23990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86" name="Freeform: Shape 385">
              <a:extLst>
                <a:ext uri="{FF2B5EF4-FFF2-40B4-BE49-F238E27FC236}">
                  <a16:creationId xmlns:a16="http://schemas.microsoft.com/office/drawing/2014/main" id="{873AD69B-CE4F-4FB0-86C4-1E93D057C9BB}"/>
                </a:ext>
              </a:extLst>
            </p:cNvPr>
            <p:cNvSpPr/>
            <p:nvPr/>
          </p:nvSpPr>
          <p:spPr>
            <a:xfrm>
              <a:off x="6587543" y="5333652"/>
              <a:ext cx="73823" cy="178198"/>
            </a:xfrm>
            <a:custGeom>
              <a:avLst/>
              <a:gdLst>
                <a:gd name="connsiteX0" fmla="*/ 82344 w 85663"/>
                <a:gd name="connsiteY0" fmla="*/ 136485 h 206777"/>
                <a:gd name="connsiteX1" fmla="*/ 65853 w 85663"/>
                <a:gd name="connsiteY1" fmla="*/ 120527 h 206777"/>
                <a:gd name="connsiteX2" fmla="*/ 65055 w 85663"/>
                <a:gd name="connsiteY2" fmla="*/ 125048 h 206777"/>
                <a:gd name="connsiteX3" fmla="*/ 35533 w 85663"/>
                <a:gd name="connsiteY3" fmla="*/ 83556 h 206777"/>
                <a:gd name="connsiteX4" fmla="*/ 38458 w 85663"/>
                <a:gd name="connsiteY4" fmla="*/ 35415 h 206777"/>
                <a:gd name="connsiteX5" fmla="*/ 32075 w 85663"/>
                <a:gd name="connsiteY5" fmla="*/ 307 h 206777"/>
                <a:gd name="connsiteX6" fmla="*/ 13723 w 85663"/>
                <a:gd name="connsiteY6" fmla="*/ 307 h 206777"/>
                <a:gd name="connsiteX7" fmla="*/ 24362 w 85663"/>
                <a:gd name="connsiteY7" fmla="*/ 26904 h 206777"/>
                <a:gd name="connsiteX8" fmla="*/ 14521 w 85663"/>
                <a:gd name="connsiteY8" fmla="*/ 32490 h 206777"/>
                <a:gd name="connsiteX9" fmla="*/ 15850 w 85663"/>
                <a:gd name="connsiteY9" fmla="*/ 76907 h 206777"/>
                <a:gd name="connsiteX10" fmla="*/ 4680 w 85663"/>
                <a:gd name="connsiteY10" fmla="*/ 83823 h 206777"/>
                <a:gd name="connsiteX11" fmla="*/ 425 w 85663"/>
                <a:gd name="connsiteY11" fmla="*/ 110154 h 206777"/>
                <a:gd name="connsiteX12" fmla="*/ 5212 w 85663"/>
                <a:gd name="connsiteY12" fmla="*/ 122122 h 206777"/>
                <a:gd name="connsiteX13" fmla="*/ 23830 w 85663"/>
                <a:gd name="connsiteY13" fmla="*/ 134889 h 206777"/>
                <a:gd name="connsiteX14" fmla="*/ 45640 w 85663"/>
                <a:gd name="connsiteY14" fmla="*/ 138081 h 206777"/>
                <a:gd name="connsiteX15" fmla="*/ 40054 w 85663"/>
                <a:gd name="connsiteY15" fmla="*/ 173455 h 206777"/>
                <a:gd name="connsiteX16" fmla="*/ 65055 w 85663"/>
                <a:gd name="connsiteY16" fmla="*/ 206436 h 206777"/>
                <a:gd name="connsiteX17" fmla="*/ 67450 w 85663"/>
                <a:gd name="connsiteY17" fmla="*/ 181434 h 206777"/>
                <a:gd name="connsiteX18" fmla="*/ 82610 w 85663"/>
                <a:gd name="connsiteY18" fmla="*/ 163880 h 206777"/>
                <a:gd name="connsiteX19" fmla="*/ 82344 w 85663"/>
                <a:gd name="connsiteY19" fmla="*/ 136485 h 20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663" h="206777">
                  <a:moveTo>
                    <a:pt x="82344" y="136485"/>
                  </a:moveTo>
                  <a:cubicBezTo>
                    <a:pt x="78620" y="131964"/>
                    <a:pt x="71971" y="125846"/>
                    <a:pt x="65853" y="120527"/>
                  </a:cubicBezTo>
                  <a:cubicBezTo>
                    <a:pt x="65853" y="122389"/>
                    <a:pt x="65853" y="124250"/>
                    <a:pt x="65055" y="125048"/>
                  </a:cubicBezTo>
                  <a:cubicBezTo>
                    <a:pt x="57874" y="135421"/>
                    <a:pt x="37926" y="103504"/>
                    <a:pt x="35533" y="83556"/>
                  </a:cubicBezTo>
                  <a:cubicBezTo>
                    <a:pt x="33139" y="63608"/>
                    <a:pt x="46970" y="54034"/>
                    <a:pt x="38458" y="35415"/>
                  </a:cubicBezTo>
                  <a:cubicBezTo>
                    <a:pt x="31543" y="19723"/>
                    <a:pt x="27022" y="4829"/>
                    <a:pt x="32075" y="307"/>
                  </a:cubicBezTo>
                  <a:cubicBezTo>
                    <a:pt x="27554" y="-225"/>
                    <a:pt x="19574" y="41"/>
                    <a:pt x="13723" y="307"/>
                  </a:cubicBezTo>
                  <a:cubicBezTo>
                    <a:pt x="17978" y="7488"/>
                    <a:pt x="24362" y="21851"/>
                    <a:pt x="24362" y="26904"/>
                  </a:cubicBezTo>
                  <a:cubicBezTo>
                    <a:pt x="24362" y="32490"/>
                    <a:pt x="17447" y="25575"/>
                    <a:pt x="14521" y="32490"/>
                  </a:cubicBezTo>
                  <a:cubicBezTo>
                    <a:pt x="11861" y="39405"/>
                    <a:pt x="10265" y="71322"/>
                    <a:pt x="15850" y="76907"/>
                  </a:cubicBezTo>
                  <a:cubicBezTo>
                    <a:pt x="21436" y="82493"/>
                    <a:pt x="4680" y="78237"/>
                    <a:pt x="4680" y="83823"/>
                  </a:cubicBezTo>
                  <a:cubicBezTo>
                    <a:pt x="4680" y="89408"/>
                    <a:pt x="3350" y="108824"/>
                    <a:pt x="425" y="110154"/>
                  </a:cubicBezTo>
                  <a:cubicBezTo>
                    <a:pt x="-1171" y="110952"/>
                    <a:pt x="2020" y="115739"/>
                    <a:pt x="5212" y="122122"/>
                  </a:cubicBezTo>
                  <a:cubicBezTo>
                    <a:pt x="7871" y="122122"/>
                    <a:pt x="19043" y="135687"/>
                    <a:pt x="23830" y="134889"/>
                  </a:cubicBezTo>
                  <a:cubicBezTo>
                    <a:pt x="28617" y="134091"/>
                    <a:pt x="42980" y="126910"/>
                    <a:pt x="45640" y="138081"/>
                  </a:cubicBezTo>
                  <a:cubicBezTo>
                    <a:pt x="48033" y="149252"/>
                    <a:pt x="38458" y="168668"/>
                    <a:pt x="40054" y="173455"/>
                  </a:cubicBezTo>
                  <a:cubicBezTo>
                    <a:pt x="41650" y="178243"/>
                    <a:pt x="63460" y="210426"/>
                    <a:pt x="65055" y="206436"/>
                  </a:cubicBezTo>
                  <a:cubicBezTo>
                    <a:pt x="66651" y="202446"/>
                    <a:pt x="60268" y="187818"/>
                    <a:pt x="67450" y="181434"/>
                  </a:cubicBezTo>
                  <a:cubicBezTo>
                    <a:pt x="74631" y="175051"/>
                    <a:pt x="83408" y="183030"/>
                    <a:pt x="82610" y="163880"/>
                  </a:cubicBezTo>
                  <a:cubicBezTo>
                    <a:pt x="82344" y="144464"/>
                    <a:pt x="89791" y="145528"/>
                    <a:pt x="82344" y="136485"/>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87" name="Freeform: Shape 386">
              <a:extLst>
                <a:ext uri="{FF2B5EF4-FFF2-40B4-BE49-F238E27FC236}">
                  <a16:creationId xmlns:a16="http://schemas.microsoft.com/office/drawing/2014/main" id="{D778E765-2D6F-470A-890A-2F5DD1100ADD}"/>
                </a:ext>
              </a:extLst>
            </p:cNvPr>
            <p:cNvSpPr/>
            <p:nvPr/>
          </p:nvSpPr>
          <p:spPr>
            <a:xfrm>
              <a:off x="7419871" y="4086820"/>
              <a:ext cx="178863" cy="118543"/>
            </a:xfrm>
            <a:custGeom>
              <a:avLst/>
              <a:gdLst>
                <a:gd name="connsiteX0" fmla="*/ 169249 w 207549"/>
                <a:gd name="connsiteY0" fmla="*/ 111388 h 137554"/>
                <a:gd name="connsiteX1" fmla="*/ 179622 w 207549"/>
                <a:gd name="connsiteY1" fmla="*/ 119101 h 137554"/>
                <a:gd name="connsiteX2" fmla="*/ 198506 w 207549"/>
                <a:gd name="connsiteY2" fmla="*/ 124952 h 137554"/>
                <a:gd name="connsiteX3" fmla="*/ 207550 w 207549"/>
                <a:gd name="connsiteY3" fmla="*/ 123357 h 137554"/>
                <a:gd name="connsiteX4" fmla="*/ 202230 w 207549"/>
                <a:gd name="connsiteY4" fmla="*/ 86918 h 137554"/>
                <a:gd name="connsiteX5" fmla="*/ 175367 w 207549"/>
                <a:gd name="connsiteY5" fmla="*/ 69896 h 137554"/>
                <a:gd name="connsiteX6" fmla="*/ 171111 w 207549"/>
                <a:gd name="connsiteY6" fmla="*/ 46225 h 137554"/>
                <a:gd name="connsiteX7" fmla="*/ 135737 w 207549"/>
                <a:gd name="connsiteY7" fmla="*/ 48352 h 137554"/>
                <a:gd name="connsiteX8" fmla="*/ 113129 w 207549"/>
                <a:gd name="connsiteY8" fmla="*/ 44097 h 137554"/>
                <a:gd name="connsiteX9" fmla="*/ 88394 w 207549"/>
                <a:gd name="connsiteY9" fmla="*/ 43033 h 137554"/>
                <a:gd name="connsiteX10" fmla="*/ 49828 w 207549"/>
                <a:gd name="connsiteY10" fmla="*/ 39841 h 137554"/>
                <a:gd name="connsiteX11" fmla="*/ 69244 w 207549"/>
                <a:gd name="connsiteY11" fmla="*/ 23883 h 137554"/>
                <a:gd name="connsiteX12" fmla="*/ 77489 w 207549"/>
                <a:gd name="connsiteY12" fmla="*/ 24149 h 137554"/>
                <a:gd name="connsiteX13" fmla="*/ 87064 w 207549"/>
                <a:gd name="connsiteY13" fmla="*/ 1807 h 137554"/>
                <a:gd name="connsiteX14" fmla="*/ 68446 w 207549"/>
                <a:gd name="connsiteY14" fmla="*/ 5797 h 137554"/>
                <a:gd name="connsiteX15" fmla="*/ 47434 w 207549"/>
                <a:gd name="connsiteY15" fmla="*/ 10584 h 137554"/>
                <a:gd name="connsiteX16" fmla="*/ 34667 w 207549"/>
                <a:gd name="connsiteY16" fmla="*/ 24947 h 137554"/>
                <a:gd name="connsiteX17" fmla="*/ 25890 w 207549"/>
                <a:gd name="connsiteY17" fmla="*/ 40107 h 137554"/>
                <a:gd name="connsiteX18" fmla="*/ 91 w 207549"/>
                <a:gd name="connsiteY18" fmla="*/ 49682 h 137554"/>
                <a:gd name="connsiteX19" fmla="*/ 16847 w 207549"/>
                <a:gd name="connsiteY19" fmla="*/ 70694 h 137554"/>
                <a:gd name="connsiteX20" fmla="*/ 20039 w 207549"/>
                <a:gd name="connsiteY20" fmla="*/ 94898 h 137554"/>
                <a:gd name="connsiteX21" fmla="*/ 8868 w 207549"/>
                <a:gd name="connsiteY21" fmla="*/ 123357 h 137554"/>
                <a:gd name="connsiteX22" fmla="*/ 21634 w 207549"/>
                <a:gd name="connsiteY22" fmla="*/ 124686 h 137554"/>
                <a:gd name="connsiteX23" fmla="*/ 49562 w 207549"/>
                <a:gd name="connsiteY23" fmla="*/ 117239 h 137554"/>
                <a:gd name="connsiteX24" fmla="*/ 75361 w 207549"/>
                <a:gd name="connsiteY24" fmla="*/ 104472 h 137554"/>
                <a:gd name="connsiteX25" fmla="*/ 100096 w 207549"/>
                <a:gd name="connsiteY25" fmla="*/ 80801 h 137554"/>
                <a:gd name="connsiteX26" fmla="*/ 110735 w 207549"/>
                <a:gd name="connsiteY26" fmla="*/ 103409 h 137554"/>
                <a:gd name="connsiteX27" fmla="*/ 111799 w 207549"/>
                <a:gd name="connsiteY27" fmla="*/ 135591 h 137554"/>
                <a:gd name="connsiteX28" fmla="*/ 124566 w 207549"/>
                <a:gd name="connsiteY28" fmla="*/ 136123 h 137554"/>
                <a:gd name="connsiteX29" fmla="*/ 139194 w 207549"/>
                <a:gd name="connsiteY29" fmla="*/ 131336 h 137554"/>
                <a:gd name="connsiteX30" fmla="*/ 169249 w 207549"/>
                <a:gd name="connsiteY30" fmla="*/ 111388 h 13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7549" h="137554">
                  <a:moveTo>
                    <a:pt x="169249" y="111388"/>
                  </a:moveTo>
                  <a:cubicBezTo>
                    <a:pt x="175367" y="114845"/>
                    <a:pt x="174037" y="119899"/>
                    <a:pt x="179622" y="119101"/>
                  </a:cubicBezTo>
                  <a:cubicBezTo>
                    <a:pt x="184144" y="118569"/>
                    <a:pt x="193985" y="120431"/>
                    <a:pt x="198506" y="124952"/>
                  </a:cubicBezTo>
                  <a:cubicBezTo>
                    <a:pt x="203560" y="123623"/>
                    <a:pt x="207550" y="123357"/>
                    <a:pt x="207550" y="123357"/>
                  </a:cubicBezTo>
                  <a:cubicBezTo>
                    <a:pt x="207550" y="123357"/>
                    <a:pt x="203294" y="95429"/>
                    <a:pt x="202230" y="86918"/>
                  </a:cubicBezTo>
                  <a:cubicBezTo>
                    <a:pt x="201166" y="78407"/>
                    <a:pt x="175367" y="69896"/>
                    <a:pt x="175367" y="69896"/>
                  </a:cubicBezTo>
                  <a:lnTo>
                    <a:pt x="171111" y="46225"/>
                  </a:lnTo>
                  <a:cubicBezTo>
                    <a:pt x="171111" y="46225"/>
                    <a:pt x="141056" y="50480"/>
                    <a:pt x="135737" y="48352"/>
                  </a:cubicBezTo>
                  <a:cubicBezTo>
                    <a:pt x="130418" y="46225"/>
                    <a:pt x="118449" y="51544"/>
                    <a:pt x="113129" y="44097"/>
                  </a:cubicBezTo>
                  <a:cubicBezTo>
                    <a:pt x="107810" y="36649"/>
                    <a:pt x="97968" y="49416"/>
                    <a:pt x="88394" y="43033"/>
                  </a:cubicBezTo>
                  <a:cubicBezTo>
                    <a:pt x="78818" y="36649"/>
                    <a:pt x="50891" y="45161"/>
                    <a:pt x="49828" y="39841"/>
                  </a:cubicBezTo>
                  <a:cubicBezTo>
                    <a:pt x="48763" y="34522"/>
                    <a:pt x="61530" y="22553"/>
                    <a:pt x="69244" y="23883"/>
                  </a:cubicBezTo>
                  <a:cubicBezTo>
                    <a:pt x="71106" y="24149"/>
                    <a:pt x="74031" y="24149"/>
                    <a:pt x="77489" y="24149"/>
                  </a:cubicBezTo>
                  <a:cubicBezTo>
                    <a:pt x="80946" y="18563"/>
                    <a:pt x="88926" y="4999"/>
                    <a:pt x="87064" y="1807"/>
                  </a:cubicBezTo>
                  <a:cubicBezTo>
                    <a:pt x="84670" y="-2182"/>
                    <a:pt x="75095" y="1009"/>
                    <a:pt x="68446" y="5797"/>
                  </a:cubicBezTo>
                  <a:cubicBezTo>
                    <a:pt x="62062" y="10584"/>
                    <a:pt x="50093" y="3403"/>
                    <a:pt x="47434" y="10584"/>
                  </a:cubicBezTo>
                  <a:cubicBezTo>
                    <a:pt x="45040" y="17765"/>
                    <a:pt x="41849" y="24947"/>
                    <a:pt x="34667" y="24947"/>
                  </a:cubicBezTo>
                  <a:cubicBezTo>
                    <a:pt x="27486" y="24947"/>
                    <a:pt x="33071" y="36916"/>
                    <a:pt x="25890" y="40107"/>
                  </a:cubicBezTo>
                  <a:cubicBezTo>
                    <a:pt x="18709" y="43299"/>
                    <a:pt x="1686" y="42501"/>
                    <a:pt x="91" y="49682"/>
                  </a:cubicBezTo>
                  <a:cubicBezTo>
                    <a:pt x="-1505" y="56863"/>
                    <a:pt x="18443" y="61651"/>
                    <a:pt x="16847" y="70694"/>
                  </a:cubicBezTo>
                  <a:cubicBezTo>
                    <a:pt x="15251" y="79471"/>
                    <a:pt x="27220" y="89046"/>
                    <a:pt x="20039" y="94898"/>
                  </a:cubicBezTo>
                  <a:cubicBezTo>
                    <a:pt x="13921" y="99685"/>
                    <a:pt x="8336" y="107664"/>
                    <a:pt x="8868" y="123357"/>
                  </a:cubicBezTo>
                  <a:cubicBezTo>
                    <a:pt x="14187" y="126814"/>
                    <a:pt x="19241" y="129740"/>
                    <a:pt x="21634" y="124686"/>
                  </a:cubicBezTo>
                  <a:cubicBezTo>
                    <a:pt x="25890" y="116175"/>
                    <a:pt x="49562" y="124686"/>
                    <a:pt x="49562" y="117239"/>
                  </a:cubicBezTo>
                  <a:cubicBezTo>
                    <a:pt x="49562" y="109792"/>
                    <a:pt x="75361" y="111920"/>
                    <a:pt x="75361" y="104472"/>
                  </a:cubicBezTo>
                  <a:cubicBezTo>
                    <a:pt x="75361" y="97025"/>
                    <a:pt x="90255" y="79737"/>
                    <a:pt x="100096" y="80801"/>
                  </a:cubicBezTo>
                  <a:cubicBezTo>
                    <a:pt x="109672" y="81865"/>
                    <a:pt x="99033" y="98089"/>
                    <a:pt x="110735" y="103409"/>
                  </a:cubicBezTo>
                  <a:cubicBezTo>
                    <a:pt x="122438" y="108728"/>
                    <a:pt x="105416" y="128144"/>
                    <a:pt x="111799" y="135591"/>
                  </a:cubicBezTo>
                  <a:cubicBezTo>
                    <a:pt x="114193" y="138251"/>
                    <a:pt x="118981" y="137985"/>
                    <a:pt x="124566" y="136123"/>
                  </a:cubicBezTo>
                  <a:cubicBezTo>
                    <a:pt x="128821" y="134793"/>
                    <a:pt x="133875" y="132932"/>
                    <a:pt x="139194" y="131336"/>
                  </a:cubicBezTo>
                  <a:cubicBezTo>
                    <a:pt x="150099" y="121495"/>
                    <a:pt x="164462" y="108462"/>
                    <a:pt x="169249" y="11138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88" name="Freeform: Shape 387">
              <a:extLst>
                <a:ext uri="{FF2B5EF4-FFF2-40B4-BE49-F238E27FC236}">
                  <a16:creationId xmlns:a16="http://schemas.microsoft.com/office/drawing/2014/main" id="{E64AEDB9-2FD4-4B54-9F15-2D0681D8817B}"/>
                </a:ext>
              </a:extLst>
            </p:cNvPr>
            <p:cNvSpPr/>
            <p:nvPr/>
          </p:nvSpPr>
          <p:spPr>
            <a:xfrm>
              <a:off x="3987496" y="4499049"/>
              <a:ext cx="17898" cy="36783"/>
            </a:xfrm>
            <a:custGeom>
              <a:avLst/>
              <a:gdLst>
                <a:gd name="connsiteX0" fmla="*/ 20214 w 20768"/>
                <a:gd name="connsiteY0" fmla="*/ 41847 h 42682"/>
                <a:gd name="connsiteX1" fmla="*/ 9309 w 20768"/>
                <a:gd name="connsiteY1" fmla="*/ 30942 h 42682"/>
                <a:gd name="connsiteX2" fmla="*/ 0 w 20768"/>
                <a:gd name="connsiteY2" fmla="*/ 12590 h 42682"/>
                <a:gd name="connsiteX3" fmla="*/ 10107 w 20768"/>
                <a:gd name="connsiteY3" fmla="*/ 4611 h 42682"/>
                <a:gd name="connsiteX4" fmla="*/ 12767 w 20768"/>
                <a:gd name="connsiteY4" fmla="*/ 25090 h 42682"/>
                <a:gd name="connsiteX5" fmla="*/ 20214 w 20768"/>
                <a:gd name="connsiteY5" fmla="*/ 41847 h 4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68" h="42682">
                  <a:moveTo>
                    <a:pt x="20214" y="41847"/>
                  </a:moveTo>
                  <a:cubicBezTo>
                    <a:pt x="18618" y="45305"/>
                    <a:pt x="9575" y="37325"/>
                    <a:pt x="9309" y="30942"/>
                  </a:cubicBezTo>
                  <a:cubicBezTo>
                    <a:pt x="9043" y="24559"/>
                    <a:pt x="0" y="23495"/>
                    <a:pt x="0" y="12590"/>
                  </a:cubicBezTo>
                  <a:cubicBezTo>
                    <a:pt x="0" y="1685"/>
                    <a:pt x="4522" y="-4964"/>
                    <a:pt x="10107" y="4611"/>
                  </a:cubicBezTo>
                  <a:cubicBezTo>
                    <a:pt x="15692" y="14186"/>
                    <a:pt x="11969" y="20303"/>
                    <a:pt x="12767" y="25090"/>
                  </a:cubicBezTo>
                  <a:cubicBezTo>
                    <a:pt x="13565" y="29878"/>
                    <a:pt x="23140" y="35729"/>
                    <a:pt x="20214" y="41847"/>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89" name="Freeform: Shape 388">
              <a:extLst>
                <a:ext uri="{FF2B5EF4-FFF2-40B4-BE49-F238E27FC236}">
                  <a16:creationId xmlns:a16="http://schemas.microsoft.com/office/drawing/2014/main" id="{09567758-B234-4CC5-887B-57565A11B558}"/>
                </a:ext>
              </a:extLst>
            </p:cNvPr>
            <p:cNvSpPr/>
            <p:nvPr/>
          </p:nvSpPr>
          <p:spPr>
            <a:xfrm>
              <a:off x="4377300" y="4853095"/>
              <a:ext cx="22658" cy="18363"/>
            </a:xfrm>
            <a:custGeom>
              <a:avLst/>
              <a:gdLst>
                <a:gd name="connsiteX0" fmla="*/ 1962 w 26292"/>
                <a:gd name="connsiteY0" fmla="*/ 20138 h 21308"/>
                <a:gd name="connsiteX1" fmla="*/ 1164 w 26292"/>
                <a:gd name="connsiteY1" fmla="*/ 7371 h 21308"/>
                <a:gd name="connsiteX2" fmla="*/ 21112 w 26292"/>
                <a:gd name="connsiteY2" fmla="*/ 1786 h 21308"/>
                <a:gd name="connsiteX3" fmla="*/ 22442 w 26292"/>
                <a:gd name="connsiteY3" fmla="*/ 17478 h 21308"/>
                <a:gd name="connsiteX4" fmla="*/ 1962 w 26292"/>
                <a:gd name="connsiteY4" fmla="*/ 20138 h 21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92" h="21308">
                  <a:moveTo>
                    <a:pt x="1962" y="20138"/>
                  </a:moveTo>
                  <a:cubicBezTo>
                    <a:pt x="-1762" y="16680"/>
                    <a:pt x="7281" y="10031"/>
                    <a:pt x="1164" y="7371"/>
                  </a:cubicBezTo>
                  <a:cubicBezTo>
                    <a:pt x="-4953" y="4445"/>
                    <a:pt x="14728" y="-3534"/>
                    <a:pt x="21112" y="1786"/>
                  </a:cubicBezTo>
                  <a:cubicBezTo>
                    <a:pt x="27495" y="7105"/>
                    <a:pt x="28027" y="15350"/>
                    <a:pt x="22442" y="17478"/>
                  </a:cubicBezTo>
                  <a:cubicBezTo>
                    <a:pt x="17122" y="19872"/>
                    <a:pt x="5153" y="23064"/>
                    <a:pt x="1962" y="2013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390" name="Freeform: Shape 389">
              <a:extLst>
                <a:ext uri="{FF2B5EF4-FFF2-40B4-BE49-F238E27FC236}">
                  <a16:creationId xmlns:a16="http://schemas.microsoft.com/office/drawing/2014/main" id="{4CF81ADE-1BB5-428F-8363-F85D1E8D78FF}"/>
                </a:ext>
              </a:extLst>
            </p:cNvPr>
            <p:cNvSpPr/>
            <p:nvPr/>
          </p:nvSpPr>
          <p:spPr>
            <a:xfrm>
              <a:off x="6842564" y="4073066"/>
              <a:ext cx="78849" cy="66883"/>
            </a:xfrm>
            <a:custGeom>
              <a:avLst/>
              <a:gdLst>
                <a:gd name="connsiteX0" fmla="*/ 85377 w 91494"/>
                <a:gd name="connsiteY0" fmla="*/ 59790 h 77610"/>
                <a:gd name="connsiteX1" fmla="*/ 68621 w 91494"/>
                <a:gd name="connsiteY1" fmla="*/ 39842 h 77610"/>
                <a:gd name="connsiteX2" fmla="*/ 59046 w 91494"/>
                <a:gd name="connsiteY2" fmla="*/ 18298 h 77610"/>
                <a:gd name="connsiteX3" fmla="*/ 51599 w 91494"/>
                <a:gd name="connsiteY3" fmla="*/ 2606 h 77610"/>
                <a:gd name="connsiteX4" fmla="*/ 27395 w 91494"/>
                <a:gd name="connsiteY4" fmla="*/ 212 h 77610"/>
                <a:gd name="connsiteX5" fmla="*/ 0 w 91494"/>
                <a:gd name="connsiteY5" fmla="*/ 5798 h 77610"/>
                <a:gd name="connsiteX6" fmla="*/ 6117 w 91494"/>
                <a:gd name="connsiteY6" fmla="*/ 27341 h 77610"/>
                <a:gd name="connsiteX7" fmla="*/ 27129 w 91494"/>
                <a:gd name="connsiteY7" fmla="*/ 36119 h 77610"/>
                <a:gd name="connsiteX8" fmla="*/ 32183 w 91494"/>
                <a:gd name="connsiteY8" fmla="*/ 46226 h 77610"/>
                <a:gd name="connsiteX9" fmla="*/ 34843 w 91494"/>
                <a:gd name="connsiteY9" fmla="*/ 46226 h 77610"/>
                <a:gd name="connsiteX10" fmla="*/ 42024 w 91494"/>
                <a:gd name="connsiteY10" fmla="*/ 52343 h 77610"/>
                <a:gd name="connsiteX11" fmla="*/ 55322 w 91494"/>
                <a:gd name="connsiteY11" fmla="*/ 58726 h 77610"/>
                <a:gd name="connsiteX12" fmla="*/ 68089 w 91494"/>
                <a:gd name="connsiteY12" fmla="*/ 63248 h 77610"/>
                <a:gd name="connsiteX13" fmla="*/ 73940 w 91494"/>
                <a:gd name="connsiteY13" fmla="*/ 77610 h 77610"/>
                <a:gd name="connsiteX14" fmla="*/ 91495 w 91494"/>
                <a:gd name="connsiteY14" fmla="*/ 73887 h 77610"/>
                <a:gd name="connsiteX15" fmla="*/ 85377 w 91494"/>
                <a:gd name="connsiteY15" fmla="*/ 59790 h 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94" h="77610">
                  <a:moveTo>
                    <a:pt x="85377" y="59790"/>
                  </a:moveTo>
                  <a:cubicBezTo>
                    <a:pt x="85377" y="53407"/>
                    <a:pt x="68621" y="47821"/>
                    <a:pt x="68621" y="39842"/>
                  </a:cubicBezTo>
                  <a:cubicBezTo>
                    <a:pt x="68621" y="31863"/>
                    <a:pt x="57450" y="24682"/>
                    <a:pt x="59046" y="18298"/>
                  </a:cubicBezTo>
                  <a:cubicBezTo>
                    <a:pt x="60110" y="13777"/>
                    <a:pt x="54524" y="7659"/>
                    <a:pt x="51599" y="2606"/>
                  </a:cubicBezTo>
                  <a:cubicBezTo>
                    <a:pt x="44152" y="1010"/>
                    <a:pt x="34843" y="-586"/>
                    <a:pt x="27395" y="212"/>
                  </a:cubicBezTo>
                  <a:cubicBezTo>
                    <a:pt x="17288" y="1276"/>
                    <a:pt x="9841" y="4202"/>
                    <a:pt x="0" y="5798"/>
                  </a:cubicBezTo>
                  <a:cubicBezTo>
                    <a:pt x="5319" y="13777"/>
                    <a:pt x="1596" y="16171"/>
                    <a:pt x="6117" y="27341"/>
                  </a:cubicBezTo>
                  <a:cubicBezTo>
                    <a:pt x="10905" y="39310"/>
                    <a:pt x="22874" y="32927"/>
                    <a:pt x="27129" y="36119"/>
                  </a:cubicBezTo>
                  <a:cubicBezTo>
                    <a:pt x="28725" y="37448"/>
                    <a:pt x="30587" y="41438"/>
                    <a:pt x="32183" y="46226"/>
                  </a:cubicBezTo>
                  <a:cubicBezTo>
                    <a:pt x="32981" y="46226"/>
                    <a:pt x="33778" y="45959"/>
                    <a:pt x="34843" y="46226"/>
                  </a:cubicBezTo>
                  <a:cubicBezTo>
                    <a:pt x="39364" y="47023"/>
                    <a:pt x="40960" y="49417"/>
                    <a:pt x="42024" y="52343"/>
                  </a:cubicBezTo>
                  <a:cubicBezTo>
                    <a:pt x="47609" y="53673"/>
                    <a:pt x="52663" y="57396"/>
                    <a:pt x="55322" y="58726"/>
                  </a:cubicBezTo>
                  <a:cubicBezTo>
                    <a:pt x="58780" y="60322"/>
                    <a:pt x="61174" y="55535"/>
                    <a:pt x="68089" y="63248"/>
                  </a:cubicBezTo>
                  <a:cubicBezTo>
                    <a:pt x="74207" y="69897"/>
                    <a:pt x="74472" y="71759"/>
                    <a:pt x="73940" y="77610"/>
                  </a:cubicBezTo>
                  <a:cubicBezTo>
                    <a:pt x="80058" y="77610"/>
                    <a:pt x="85909" y="76280"/>
                    <a:pt x="91495" y="73887"/>
                  </a:cubicBezTo>
                  <a:cubicBezTo>
                    <a:pt x="88037" y="68567"/>
                    <a:pt x="85377" y="62982"/>
                    <a:pt x="85377" y="5979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542" name="Freeform: Shape 541">
              <a:extLst>
                <a:ext uri="{FF2B5EF4-FFF2-40B4-BE49-F238E27FC236}">
                  <a16:creationId xmlns:a16="http://schemas.microsoft.com/office/drawing/2014/main" id="{D813C64C-1820-4F2F-A0BF-D178371D6A7A}"/>
                </a:ext>
              </a:extLst>
            </p:cNvPr>
            <p:cNvSpPr/>
            <p:nvPr/>
          </p:nvSpPr>
          <p:spPr>
            <a:xfrm>
              <a:off x="6878321" y="4057434"/>
              <a:ext cx="112287" cy="94893"/>
            </a:xfrm>
            <a:custGeom>
              <a:avLst/>
              <a:gdLst>
                <a:gd name="connsiteX0" fmla="*/ 127401 w 130295"/>
                <a:gd name="connsiteY0" fmla="*/ 36438 h 110112"/>
                <a:gd name="connsiteX1" fmla="*/ 103197 w 130295"/>
                <a:gd name="connsiteY1" fmla="*/ 5054 h 110112"/>
                <a:gd name="connsiteX2" fmla="*/ 85643 w 130295"/>
                <a:gd name="connsiteY2" fmla="*/ 17820 h 110112"/>
                <a:gd name="connsiteX3" fmla="*/ 73674 w 130295"/>
                <a:gd name="connsiteY3" fmla="*/ 17820 h 110112"/>
                <a:gd name="connsiteX4" fmla="*/ 53195 w 130295"/>
                <a:gd name="connsiteY4" fmla="*/ 3458 h 110112"/>
                <a:gd name="connsiteX5" fmla="*/ 44684 w 130295"/>
                <a:gd name="connsiteY5" fmla="*/ 0 h 110112"/>
                <a:gd name="connsiteX6" fmla="*/ 39364 w 130295"/>
                <a:gd name="connsiteY6" fmla="*/ 9841 h 110112"/>
                <a:gd name="connsiteX7" fmla="*/ 48141 w 130295"/>
                <a:gd name="connsiteY7" fmla="*/ 21810 h 110112"/>
                <a:gd name="connsiteX8" fmla="*/ 27129 w 130295"/>
                <a:gd name="connsiteY8" fmla="*/ 20214 h 110112"/>
                <a:gd name="connsiteX9" fmla="*/ 8777 w 130295"/>
                <a:gd name="connsiteY9" fmla="*/ 14628 h 110112"/>
                <a:gd name="connsiteX10" fmla="*/ 17554 w 130295"/>
                <a:gd name="connsiteY10" fmla="*/ 36438 h 110112"/>
                <a:gd name="connsiteX11" fmla="*/ 27129 w 130295"/>
                <a:gd name="connsiteY11" fmla="*/ 57982 h 110112"/>
                <a:gd name="connsiteX12" fmla="*/ 43885 w 130295"/>
                <a:gd name="connsiteY12" fmla="*/ 77930 h 110112"/>
                <a:gd name="connsiteX13" fmla="*/ 49205 w 130295"/>
                <a:gd name="connsiteY13" fmla="*/ 91495 h 110112"/>
                <a:gd name="connsiteX14" fmla="*/ 81920 w 130295"/>
                <a:gd name="connsiteY14" fmla="*/ 71281 h 110112"/>
                <a:gd name="connsiteX15" fmla="*/ 87239 w 130295"/>
                <a:gd name="connsiteY15" fmla="*/ 96016 h 110112"/>
                <a:gd name="connsiteX16" fmla="*/ 106655 w 130295"/>
                <a:gd name="connsiteY16" fmla="*/ 110113 h 110112"/>
                <a:gd name="connsiteX17" fmla="*/ 111442 w 130295"/>
                <a:gd name="connsiteY17" fmla="*/ 93888 h 110112"/>
                <a:gd name="connsiteX18" fmla="*/ 127401 w 130295"/>
                <a:gd name="connsiteY18" fmla="*/ 36438 h 110112"/>
                <a:gd name="connsiteX19" fmla="*/ 13299 w 130295"/>
                <a:gd name="connsiteY19" fmla="*/ 76334 h 110112"/>
                <a:gd name="connsiteX20" fmla="*/ 0 w 130295"/>
                <a:gd name="connsiteY20" fmla="*/ 69951 h 110112"/>
                <a:gd name="connsiteX21" fmla="*/ 9043 w 130295"/>
                <a:gd name="connsiteY21" fmla="*/ 84313 h 110112"/>
                <a:gd name="connsiteX22" fmla="*/ 27395 w 130295"/>
                <a:gd name="connsiteY22" fmla="*/ 94952 h 110112"/>
                <a:gd name="connsiteX23" fmla="*/ 32182 w 130295"/>
                <a:gd name="connsiteY23" fmla="*/ 95218 h 110112"/>
                <a:gd name="connsiteX24" fmla="*/ 26331 w 130295"/>
                <a:gd name="connsiteY24" fmla="*/ 80856 h 110112"/>
                <a:gd name="connsiteX25" fmla="*/ 13299 w 130295"/>
                <a:gd name="connsiteY25" fmla="*/ 76334 h 11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295" h="110112">
                  <a:moveTo>
                    <a:pt x="127401" y="36438"/>
                  </a:moveTo>
                  <a:cubicBezTo>
                    <a:pt x="124209" y="30321"/>
                    <a:pt x="113836" y="18352"/>
                    <a:pt x="103197" y="5054"/>
                  </a:cubicBezTo>
                  <a:cubicBezTo>
                    <a:pt x="100005" y="14894"/>
                    <a:pt x="88037" y="12235"/>
                    <a:pt x="85643" y="17820"/>
                  </a:cubicBezTo>
                  <a:cubicBezTo>
                    <a:pt x="83250" y="23938"/>
                    <a:pt x="77132" y="16490"/>
                    <a:pt x="73674" y="17820"/>
                  </a:cubicBezTo>
                  <a:cubicBezTo>
                    <a:pt x="69951" y="18884"/>
                    <a:pt x="61705" y="4522"/>
                    <a:pt x="53195" y="3458"/>
                  </a:cubicBezTo>
                  <a:cubicBezTo>
                    <a:pt x="50535" y="3192"/>
                    <a:pt x="47609" y="1596"/>
                    <a:pt x="44684" y="0"/>
                  </a:cubicBezTo>
                  <a:cubicBezTo>
                    <a:pt x="41226" y="3724"/>
                    <a:pt x="38034" y="7979"/>
                    <a:pt x="39364" y="9841"/>
                  </a:cubicBezTo>
                  <a:cubicBezTo>
                    <a:pt x="41758" y="13831"/>
                    <a:pt x="52130" y="17820"/>
                    <a:pt x="48141" y="21810"/>
                  </a:cubicBezTo>
                  <a:cubicBezTo>
                    <a:pt x="44151" y="25799"/>
                    <a:pt x="31385" y="24203"/>
                    <a:pt x="27129" y="20214"/>
                  </a:cubicBezTo>
                  <a:cubicBezTo>
                    <a:pt x="23139" y="16224"/>
                    <a:pt x="11171" y="9841"/>
                    <a:pt x="8777" y="14628"/>
                  </a:cubicBezTo>
                  <a:cubicBezTo>
                    <a:pt x="6383" y="19416"/>
                    <a:pt x="19150" y="29789"/>
                    <a:pt x="17554" y="36438"/>
                  </a:cubicBezTo>
                  <a:cubicBezTo>
                    <a:pt x="15958" y="42822"/>
                    <a:pt x="27129" y="50003"/>
                    <a:pt x="27129" y="57982"/>
                  </a:cubicBezTo>
                  <a:cubicBezTo>
                    <a:pt x="27129" y="65961"/>
                    <a:pt x="43885" y="71547"/>
                    <a:pt x="43885" y="77930"/>
                  </a:cubicBezTo>
                  <a:cubicBezTo>
                    <a:pt x="43885" y="81122"/>
                    <a:pt x="46545" y="86707"/>
                    <a:pt x="49205" y="91495"/>
                  </a:cubicBezTo>
                  <a:cubicBezTo>
                    <a:pt x="62504" y="85909"/>
                    <a:pt x="73142" y="75536"/>
                    <a:pt x="81920" y="71281"/>
                  </a:cubicBezTo>
                  <a:cubicBezTo>
                    <a:pt x="94686" y="64897"/>
                    <a:pt x="89366" y="91761"/>
                    <a:pt x="87239" y="96016"/>
                  </a:cubicBezTo>
                  <a:cubicBezTo>
                    <a:pt x="85643" y="98942"/>
                    <a:pt x="96016" y="106123"/>
                    <a:pt x="106655" y="110113"/>
                  </a:cubicBezTo>
                  <a:cubicBezTo>
                    <a:pt x="106389" y="104261"/>
                    <a:pt x="107719" y="98676"/>
                    <a:pt x="111442" y="93888"/>
                  </a:cubicBezTo>
                  <a:cubicBezTo>
                    <a:pt x="125007" y="77398"/>
                    <a:pt x="135646" y="50801"/>
                    <a:pt x="127401" y="36438"/>
                  </a:cubicBezTo>
                  <a:close/>
                  <a:moveTo>
                    <a:pt x="13299" y="76334"/>
                  </a:moveTo>
                  <a:cubicBezTo>
                    <a:pt x="10639" y="75270"/>
                    <a:pt x="5585" y="71281"/>
                    <a:pt x="0" y="69951"/>
                  </a:cubicBezTo>
                  <a:cubicBezTo>
                    <a:pt x="1862" y="74738"/>
                    <a:pt x="1595" y="80856"/>
                    <a:pt x="9043" y="84313"/>
                  </a:cubicBezTo>
                  <a:cubicBezTo>
                    <a:pt x="20746" y="89633"/>
                    <a:pt x="3723" y="91761"/>
                    <a:pt x="27395" y="94952"/>
                  </a:cubicBezTo>
                  <a:cubicBezTo>
                    <a:pt x="28991" y="95218"/>
                    <a:pt x="30587" y="95218"/>
                    <a:pt x="32182" y="95218"/>
                  </a:cubicBezTo>
                  <a:cubicBezTo>
                    <a:pt x="32980" y="89101"/>
                    <a:pt x="32449" y="87505"/>
                    <a:pt x="26331" y="80856"/>
                  </a:cubicBezTo>
                  <a:cubicBezTo>
                    <a:pt x="19150" y="73142"/>
                    <a:pt x="16756" y="77664"/>
                    <a:pt x="13299" y="76334"/>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543" name="Freeform: Shape 542">
              <a:extLst>
                <a:ext uri="{FF2B5EF4-FFF2-40B4-BE49-F238E27FC236}">
                  <a16:creationId xmlns:a16="http://schemas.microsoft.com/office/drawing/2014/main" id="{C07F910E-719F-41C1-9358-2E43CFEFEDC6}"/>
                </a:ext>
              </a:extLst>
            </p:cNvPr>
            <p:cNvSpPr/>
            <p:nvPr/>
          </p:nvSpPr>
          <p:spPr>
            <a:xfrm>
              <a:off x="7253260" y="4155724"/>
              <a:ext cx="333555" cy="237691"/>
            </a:xfrm>
            <a:custGeom>
              <a:avLst/>
              <a:gdLst>
                <a:gd name="connsiteX0" fmla="*/ 372954 w 387050"/>
                <a:gd name="connsiteY0" fmla="*/ 38880 h 275811"/>
                <a:gd name="connsiteX1" fmla="*/ 362581 w 387050"/>
                <a:gd name="connsiteY1" fmla="*/ 31166 h 275811"/>
                <a:gd name="connsiteX2" fmla="*/ 333058 w 387050"/>
                <a:gd name="connsiteY2" fmla="*/ 50582 h 275811"/>
                <a:gd name="connsiteX3" fmla="*/ 318961 w 387050"/>
                <a:gd name="connsiteY3" fmla="*/ 55370 h 275811"/>
                <a:gd name="connsiteX4" fmla="*/ 305663 w 387050"/>
                <a:gd name="connsiteY4" fmla="*/ 54838 h 275811"/>
                <a:gd name="connsiteX5" fmla="*/ 304599 w 387050"/>
                <a:gd name="connsiteY5" fmla="*/ 22655 h 275811"/>
                <a:gd name="connsiteX6" fmla="*/ 293960 w 387050"/>
                <a:gd name="connsiteY6" fmla="*/ 48 h 275811"/>
                <a:gd name="connsiteX7" fmla="*/ 269225 w 387050"/>
                <a:gd name="connsiteY7" fmla="*/ 23719 h 275811"/>
                <a:gd name="connsiteX8" fmla="*/ 243425 w 387050"/>
                <a:gd name="connsiteY8" fmla="*/ 36486 h 275811"/>
                <a:gd name="connsiteX9" fmla="*/ 215498 w 387050"/>
                <a:gd name="connsiteY9" fmla="*/ 43933 h 275811"/>
                <a:gd name="connsiteX10" fmla="*/ 191826 w 387050"/>
                <a:gd name="connsiteY10" fmla="*/ 37550 h 275811"/>
                <a:gd name="connsiteX11" fmla="*/ 169219 w 387050"/>
                <a:gd name="connsiteY11" fmla="*/ 30103 h 275811"/>
                <a:gd name="connsiteX12" fmla="*/ 146611 w 387050"/>
                <a:gd name="connsiteY12" fmla="*/ 25847 h 275811"/>
                <a:gd name="connsiteX13" fmla="*/ 125067 w 387050"/>
                <a:gd name="connsiteY13" fmla="*/ 38614 h 275811"/>
                <a:gd name="connsiteX14" fmla="*/ 108843 w 387050"/>
                <a:gd name="connsiteY14" fmla="*/ 65477 h 275811"/>
                <a:gd name="connsiteX15" fmla="*/ 70277 w 387050"/>
                <a:gd name="connsiteY15" fmla="*/ 88085 h 275811"/>
                <a:gd name="connsiteX16" fmla="*/ 46605 w 387050"/>
                <a:gd name="connsiteY16" fmla="*/ 96596 h 275811"/>
                <a:gd name="connsiteX17" fmla="*/ 27190 w 387050"/>
                <a:gd name="connsiteY17" fmla="*/ 91276 h 275811"/>
                <a:gd name="connsiteX18" fmla="*/ 15487 w 387050"/>
                <a:gd name="connsiteY18" fmla="*/ 104043 h 275811"/>
                <a:gd name="connsiteX19" fmla="*/ 4848 w 387050"/>
                <a:gd name="connsiteY19" fmla="*/ 125587 h 275811"/>
                <a:gd name="connsiteX20" fmla="*/ 1656 w 387050"/>
                <a:gd name="connsiteY20" fmla="*/ 149258 h 275811"/>
                <a:gd name="connsiteX21" fmla="*/ 1656 w 387050"/>
                <a:gd name="connsiteY21" fmla="*/ 178249 h 275811"/>
                <a:gd name="connsiteX22" fmla="*/ 5912 w 387050"/>
                <a:gd name="connsiteY22" fmla="*/ 209368 h 275811"/>
                <a:gd name="connsiteX23" fmla="*/ 32775 w 387050"/>
                <a:gd name="connsiteY23" fmla="*/ 223199 h 275811"/>
                <a:gd name="connsiteX24" fmla="*/ 4848 w 387050"/>
                <a:gd name="connsiteY24" fmla="*/ 261765 h 275811"/>
                <a:gd name="connsiteX25" fmla="*/ 10433 w 387050"/>
                <a:gd name="connsiteY25" fmla="*/ 270808 h 275811"/>
                <a:gd name="connsiteX26" fmla="*/ 52191 w 387050"/>
                <a:gd name="connsiteY26" fmla="*/ 275329 h 275811"/>
                <a:gd name="connsiteX27" fmla="*/ 161506 w 387050"/>
                <a:gd name="connsiteY27" fmla="*/ 261765 h 275811"/>
                <a:gd name="connsiteX28" fmla="*/ 159112 w 387050"/>
                <a:gd name="connsiteY28" fmla="*/ 234369 h 275811"/>
                <a:gd name="connsiteX29" fmla="*/ 180921 w 387050"/>
                <a:gd name="connsiteY29" fmla="*/ 221603 h 275811"/>
                <a:gd name="connsiteX30" fmla="*/ 199274 w 387050"/>
                <a:gd name="connsiteY30" fmla="*/ 216815 h 275811"/>
                <a:gd name="connsiteX31" fmla="*/ 228265 w 387050"/>
                <a:gd name="connsiteY31" fmla="*/ 207240 h 275811"/>
                <a:gd name="connsiteX32" fmla="*/ 241031 w 387050"/>
                <a:gd name="connsiteY32" fmla="*/ 195271 h 275811"/>
                <a:gd name="connsiteX33" fmla="*/ 249809 w 387050"/>
                <a:gd name="connsiteY33" fmla="*/ 166281 h 275811"/>
                <a:gd name="connsiteX34" fmla="*/ 268427 w 387050"/>
                <a:gd name="connsiteY34" fmla="*/ 155110 h 275811"/>
                <a:gd name="connsiteX35" fmla="*/ 259649 w 387050"/>
                <a:gd name="connsiteY35" fmla="*/ 137555 h 275811"/>
                <a:gd name="connsiteX36" fmla="*/ 290236 w 387050"/>
                <a:gd name="connsiteY36" fmla="*/ 138353 h 275811"/>
                <a:gd name="connsiteX37" fmla="*/ 292630 w 387050"/>
                <a:gd name="connsiteY37" fmla="*/ 116544 h 275811"/>
                <a:gd name="connsiteX38" fmla="*/ 305397 w 387050"/>
                <a:gd name="connsiteY38" fmla="*/ 97394 h 275811"/>
                <a:gd name="connsiteX39" fmla="*/ 300609 w 387050"/>
                <a:gd name="connsiteY39" fmla="*/ 81435 h 275811"/>
                <a:gd name="connsiteX40" fmla="*/ 304599 w 387050"/>
                <a:gd name="connsiteY40" fmla="*/ 67871 h 275811"/>
                <a:gd name="connsiteX41" fmla="*/ 308588 w 387050"/>
                <a:gd name="connsiteY41" fmla="*/ 66275 h 275811"/>
                <a:gd name="connsiteX42" fmla="*/ 322685 w 387050"/>
                <a:gd name="connsiteY42" fmla="*/ 61487 h 275811"/>
                <a:gd name="connsiteX43" fmla="*/ 359389 w 387050"/>
                <a:gd name="connsiteY43" fmla="*/ 50582 h 275811"/>
                <a:gd name="connsiteX44" fmla="*/ 387050 w 387050"/>
                <a:gd name="connsiteY44" fmla="*/ 42337 h 275811"/>
                <a:gd name="connsiteX45" fmla="*/ 372954 w 387050"/>
                <a:gd name="connsiteY45" fmla="*/ 38880 h 27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7050" h="275811">
                  <a:moveTo>
                    <a:pt x="372954" y="38880"/>
                  </a:moveTo>
                  <a:cubicBezTo>
                    <a:pt x="367368" y="39677"/>
                    <a:pt x="368432" y="34890"/>
                    <a:pt x="362581" y="31166"/>
                  </a:cubicBezTo>
                  <a:cubicBezTo>
                    <a:pt x="357793" y="28241"/>
                    <a:pt x="343431" y="41273"/>
                    <a:pt x="333058" y="50582"/>
                  </a:cubicBezTo>
                  <a:cubicBezTo>
                    <a:pt x="328004" y="52178"/>
                    <a:pt x="323217" y="54040"/>
                    <a:pt x="318961" y="55370"/>
                  </a:cubicBezTo>
                  <a:cubicBezTo>
                    <a:pt x="313110" y="57232"/>
                    <a:pt x="308323" y="57764"/>
                    <a:pt x="305663" y="54838"/>
                  </a:cubicBezTo>
                  <a:cubicBezTo>
                    <a:pt x="299279" y="47391"/>
                    <a:pt x="316302" y="27975"/>
                    <a:pt x="304599" y="22655"/>
                  </a:cubicBezTo>
                  <a:cubicBezTo>
                    <a:pt x="292896" y="17336"/>
                    <a:pt x="303535" y="1111"/>
                    <a:pt x="293960" y="48"/>
                  </a:cubicBezTo>
                  <a:cubicBezTo>
                    <a:pt x="284385" y="-1016"/>
                    <a:pt x="269225" y="16006"/>
                    <a:pt x="269225" y="23719"/>
                  </a:cubicBezTo>
                  <a:cubicBezTo>
                    <a:pt x="269225" y="31166"/>
                    <a:pt x="243425" y="29039"/>
                    <a:pt x="243425" y="36486"/>
                  </a:cubicBezTo>
                  <a:cubicBezTo>
                    <a:pt x="243425" y="43933"/>
                    <a:pt x="219754" y="35422"/>
                    <a:pt x="215498" y="43933"/>
                  </a:cubicBezTo>
                  <a:cubicBezTo>
                    <a:pt x="211243" y="52444"/>
                    <a:pt x="199539" y="37550"/>
                    <a:pt x="191826" y="37550"/>
                  </a:cubicBezTo>
                  <a:cubicBezTo>
                    <a:pt x="184379" y="37550"/>
                    <a:pt x="179060" y="26911"/>
                    <a:pt x="169219" y="30103"/>
                  </a:cubicBezTo>
                  <a:cubicBezTo>
                    <a:pt x="159644" y="33294"/>
                    <a:pt x="154324" y="26911"/>
                    <a:pt x="146611" y="25847"/>
                  </a:cubicBezTo>
                  <a:cubicBezTo>
                    <a:pt x="139164" y="24783"/>
                    <a:pt x="133844" y="41805"/>
                    <a:pt x="125067" y="38614"/>
                  </a:cubicBezTo>
                  <a:cubicBezTo>
                    <a:pt x="116556" y="35422"/>
                    <a:pt x="112301" y="54838"/>
                    <a:pt x="108843" y="65477"/>
                  </a:cubicBezTo>
                  <a:cubicBezTo>
                    <a:pt x="105652" y="76116"/>
                    <a:pt x="69213" y="76116"/>
                    <a:pt x="70277" y="88085"/>
                  </a:cubicBezTo>
                  <a:cubicBezTo>
                    <a:pt x="71341" y="100053"/>
                    <a:pt x="48733" y="104309"/>
                    <a:pt x="46605" y="96596"/>
                  </a:cubicBezTo>
                  <a:cubicBezTo>
                    <a:pt x="44478" y="89148"/>
                    <a:pt x="30381" y="93404"/>
                    <a:pt x="27190" y="91276"/>
                  </a:cubicBezTo>
                  <a:cubicBezTo>
                    <a:pt x="23998" y="89148"/>
                    <a:pt x="14423" y="93404"/>
                    <a:pt x="15487" y="104043"/>
                  </a:cubicBezTo>
                  <a:cubicBezTo>
                    <a:pt x="16551" y="114682"/>
                    <a:pt x="5912" y="121065"/>
                    <a:pt x="4848" y="125587"/>
                  </a:cubicBezTo>
                  <a:cubicBezTo>
                    <a:pt x="3784" y="129842"/>
                    <a:pt x="-2600" y="142875"/>
                    <a:pt x="1656" y="149258"/>
                  </a:cubicBezTo>
                  <a:cubicBezTo>
                    <a:pt x="5912" y="155642"/>
                    <a:pt x="-3663" y="166546"/>
                    <a:pt x="1656" y="178249"/>
                  </a:cubicBezTo>
                  <a:cubicBezTo>
                    <a:pt x="6976" y="189952"/>
                    <a:pt x="3784" y="205112"/>
                    <a:pt x="5912" y="209368"/>
                  </a:cubicBezTo>
                  <a:cubicBezTo>
                    <a:pt x="8039" y="213624"/>
                    <a:pt x="28520" y="211496"/>
                    <a:pt x="32775" y="223199"/>
                  </a:cubicBezTo>
                  <a:cubicBezTo>
                    <a:pt x="37031" y="234901"/>
                    <a:pt x="5912" y="255381"/>
                    <a:pt x="4848" y="261765"/>
                  </a:cubicBezTo>
                  <a:cubicBezTo>
                    <a:pt x="4316" y="264424"/>
                    <a:pt x="6976" y="267616"/>
                    <a:pt x="10433" y="270808"/>
                  </a:cubicBezTo>
                  <a:cubicBezTo>
                    <a:pt x="22668" y="271340"/>
                    <a:pt x="38094" y="272935"/>
                    <a:pt x="52191" y="275329"/>
                  </a:cubicBezTo>
                  <a:cubicBezTo>
                    <a:pt x="69745" y="278521"/>
                    <a:pt x="159910" y="264956"/>
                    <a:pt x="161506" y="261765"/>
                  </a:cubicBezTo>
                  <a:cubicBezTo>
                    <a:pt x="163101" y="258573"/>
                    <a:pt x="158314" y="238359"/>
                    <a:pt x="159112" y="234369"/>
                  </a:cubicBezTo>
                  <a:cubicBezTo>
                    <a:pt x="159910" y="230380"/>
                    <a:pt x="171081" y="220805"/>
                    <a:pt x="180921" y="221603"/>
                  </a:cubicBezTo>
                  <a:cubicBezTo>
                    <a:pt x="190497" y="222401"/>
                    <a:pt x="199274" y="223996"/>
                    <a:pt x="199274" y="216815"/>
                  </a:cubicBezTo>
                  <a:cubicBezTo>
                    <a:pt x="199274" y="209634"/>
                    <a:pt x="225871" y="200857"/>
                    <a:pt x="228265" y="207240"/>
                  </a:cubicBezTo>
                  <a:cubicBezTo>
                    <a:pt x="230659" y="213624"/>
                    <a:pt x="240233" y="211230"/>
                    <a:pt x="241031" y="195271"/>
                  </a:cubicBezTo>
                  <a:cubicBezTo>
                    <a:pt x="241829" y="179313"/>
                    <a:pt x="240233" y="167078"/>
                    <a:pt x="249809" y="166281"/>
                  </a:cubicBezTo>
                  <a:cubicBezTo>
                    <a:pt x="259383" y="165482"/>
                    <a:pt x="269225" y="159897"/>
                    <a:pt x="268427" y="155110"/>
                  </a:cubicBezTo>
                  <a:cubicBezTo>
                    <a:pt x="267629" y="150322"/>
                    <a:pt x="256458" y="140747"/>
                    <a:pt x="259649" y="137555"/>
                  </a:cubicBezTo>
                  <a:cubicBezTo>
                    <a:pt x="262841" y="134364"/>
                    <a:pt x="287045" y="145535"/>
                    <a:pt x="290236" y="138353"/>
                  </a:cubicBezTo>
                  <a:cubicBezTo>
                    <a:pt x="293428" y="131172"/>
                    <a:pt x="288640" y="123193"/>
                    <a:pt x="292630" y="116544"/>
                  </a:cubicBezTo>
                  <a:cubicBezTo>
                    <a:pt x="296619" y="110160"/>
                    <a:pt x="306195" y="103777"/>
                    <a:pt x="305397" y="97394"/>
                  </a:cubicBezTo>
                  <a:cubicBezTo>
                    <a:pt x="304599" y="91010"/>
                    <a:pt x="306195" y="87021"/>
                    <a:pt x="300609" y="81435"/>
                  </a:cubicBezTo>
                  <a:cubicBezTo>
                    <a:pt x="295024" y="75850"/>
                    <a:pt x="297417" y="68669"/>
                    <a:pt x="304599" y="67871"/>
                  </a:cubicBezTo>
                  <a:cubicBezTo>
                    <a:pt x="305928" y="67871"/>
                    <a:pt x="307258" y="67073"/>
                    <a:pt x="308588" y="66275"/>
                  </a:cubicBezTo>
                  <a:cubicBezTo>
                    <a:pt x="314174" y="65211"/>
                    <a:pt x="318961" y="64147"/>
                    <a:pt x="322685" y="61487"/>
                  </a:cubicBezTo>
                  <a:cubicBezTo>
                    <a:pt x="332792" y="54040"/>
                    <a:pt x="351942" y="47923"/>
                    <a:pt x="359389" y="50582"/>
                  </a:cubicBezTo>
                  <a:cubicBezTo>
                    <a:pt x="365507" y="52710"/>
                    <a:pt x="378805" y="50848"/>
                    <a:pt x="387050" y="42337"/>
                  </a:cubicBezTo>
                  <a:cubicBezTo>
                    <a:pt x="382263" y="39412"/>
                    <a:pt x="376146" y="38614"/>
                    <a:pt x="372954" y="3888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544" name="Freeform: Shape 543">
              <a:extLst>
                <a:ext uri="{FF2B5EF4-FFF2-40B4-BE49-F238E27FC236}">
                  <a16:creationId xmlns:a16="http://schemas.microsoft.com/office/drawing/2014/main" id="{FA35EB36-75A8-4BAA-A5BF-824DDCD29C55}"/>
                </a:ext>
              </a:extLst>
            </p:cNvPr>
            <p:cNvSpPr/>
            <p:nvPr/>
          </p:nvSpPr>
          <p:spPr>
            <a:xfrm>
              <a:off x="7262252" y="4191523"/>
              <a:ext cx="387597" cy="348861"/>
            </a:xfrm>
            <a:custGeom>
              <a:avLst/>
              <a:gdLst>
                <a:gd name="connsiteX0" fmla="*/ 428481 w 449759"/>
                <a:gd name="connsiteY0" fmla="*/ 42290 h 404810"/>
                <a:gd name="connsiteX1" fmla="*/ 414651 w 449759"/>
                <a:gd name="connsiteY1" fmla="*/ 21810 h 404810"/>
                <a:gd name="connsiteX2" fmla="*/ 389915 w 449759"/>
                <a:gd name="connsiteY2" fmla="*/ 1596 h 404810"/>
                <a:gd name="connsiteX3" fmla="*/ 381671 w 449759"/>
                <a:gd name="connsiteY3" fmla="*/ 3192 h 404810"/>
                <a:gd name="connsiteX4" fmla="*/ 376617 w 449759"/>
                <a:gd name="connsiteY4" fmla="*/ 0 h 404810"/>
                <a:gd name="connsiteX5" fmla="*/ 348956 w 449759"/>
                <a:gd name="connsiteY5" fmla="*/ 8245 h 404810"/>
                <a:gd name="connsiteX6" fmla="*/ 312251 w 449759"/>
                <a:gd name="connsiteY6" fmla="*/ 19150 h 404810"/>
                <a:gd name="connsiteX7" fmla="*/ 298155 w 449759"/>
                <a:gd name="connsiteY7" fmla="*/ 23938 h 404810"/>
                <a:gd name="connsiteX8" fmla="*/ 294165 w 449759"/>
                <a:gd name="connsiteY8" fmla="*/ 25533 h 404810"/>
                <a:gd name="connsiteX9" fmla="*/ 290176 w 449759"/>
                <a:gd name="connsiteY9" fmla="*/ 39098 h 404810"/>
                <a:gd name="connsiteX10" fmla="*/ 294963 w 449759"/>
                <a:gd name="connsiteY10" fmla="*/ 55056 h 404810"/>
                <a:gd name="connsiteX11" fmla="*/ 282196 w 449759"/>
                <a:gd name="connsiteY11" fmla="*/ 74206 h 404810"/>
                <a:gd name="connsiteX12" fmla="*/ 279803 w 449759"/>
                <a:gd name="connsiteY12" fmla="*/ 96016 h 404810"/>
                <a:gd name="connsiteX13" fmla="*/ 249216 w 449759"/>
                <a:gd name="connsiteY13" fmla="*/ 95218 h 404810"/>
                <a:gd name="connsiteX14" fmla="*/ 257993 w 449759"/>
                <a:gd name="connsiteY14" fmla="*/ 112772 h 404810"/>
                <a:gd name="connsiteX15" fmla="*/ 239375 w 449759"/>
                <a:gd name="connsiteY15" fmla="*/ 123943 h 404810"/>
                <a:gd name="connsiteX16" fmla="*/ 230598 w 449759"/>
                <a:gd name="connsiteY16" fmla="*/ 152934 h 404810"/>
                <a:gd name="connsiteX17" fmla="*/ 217831 w 449759"/>
                <a:gd name="connsiteY17" fmla="*/ 164903 h 404810"/>
                <a:gd name="connsiteX18" fmla="*/ 188840 w 449759"/>
                <a:gd name="connsiteY18" fmla="*/ 174478 h 404810"/>
                <a:gd name="connsiteX19" fmla="*/ 170488 w 449759"/>
                <a:gd name="connsiteY19" fmla="*/ 179266 h 404810"/>
                <a:gd name="connsiteX20" fmla="*/ 148678 w 449759"/>
                <a:gd name="connsiteY20" fmla="*/ 192032 h 404810"/>
                <a:gd name="connsiteX21" fmla="*/ 151073 w 449759"/>
                <a:gd name="connsiteY21" fmla="*/ 219427 h 404810"/>
                <a:gd name="connsiteX22" fmla="*/ 41758 w 449759"/>
                <a:gd name="connsiteY22" fmla="*/ 232992 h 404810"/>
                <a:gd name="connsiteX23" fmla="*/ 0 w 449759"/>
                <a:gd name="connsiteY23" fmla="*/ 228471 h 404810"/>
                <a:gd name="connsiteX24" fmla="*/ 12767 w 449759"/>
                <a:gd name="connsiteY24" fmla="*/ 243099 h 404810"/>
                <a:gd name="connsiteX25" fmla="*/ 40694 w 449759"/>
                <a:gd name="connsiteY25" fmla="*/ 266505 h 404810"/>
                <a:gd name="connsiteX26" fmla="*/ 53460 w 449759"/>
                <a:gd name="connsiteY26" fmla="*/ 296559 h 404810"/>
                <a:gd name="connsiteX27" fmla="*/ 59844 w 449759"/>
                <a:gd name="connsiteY27" fmla="*/ 317039 h 404810"/>
                <a:gd name="connsiteX28" fmla="*/ 35108 w 449759"/>
                <a:gd name="connsiteY28" fmla="*/ 324487 h 404810"/>
                <a:gd name="connsiteX29" fmla="*/ 17820 w 449759"/>
                <a:gd name="connsiteY29" fmla="*/ 352414 h 404810"/>
                <a:gd name="connsiteX30" fmla="*/ 18618 w 449759"/>
                <a:gd name="connsiteY30" fmla="*/ 359329 h 404810"/>
                <a:gd name="connsiteX31" fmla="*/ 69418 w 449759"/>
                <a:gd name="connsiteY31" fmla="*/ 355605 h 404810"/>
                <a:gd name="connsiteX32" fmla="*/ 90431 w 449759"/>
                <a:gd name="connsiteY32" fmla="*/ 352414 h 404810"/>
                <a:gd name="connsiteX33" fmla="*/ 134316 w 449759"/>
                <a:gd name="connsiteY33" fmla="*/ 351882 h 404810"/>
                <a:gd name="connsiteX34" fmla="*/ 156126 w 449759"/>
                <a:gd name="connsiteY34" fmla="*/ 358265 h 404810"/>
                <a:gd name="connsiteX35" fmla="*/ 168626 w 449759"/>
                <a:gd name="connsiteY35" fmla="*/ 373159 h 404810"/>
                <a:gd name="connsiteX36" fmla="*/ 174212 w 449759"/>
                <a:gd name="connsiteY36" fmla="*/ 391778 h 404810"/>
                <a:gd name="connsiteX37" fmla="*/ 197883 w 449759"/>
                <a:gd name="connsiteY37" fmla="*/ 402151 h 404810"/>
                <a:gd name="connsiteX38" fmla="*/ 202139 w 449759"/>
                <a:gd name="connsiteY38" fmla="*/ 404810 h 404810"/>
                <a:gd name="connsiteX39" fmla="*/ 203735 w 449759"/>
                <a:gd name="connsiteY39" fmla="*/ 402948 h 404810"/>
                <a:gd name="connsiteX40" fmla="*/ 228470 w 449759"/>
                <a:gd name="connsiteY40" fmla="*/ 385660 h 404810"/>
                <a:gd name="connsiteX41" fmla="*/ 254269 w 449759"/>
                <a:gd name="connsiteY41" fmla="*/ 384596 h 404810"/>
                <a:gd name="connsiteX42" fmla="*/ 274750 w 449759"/>
                <a:gd name="connsiteY42" fmla="*/ 379277 h 404810"/>
                <a:gd name="connsiteX43" fmla="*/ 265174 w 449759"/>
                <a:gd name="connsiteY43" fmla="*/ 354541 h 404810"/>
                <a:gd name="connsiteX44" fmla="*/ 253472 w 449759"/>
                <a:gd name="connsiteY44" fmla="*/ 326614 h 404810"/>
                <a:gd name="connsiteX45" fmla="*/ 236184 w 449759"/>
                <a:gd name="connsiteY45" fmla="*/ 307198 h 404810"/>
                <a:gd name="connsiteX46" fmla="*/ 256663 w 449759"/>
                <a:gd name="connsiteY46" fmla="*/ 281399 h 404810"/>
                <a:gd name="connsiteX47" fmla="*/ 277143 w 449759"/>
                <a:gd name="connsiteY47" fmla="*/ 283527 h 404810"/>
                <a:gd name="connsiteX48" fmla="*/ 295495 w 449759"/>
                <a:gd name="connsiteY48" fmla="*/ 282463 h 404810"/>
                <a:gd name="connsiteX49" fmla="*/ 310390 w 449759"/>
                <a:gd name="connsiteY49" fmla="*/ 262249 h 404810"/>
                <a:gd name="connsiteX50" fmla="*/ 332997 w 449759"/>
                <a:gd name="connsiteY50" fmla="*/ 248152 h 404810"/>
                <a:gd name="connsiteX51" fmla="*/ 343636 w 449759"/>
                <a:gd name="connsiteY51" fmla="*/ 219161 h 404810"/>
                <a:gd name="connsiteX52" fmla="*/ 359595 w 449759"/>
                <a:gd name="connsiteY52" fmla="*/ 206395 h 404810"/>
                <a:gd name="connsiteX53" fmla="*/ 372362 w 449759"/>
                <a:gd name="connsiteY53" fmla="*/ 191500 h 404810"/>
                <a:gd name="connsiteX54" fmla="*/ 377681 w 449759"/>
                <a:gd name="connsiteY54" fmla="*/ 171020 h 404810"/>
                <a:gd name="connsiteX55" fmla="*/ 391511 w 449759"/>
                <a:gd name="connsiteY55" fmla="*/ 150540 h 404810"/>
                <a:gd name="connsiteX56" fmla="*/ 378745 w 449759"/>
                <a:gd name="connsiteY56" fmla="*/ 138838 h 404810"/>
                <a:gd name="connsiteX57" fmla="*/ 362786 w 449759"/>
                <a:gd name="connsiteY57" fmla="*/ 113038 h 404810"/>
                <a:gd name="connsiteX58" fmla="*/ 358531 w 449759"/>
                <a:gd name="connsiteY58" fmla="*/ 87239 h 404810"/>
                <a:gd name="connsiteX59" fmla="*/ 372627 w 449759"/>
                <a:gd name="connsiteY59" fmla="*/ 72345 h 404810"/>
                <a:gd name="connsiteX60" fmla="*/ 413321 w 449759"/>
                <a:gd name="connsiteY60" fmla="*/ 79792 h 404810"/>
                <a:gd name="connsiteX61" fmla="*/ 440185 w 449759"/>
                <a:gd name="connsiteY61" fmla="*/ 69153 h 404810"/>
                <a:gd name="connsiteX62" fmla="*/ 449759 w 449759"/>
                <a:gd name="connsiteY62" fmla="*/ 52397 h 404810"/>
                <a:gd name="connsiteX63" fmla="*/ 428481 w 449759"/>
                <a:gd name="connsiteY63" fmla="*/ 42290 h 40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49759" h="404810">
                  <a:moveTo>
                    <a:pt x="428481" y="42290"/>
                  </a:moveTo>
                  <a:cubicBezTo>
                    <a:pt x="415715" y="36172"/>
                    <a:pt x="414651" y="25533"/>
                    <a:pt x="414651" y="21810"/>
                  </a:cubicBezTo>
                  <a:cubicBezTo>
                    <a:pt x="414651" y="18618"/>
                    <a:pt x="400289" y="9841"/>
                    <a:pt x="389915" y="1596"/>
                  </a:cubicBezTo>
                  <a:cubicBezTo>
                    <a:pt x="388585" y="1862"/>
                    <a:pt x="385394" y="2394"/>
                    <a:pt x="381671" y="3192"/>
                  </a:cubicBezTo>
                  <a:cubicBezTo>
                    <a:pt x="380341" y="1862"/>
                    <a:pt x="378479" y="798"/>
                    <a:pt x="376617" y="0"/>
                  </a:cubicBezTo>
                  <a:cubicBezTo>
                    <a:pt x="368372" y="8777"/>
                    <a:pt x="355073" y="10639"/>
                    <a:pt x="348956" y="8245"/>
                  </a:cubicBezTo>
                  <a:cubicBezTo>
                    <a:pt x="341508" y="5585"/>
                    <a:pt x="322359" y="11703"/>
                    <a:pt x="312251" y="19150"/>
                  </a:cubicBezTo>
                  <a:cubicBezTo>
                    <a:pt x="308528" y="21810"/>
                    <a:pt x="303740" y="22874"/>
                    <a:pt x="298155" y="23938"/>
                  </a:cubicBezTo>
                  <a:cubicBezTo>
                    <a:pt x="296825" y="24735"/>
                    <a:pt x="295495" y="25533"/>
                    <a:pt x="294165" y="25533"/>
                  </a:cubicBezTo>
                  <a:cubicBezTo>
                    <a:pt x="286984" y="26331"/>
                    <a:pt x="284591" y="33512"/>
                    <a:pt x="290176" y="39098"/>
                  </a:cubicBezTo>
                  <a:cubicBezTo>
                    <a:pt x="295761" y="44683"/>
                    <a:pt x="294165" y="48673"/>
                    <a:pt x="294963" y="55056"/>
                  </a:cubicBezTo>
                  <a:cubicBezTo>
                    <a:pt x="295761" y="61440"/>
                    <a:pt x="286186" y="67823"/>
                    <a:pt x="282196" y="74206"/>
                  </a:cubicBezTo>
                  <a:cubicBezTo>
                    <a:pt x="278207" y="80590"/>
                    <a:pt x="282994" y="88569"/>
                    <a:pt x="279803" y="96016"/>
                  </a:cubicBezTo>
                  <a:cubicBezTo>
                    <a:pt x="276611" y="103197"/>
                    <a:pt x="252408" y="92026"/>
                    <a:pt x="249216" y="95218"/>
                  </a:cubicBezTo>
                  <a:cubicBezTo>
                    <a:pt x="246025" y="98410"/>
                    <a:pt x="257195" y="107985"/>
                    <a:pt x="257993" y="112772"/>
                  </a:cubicBezTo>
                  <a:cubicBezTo>
                    <a:pt x="258791" y="117560"/>
                    <a:pt x="249216" y="123145"/>
                    <a:pt x="239375" y="123943"/>
                  </a:cubicBezTo>
                  <a:cubicBezTo>
                    <a:pt x="229800" y="124741"/>
                    <a:pt x="231396" y="136710"/>
                    <a:pt x="230598" y="152934"/>
                  </a:cubicBezTo>
                  <a:cubicBezTo>
                    <a:pt x="229800" y="168893"/>
                    <a:pt x="220225" y="171286"/>
                    <a:pt x="217831" y="164903"/>
                  </a:cubicBezTo>
                  <a:cubicBezTo>
                    <a:pt x="215438" y="158520"/>
                    <a:pt x="188840" y="167297"/>
                    <a:pt x="188840" y="174478"/>
                  </a:cubicBezTo>
                  <a:cubicBezTo>
                    <a:pt x="188840" y="181659"/>
                    <a:pt x="180063" y="180063"/>
                    <a:pt x="170488" y="179266"/>
                  </a:cubicBezTo>
                  <a:cubicBezTo>
                    <a:pt x="160913" y="178468"/>
                    <a:pt x="149476" y="188043"/>
                    <a:pt x="148678" y="192032"/>
                  </a:cubicBezTo>
                  <a:cubicBezTo>
                    <a:pt x="147880" y="196022"/>
                    <a:pt x="152668" y="216236"/>
                    <a:pt x="151073" y="219427"/>
                  </a:cubicBezTo>
                  <a:cubicBezTo>
                    <a:pt x="149476" y="222619"/>
                    <a:pt x="59578" y="236184"/>
                    <a:pt x="41758" y="232992"/>
                  </a:cubicBezTo>
                  <a:cubicBezTo>
                    <a:pt x="27661" y="230332"/>
                    <a:pt x="12234" y="229002"/>
                    <a:pt x="0" y="228471"/>
                  </a:cubicBezTo>
                  <a:cubicBezTo>
                    <a:pt x="4788" y="232992"/>
                    <a:pt x="10904" y="238045"/>
                    <a:pt x="12767" y="243099"/>
                  </a:cubicBezTo>
                  <a:cubicBezTo>
                    <a:pt x="16224" y="252674"/>
                    <a:pt x="27661" y="261185"/>
                    <a:pt x="40694" y="266505"/>
                  </a:cubicBezTo>
                  <a:cubicBezTo>
                    <a:pt x="53460" y="271824"/>
                    <a:pt x="47077" y="294432"/>
                    <a:pt x="53460" y="296559"/>
                  </a:cubicBezTo>
                  <a:cubicBezTo>
                    <a:pt x="59844" y="298687"/>
                    <a:pt x="68621" y="315975"/>
                    <a:pt x="59844" y="317039"/>
                  </a:cubicBezTo>
                  <a:cubicBezTo>
                    <a:pt x="51333" y="318103"/>
                    <a:pt x="43885" y="320231"/>
                    <a:pt x="35108" y="324487"/>
                  </a:cubicBezTo>
                  <a:cubicBezTo>
                    <a:pt x="26597" y="328742"/>
                    <a:pt x="16756" y="339381"/>
                    <a:pt x="17820" y="352414"/>
                  </a:cubicBezTo>
                  <a:cubicBezTo>
                    <a:pt x="18086" y="354009"/>
                    <a:pt x="18086" y="356403"/>
                    <a:pt x="18618" y="359329"/>
                  </a:cubicBezTo>
                  <a:cubicBezTo>
                    <a:pt x="40428" y="359861"/>
                    <a:pt x="66493" y="358797"/>
                    <a:pt x="69418" y="355605"/>
                  </a:cubicBezTo>
                  <a:cubicBezTo>
                    <a:pt x="73940" y="350818"/>
                    <a:pt x="84313" y="348424"/>
                    <a:pt x="90431" y="352414"/>
                  </a:cubicBezTo>
                  <a:cubicBezTo>
                    <a:pt x="96548" y="356403"/>
                    <a:pt x="123411" y="357999"/>
                    <a:pt x="134316" y="351882"/>
                  </a:cubicBezTo>
                  <a:cubicBezTo>
                    <a:pt x="147615" y="344434"/>
                    <a:pt x="155594" y="351882"/>
                    <a:pt x="156126" y="358265"/>
                  </a:cubicBezTo>
                  <a:cubicBezTo>
                    <a:pt x="156658" y="364648"/>
                    <a:pt x="162509" y="367574"/>
                    <a:pt x="168626" y="373159"/>
                  </a:cubicBezTo>
                  <a:cubicBezTo>
                    <a:pt x="174744" y="378745"/>
                    <a:pt x="170222" y="385128"/>
                    <a:pt x="174212" y="391778"/>
                  </a:cubicBezTo>
                  <a:cubicBezTo>
                    <a:pt x="178202" y="398161"/>
                    <a:pt x="186181" y="397097"/>
                    <a:pt x="197883" y="402151"/>
                  </a:cubicBezTo>
                  <a:cubicBezTo>
                    <a:pt x="199479" y="402948"/>
                    <a:pt x="200809" y="403746"/>
                    <a:pt x="202139" y="404810"/>
                  </a:cubicBezTo>
                  <a:cubicBezTo>
                    <a:pt x="202937" y="404012"/>
                    <a:pt x="203469" y="403214"/>
                    <a:pt x="203735" y="402948"/>
                  </a:cubicBezTo>
                  <a:cubicBezTo>
                    <a:pt x="210118" y="395501"/>
                    <a:pt x="211182" y="382469"/>
                    <a:pt x="228470" y="385660"/>
                  </a:cubicBezTo>
                  <a:cubicBezTo>
                    <a:pt x="245493" y="388852"/>
                    <a:pt x="244428" y="382469"/>
                    <a:pt x="254269" y="384596"/>
                  </a:cubicBezTo>
                  <a:cubicBezTo>
                    <a:pt x="263845" y="386724"/>
                    <a:pt x="270228" y="385660"/>
                    <a:pt x="274750" y="379277"/>
                  </a:cubicBezTo>
                  <a:cubicBezTo>
                    <a:pt x="279005" y="372894"/>
                    <a:pt x="270494" y="359861"/>
                    <a:pt x="265174" y="354541"/>
                  </a:cubicBezTo>
                  <a:cubicBezTo>
                    <a:pt x="259855" y="349222"/>
                    <a:pt x="252408" y="337253"/>
                    <a:pt x="253472" y="326614"/>
                  </a:cubicBezTo>
                  <a:cubicBezTo>
                    <a:pt x="254536" y="315975"/>
                    <a:pt x="236184" y="315975"/>
                    <a:pt x="236184" y="307198"/>
                  </a:cubicBezTo>
                  <a:cubicBezTo>
                    <a:pt x="236184" y="298687"/>
                    <a:pt x="253472" y="284591"/>
                    <a:pt x="256663" y="281399"/>
                  </a:cubicBezTo>
                  <a:cubicBezTo>
                    <a:pt x="259855" y="278207"/>
                    <a:pt x="273685" y="289910"/>
                    <a:pt x="277143" y="283527"/>
                  </a:cubicBezTo>
                  <a:cubicBezTo>
                    <a:pt x="280335" y="277143"/>
                    <a:pt x="289910" y="281399"/>
                    <a:pt x="295495" y="282463"/>
                  </a:cubicBezTo>
                  <a:cubicBezTo>
                    <a:pt x="300815" y="283527"/>
                    <a:pt x="309326" y="271824"/>
                    <a:pt x="310390" y="262249"/>
                  </a:cubicBezTo>
                  <a:cubicBezTo>
                    <a:pt x="311453" y="252674"/>
                    <a:pt x="329806" y="251610"/>
                    <a:pt x="332997" y="248152"/>
                  </a:cubicBezTo>
                  <a:cubicBezTo>
                    <a:pt x="336189" y="244961"/>
                    <a:pt x="341508" y="223417"/>
                    <a:pt x="343636" y="219161"/>
                  </a:cubicBezTo>
                  <a:cubicBezTo>
                    <a:pt x="345764" y="214906"/>
                    <a:pt x="359595" y="218098"/>
                    <a:pt x="359595" y="206395"/>
                  </a:cubicBezTo>
                  <a:cubicBezTo>
                    <a:pt x="359595" y="194692"/>
                    <a:pt x="365978" y="192564"/>
                    <a:pt x="372362" y="191500"/>
                  </a:cubicBezTo>
                  <a:cubicBezTo>
                    <a:pt x="378745" y="190436"/>
                    <a:pt x="376617" y="179797"/>
                    <a:pt x="377681" y="171020"/>
                  </a:cubicBezTo>
                  <a:cubicBezTo>
                    <a:pt x="378745" y="162509"/>
                    <a:pt x="383000" y="152668"/>
                    <a:pt x="391511" y="150540"/>
                  </a:cubicBezTo>
                  <a:cubicBezTo>
                    <a:pt x="400022" y="148413"/>
                    <a:pt x="388320" y="136710"/>
                    <a:pt x="378745" y="138838"/>
                  </a:cubicBezTo>
                  <a:cubicBezTo>
                    <a:pt x="369170" y="140965"/>
                    <a:pt x="362786" y="113038"/>
                    <a:pt x="362786" y="113038"/>
                  </a:cubicBezTo>
                  <a:cubicBezTo>
                    <a:pt x="362786" y="113038"/>
                    <a:pt x="363851" y="90431"/>
                    <a:pt x="358531" y="87239"/>
                  </a:cubicBezTo>
                  <a:cubicBezTo>
                    <a:pt x="353212" y="84047"/>
                    <a:pt x="360658" y="72345"/>
                    <a:pt x="372627" y="72345"/>
                  </a:cubicBezTo>
                  <a:cubicBezTo>
                    <a:pt x="384330" y="72345"/>
                    <a:pt x="405874" y="85111"/>
                    <a:pt x="413321" y="79792"/>
                  </a:cubicBezTo>
                  <a:cubicBezTo>
                    <a:pt x="420768" y="74472"/>
                    <a:pt x="435929" y="71281"/>
                    <a:pt x="440185" y="69153"/>
                  </a:cubicBezTo>
                  <a:cubicBezTo>
                    <a:pt x="443376" y="67557"/>
                    <a:pt x="447897" y="57184"/>
                    <a:pt x="449759" y="52397"/>
                  </a:cubicBezTo>
                  <a:cubicBezTo>
                    <a:pt x="444706" y="50269"/>
                    <a:pt x="436460" y="46279"/>
                    <a:pt x="428481" y="42290"/>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545" name="Freeform: Shape 544">
              <a:extLst>
                <a:ext uri="{FF2B5EF4-FFF2-40B4-BE49-F238E27FC236}">
                  <a16:creationId xmlns:a16="http://schemas.microsoft.com/office/drawing/2014/main" id="{D3E05C07-0DC1-4526-941D-78EB18A924DD}"/>
                </a:ext>
              </a:extLst>
            </p:cNvPr>
            <p:cNvSpPr/>
            <p:nvPr/>
          </p:nvSpPr>
          <p:spPr>
            <a:xfrm>
              <a:off x="8041956" y="4977858"/>
              <a:ext cx="1072788" cy="379812"/>
            </a:xfrm>
            <a:custGeom>
              <a:avLst/>
              <a:gdLst>
                <a:gd name="connsiteX0" fmla="*/ 654113 w 1244838"/>
                <a:gd name="connsiteY0" fmla="*/ 253844 h 440725"/>
                <a:gd name="connsiteX1" fmla="*/ 662092 w 1244838"/>
                <a:gd name="connsiteY1" fmla="*/ 282835 h 440725"/>
                <a:gd name="connsiteX2" fmla="*/ 665284 w 1244838"/>
                <a:gd name="connsiteY2" fmla="*/ 314220 h 440725"/>
                <a:gd name="connsiteX3" fmla="*/ 678849 w 1244838"/>
                <a:gd name="connsiteY3" fmla="*/ 287623 h 440725"/>
                <a:gd name="connsiteX4" fmla="*/ 675657 w 1244838"/>
                <a:gd name="connsiteY4" fmla="*/ 237886 h 440725"/>
                <a:gd name="connsiteX5" fmla="*/ 693477 w 1244838"/>
                <a:gd name="connsiteY5" fmla="*/ 249057 h 440725"/>
                <a:gd name="connsiteX6" fmla="*/ 707042 w 1244838"/>
                <a:gd name="connsiteY6" fmla="*/ 276452 h 440725"/>
                <a:gd name="connsiteX7" fmla="*/ 732043 w 1244838"/>
                <a:gd name="connsiteY7" fmla="*/ 279644 h 440725"/>
                <a:gd name="connsiteX8" fmla="*/ 733639 w 1244838"/>
                <a:gd name="connsiteY8" fmla="*/ 258632 h 440725"/>
                <a:gd name="connsiteX9" fmla="*/ 728053 w 1244838"/>
                <a:gd name="connsiteY9" fmla="*/ 227247 h 440725"/>
                <a:gd name="connsiteX10" fmla="*/ 719276 w 1244838"/>
                <a:gd name="connsiteY10" fmla="*/ 204639 h 440725"/>
                <a:gd name="connsiteX11" fmla="*/ 760236 w 1244838"/>
                <a:gd name="connsiteY11" fmla="*/ 174851 h 440725"/>
                <a:gd name="connsiteX12" fmla="*/ 704914 w 1244838"/>
                <a:gd name="connsiteY12" fmla="*/ 190809 h 440725"/>
                <a:gd name="connsiteX13" fmla="*/ 671136 w 1244838"/>
                <a:gd name="connsiteY13" fmla="*/ 164212 h 440725"/>
                <a:gd name="connsiteX14" fmla="*/ 761034 w 1244838"/>
                <a:gd name="connsiteY14" fmla="*/ 144264 h 440725"/>
                <a:gd name="connsiteX15" fmla="*/ 808377 w 1244838"/>
                <a:gd name="connsiteY15" fmla="*/ 116070 h 440725"/>
                <a:gd name="connsiteX16" fmla="*/ 779386 w 1244838"/>
                <a:gd name="connsiteY16" fmla="*/ 127242 h 440725"/>
                <a:gd name="connsiteX17" fmla="*/ 711032 w 1244838"/>
                <a:gd name="connsiteY17" fmla="*/ 120060 h 440725"/>
                <a:gd name="connsiteX18" fmla="*/ 678051 w 1244838"/>
                <a:gd name="connsiteY18" fmla="*/ 133625 h 440725"/>
                <a:gd name="connsiteX19" fmla="*/ 658901 w 1244838"/>
                <a:gd name="connsiteY19" fmla="*/ 173787 h 440725"/>
                <a:gd name="connsiteX20" fmla="*/ 637091 w 1244838"/>
                <a:gd name="connsiteY20" fmla="*/ 225917 h 440725"/>
                <a:gd name="connsiteX21" fmla="*/ 654113 w 1244838"/>
                <a:gd name="connsiteY21" fmla="*/ 253844 h 440725"/>
                <a:gd name="connsiteX22" fmla="*/ 286805 w 1244838"/>
                <a:gd name="connsiteY22" fmla="*/ 274590 h 440725"/>
                <a:gd name="connsiteX23" fmla="*/ 290795 w 1244838"/>
                <a:gd name="connsiteY23" fmla="*/ 246397 h 440725"/>
                <a:gd name="connsiteX24" fmla="*/ 301966 w 1244838"/>
                <a:gd name="connsiteY24" fmla="*/ 240014 h 440725"/>
                <a:gd name="connsiteX25" fmla="*/ 302764 w 1244838"/>
                <a:gd name="connsiteY25" fmla="*/ 223258 h 440725"/>
                <a:gd name="connsiteX26" fmla="*/ 280156 w 1244838"/>
                <a:gd name="connsiteY26" fmla="*/ 201448 h 440725"/>
                <a:gd name="connsiteX27" fmla="*/ 276965 w 1244838"/>
                <a:gd name="connsiteY27" fmla="*/ 213417 h 440725"/>
                <a:gd name="connsiteX28" fmla="*/ 287337 w 1244838"/>
                <a:gd name="connsiteY28" fmla="*/ 226183 h 440725"/>
                <a:gd name="connsiteX29" fmla="*/ 270581 w 1244838"/>
                <a:gd name="connsiteY29" fmla="*/ 221396 h 440725"/>
                <a:gd name="connsiteX30" fmla="*/ 253824 w 1244838"/>
                <a:gd name="connsiteY30" fmla="*/ 206767 h 440725"/>
                <a:gd name="connsiteX31" fmla="*/ 229621 w 1244838"/>
                <a:gd name="connsiteY31" fmla="*/ 182564 h 440725"/>
                <a:gd name="connsiteX32" fmla="*/ 224036 w 1244838"/>
                <a:gd name="connsiteY32" fmla="*/ 163414 h 440725"/>
                <a:gd name="connsiteX33" fmla="*/ 210471 w 1244838"/>
                <a:gd name="connsiteY33" fmla="*/ 138412 h 440725"/>
                <a:gd name="connsiteX34" fmla="*/ 196108 w 1244838"/>
                <a:gd name="connsiteY34" fmla="*/ 126443 h 440725"/>
                <a:gd name="connsiteX35" fmla="*/ 182544 w 1244838"/>
                <a:gd name="connsiteY35" fmla="*/ 112879 h 440725"/>
                <a:gd name="connsiteX36" fmla="*/ 165788 w 1244838"/>
                <a:gd name="connsiteY36" fmla="*/ 104900 h 440725"/>
                <a:gd name="connsiteX37" fmla="*/ 144776 w 1244838"/>
                <a:gd name="connsiteY37" fmla="*/ 96123 h 440725"/>
                <a:gd name="connsiteX38" fmla="*/ 121371 w 1244838"/>
                <a:gd name="connsiteY38" fmla="*/ 72717 h 440725"/>
                <a:gd name="connsiteX39" fmla="*/ 75623 w 1244838"/>
                <a:gd name="connsiteY39" fmla="*/ 31757 h 440725"/>
                <a:gd name="connsiteX40" fmla="*/ 36259 w 1244838"/>
                <a:gd name="connsiteY40" fmla="*/ 13405 h 440725"/>
                <a:gd name="connsiteX41" fmla="*/ 885 w 1244838"/>
                <a:gd name="connsiteY41" fmla="*/ 3032 h 440725"/>
                <a:gd name="connsiteX42" fmla="*/ 37855 w 1244838"/>
                <a:gd name="connsiteY42" fmla="*/ 55163 h 440725"/>
                <a:gd name="connsiteX43" fmla="*/ 74825 w 1244838"/>
                <a:gd name="connsiteY43" fmla="*/ 93729 h 440725"/>
                <a:gd name="connsiteX44" fmla="*/ 104614 w 1244838"/>
                <a:gd name="connsiteY44" fmla="*/ 148253 h 440725"/>
                <a:gd name="connsiteX45" fmla="*/ 146372 w 1244838"/>
                <a:gd name="connsiteY45" fmla="*/ 211023 h 440725"/>
                <a:gd name="connsiteX46" fmla="*/ 185736 w 1244838"/>
                <a:gd name="connsiteY46" fmla="*/ 257568 h 440725"/>
                <a:gd name="connsiteX47" fmla="*/ 234674 w 1244838"/>
                <a:gd name="connsiteY47" fmla="*/ 300124 h 440725"/>
                <a:gd name="connsiteX48" fmla="*/ 248239 w 1244838"/>
                <a:gd name="connsiteY48" fmla="*/ 313688 h 440725"/>
                <a:gd name="connsiteX49" fmla="*/ 277230 w 1244838"/>
                <a:gd name="connsiteY49" fmla="*/ 314486 h 440725"/>
                <a:gd name="connsiteX50" fmla="*/ 286805 w 1244838"/>
                <a:gd name="connsiteY50" fmla="*/ 274590 h 440725"/>
                <a:gd name="connsiteX51" fmla="*/ 900670 w 1244838"/>
                <a:gd name="connsiteY51" fmla="*/ 146126 h 440725"/>
                <a:gd name="connsiteX52" fmla="*/ 910245 w 1244838"/>
                <a:gd name="connsiteY52" fmla="*/ 126178 h 440725"/>
                <a:gd name="connsiteX53" fmla="*/ 894286 w 1244838"/>
                <a:gd name="connsiteY53" fmla="*/ 118996 h 440725"/>
                <a:gd name="connsiteX54" fmla="*/ 875934 w 1244838"/>
                <a:gd name="connsiteY54" fmla="*/ 108623 h 440725"/>
                <a:gd name="connsiteX55" fmla="*/ 890297 w 1244838"/>
                <a:gd name="connsiteY55" fmla="*/ 168201 h 440725"/>
                <a:gd name="connsiteX56" fmla="*/ 900670 w 1244838"/>
                <a:gd name="connsiteY56" fmla="*/ 146126 h 440725"/>
                <a:gd name="connsiteX57" fmla="*/ 834709 w 1244838"/>
                <a:gd name="connsiteY57" fmla="*/ 246397 h 440725"/>
                <a:gd name="connsiteX58" fmla="*/ 867689 w 1244838"/>
                <a:gd name="connsiteY58" fmla="*/ 255174 h 440725"/>
                <a:gd name="connsiteX59" fmla="*/ 834709 w 1244838"/>
                <a:gd name="connsiteY59" fmla="*/ 246397 h 440725"/>
                <a:gd name="connsiteX60" fmla="*/ 771407 w 1244838"/>
                <a:gd name="connsiteY60" fmla="*/ 382309 h 440725"/>
                <a:gd name="connsiteX61" fmla="*/ 713425 w 1244838"/>
                <a:gd name="connsiteY61" fmla="*/ 387097 h 440725"/>
                <a:gd name="connsiteX62" fmla="*/ 662890 w 1244838"/>
                <a:gd name="connsiteY62" fmla="*/ 394278 h 440725"/>
                <a:gd name="connsiteX63" fmla="*/ 707042 w 1244838"/>
                <a:gd name="connsiteY63" fmla="*/ 402257 h 440725"/>
                <a:gd name="connsiteX64" fmla="*/ 762364 w 1244838"/>
                <a:gd name="connsiteY64" fmla="*/ 390288 h 440725"/>
                <a:gd name="connsiteX65" fmla="*/ 771407 w 1244838"/>
                <a:gd name="connsiteY65" fmla="*/ 382309 h 440725"/>
                <a:gd name="connsiteX66" fmla="*/ 943226 w 1244838"/>
                <a:gd name="connsiteY66" fmla="*/ 235226 h 440725"/>
                <a:gd name="connsiteX67" fmla="*/ 890297 w 1244838"/>
                <a:gd name="connsiteY67" fmla="*/ 244801 h 440725"/>
                <a:gd name="connsiteX68" fmla="*/ 927267 w 1244838"/>
                <a:gd name="connsiteY68" fmla="*/ 250387 h 440725"/>
                <a:gd name="connsiteX69" fmla="*/ 961844 w 1244838"/>
                <a:gd name="connsiteY69" fmla="*/ 262355 h 440725"/>
                <a:gd name="connsiteX70" fmla="*/ 943226 w 1244838"/>
                <a:gd name="connsiteY70" fmla="*/ 235226 h 440725"/>
                <a:gd name="connsiteX71" fmla="*/ 519797 w 1244838"/>
                <a:gd name="connsiteY71" fmla="*/ 373532 h 440725"/>
                <a:gd name="connsiteX72" fmla="*/ 472454 w 1244838"/>
                <a:gd name="connsiteY72" fmla="*/ 366351 h 440725"/>
                <a:gd name="connsiteX73" fmla="*/ 499849 w 1244838"/>
                <a:gd name="connsiteY73" fmla="*/ 347733 h 440725"/>
                <a:gd name="connsiteX74" fmla="*/ 467667 w 1244838"/>
                <a:gd name="connsiteY74" fmla="*/ 346935 h 440725"/>
                <a:gd name="connsiteX75" fmla="*/ 411546 w 1244838"/>
                <a:gd name="connsiteY75" fmla="*/ 340551 h 440725"/>
                <a:gd name="connsiteX76" fmla="*/ 353564 w 1244838"/>
                <a:gd name="connsiteY76" fmla="*/ 327785 h 440725"/>
                <a:gd name="connsiteX77" fmla="*/ 289997 w 1244838"/>
                <a:gd name="connsiteY77" fmla="*/ 324593 h 440725"/>
                <a:gd name="connsiteX78" fmla="*/ 277230 w 1244838"/>
                <a:gd name="connsiteY78" fmla="*/ 340551 h 440725"/>
                <a:gd name="connsiteX79" fmla="*/ 297178 w 1244838"/>
                <a:gd name="connsiteY79" fmla="*/ 344541 h 440725"/>
                <a:gd name="connsiteX80" fmla="*/ 311541 w 1244838"/>
                <a:gd name="connsiteY80" fmla="*/ 359702 h 440725"/>
                <a:gd name="connsiteX81" fmla="*/ 359682 w 1244838"/>
                <a:gd name="connsiteY81" fmla="*/ 363691 h 440725"/>
                <a:gd name="connsiteX82" fmla="*/ 411014 w 1244838"/>
                <a:gd name="connsiteY82" fmla="*/ 376458 h 440725"/>
                <a:gd name="connsiteX83" fmla="*/ 478571 w 1244838"/>
                <a:gd name="connsiteY83" fmla="*/ 387629 h 440725"/>
                <a:gd name="connsiteX84" fmla="*/ 514744 w 1244838"/>
                <a:gd name="connsiteY84" fmla="*/ 389225 h 440725"/>
                <a:gd name="connsiteX85" fmla="*/ 546927 w 1244838"/>
                <a:gd name="connsiteY85" fmla="*/ 390022 h 440725"/>
                <a:gd name="connsiteX86" fmla="*/ 519797 w 1244838"/>
                <a:gd name="connsiteY86" fmla="*/ 373532 h 440725"/>
                <a:gd name="connsiteX87" fmla="*/ 1152014 w 1244838"/>
                <a:gd name="connsiteY87" fmla="*/ 198256 h 440725"/>
                <a:gd name="connsiteX88" fmla="*/ 1127810 w 1244838"/>
                <a:gd name="connsiteY88" fmla="*/ 220066 h 440725"/>
                <a:gd name="connsiteX89" fmla="*/ 1083659 w 1244838"/>
                <a:gd name="connsiteY89" fmla="*/ 248259 h 440725"/>
                <a:gd name="connsiteX90" fmla="*/ 1054668 w 1244838"/>
                <a:gd name="connsiteY90" fmla="*/ 180702 h 440725"/>
                <a:gd name="connsiteX91" fmla="*/ 992696 w 1244838"/>
                <a:gd name="connsiteY91" fmla="*/ 172723 h 440725"/>
                <a:gd name="connsiteX92" fmla="*/ 969290 w 1244838"/>
                <a:gd name="connsiteY92" fmla="*/ 190277 h 440725"/>
                <a:gd name="connsiteX93" fmla="*/ 983653 w 1244838"/>
                <a:gd name="connsiteY93" fmla="*/ 197458 h 440725"/>
                <a:gd name="connsiteX94" fmla="*/ 998814 w 1244838"/>
                <a:gd name="connsiteY94" fmla="*/ 215810 h 440725"/>
                <a:gd name="connsiteX95" fmla="*/ 1042167 w 1244838"/>
                <a:gd name="connsiteY95" fmla="*/ 218204 h 440725"/>
                <a:gd name="connsiteX96" fmla="*/ 1039773 w 1244838"/>
                <a:gd name="connsiteY96" fmla="*/ 226183 h 440725"/>
                <a:gd name="connsiteX97" fmla="*/ 1016634 w 1244838"/>
                <a:gd name="connsiteY97" fmla="*/ 230173 h 440725"/>
                <a:gd name="connsiteX98" fmla="*/ 1000410 w 1244838"/>
                <a:gd name="connsiteY98" fmla="*/ 234162 h 440725"/>
                <a:gd name="connsiteX99" fmla="*/ 1017165 w 1244838"/>
                <a:gd name="connsiteY99" fmla="*/ 258366 h 440725"/>
                <a:gd name="connsiteX100" fmla="*/ 1035784 w 1244838"/>
                <a:gd name="connsiteY100" fmla="*/ 258366 h 440725"/>
                <a:gd name="connsiteX101" fmla="*/ 1063977 w 1244838"/>
                <a:gd name="connsiteY101" fmla="*/ 266345 h 440725"/>
                <a:gd name="connsiteX102" fmla="*/ 1088181 w 1244838"/>
                <a:gd name="connsiteY102" fmla="*/ 279112 h 440725"/>
                <a:gd name="connsiteX103" fmla="*/ 1164515 w 1244838"/>
                <a:gd name="connsiteY103" fmla="*/ 305709 h 440725"/>
                <a:gd name="connsiteX104" fmla="*/ 1179675 w 1244838"/>
                <a:gd name="connsiteY104" fmla="*/ 337094 h 440725"/>
                <a:gd name="connsiteX105" fmla="*/ 1178877 w 1244838"/>
                <a:gd name="connsiteY105" fmla="*/ 361297 h 440725"/>
                <a:gd name="connsiteX106" fmla="*/ 1153078 w 1244838"/>
                <a:gd name="connsiteY106" fmla="*/ 383107 h 440725"/>
                <a:gd name="connsiteX107" fmla="*/ 1215847 w 1244838"/>
                <a:gd name="connsiteY107" fmla="*/ 379915 h 440725"/>
                <a:gd name="connsiteX108" fmla="*/ 1244838 w 1244838"/>
                <a:gd name="connsiteY108" fmla="*/ 402523 h 440725"/>
                <a:gd name="connsiteX109" fmla="*/ 1244838 w 1244838"/>
                <a:gd name="connsiteY109" fmla="*/ 230971 h 440725"/>
                <a:gd name="connsiteX110" fmla="*/ 1152014 w 1244838"/>
                <a:gd name="connsiteY110" fmla="*/ 198256 h 440725"/>
                <a:gd name="connsiteX111" fmla="*/ 804387 w 1244838"/>
                <a:gd name="connsiteY111" fmla="*/ 401991 h 440725"/>
                <a:gd name="connsiteX112" fmla="*/ 795611 w 1244838"/>
                <a:gd name="connsiteY112" fmla="*/ 405715 h 440725"/>
                <a:gd name="connsiteX113" fmla="*/ 791621 w 1244838"/>
                <a:gd name="connsiteY113" fmla="*/ 413428 h 440725"/>
                <a:gd name="connsiteX114" fmla="*/ 782844 w 1244838"/>
                <a:gd name="connsiteY114" fmla="*/ 408640 h 440725"/>
                <a:gd name="connsiteX115" fmla="*/ 769811 w 1244838"/>
                <a:gd name="connsiteY115" fmla="*/ 439493 h 440725"/>
                <a:gd name="connsiteX116" fmla="*/ 803856 w 1244838"/>
                <a:gd name="connsiteY116" fmla="*/ 420077 h 440725"/>
                <a:gd name="connsiteX117" fmla="*/ 807580 w 1244838"/>
                <a:gd name="connsiteY117" fmla="*/ 415556 h 440725"/>
                <a:gd name="connsiteX118" fmla="*/ 810239 w 1244838"/>
                <a:gd name="connsiteY118" fmla="*/ 413162 h 440725"/>
                <a:gd name="connsiteX119" fmla="*/ 812899 w 1244838"/>
                <a:gd name="connsiteY119" fmla="*/ 411300 h 440725"/>
                <a:gd name="connsiteX120" fmla="*/ 804387 w 1244838"/>
                <a:gd name="connsiteY120" fmla="*/ 401991 h 440725"/>
                <a:gd name="connsiteX121" fmla="*/ 580971 w 1244838"/>
                <a:gd name="connsiteY121" fmla="*/ 195065 h 440725"/>
                <a:gd name="connsiteX122" fmla="*/ 596929 w 1244838"/>
                <a:gd name="connsiteY122" fmla="*/ 153307 h 440725"/>
                <a:gd name="connsiteX123" fmla="*/ 637889 w 1244838"/>
                <a:gd name="connsiteY123" fmla="*/ 129901 h 440725"/>
                <a:gd name="connsiteX124" fmla="*/ 619537 w 1244838"/>
                <a:gd name="connsiteY124" fmla="*/ 108091 h 440725"/>
                <a:gd name="connsiteX125" fmla="*/ 610760 w 1244838"/>
                <a:gd name="connsiteY125" fmla="*/ 86282 h 440725"/>
                <a:gd name="connsiteX126" fmla="*/ 601983 w 1244838"/>
                <a:gd name="connsiteY126" fmla="*/ 62078 h 440725"/>
                <a:gd name="connsiteX127" fmla="*/ 603578 w 1244838"/>
                <a:gd name="connsiteY127" fmla="*/ 42130 h 440725"/>
                <a:gd name="connsiteX128" fmla="*/ 607568 w 1244838"/>
                <a:gd name="connsiteY128" fmla="*/ 40002 h 440725"/>
                <a:gd name="connsiteX129" fmla="*/ 594802 w 1244838"/>
                <a:gd name="connsiteY129" fmla="*/ 35747 h 440725"/>
                <a:gd name="connsiteX130" fmla="*/ 553043 w 1244838"/>
                <a:gd name="connsiteY130" fmla="*/ 53301 h 440725"/>
                <a:gd name="connsiteX131" fmla="*/ 537085 w 1244838"/>
                <a:gd name="connsiteY131" fmla="*/ 77504 h 440725"/>
                <a:gd name="connsiteX132" fmla="*/ 529106 w 1244838"/>
                <a:gd name="connsiteY132" fmla="*/ 103304 h 440725"/>
                <a:gd name="connsiteX133" fmla="*/ 504903 w 1244838"/>
                <a:gd name="connsiteY133" fmla="*/ 119262 h 440725"/>
                <a:gd name="connsiteX134" fmla="*/ 479104 w 1244838"/>
                <a:gd name="connsiteY134" fmla="*/ 114475 h 440725"/>
                <a:gd name="connsiteX135" fmla="*/ 451708 w 1244838"/>
                <a:gd name="connsiteY135" fmla="*/ 125646 h 440725"/>
                <a:gd name="connsiteX136" fmla="*/ 416334 w 1244838"/>
                <a:gd name="connsiteY136" fmla="*/ 128837 h 440725"/>
                <a:gd name="connsiteX137" fmla="*/ 393726 w 1244838"/>
                <a:gd name="connsiteY137" fmla="*/ 117667 h 440725"/>
                <a:gd name="connsiteX138" fmla="*/ 385481 w 1244838"/>
                <a:gd name="connsiteY138" fmla="*/ 100378 h 440725"/>
                <a:gd name="connsiteX139" fmla="*/ 382289 w 1244838"/>
                <a:gd name="connsiteY139" fmla="*/ 100112 h 440725"/>
                <a:gd name="connsiteX140" fmla="*/ 364469 w 1244838"/>
                <a:gd name="connsiteY140" fmla="*/ 137880 h 440725"/>
                <a:gd name="connsiteX141" fmla="*/ 378831 w 1244838"/>
                <a:gd name="connsiteY141" fmla="*/ 175648 h 440725"/>
                <a:gd name="connsiteX142" fmla="*/ 402237 w 1244838"/>
                <a:gd name="connsiteY142" fmla="*/ 203044 h 440725"/>
                <a:gd name="connsiteX143" fmla="*/ 428036 w 1244838"/>
                <a:gd name="connsiteY143" fmla="*/ 239216 h 440725"/>
                <a:gd name="connsiteX144" fmla="*/ 449847 w 1244838"/>
                <a:gd name="connsiteY144" fmla="*/ 249589 h 440725"/>
                <a:gd name="connsiteX145" fmla="*/ 486019 w 1244838"/>
                <a:gd name="connsiteY145" fmla="*/ 245599 h 440725"/>
                <a:gd name="connsiteX146" fmla="*/ 520595 w 1244838"/>
                <a:gd name="connsiteY146" fmla="*/ 261558 h 440725"/>
                <a:gd name="connsiteX147" fmla="*/ 559959 w 1244838"/>
                <a:gd name="connsiteY147" fmla="*/ 255174 h 440725"/>
                <a:gd name="connsiteX148" fmla="*/ 580971 w 1244838"/>
                <a:gd name="connsiteY148" fmla="*/ 195065 h 440725"/>
                <a:gd name="connsiteX149" fmla="*/ 641081 w 1244838"/>
                <a:gd name="connsiteY149" fmla="*/ 420077 h 440725"/>
                <a:gd name="connsiteX150" fmla="*/ 665284 w 1244838"/>
                <a:gd name="connsiteY150" fmla="*/ 432046 h 440725"/>
                <a:gd name="connsiteX151" fmla="*/ 691084 w 1244838"/>
                <a:gd name="connsiteY151" fmla="*/ 433642 h 440725"/>
                <a:gd name="connsiteX152" fmla="*/ 641081 w 1244838"/>
                <a:gd name="connsiteY152" fmla="*/ 420077 h 440725"/>
                <a:gd name="connsiteX153" fmla="*/ 600919 w 1244838"/>
                <a:gd name="connsiteY153" fmla="*/ 380713 h 440725"/>
                <a:gd name="connsiteX154" fmla="*/ 575917 w 1244838"/>
                <a:gd name="connsiteY154" fmla="*/ 383905 h 440725"/>
                <a:gd name="connsiteX155" fmla="*/ 563151 w 1244838"/>
                <a:gd name="connsiteY155" fmla="*/ 398268 h 440725"/>
                <a:gd name="connsiteX156" fmla="*/ 602515 w 1244838"/>
                <a:gd name="connsiteY156" fmla="*/ 404651 h 440725"/>
                <a:gd name="connsiteX157" fmla="*/ 641081 w 1244838"/>
                <a:gd name="connsiteY157" fmla="*/ 393480 h 440725"/>
                <a:gd name="connsiteX158" fmla="*/ 600919 w 1244838"/>
                <a:gd name="connsiteY158" fmla="*/ 380713 h 44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244838" h="440725">
                  <a:moveTo>
                    <a:pt x="654113" y="253844"/>
                  </a:moveTo>
                  <a:cubicBezTo>
                    <a:pt x="666082" y="254642"/>
                    <a:pt x="664486" y="272197"/>
                    <a:pt x="662092" y="282835"/>
                  </a:cubicBezTo>
                  <a:cubicBezTo>
                    <a:pt x="659699" y="293208"/>
                    <a:pt x="654911" y="318210"/>
                    <a:pt x="665284" y="314220"/>
                  </a:cubicBezTo>
                  <a:cubicBezTo>
                    <a:pt x="678051" y="309433"/>
                    <a:pt x="686296" y="293208"/>
                    <a:pt x="678849" y="287623"/>
                  </a:cubicBezTo>
                  <a:cubicBezTo>
                    <a:pt x="671667" y="282037"/>
                    <a:pt x="672465" y="246663"/>
                    <a:pt x="675657" y="237886"/>
                  </a:cubicBezTo>
                  <a:cubicBezTo>
                    <a:pt x="678849" y="229109"/>
                    <a:pt x="700658" y="235492"/>
                    <a:pt x="693477" y="249057"/>
                  </a:cubicBezTo>
                  <a:cubicBezTo>
                    <a:pt x="686296" y="262622"/>
                    <a:pt x="707042" y="261026"/>
                    <a:pt x="707042" y="276452"/>
                  </a:cubicBezTo>
                  <a:cubicBezTo>
                    <a:pt x="707042" y="291612"/>
                    <a:pt x="719011" y="283633"/>
                    <a:pt x="732043" y="279644"/>
                  </a:cubicBezTo>
                  <a:cubicBezTo>
                    <a:pt x="744810" y="275654"/>
                    <a:pt x="742416" y="268473"/>
                    <a:pt x="733639" y="258632"/>
                  </a:cubicBezTo>
                  <a:cubicBezTo>
                    <a:pt x="724862" y="249057"/>
                    <a:pt x="740022" y="235226"/>
                    <a:pt x="728053" y="227247"/>
                  </a:cubicBezTo>
                  <a:cubicBezTo>
                    <a:pt x="716085" y="219268"/>
                    <a:pt x="707840" y="207033"/>
                    <a:pt x="719276" y="204639"/>
                  </a:cubicBezTo>
                  <a:cubicBezTo>
                    <a:pt x="730448" y="202246"/>
                    <a:pt x="764226" y="182830"/>
                    <a:pt x="760236" y="174851"/>
                  </a:cubicBezTo>
                  <a:cubicBezTo>
                    <a:pt x="756247" y="166872"/>
                    <a:pt x="708904" y="176446"/>
                    <a:pt x="704914" y="190809"/>
                  </a:cubicBezTo>
                  <a:cubicBezTo>
                    <a:pt x="700924" y="205171"/>
                    <a:pt x="667146" y="189213"/>
                    <a:pt x="671136" y="164212"/>
                  </a:cubicBezTo>
                  <a:cubicBezTo>
                    <a:pt x="675125" y="139210"/>
                    <a:pt x="741884" y="135221"/>
                    <a:pt x="761034" y="144264"/>
                  </a:cubicBezTo>
                  <a:cubicBezTo>
                    <a:pt x="780184" y="153041"/>
                    <a:pt x="801196" y="129901"/>
                    <a:pt x="808377" y="116070"/>
                  </a:cubicBezTo>
                  <a:cubicBezTo>
                    <a:pt x="815559" y="102240"/>
                    <a:pt x="793217" y="118464"/>
                    <a:pt x="779386" y="127242"/>
                  </a:cubicBezTo>
                  <a:cubicBezTo>
                    <a:pt x="765821" y="136018"/>
                    <a:pt x="729650" y="126443"/>
                    <a:pt x="711032" y="120060"/>
                  </a:cubicBezTo>
                  <a:cubicBezTo>
                    <a:pt x="692413" y="113677"/>
                    <a:pt x="693211" y="131231"/>
                    <a:pt x="678051" y="133625"/>
                  </a:cubicBezTo>
                  <a:cubicBezTo>
                    <a:pt x="662890" y="136018"/>
                    <a:pt x="666082" y="169797"/>
                    <a:pt x="658901" y="173787"/>
                  </a:cubicBezTo>
                  <a:cubicBezTo>
                    <a:pt x="651720" y="177776"/>
                    <a:pt x="651720" y="202778"/>
                    <a:pt x="637091" y="225917"/>
                  </a:cubicBezTo>
                  <a:cubicBezTo>
                    <a:pt x="622729" y="249855"/>
                    <a:pt x="641879" y="253046"/>
                    <a:pt x="654113" y="253844"/>
                  </a:cubicBezTo>
                  <a:close/>
                  <a:moveTo>
                    <a:pt x="286805" y="274590"/>
                  </a:moveTo>
                  <a:cubicBezTo>
                    <a:pt x="286007" y="263419"/>
                    <a:pt x="290795" y="251983"/>
                    <a:pt x="290795" y="246397"/>
                  </a:cubicBezTo>
                  <a:cubicBezTo>
                    <a:pt x="290795" y="240812"/>
                    <a:pt x="294785" y="238418"/>
                    <a:pt x="301966" y="240014"/>
                  </a:cubicBezTo>
                  <a:cubicBezTo>
                    <a:pt x="309147" y="241610"/>
                    <a:pt x="308349" y="224853"/>
                    <a:pt x="302764" y="223258"/>
                  </a:cubicBezTo>
                  <a:cubicBezTo>
                    <a:pt x="297178" y="221662"/>
                    <a:pt x="293986" y="201448"/>
                    <a:pt x="280156" y="201448"/>
                  </a:cubicBezTo>
                  <a:cubicBezTo>
                    <a:pt x="266591" y="201448"/>
                    <a:pt x="268985" y="212619"/>
                    <a:pt x="276965" y="213417"/>
                  </a:cubicBezTo>
                  <a:cubicBezTo>
                    <a:pt x="284944" y="214214"/>
                    <a:pt x="289731" y="220598"/>
                    <a:pt x="287337" y="226183"/>
                  </a:cubicBezTo>
                  <a:cubicBezTo>
                    <a:pt x="284944" y="231769"/>
                    <a:pt x="281751" y="220598"/>
                    <a:pt x="270581" y="221396"/>
                  </a:cubicBezTo>
                  <a:cubicBezTo>
                    <a:pt x="259410" y="222194"/>
                    <a:pt x="266591" y="207831"/>
                    <a:pt x="253824" y="206767"/>
                  </a:cubicBezTo>
                  <a:cubicBezTo>
                    <a:pt x="241058" y="205969"/>
                    <a:pt x="243452" y="182564"/>
                    <a:pt x="229621" y="182564"/>
                  </a:cubicBezTo>
                  <a:cubicBezTo>
                    <a:pt x="216056" y="182564"/>
                    <a:pt x="215258" y="171393"/>
                    <a:pt x="224036" y="163414"/>
                  </a:cubicBezTo>
                  <a:cubicBezTo>
                    <a:pt x="232813" y="155435"/>
                    <a:pt x="210471" y="148253"/>
                    <a:pt x="210471" y="138412"/>
                  </a:cubicBezTo>
                  <a:cubicBezTo>
                    <a:pt x="210471" y="128837"/>
                    <a:pt x="196108" y="134423"/>
                    <a:pt x="196108" y="126443"/>
                  </a:cubicBezTo>
                  <a:cubicBezTo>
                    <a:pt x="196108" y="118464"/>
                    <a:pt x="189725" y="122454"/>
                    <a:pt x="182544" y="112879"/>
                  </a:cubicBezTo>
                  <a:cubicBezTo>
                    <a:pt x="175362" y="103304"/>
                    <a:pt x="172171" y="112081"/>
                    <a:pt x="165788" y="104900"/>
                  </a:cubicBezTo>
                  <a:cubicBezTo>
                    <a:pt x="159404" y="97719"/>
                    <a:pt x="150628" y="93729"/>
                    <a:pt x="144776" y="96123"/>
                  </a:cubicBezTo>
                  <a:cubicBezTo>
                    <a:pt x="139191" y="98516"/>
                    <a:pt x="126424" y="85750"/>
                    <a:pt x="121371" y="72717"/>
                  </a:cubicBezTo>
                  <a:cubicBezTo>
                    <a:pt x="117647" y="62610"/>
                    <a:pt x="80410" y="45322"/>
                    <a:pt x="75623" y="31757"/>
                  </a:cubicBezTo>
                  <a:cubicBezTo>
                    <a:pt x="70836" y="18193"/>
                    <a:pt x="58069" y="12341"/>
                    <a:pt x="36259" y="13405"/>
                  </a:cubicBezTo>
                  <a:cubicBezTo>
                    <a:pt x="14715" y="14203"/>
                    <a:pt x="5938" y="-7873"/>
                    <a:pt x="885" y="3032"/>
                  </a:cubicBezTo>
                  <a:cubicBezTo>
                    <a:pt x="-5499" y="16597"/>
                    <a:pt x="24291" y="47184"/>
                    <a:pt x="37855" y="55163"/>
                  </a:cubicBezTo>
                  <a:cubicBezTo>
                    <a:pt x="51420" y="63142"/>
                    <a:pt x="58867" y="92133"/>
                    <a:pt x="74825" y="93729"/>
                  </a:cubicBezTo>
                  <a:cubicBezTo>
                    <a:pt x="90784" y="95325"/>
                    <a:pt x="92379" y="145860"/>
                    <a:pt x="104614" y="148253"/>
                  </a:cubicBezTo>
                  <a:cubicBezTo>
                    <a:pt x="116583" y="150647"/>
                    <a:pt x="142382" y="190011"/>
                    <a:pt x="146372" y="211023"/>
                  </a:cubicBezTo>
                  <a:cubicBezTo>
                    <a:pt x="150361" y="232035"/>
                    <a:pt x="176959" y="242407"/>
                    <a:pt x="185736" y="257568"/>
                  </a:cubicBezTo>
                  <a:cubicBezTo>
                    <a:pt x="194513" y="272728"/>
                    <a:pt x="229887" y="293740"/>
                    <a:pt x="234674" y="300124"/>
                  </a:cubicBezTo>
                  <a:cubicBezTo>
                    <a:pt x="239462" y="306507"/>
                    <a:pt x="244250" y="321136"/>
                    <a:pt x="248239" y="313688"/>
                  </a:cubicBezTo>
                  <a:cubicBezTo>
                    <a:pt x="252229" y="306507"/>
                    <a:pt x="269251" y="313688"/>
                    <a:pt x="277230" y="314486"/>
                  </a:cubicBezTo>
                  <a:cubicBezTo>
                    <a:pt x="285209" y="315550"/>
                    <a:pt x="287603" y="285761"/>
                    <a:pt x="286805" y="274590"/>
                  </a:cubicBezTo>
                  <a:close/>
                  <a:moveTo>
                    <a:pt x="900670" y="146126"/>
                  </a:moveTo>
                  <a:cubicBezTo>
                    <a:pt x="918224" y="147721"/>
                    <a:pt x="910245" y="137348"/>
                    <a:pt x="910245" y="126178"/>
                  </a:cubicBezTo>
                  <a:cubicBezTo>
                    <a:pt x="910245" y="115007"/>
                    <a:pt x="894286" y="124582"/>
                    <a:pt x="894286" y="118996"/>
                  </a:cubicBezTo>
                  <a:cubicBezTo>
                    <a:pt x="894286" y="113411"/>
                    <a:pt x="888701" y="90803"/>
                    <a:pt x="875934" y="108623"/>
                  </a:cubicBezTo>
                  <a:cubicBezTo>
                    <a:pt x="863168" y="126178"/>
                    <a:pt x="880190" y="170063"/>
                    <a:pt x="890297" y="168201"/>
                  </a:cubicBezTo>
                  <a:cubicBezTo>
                    <a:pt x="899074" y="166073"/>
                    <a:pt x="883116" y="144530"/>
                    <a:pt x="900670" y="146126"/>
                  </a:cubicBezTo>
                  <a:close/>
                  <a:moveTo>
                    <a:pt x="834709" y="246397"/>
                  </a:moveTo>
                  <a:cubicBezTo>
                    <a:pt x="837900" y="259164"/>
                    <a:pt x="861306" y="266611"/>
                    <a:pt x="867689" y="255174"/>
                  </a:cubicBezTo>
                  <a:cubicBezTo>
                    <a:pt x="874073" y="244004"/>
                    <a:pt x="830985" y="231503"/>
                    <a:pt x="834709" y="246397"/>
                  </a:cubicBezTo>
                  <a:close/>
                  <a:moveTo>
                    <a:pt x="771407" y="382309"/>
                  </a:moveTo>
                  <a:cubicBezTo>
                    <a:pt x="749598" y="379117"/>
                    <a:pt x="735235" y="395076"/>
                    <a:pt x="713425" y="387097"/>
                  </a:cubicBezTo>
                  <a:cubicBezTo>
                    <a:pt x="691882" y="379117"/>
                    <a:pt x="659167" y="387363"/>
                    <a:pt x="662890" y="394278"/>
                  </a:cubicBezTo>
                  <a:cubicBezTo>
                    <a:pt x="666082" y="400661"/>
                    <a:pt x="685232" y="401459"/>
                    <a:pt x="707042" y="402257"/>
                  </a:cubicBezTo>
                  <a:cubicBezTo>
                    <a:pt x="728852" y="403055"/>
                    <a:pt x="748001" y="391086"/>
                    <a:pt x="762364" y="390288"/>
                  </a:cubicBezTo>
                  <a:cubicBezTo>
                    <a:pt x="776993" y="389490"/>
                    <a:pt x="792951" y="385501"/>
                    <a:pt x="771407" y="382309"/>
                  </a:cubicBezTo>
                  <a:close/>
                  <a:moveTo>
                    <a:pt x="943226" y="235226"/>
                  </a:moveTo>
                  <a:cubicBezTo>
                    <a:pt x="922213" y="228843"/>
                    <a:pt x="886573" y="234162"/>
                    <a:pt x="890297" y="244801"/>
                  </a:cubicBezTo>
                  <a:cubicBezTo>
                    <a:pt x="893488" y="254376"/>
                    <a:pt x="910511" y="250387"/>
                    <a:pt x="927267" y="250387"/>
                  </a:cubicBezTo>
                  <a:cubicBezTo>
                    <a:pt x="944023" y="250387"/>
                    <a:pt x="953066" y="262355"/>
                    <a:pt x="961844" y="262355"/>
                  </a:cubicBezTo>
                  <a:cubicBezTo>
                    <a:pt x="970620" y="262622"/>
                    <a:pt x="964237" y="241610"/>
                    <a:pt x="943226" y="235226"/>
                  </a:cubicBezTo>
                  <a:close/>
                  <a:moveTo>
                    <a:pt x="519797" y="373532"/>
                  </a:moveTo>
                  <a:cubicBezTo>
                    <a:pt x="518999" y="363957"/>
                    <a:pt x="487615" y="372734"/>
                    <a:pt x="472454" y="366351"/>
                  </a:cubicBezTo>
                  <a:cubicBezTo>
                    <a:pt x="457293" y="359968"/>
                    <a:pt x="489210" y="354382"/>
                    <a:pt x="499849" y="347733"/>
                  </a:cubicBezTo>
                  <a:cubicBezTo>
                    <a:pt x="510222" y="341349"/>
                    <a:pt x="493466" y="338956"/>
                    <a:pt x="467667" y="346935"/>
                  </a:cubicBezTo>
                  <a:cubicBezTo>
                    <a:pt x="441867" y="354914"/>
                    <a:pt x="412344" y="329115"/>
                    <a:pt x="411546" y="340551"/>
                  </a:cubicBezTo>
                  <a:cubicBezTo>
                    <a:pt x="410748" y="351722"/>
                    <a:pt x="365001" y="335764"/>
                    <a:pt x="353564" y="327785"/>
                  </a:cubicBezTo>
                  <a:cubicBezTo>
                    <a:pt x="342393" y="319806"/>
                    <a:pt x="299040" y="309167"/>
                    <a:pt x="289997" y="324593"/>
                  </a:cubicBezTo>
                  <a:cubicBezTo>
                    <a:pt x="281220" y="339754"/>
                    <a:pt x="273507" y="326189"/>
                    <a:pt x="277230" y="340551"/>
                  </a:cubicBezTo>
                  <a:cubicBezTo>
                    <a:pt x="279624" y="350126"/>
                    <a:pt x="289997" y="344541"/>
                    <a:pt x="297178" y="344541"/>
                  </a:cubicBezTo>
                  <a:cubicBezTo>
                    <a:pt x="304359" y="344541"/>
                    <a:pt x="301168" y="358106"/>
                    <a:pt x="311541" y="359702"/>
                  </a:cubicBezTo>
                  <a:cubicBezTo>
                    <a:pt x="321914" y="361297"/>
                    <a:pt x="356490" y="370872"/>
                    <a:pt x="359682" y="363691"/>
                  </a:cubicBezTo>
                  <a:cubicBezTo>
                    <a:pt x="362873" y="356510"/>
                    <a:pt x="395056" y="363691"/>
                    <a:pt x="411014" y="376458"/>
                  </a:cubicBezTo>
                  <a:cubicBezTo>
                    <a:pt x="426973" y="389225"/>
                    <a:pt x="463943" y="390022"/>
                    <a:pt x="478571" y="387629"/>
                  </a:cubicBezTo>
                  <a:cubicBezTo>
                    <a:pt x="492934" y="385235"/>
                    <a:pt x="509158" y="397204"/>
                    <a:pt x="514744" y="389225"/>
                  </a:cubicBezTo>
                  <a:cubicBezTo>
                    <a:pt x="520329" y="381245"/>
                    <a:pt x="530702" y="401991"/>
                    <a:pt x="546927" y="390022"/>
                  </a:cubicBezTo>
                  <a:cubicBezTo>
                    <a:pt x="563151" y="378320"/>
                    <a:pt x="520595" y="383107"/>
                    <a:pt x="519797" y="373532"/>
                  </a:cubicBezTo>
                  <a:close/>
                  <a:moveTo>
                    <a:pt x="1152014" y="198256"/>
                  </a:moveTo>
                  <a:cubicBezTo>
                    <a:pt x="1140045" y="199054"/>
                    <a:pt x="1138449" y="220066"/>
                    <a:pt x="1127810" y="220066"/>
                  </a:cubicBezTo>
                  <a:cubicBezTo>
                    <a:pt x="1117438" y="220066"/>
                    <a:pt x="1102809" y="241876"/>
                    <a:pt x="1083659" y="248259"/>
                  </a:cubicBezTo>
                  <a:cubicBezTo>
                    <a:pt x="1064243" y="254642"/>
                    <a:pt x="1063445" y="192937"/>
                    <a:pt x="1054668" y="180702"/>
                  </a:cubicBezTo>
                  <a:cubicBezTo>
                    <a:pt x="1045891" y="168733"/>
                    <a:pt x="997750" y="158892"/>
                    <a:pt x="992696" y="172723"/>
                  </a:cubicBezTo>
                  <a:cubicBezTo>
                    <a:pt x="987908" y="186287"/>
                    <a:pt x="971153" y="179106"/>
                    <a:pt x="969290" y="190277"/>
                  </a:cubicBezTo>
                  <a:cubicBezTo>
                    <a:pt x="967695" y="200650"/>
                    <a:pt x="973280" y="197458"/>
                    <a:pt x="983653" y="197458"/>
                  </a:cubicBezTo>
                  <a:cubicBezTo>
                    <a:pt x="994026" y="197458"/>
                    <a:pt x="994026" y="205438"/>
                    <a:pt x="998814" y="215810"/>
                  </a:cubicBezTo>
                  <a:cubicBezTo>
                    <a:pt x="1003601" y="226183"/>
                    <a:pt x="1032592" y="219002"/>
                    <a:pt x="1042167" y="218204"/>
                  </a:cubicBezTo>
                  <a:cubicBezTo>
                    <a:pt x="1051742" y="217406"/>
                    <a:pt x="1053338" y="230971"/>
                    <a:pt x="1039773" y="226183"/>
                  </a:cubicBezTo>
                  <a:cubicBezTo>
                    <a:pt x="1026209" y="221396"/>
                    <a:pt x="1026209" y="232567"/>
                    <a:pt x="1016634" y="230173"/>
                  </a:cubicBezTo>
                  <a:cubicBezTo>
                    <a:pt x="1007059" y="227779"/>
                    <a:pt x="994026" y="228577"/>
                    <a:pt x="1000410" y="234162"/>
                  </a:cubicBezTo>
                  <a:cubicBezTo>
                    <a:pt x="1006793" y="239748"/>
                    <a:pt x="1017165" y="245333"/>
                    <a:pt x="1017165" y="258366"/>
                  </a:cubicBezTo>
                  <a:cubicBezTo>
                    <a:pt x="1017165" y="271133"/>
                    <a:pt x="1035784" y="268739"/>
                    <a:pt x="1035784" y="258366"/>
                  </a:cubicBezTo>
                  <a:cubicBezTo>
                    <a:pt x="1035784" y="247993"/>
                    <a:pt x="1045359" y="261558"/>
                    <a:pt x="1063977" y="266345"/>
                  </a:cubicBezTo>
                  <a:cubicBezTo>
                    <a:pt x="1082329" y="271133"/>
                    <a:pt x="1069563" y="278314"/>
                    <a:pt x="1088181" y="279112"/>
                  </a:cubicBezTo>
                  <a:cubicBezTo>
                    <a:pt x="1106533" y="279910"/>
                    <a:pt x="1148556" y="293740"/>
                    <a:pt x="1164515" y="305709"/>
                  </a:cubicBezTo>
                  <a:cubicBezTo>
                    <a:pt x="1180739" y="317678"/>
                    <a:pt x="1169302" y="325923"/>
                    <a:pt x="1179675" y="337094"/>
                  </a:cubicBezTo>
                  <a:cubicBezTo>
                    <a:pt x="1190048" y="348265"/>
                    <a:pt x="1193240" y="361297"/>
                    <a:pt x="1178877" y="361297"/>
                  </a:cubicBezTo>
                  <a:cubicBezTo>
                    <a:pt x="1164515" y="361297"/>
                    <a:pt x="1149088" y="375660"/>
                    <a:pt x="1153078" y="383107"/>
                  </a:cubicBezTo>
                  <a:cubicBezTo>
                    <a:pt x="1157067" y="390288"/>
                    <a:pt x="1204411" y="379915"/>
                    <a:pt x="1215847" y="379915"/>
                  </a:cubicBezTo>
                  <a:cubicBezTo>
                    <a:pt x="1223294" y="379915"/>
                    <a:pt x="1230742" y="392948"/>
                    <a:pt x="1244838" y="402523"/>
                  </a:cubicBezTo>
                  <a:lnTo>
                    <a:pt x="1244838" y="230971"/>
                  </a:lnTo>
                  <a:cubicBezTo>
                    <a:pt x="1210528" y="219268"/>
                    <a:pt x="1162121" y="197724"/>
                    <a:pt x="1152014" y="198256"/>
                  </a:cubicBezTo>
                  <a:close/>
                  <a:moveTo>
                    <a:pt x="804387" y="401991"/>
                  </a:moveTo>
                  <a:cubicBezTo>
                    <a:pt x="801994" y="403587"/>
                    <a:pt x="799068" y="404917"/>
                    <a:pt x="795611" y="405715"/>
                  </a:cubicBezTo>
                  <a:cubicBezTo>
                    <a:pt x="794547" y="408640"/>
                    <a:pt x="793483" y="412098"/>
                    <a:pt x="791621" y="413428"/>
                  </a:cubicBezTo>
                  <a:cubicBezTo>
                    <a:pt x="789493" y="415290"/>
                    <a:pt x="785504" y="411566"/>
                    <a:pt x="782844" y="408640"/>
                  </a:cubicBezTo>
                  <a:cubicBezTo>
                    <a:pt x="767418" y="415024"/>
                    <a:pt x="759172" y="433642"/>
                    <a:pt x="769811" y="439493"/>
                  </a:cubicBezTo>
                  <a:cubicBezTo>
                    <a:pt x="780184" y="445079"/>
                    <a:pt x="795345" y="430450"/>
                    <a:pt x="803856" y="420077"/>
                  </a:cubicBezTo>
                  <a:cubicBezTo>
                    <a:pt x="805186" y="418481"/>
                    <a:pt x="806515" y="416886"/>
                    <a:pt x="807580" y="415556"/>
                  </a:cubicBezTo>
                  <a:cubicBezTo>
                    <a:pt x="808111" y="414758"/>
                    <a:pt x="809175" y="413960"/>
                    <a:pt x="810239" y="413162"/>
                  </a:cubicBezTo>
                  <a:cubicBezTo>
                    <a:pt x="811037" y="412630"/>
                    <a:pt x="811835" y="412098"/>
                    <a:pt x="812899" y="411300"/>
                  </a:cubicBezTo>
                  <a:cubicBezTo>
                    <a:pt x="810505" y="407577"/>
                    <a:pt x="807047" y="404119"/>
                    <a:pt x="804387" y="401991"/>
                  </a:cubicBezTo>
                  <a:close/>
                  <a:moveTo>
                    <a:pt x="580971" y="195065"/>
                  </a:moveTo>
                  <a:cubicBezTo>
                    <a:pt x="595333" y="186287"/>
                    <a:pt x="598525" y="169265"/>
                    <a:pt x="596929" y="153307"/>
                  </a:cubicBezTo>
                  <a:cubicBezTo>
                    <a:pt x="595333" y="137348"/>
                    <a:pt x="632303" y="136551"/>
                    <a:pt x="637889" y="129901"/>
                  </a:cubicBezTo>
                  <a:cubicBezTo>
                    <a:pt x="643474" y="123518"/>
                    <a:pt x="629910" y="113145"/>
                    <a:pt x="619537" y="108091"/>
                  </a:cubicBezTo>
                  <a:cubicBezTo>
                    <a:pt x="609164" y="103304"/>
                    <a:pt x="617941" y="92931"/>
                    <a:pt x="610760" y="86282"/>
                  </a:cubicBezTo>
                  <a:cubicBezTo>
                    <a:pt x="603578" y="79898"/>
                    <a:pt x="591609" y="62876"/>
                    <a:pt x="601983" y="62078"/>
                  </a:cubicBezTo>
                  <a:cubicBezTo>
                    <a:pt x="612355" y="61280"/>
                    <a:pt x="594802" y="46918"/>
                    <a:pt x="603578" y="42130"/>
                  </a:cubicBezTo>
                  <a:cubicBezTo>
                    <a:pt x="604643" y="41332"/>
                    <a:pt x="606238" y="40800"/>
                    <a:pt x="607568" y="40002"/>
                  </a:cubicBezTo>
                  <a:cubicBezTo>
                    <a:pt x="602248" y="37343"/>
                    <a:pt x="597727" y="35747"/>
                    <a:pt x="594802" y="35747"/>
                  </a:cubicBezTo>
                  <a:cubicBezTo>
                    <a:pt x="582035" y="35747"/>
                    <a:pt x="551448" y="32555"/>
                    <a:pt x="553043" y="53301"/>
                  </a:cubicBezTo>
                  <a:cubicBezTo>
                    <a:pt x="554640" y="74313"/>
                    <a:pt x="535490" y="66068"/>
                    <a:pt x="537085" y="77504"/>
                  </a:cubicBezTo>
                  <a:cubicBezTo>
                    <a:pt x="538681" y="88676"/>
                    <a:pt x="527510" y="88676"/>
                    <a:pt x="529106" y="103304"/>
                  </a:cubicBezTo>
                  <a:cubicBezTo>
                    <a:pt x="530702" y="117667"/>
                    <a:pt x="521127" y="111283"/>
                    <a:pt x="504903" y="119262"/>
                  </a:cubicBezTo>
                  <a:cubicBezTo>
                    <a:pt x="488944" y="127242"/>
                    <a:pt x="495328" y="114475"/>
                    <a:pt x="479104" y="114475"/>
                  </a:cubicBezTo>
                  <a:cubicBezTo>
                    <a:pt x="463145" y="114475"/>
                    <a:pt x="461283" y="122454"/>
                    <a:pt x="451708" y="125646"/>
                  </a:cubicBezTo>
                  <a:cubicBezTo>
                    <a:pt x="442133" y="128837"/>
                    <a:pt x="422717" y="124050"/>
                    <a:pt x="416334" y="128837"/>
                  </a:cubicBezTo>
                  <a:cubicBezTo>
                    <a:pt x="409951" y="133625"/>
                    <a:pt x="400375" y="117667"/>
                    <a:pt x="393726" y="117667"/>
                  </a:cubicBezTo>
                  <a:cubicBezTo>
                    <a:pt x="390535" y="117667"/>
                    <a:pt x="387609" y="108889"/>
                    <a:pt x="385481" y="100378"/>
                  </a:cubicBezTo>
                  <a:cubicBezTo>
                    <a:pt x="384417" y="100112"/>
                    <a:pt x="383354" y="100112"/>
                    <a:pt x="382289" y="100112"/>
                  </a:cubicBezTo>
                  <a:cubicBezTo>
                    <a:pt x="371917" y="100910"/>
                    <a:pt x="354628" y="128571"/>
                    <a:pt x="364469" y="137880"/>
                  </a:cubicBezTo>
                  <a:cubicBezTo>
                    <a:pt x="376438" y="149051"/>
                    <a:pt x="373246" y="166872"/>
                    <a:pt x="378831" y="175648"/>
                  </a:cubicBezTo>
                  <a:cubicBezTo>
                    <a:pt x="384417" y="184426"/>
                    <a:pt x="402237" y="186021"/>
                    <a:pt x="402237" y="203044"/>
                  </a:cubicBezTo>
                  <a:cubicBezTo>
                    <a:pt x="402237" y="219800"/>
                    <a:pt x="417397" y="246397"/>
                    <a:pt x="428036" y="239216"/>
                  </a:cubicBezTo>
                  <a:cubicBezTo>
                    <a:pt x="438410" y="232035"/>
                    <a:pt x="446389" y="242407"/>
                    <a:pt x="449847" y="249589"/>
                  </a:cubicBezTo>
                  <a:cubicBezTo>
                    <a:pt x="453038" y="256770"/>
                    <a:pt x="478039" y="244004"/>
                    <a:pt x="486019" y="245599"/>
                  </a:cubicBezTo>
                  <a:cubicBezTo>
                    <a:pt x="493998" y="247195"/>
                    <a:pt x="518999" y="251983"/>
                    <a:pt x="520595" y="261558"/>
                  </a:cubicBezTo>
                  <a:cubicBezTo>
                    <a:pt x="522191" y="271133"/>
                    <a:pt x="544799" y="260760"/>
                    <a:pt x="559959" y="255174"/>
                  </a:cubicBezTo>
                  <a:cubicBezTo>
                    <a:pt x="575386" y="249855"/>
                    <a:pt x="566342" y="203841"/>
                    <a:pt x="580971" y="195065"/>
                  </a:cubicBezTo>
                  <a:close/>
                  <a:moveTo>
                    <a:pt x="641081" y="420077"/>
                  </a:moveTo>
                  <a:cubicBezTo>
                    <a:pt x="645868" y="427258"/>
                    <a:pt x="659699" y="427258"/>
                    <a:pt x="665284" y="432046"/>
                  </a:cubicBezTo>
                  <a:cubicBezTo>
                    <a:pt x="670869" y="436834"/>
                    <a:pt x="691084" y="447206"/>
                    <a:pt x="691084" y="433642"/>
                  </a:cubicBezTo>
                  <a:cubicBezTo>
                    <a:pt x="691084" y="420077"/>
                    <a:pt x="635761" y="412098"/>
                    <a:pt x="641081" y="420077"/>
                  </a:cubicBezTo>
                  <a:close/>
                  <a:moveTo>
                    <a:pt x="600919" y="380713"/>
                  </a:moveTo>
                  <a:cubicBezTo>
                    <a:pt x="597727" y="387895"/>
                    <a:pt x="584163" y="389490"/>
                    <a:pt x="575917" y="383905"/>
                  </a:cubicBezTo>
                  <a:cubicBezTo>
                    <a:pt x="567938" y="378320"/>
                    <a:pt x="557831" y="391618"/>
                    <a:pt x="563151" y="398268"/>
                  </a:cubicBezTo>
                  <a:cubicBezTo>
                    <a:pt x="565545" y="401459"/>
                    <a:pt x="582300" y="414226"/>
                    <a:pt x="602515" y="404651"/>
                  </a:cubicBezTo>
                  <a:cubicBezTo>
                    <a:pt x="622729" y="395076"/>
                    <a:pt x="636293" y="403853"/>
                    <a:pt x="641081" y="393480"/>
                  </a:cubicBezTo>
                  <a:cubicBezTo>
                    <a:pt x="645868" y="383107"/>
                    <a:pt x="604111" y="373532"/>
                    <a:pt x="600919" y="380713"/>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546" name="Freeform: Shape 545">
              <a:extLst>
                <a:ext uri="{FF2B5EF4-FFF2-40B4-BE49-F238E27FC236}">
                  <a16:creationId xmlns:a16="http://schemas.microsoft.com/office/drawing/2014/main" id="{6D653B9A-1C2B-4FA3-A502-860D1A5F1F9B}"/>
                </a:ext>
              </a:extLst>
            </p:cNvPr>
            <p:cNvSpPr/>
            <p:nvPr/>
          </p:nvSpPr>
          <p:spPr>
            <a:xfrm>
              <a:off x="8716373" y="5307242"/>
              <a:ext cx="75343" cy="27355"/>
            </a:xfrm>
            <a:custGeom>
              <a:avLst/>
              <a:gdLst>
                <a:gd name="connsiteX0" fmla="*/ 8777 w 87426"/>
                <a:gd name="connsiteY0" fmla="*/ 24304 h 31742"/>
                <a:gd name="connsiteX1" fmla="*/ 0 w 87426"/>
                <a:gd name="connsiteY1" fmla="*/ 26432 h 31742"/>
                <a:gd name="connsiteX2" fmla="*/ 8777 w 87426"/>
                <a:gd name="connsiteY2" fmla="*/ 31219 h 31742"/>
                <a:gd name="connsiteX3" fmla="*/ 12767 w 87426"/>
                <a:gd name="connsiteY3" fmla="*/ 23506 h 31742"/>
                <a:gd name="connsiteX4" fmla="*/ 9043 w 87426"/>
                <a:gd name="connsiteY4" fmla="*/ 24038 h 31742"/>
                <a:gd name="connsiteX5" fmla="*/ 8777 w 87426"/>
                <a:gd name="connsiteY5" fmla="*/ 24304 h 31742"/>
                <a:gd name="connsiteX6" fmla="*/ 47343 w 87426"/>
                <a:gd name="connsiteY6" fmla="*/ 3292 h 31742"/>
                <a:gd name="connsiteX7" fmla="*/ 23938 w 87426"/>
                <a:gd name="connsiteY7" fmla="*/ 18186 h 31742"/>
                <a:gd name="connsiteX8" fmla="*/ 21544 w 87426"/>
                <a:gd name="connsiteY8" fmla="*/ 19782 h 31742"/>
                <a:gd name="connsiteX9" fmla="*/ 30055 w 87426"/>
                <a:gd name="connsiteY9" fmla="*/ 28825 h 31742"/>
                <a:gd name="connsiteX10" fmla="*/ 87239 w 87426"/>
                <a:gd name="connsiteY10" fmla="*/ 2494 h 31742"/>
                <a:gd name="connsiteX11" fmla="*/ 47343 w 87426"/>
                <a:gd name="connsiteY11" fmla="*/ 3292 h 3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426" h="31742">
                  <a:moveTo>
                    <a:pt x="8777" y="24304"/>
                  </a:moveTo>
                  <a:cubicBezTo>
                    <a:pt x="5586" y="24570"/>
                    <a:pt x="2660" y="25368"/>
                    <a:pt x="0" y="26432"/>
                  </a:cubicBezTo>
                  <a:cubicBezTo>
                    <a:pt x="2660" y="29623"/>
                    <a:pt x="6649" y="33081"/>
                    <a:pt x="8777" y="31219"/>
                  </a:cubicBezTo>
                  <a:cubicBezTo>
                    <a:pt x="10639" y="29623"/>
                    <a:pt x="11703" y="26432"/>
                    <a:pt x="12767" y="23506"/>
                  </a:cubicBezTo>
                  <a:cubicBezTo>
                    <a:pt x="11703" y="23772"/>
                    <a:pt x="10373" y="24038"/>
                    <a:pt x="9043" y="24038"/>
                  </a:cubicBezTo>
                  <a:cubicBezTo>
                    <a:pt x="9043" y="24038"/>
                    <a:pt x="9043" y="24304"/>
                    <a:pt x="8777" y="24304"/>
                  </a:cubicBezTo>
                  <a:close/>
                  <a:moveTo>
                    <a:pt x="47343" y="3292"/>
                  </a:moveTo>
                  <a:cubicBezTo>
                    <a:pt x="36438" y="2760"/>
                    <a:pt x="32183" y="11803"/>
                    <a:pt x="23938" y="18186"/>
                  </a:cubicBezTo>
                  <a:cubicBezTo>
                    <a:pt x="23139" y="18719"/>
                    <a:pt x="22342" y="19250"/>
                    <a:pt x="21544" y="19782"/>
                  </a:cubicBezTo>
                  <a:cubicBezTo>
                    <a:pt x="24469" y="21910"/>
                    <a:pt x="27662" y="25368"/>
                    <a:pt x="30055" y="28825"/>
                  </a:cubicBezTo>
                  <a:cubicBezTo>
                    <a:pt x="45482" y="19516"/>
                    <a:pt x="85111" y="8080"/>
                    <a:pt x="87239" y="2494"/>
                  </a:cubicBezTo>
                  <a:cubicBezTo>
                    <a:pt x="89899" y="-3889"/>
                    <a:pt x="63568" y="4090"/>
                    <a:pt x="47343" y="3292"/>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sp>
          <p:nvSpPr>
            <p:cNvPr id="547" name="Freeform: Shape 546">
              <a:extLst>
                <a:ext uri="{FF2B5EF4-FFF2-40B4-BE49-F238E27FC236}">
                  <a16:creationId xmlns:a16="http://schemas.microsoft.com/office/drawing/2014/main" id="{A32D27D6-3707-4214-AF22-C52B04D2F24E}"/>
                </a:ext>
              </a:extLst>
            </p:cNvPr>
            <p:cNvSpPr/>
            <p:nvPr/>
          </p:nvSpPr>
          <p:spPr>
            <a:xfrm>
              <a:off x="5997093" y="3905466"/>
              <a:ext cx="267168" cy="293183"/>
            </a:xfrm>
            <a:custGeom>
              <a:avLst/>
              <a:gdLst>
                <a:gd name="connsiteX0" fmla="*/ 214000 w 310015"/>
                <a:gd name="connsiteY0" fmla="*/ 294963 h 340203"/>
                <a:gd name="connsiteX1" fmla="*/ 181019 w 310015"/>
                <a:gd name="connsiteY1" fmla="*/ 294963 h 340203"/>
                <a:gd name="connsiteX2" fmla="*/ 158146 w 310015"/>
                <a:gd name="connsiteY2" fmla="*/ 305868 h 340203"/>
                <a:gd name="connsiteX3" fmla="*/ 186339 w 310015"/>
                <a:gd name="connsiteY3" fmla="*/ 321029 h 340203"/>
                <a:gd name="connsiteX4" fmla="*/ 217192 w 310015"/>
                <a:gd name="connsiteY4" fmla="*/ 340179 h 340203"/>
                <a:gd name="connsiteX5" fmla="*/ 224373 w 310015"/>
                <a:gd name="connsiteY5" fmla="*/ 321827 h 340203"/>
                <a:gd name="connsiteX6" fmla="*/ 235544 w 310015"/>
                <a:gd name="connsiteY6" fmla="*/ 296559 h 340203"/>
                <a:gd name="connsiteX7" fmla="*/ 214000 w 310015"/>
                <a:gd name="connsiteY7" fmla="*/ 294963 h 340203"/>
                <a:gd name="connsiteX8" fmla="*/ 58672 w 310015"/>
                <a:gd name="connsiteY8" fmla="*/ 203735 h 340203"/>
                <a:gd name="connsiteX9" fmla="*/ 38990 w 310015"/>
                <a:gd name="connsiteY9" fmla="*/ 208522 h 340203"/>
                <a:gd name="connsiteX10" fmla="*/ 49097 w 310015"/>
                <a:gd name="connsiteY10" fmla="*/ 243365 h 340203"/>
                <a:gd name="connsiteX11" fmla="*/ 60268 w 310015"/>
                <a:gd name="connsiteY11" fmla="*/ 269430 h 340203"/>
                <a:gd name="connsiteX12" fmla="*/ 79152 w 310015"/>
                <a:gd name="connsiteY12" fmla="*/ 257727 h 340203"/>
                <a:gd name="connsiteX13" fmla="*/ 83673 w 310015"/>
                <a:gd name="connsiteY13" fmla="*/ 213576 h 340203"/>
                <a:gd name="connsiteX14" fmla="*/ 58672 w 310015"/>
                <a:gd name="connsiteY14" fmla="*/ 203735 h 340203"/>
                <a:gd name="connsiteX15" fmla="*/ 255492 w 310015"/>
                <a:gd name="connsiteY15" fmla="*/ 190968 h 340203"/>
                <a:gd name="connsiteX16" fmla="*/ 235544 w 310015"/>
                <a:gd name="connsiteY16" fmla="*/ 175010 h 340203"/>
                <a:gd name="connsiteX17" fmla="*/ 193254 w 310015"/>
                <a:gd name="connsiteY17" fmla="*/ 131656 h 340203"/>
                <a:gd name="connsiteX18" fmla="*/ 155220 w 310015"/>
                <a:gd name="connsiteY18" fmla="*/ 92824 h 340203"/>
                <a:gd name="connsiteX19" fmla="*/ 155486 w 310015"/>
                <a:gd name="connsiteY19" fmla="*/ 65429 h 340203"/>
                <a:gd name="connsiteX20" fmla="*/ 167455 w 310015"/>
                <a:gd name="connsiteY20" fmla="*/ 50003 h 340203"/>
                <a:gd name="connsiteX21" fmla="*/ 168785 w 310015"/>
                <a:gd name="connsiteY21" fmla="*/ 14097 h 340203"/>
                <a:gd name="connsiteX22" fmla="*/ 154954 w 310015"/>
                <a:gd name="connsiteY22" fmla="*/ 11437 h 340203"/>
                <a:gd name="connsiteX23" fmla="*/ 149634 w 310015"/>
                <a:gd name="connsiteY23" fmla="*/ 0 h 340203"/>
                <a:gd name="connsiteX24" fmla="*/ 127825 w 310015"/>
                <a:gd name="connsiteY24" fmla="*/ 3192 h 340203"/>
                <a:gd name="connsiteX25" fmla="*/ 111068 w 310015"/>
                <a:gd name="connsiteY25" fmla="*/ 8511 h 340203"/>
                <a:gd name="connsiteX26" fmla="*/ 107611 w 310015"/>
                <a:gd name="connsiteY26" fmla="*/ 6649 h 340203"/>
                <a:gd name="connsiteX27" fmla="*/ 102292 w 310015"/>
                <a:gd name="connsiteY27" fmla="*/ 11437 h 340203"/>
                <a:gd name="connsiteX28" fmla="*/ 98302 w 310015"/>
                <a:gd name="connsiteY28" fmla="*/ 17820 h 340203"/>
                <a:gd name="connsiteX29" fmla="*/ 90323 w 310015"/>
                <a:gd name="connsiteY29" fmla="*/ 21012 h 340203"/>
                <a:gd name="connsiteX30" fmla="*/ 77556 w 310015"/>
                <a:gd name="connsiteY30" fmla="*/ 24203 h 340203"/>
                <a:gd name="connsiteX31" fmla="*/ 67981 w 310015"/>
                <a:gd name="connsiteY31" fmla="*/ 29789 h 340203"/>
                <a:gd name="connsiteX32" fmla="*/ 60800 w 310015"/>
                <a:gd name="connsiteY32" fmla="*/ 39364 h 340203"/>
                <a:gd name="connsiteX33" fmla="*/ 45639 w 310015"/>
                <a:gd name="connsiteY33" fmla="*/ 20746 h 340203"/>
                <a:gd name="connsiteX34" fmla="*/ 32075 w 310015"/>
                <a:gd name="connsiteY34" fmla="*/ 39896 h 340203"/>
                <a:gd name="connsiteX35" fmla="*/ 8935 w 310015"/>
                <a:gd name="connsiteY35" fmla="*/ 41492 h 340203"/>
                <a:gd name="connsiteX36" fmla="*/ 12127 w 310015"/>
                <a:gd name="connsiteY36" fmla="*/ 54258 h 340203"/>
                <a:gd name="connsiteX37" fmla="*/ 6807 w 310015"/>
                <a:gd name="connsiteY37" fmla="*/ 65163 h 340203"/>
                <a:gd name="connsiteX38" fmla="*/ 1488 w 310015"/>
                <a:gd name="connsiteY38" fmla="*/ 71813 h 340203"/>
                <a:gd name="connsiteX39" fmla="*/ 9201 w 310015"/>
                <a:gd name="connsiteY39" fmla="*/ 85643 h 340203"/>
                <a:gd name="connsiteX40" fmla="*/ 15318 w 310015"/>
                <a:gd name="connsiteY40" fmla="*/ 98942 h 340203"/>
                <a:gd name="connsiteX41" fmla="*/ 28085 w 310015"/>
                <a:gd name="connsiteY41" fmla="*/ 103197 h 340203"/>
                <a:gd name="connsiteX42" fmla="*/ 24893 w 310015"/>
                <a:gd name="connsiteY42" fmla="*/ 112240 h 340203"/>
                <a:gd name="connsiteX43" fmla="*/ 37926 w 310015"/>
                <a:gd name="connsiteY43" fmla="*/ 108517 h 340203"/>
                <a:gd name="connsiteX44" fmla="*/ 56810 w 310015"/>
                <a:gd name="connsiteY44" fmla="*/ 92558 h 340203"/>
                <a:gd name="connsiteX45" fmla="*/ 95110 w 310015"/>
                <a:gd name="connsiteY45" fmla="*/ 108517 h 340203"/>
                <a:gd name="connsiteX46" fmla="*/ 103621 w 310015"/>
                <a:gd name="connsiteY46" fmla="*/ 124741 h 340203"/>
                <a:gd name="connsiteX47" fmla="*/ 129421 w 310015"/>
                <a:gd name="connsiteY47" fmla="*/ 157722 h 340203"/>
                <a:gd name="connsiteX48" fmla="*/ 166391 w 310015"/>
                <a:gd name="connsiteY48" fmla="*/ 189373 h 340203"/>
                <a:gd name="connsiteX49" fmla="*/ 192456 w 310015"/>
                <a:gd name="connsiteY49" fmla="*/ 200543 h 340203"/>
                <a:gd name="connsiteX50" fmla="*/ 216128 w 310015"/>
                <a:gd name="connsiteY50" fmla="*/ 216236 h 340203"/>
                <a:gd name="connsiteX51" fmla="*/ 235278 w 310015"/>
                <a:gd name="connsiteY51" fmla="*/ 232194 h 340203"/>
                <a:gd name="connsiteX52" fmla="*/ 244055 w 310015"/>
                <a:gd name="connsiteY52" fmla="*/ 248152 h 340203"/>
                <a:gd name="connsiteX53" fmla="*/ 245385 w 310015"/>
                <a:gd name="connsiteY53" fmla="*/ 277409 h 340203"/>
                <a:gd name="connsiteX54" fmla="*/ 246714 w 310015"/>
                <a:gd name="connsiteY54" fmla="*/ 299219 h 340203"/>
                <a:gd name="connsiteX55" fmla="*/ 260279 w 310015"/>
                <a:gd name="connsiteY55" fmla="*/ 276611 h 340203"/>
                <a:gd name="connsiteX56" fmla="*/ 275971 w 310015"/>
                <a:gd name="connsiteY56" fmla="*/ 260653 h 340203"/>
                <a:gd name="connsiteX57" fmla="*/ 263471 w 310015"/>
                <a:gd name="connsiteY57" fmla="*/ 239375 h 340203"/>
                <a:gd name="connsiteX58" fmla="*/ 289536 w 310015"/>
                <a:gd name="connsiteY58" fmla="*/ 227672 h 340203"/>
                <a:gd name="connsiteX59" fmla="*/ 310016 w 310015"/>
                <a:gd name="connsiteY59" fmla="*/ 229002 h 340203"/>
                <a:gd name="connsiteX60" fmla="*/ 255492 w 310015"/>
                <a:gd name="connsiteY60" fmla="*/ 190968 h 34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10015" h="340203">
                  <a:moveTo>
                    <a:pt x="214000" y="294963"/>
                  </a:moveTo>
                  <a:cubicBezTo>
                    <a:pt x="197509" y="298687"/>
                    <a:pt x="190594" y="299751"/>
                    <a:pt x="181019" y="294963"/>
                  </a:cubicBezTo>
                  <a:cubicBezTo>
                    <a:pt x="171444" y="290176"/>
                    <a:pt x="155752" y="299219"/>
                    <a:pt x="158146" y="305868"/>
                  </a:cubicBezTo>
                  <a:cubicBezTo>
                    <a:pt x="159742" y="310390"/>
                    <a:pt x="166125" y="315975"/>
                    <a:pt x="186339" y="321029"/>
                  </a:cubicBezTo>
                  <a:cubicBezTo>
                    <a:pt x="206287" y="326348"/>
                    <a:pt x="208946" y="339913"/>
                    <a:pt x="217192" y="340179"/>
                  </a:cubicBezTo>
                  <a:cubicBezTo>
                    <a:pt x="225703" y="340711"/>
                    <a:pt x="226501" y="332466"/>
                    <a:pt x="224373" y="321827"/>
                  </a:cubicBezTo>
                  <a:cubicBezTo>
                    <a:pt x="222245" y="310922"/>
                    <a:pt x="234480" y="298421"/>
                    <a:pt x="235544" y="296559"/>
                  </a:cubicBezTo>
                  <a:cubicBezTo>
                    <a:pt x="236874" y="294698"/>
                    <a:pt x="230490" y="291506"/>
                    <a:pt x="214000" y="294963"/>
                  </a:cubicBezTo>
                  <a:close/>
                  <a:moveTo>
                    <a:pt x="58672" y="203735"/>
                  </a:moveTo>
                  <a:cubicBezTo>
                    <a:pt x="49895" y="211448"/>
                    <a:pt x="42714" y="202405"/>
                    <a:pt x="38990" y="208522"/>
                  </a:cubicBezTo>
                  <a:cubicBezTo>
                    <a:pt x="34469" y="216236"/>
                    <a:pt x="52554" y="227672"/>
                    <a:pt x="49097" y="243365"/>
                  </a:cubicBezTo>
                  <a:cubicBezTo>
                    <a:pt x="45373" y="259057"/>
                    <a:pt x="51225" y="278739"/>
                    <a:pt x="60268" y="269430"/>
                  </a:cubicBezTo>
                  <a:cubicBezTo>
                    <a:pt x="69577" y="260121"/>
                    <a:pt x="73832" y="264643"/>
                    <a:pt x="79152" y="257727"/>
                  </a:cubicBezTo>
                  <a:cubicBezTo>
                    <a:pt x="84471" y="250812"/>
                    <a:pt x="79950" y="225545"/>
                    <a:pt x="83673" y="213576"/>
                  </a:cubicBezTo>
                  <a:cubicBezTo>
                    <a:pt x="87131" y="201873"/>
                    <a:pt x="67449" y="196022"/>
                    <a:pt x="58672" y="203735"/>
                  </a:cubicBezTo>
                  <a:close/>
                  <a:moveTo>
                    <a:pt x="255492" y="190968"/>
                  </a:moveTo>
                  <a:cubicBezTo>
                    <a:pt x="245119" y="184585"/>
                    <a:pt x="251768" y="174212"/>
                    <a:pt x="235544" y="175010"/>
                  </a:cubicBezTo>
                  <a:cubicBezTo>
                    <a:pt x="219053" y="175808"/>
                    <a:pt x="199371" y="155328"/>
                    <a:pt x="193254" y="131656"/>
                  </a:cubicBezTo>
                  <a:cubicBezTo>
                    <a:pt x="187137" y="107985"/>
                    <a:pt x="161603" y="106655"/>
                    <a:pt x="155220" y="92824"/>
                  </a:cubicBezTo>
                  <a:cubicBezTo>
                    <a:pt x="148837" y="78728"/>
                    <a:pt x="161337" y="77132"/>
                    <a:pt x="155486" y="65429"/>
                  </a:cubicBezTo>
                  <a:cubicBezTo>
                    <a:pt x="152294" y="59046"/>
                    <a:pt x="159209" y="53195"/>
                    <a:pt x="167455" y="50003"/>
                  </a:cubicBezTo>
                  <a:cubicBezTo>
                    <a:pt x="166657" y="37236"/>
                    <a:pt x="167721" y="23140"/>
                    <a:pt x="168785" y="14097"/>
                  </a:cubicBezTo>
                  <a:cubicBezTo>
                    <a:pt x="162401" y="13299"/>
                    <a:pt x="156816" y="12501"/>
                    <a:pt x="154954" y="11437"/>
                  </a:cubicBezTo>
                  <a:cubicBezTo>
                    <a:pt x="152028" y="9575"/>
                    <a:pt x="151230" y="0"/>
                    <a:pt x="149634" y="0"/>
                  </a:cubicBezTo>
                  <a:cubicBezTo>
                    <a:pt x="147773" y="0"/>
                    <a:pt x="131016" y="0"/>
                    <a:pt x="127825" y="3192"/>
                  </a:cubicBezTo>
                  <a:cubicBezTo>
                    <a:pt x="124899" y="6117"/>
                    <a:pt x="115856" y="11703"/>
                    <a:pt x="111068" y="8511"/>
                  </a:cubicBezTo>
                  <a:cubicBezTo>
                    <a:pt x="110004" y="7979"/>
                    <a:pt x="108941" y="7181"/>
                    <a:pt x="107611" y="6649"/>
                  </a:cubicBezTo>
                  <a:lnTo>
                    <a:pt x="102292" y="11437"/>
                  </a:lnTo>
                  <a:cubicBezTo>
                    <a:pt x="102292" y="11437"/>
                    <a:pt x="101493" y="17820"/>
                    <a:pt x="98302" y="17820"/>
                  </a:cubicBezTo>
                  <a:cubicBezTo>
                    <a:pt x="95110" y="17820"/>
                    <a:pt x="90323" y="15426"/>
                    <a:pt x="90323" y="21012"/>
                  </a:cubicBezTo>
                  <a:cubicBezTo>
                    <a:pt x="90323" y="26597"/>
                    <a:pt x="81546" y="25001"/>
                    <a:pt x="77556" y="24203"/>
                  </a:cubicBezTo>
                  <a:cubicBezTo>
                    <a:pt x="73566" y="23406"/>
                    <a:pt x="67981" y="25001"/>
                    <a:pt x="67981" y="29789"/>
                  </a:cubicBezTo>
                  <a:cubicBezTo>
                    <a:pt x="67981" y="34576"/>
                    <a:pt x="67183" y="44949"/>
                    <a:pt x="60800" y="39364"/>
                  </a:cubicBezTo>
                  <a:cubicBezTo>
                    <a:pt x="54416" y="33779"/>
                    <a:pt x="48033" y="19150"/>
                    <a:pt x="45639" y="20746"/>
                  </a:cubicBezTo>
                  <a:cubicBezTo>
                    <a:pt x="43245" y="22342"/>
                    <a:pt x="37660" y="39896"/>
                    <a:pt x="32075" y="39896"/>
                  </a:cubicBezTo>
                  <a:cubicBezTo>
                    <a:pt x="28617" y="39896"/>
                    <a:pt x="17180" y="40694"/>
                    <a:pt x="8935" y="41492"/>
                  </a:cubicBezTo>
                  <a:cubicBezTo>
                    <a:pt x="6807" y="48407"/>
                    <a:pt x="9201" y="52663"/>
                    <a:pt x="12127" y="54258"/>
                  </a:cubicBezTo>
                  <a:cubicBezTo>
                    <a:pt x="15052" y="56120"/>
                    <a:pt x="10265" y="63301"/>
                    <a:pt x="6807" y="65163"/>
                  </a:cubicBezTo>
                  <a:cubicBezTo>
                    <a:pt x="3084" y="67025"/>
                    <a:pt x="-2768" y="65163"/>
                    <a:pt x="1488" y="71813"/>
                  </a:cubicBezTo>
                  <a:cubicBezTo>
                    <a:pt x="5743" y="78462"/>
                    <a:pt x="13457" y="78994"/>
                    <a:pt x="9201" y="85643"/>
                  </a:cubicBezTo>
                  <a:cubicBezTo>
                    <a:pt x="4945" y="92293"/>
                    <a:pt x="9201" y="98410"/>
                    <a:pt x="15318" y="98942"/>
                  </a:cubicBezTo>
                  <a:cubicBezTo>
                    <a:pt x="21436" y="99474"/>
                    <a:pt x="29681" y="98410"/>
                    <a:pt x="28085" y="103197"/>
                  </a:cubicBezTo>
                  <a:cubicBezTo>
                    <a:pt x="27021" y="106123"/>
                    <a:pt x="25425" y="109315"/>
                    <a:pt x="24893" y="112240"/>
                  </a:cubicBezTo>
                  <a:cubicBezTo>
                    <a:pt x="29681" y="110911"/>
                    <a:pt x="33936" y="110645"/>
                    <a:pt x="37926" y="108517"/>
                  </a:cubicBezTo>
                  <a:cubicBezTo>
                    <a:pt x="46437" y="104261"/>
                    <a:pt x="42714" y="96548"/>
                    <a:pt x="56810" y="92558"/>
                  </a:cubicBezTo>
                  <a:cubicBezTo>
                    <a:pt x="70907" y="88569"/>
                    <a:pt x="89259" y="100272"/>
                    <a:pt x="95110" y="108517"/>
                  </a:cubicBezTo>
                  <a:cubicBezTo>
                    <a:pt x="100695" y="117028"/>
                    <a:pt x="102292" y="117826"/>
                    <a:pt x="103621" y="124741"/>
                  </a:cubicBezTo>
                  <a:cubicBezTo>
                    <a:pt x="104951" y="131656"/>
                    <a:pt x="110004" y="145221"/>
                    <a:pt x="129421" y="157722"/>
                  </a:cubicBezTo>
                  <a:cubicBezTo>
                    <a:pt x="148570" y="170222"/>
                    <a:pt x="156284" y="184319"/>
                    <a:pt x="166391" y="189373"/>
                  </a:cubicBezTo>
                  <a:cubicBezTo>
                    <a:pt x="176498" y="194692"/>
                    <a:pt x="186339" y="193362"/>
                    <a:pt x="192456" y="200543"/>
                  </a:cubicBezTo>
                  <a:cubicBezTo>
                    <a:pt x="198573" y="207725"/>
                    <a:pt x="206553" y="211714"/>
                    <a:pt x="216128" y="216236"/>
                  </a:cubicBezTo>
                  <a:cubicBezTo>
                    <a:pt x="225703" y="220757"/>
                    <a:pt x="226235" y="231130"/>
                    <a:pt x="235278" y="232194"/>
                  </a:cubicBezTo>
                  <a:cubicBezTo>
                    <a:pt x="244587" y="233524"/>
                    <a:pt x="238469" y="241503"/>
                    <a:pt x="244055" y="248152"/>
                  </a:cubicBezTo>
                  <a:cubicBezTo>
                    <a:pt x="249640" y="255068"/>
                    <a:pt x="251236" y="269430"/>
                    <a:pt x="245385" y="277409"/>
                  </a:cubicBezTo>
                  <a:cubicBezTo>
                    <a:pt x="239267" y="285389"/>
                    <a:pt x="242459" y="299219"/>
                    <a:pt x="246714" y="299219"/>
                  </a:cubicBezTo>
                  <a:cubicBezTo>
                    <a:pt x="250704" y="299219"/>
                    <a:pt x="259215" y="284857"/>
                    <a:pt x="260279" y="276611"/>
                  </a:cubicBezTo>
                  <a:cubicBezTo>
                    <a:pt x="261343" y="268632"/>
                    <a:pt x="269588" y="268898"/>
                    <a:pt x="275971" y="260653"/>
                  </a:cubicBezTo>
                  <a:cubicBezTo>
                    <a:pt x="282355" y="252142"/>
                    <a:pt x="266396" y="250280"/>
                    <a:pt x="263471" y="239375"/>
                  </a:cubicBezTo>
                  <a:cubicBezTo>
                    <a:pt x="260545" y="228470"/>
                    <a:pt x="275440" y="218895"/>
                    <a:pt x="289536" y="227672"/>
                  </a:cubicBezTo>
                  <a:cubicBezTo>
                    <a:pt x="303633" y="236450"/>
                    <a:pt x="309218" y="242567"/>
                    <a:pt x="310016" y="229002"/>
                  </a:cubicBezTo>
                  <a:cubicBezTo>
                    <a:pt x="310016" y="215438"/>
                    <a:pt x="265865" y="197352"/>
                    <a:pt x="255492" y="190968"/>
                  </a:cubicBezTo>
                  <a:close/>
                </a:path>
              </a:pathLst>
            </a:custGeom>
            <a:solidFill>
              <a:schemeClr val="bg1">
                <a:alpha val="15000"/>
              </a:schemeClr>
            </a:solidFill>
            <a:ln w="6350" cap="flat">
              <a:solidFill>
                <a:schemeClr val="tx1"/>
              </a:solidFill>
              <a:prstDash val="solid"/>
              <a:miter/>
            </a:ln>
          </p:spPr>
          <p:txBody>
            <a:bodyPr rtlCol="0" anchor="ctr"/>
            <a:lstStyle/>
            <a:p>
              <a:endParaRPr lang="en-GB"/>
            </a:p>
          </p:txBody>
        </p:sp>
        <p:grpSp>
          <p:nvGrpSpPr>
            <p:cNvPr id="548" name="Graphic 2377">
              <a:extLst>
                <a:ext uri="{FF2B5EF4-FFF2-40B4-BE49-F238E27FC236}">
                  <a16:creationId xmlns:a16="http://schemas.microsoft.com/office/drawing/2014/main" id="{4928BD56-7D52-477B-87DB-0DC29582A46F}"/>
                </a:ext>
              </a:extLst>
            </p:cNvPr>
            <p:cNvGrpSpPr/>
            <p:nvPr/>
          </p:nvGrpSpPr>
          <p:grpSpPr>
            <a:xfrm>
              <a:off x="2512057" y="2445425"/>
              <a:ext cx="3852862" cy="1605361"/>
              <a:chOff x="1937253" y="1289748"/>
              <a:chExt cx="4470771" cy="1862823"/>
            </a:xfrm>
            <a:solidFill>
              <a:schemeClr val="bg1">
                <a:alpha val="15000"/>
              </a:schemeClr>
            </a:solidFill>
          </p:grpSpPr>
          <p:sp>
            <p:nvSpPr>
              <p:cNvPr id="549" name="Freeform: Shape 548">
                <a:extLst>
                  <a:ext uri="{FF2B5EF4-FFF2-40B4-BE49-F238E27FC236}">
                    <a16:creationId xmlns:a16="http://schemas.microsoft.com/office/drawing/2014/main" id="{68D19EEF-75C2-48AB-9D3F-9094EC8E58F7}"/>
                  </a:ext>
                </a:extLst>
              </p:cNvPr>
              <p:cNvSpPr/>
              <p:nvPr/>
            </p:nvSpPr>
            <p:spPr>
              <a:xfrm>
                <a:off x="6290957" y="3108686"/>
                <a:ext cx="32714" cy="43885"/>
              </a:xfrm>
              <a:custGeom>
                <a:avLst/>
                <a:gdLst>
                  <a:gd name="connsiteX0" fmla="*/ 11437 w 32714"/>
                  <a:gd name="connsiteY0" fmla="*/ 0 h 43885"/>
                  <a:gd name="connsiteX1" fmla="*/ 1064 w 32714"/>
                  <a:gd name="connsiteY1" fmla="*/ 20214 h 43885"/>
                  <a:gd name="connsiteX2" fmla="*/ 0 w 32714"/>
                  <a:gd name="connsiteY2" fmla="*/ 28725 h 43885"/>
                  <a:gd name="connsiteX3" fmla="*/ 19150 w 32714"/>
                  <a:gd name="connsiteY3" fmla="*/ 43088 h 43885"/>
                  <a:gd name="connsiteX4" fmla="*/ 20480 w 32714"/>
                  <a:gd name="connsiteY4" fmla="*/ 43885 h 43885"/>
                  <a:gd name="connsiteX5" fmla="*/ 32714 w 32714"/>
                  <a:gd name="connsiteY5" fmla="*/ 24736 h 43885"/>
                  <a:gd name="connsiteX6" fmla="*/ 11437 w 32714"/>
                  <a:gd name="connsiteY6" fmla="*/ 0 h 4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14" h="43885">
                    <a:moveTo>
                      <a:pt x="11437" y="0"/>
                    </a:moveTo>
                    <a:cubicBezTo>
                      <a:pt x="5851" y="7447"/>
                      <a:pt x="266" y="17022"/>
                      <a:pt x="1064" y="20214"/>
                    </a:cubicBezTo>
                    <a:cubicBezTo>
                      <a:pt x="1330" y="21544"/>
                      <a:pt x="798" y="24736"/>
                      <a:pt x="0" y="28725"/>
                    </a:cubicBezTo>
                    <a:cubicBezTo>
                      <a:pt x="7181" y="34576"/>
                      <a:pt x="14096" y="40428"/>
                      <a:pt x="19150" y="43088"/>
                    </a:cubicBezTo>
                    <a:cubicBezTo>
                      <a:pt x="19682" y="43354"/>
                      <a:pt x="20214" y="43620"/>
                      <a:pt x="20480" y="43885"/>
                    </a:cubicBezTo>
                    <a:cubicBezTo>
                      <a:pt x="22076" y="34843"/>
                      <a:pt x="28193" y="25799"/>
                      <a:pt x="32714" y="24736"/>
                    </a:cubicBezTo>
                    <a:cubicBezTo>
                      <a:pt x="26597" y="16756"/>
                      <a:pt x="17288" y="5851"/>
                      <a:pt x="11437" y="0"/>
                    </a:cubicBezTo>
                    <a:close/>
                  </a:path>
                </a:pathLst>
              </a:custGeom>
              <a:grpFill/>
              <a:ln w="6350" cap="flat">
                <a:solidFill>
                  <a:schemeClr val="tx1"/>
                </a:solidFill>
                <a:prstDash val="solid"/>
                <a:miter/>
              </a:ln>
            </p:spPr>
            <p:txBody>
              <a:bodyPr rtlCol="0" anchor="ctr"/>
              <a:lstStyle/>
              <a:p>
                <a:endParaRPr lang="en-GB"/>
              </a:p>
            </p:txBody>
          </p:sp>
          <p:sp>
            <p:nvSpPr>
              <p:cNvPr id="550" name="Freeform: Shape 549">
                <a:extLst>
                  <a:ext uri="{FF2B5EF4-FFF2-40B4-BE49-F238E27FC236}">
                    <a16:creationId xmlns:a16="http://schemas.microsoft.com/office/drawing/2014/main" id="{81E9705C-67FB-4972-846F-9317961465E2}"/>
                  </a:ext>
                </a:extLst>
              </p:cNvPr>
              <p:cNvSpPr/>
              <p:nvPr/>
            </p:nvSpPr>
            <p:spPr>
              <a:xfrm>
                <a:off x="6299203" y="3011872"/>
                <a:ext cx="108822" cy="135379"/>
              </a:xfrm>
              <a:custGeom>
                <a:avLst/>
                <a:gdLst>
                  <a:gd name="connsiteX0" fmla="*/ 98410 w 108822"/>
                  <a:gd name="connsiteY0" fmla="*/ 90165 h 135379"/>
                  <a:gd name="connsiteX1" fmla="*/ 98410 w 108822"/>
                  <a:gd name="connsiteY1" fmla="*/ 71547 h 135379"/>
                  <a:gd name="connsiteX2" fmla="*/ 98942 w 108822"/>
                  <a:gd name="connsiteY2" fmla="*/ 57184 h 135379"/>
                  <a:gd name="connsiteX3" fmla="*/ 68887 w 108822"/>
                  <a:gd name="connsiteY3" fmla="*/ 48141 h 135379"/>
                  <a:gd name="connsiteX4" fmla="*/ 65429 w 108822"/>
                  <a:gd name="connsiteY4" fmla="*/ 31385 h 135379"/>
                  <a:gd name="connsiteX5" fmla="*/ 56386 w 108822"/>
                  <a:gd name="connsiteY5" fmla="*/ 21810 h 135379"/>
                  <a:gd name="connsiteX6" fmla="*/ 46811 w 108822"/>
                  <a:gd name="connsiteY6" fmla="*/ 6117 h 135379"/>
                  <a:gd name="connsiteX7" fmla="*/ 47609 w 108822"/>
                  <a:gd name="connsiteY7" fmla="*/ 4787 h 135379"/>
                  <a:gd name="connsiteX8" fmla="*/ 39896 w 108822"/>
                  <a:gd name="connsiteY8" fmla="*/ 3458 h 135379"/>
                  <a:gd name="connsiteX9" fmla="*/ 28193 w 108822"/>
                  <a:gd name="connsiteY9" fmla="*/ 0 h 135379"/>
                  <a:gd name="connsiteX10" fmla="*/ 0 w 108822"/>
                  <a:gd name="connsiteY10" fmla="*/ 8777 h 135379"/>
                  <a:gd name="connsiteX11" fmla="*/ 7181 w 108822"/>
                  <a:gd name="connsiteY11" fmla="*/ 25267 h 135379"/>
                  <a:gd name="connsiteX12" fmla="*/ 15692 w 108822"/>
                  <a:gd name="connsiteY12" fmla="*/ 44683 h 135379"/>
                  <a:gd name="connsiteX13" fmla="*/ 13565 w 108822"/>
                  <a:gd name="connsiteY13" fmla="*/ 86707 h 135379"/>
                  <a:gd name="connsiteX14" fmla="*/ 3457 w 108822"/>
                  <a:gd name="connsiteY14" fmla="*/ 96814 h 135379"/>
                  <a:gd name="connsiteX15" fmla="*/ 24735 w 108822"/>
                  <a:gd name="connsiteY15" fmla="*/ 121283 h 135379"/>
                  <a:gd name="connsiteX16" fmla="*/ 25533 w 108822"/>
                  <a:gd name="connsiteY16" fmla="*/ 121018 h 135379"/>
                  <a:gd name="connsiteX17" fmla="*/ 50801 w 108822"/>
                  <a:gd name="connsiteY17" fmla="*/ 135380 h 135379"/>
                  <a:gd name="connsiteX18" fmla="*/ 97612 w 108822"/>
                  <a:gd name="connsiteY18" fmla="*/ 126869 h 135379"/>
                  <a:gd name="connsiteX19" fmla="*/ 98144 w 108822"/>
                  <a:gd name="connsiteY19" fmla="*/ 118624 h 135379"/>
                  <a:gd name="connsiteX20" fmla="*/ 107187 w 108822"/>
                  <a:gd name="connsiteY20" fmla="*/ 107719 h 135379"/>
                  <a:gd name="connsiteX21" fmla="*/ 98410 w 108822"/>
                  <a:gd name="connsiteY21" fmla="*/ 90165 h 1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822" h="135379">
                    <a:moveTo>
                      <a:pt x="98410" y="90165"/>
                    </a:moveTo>
                    <a:cubicBezTo>
                      <a:pt x="92292" y="84845"/>
                      <a:pt x="93090" y="75004"/>
                      <a:pt x="98410" y="71547"/>
                    </a:cubicBezTo>
                    <a:cubicBezTo>
                      <a:pt x="103729" y="67823"/>
                      <a:pt x="98942" y="63036"/>
                      <a:pt x="98942" y="57184"/>
                    </a:cubicBezTo>
                    <a:cubicBezTo>
                      <a:pt x="98942" y="51067"/>
                      <a:pt x="73142" y="49205"/>
                      <a:pt x="68887" y="48141"/>
                    </a:cubicBezTo>
                    <a:cubicBezTo>
                      <a:pt x="64631" y="46811"/>
                      <a:pt x="71813" y="31385"/>
                      <a:pt x="65429" y="31385"/>
                    </a:cubicBezTo>
                    <a:cubicBezTo>
                      <a:pt x="58780" y="31385"/>
                      <a:pt x="56386" y="26597"/>
                      <a:pt x="56386" y="21810"/>
                    </a:cubicBezTo>
                    <a:cubicBezTo>
                      <a:pt x="56386" y="17022"/>
                      <a:pt x="46013" y="9043"/>
                      <a:pt x="46811" y="6117"/>
                    </a:cubicBezTo>
                    <a:cubicBezTo>
                      <a:pt x="46811" y="5851"/>
                      <a:pt x="47077" y="5319"/>
                      <a:pt x="47609" y="4787"/>
                    </a:cubicBezTo>
                    <a:cubicBezTo>
                      <a:pt x="43885" y="4255"/>
                      <a:pt x="40960" y="3724"/>
                      <a:pt x="39896" y="3458"/>
                    </a:cubicBezTo>
                    <a:cubicBezTo>
                      <a:pt x="35374" y="2660"/>
                      <a:pt x="28193" y="0"/>
                      <a:pt x="28193" y="0"/>
                    </a:cubicBezTo>
                    <a:cubicBezTo>
                      <a:pt x="28193" y="0"/>
                      <a:pt x="11437" y="5319"/>
                      <a:pt x="0" y="8777"/>
                    </a:cubicBezTo>
                    <a:cubicBezTo>
                      <a:pt x="798" y="15958"/>
                      <a:pt x="2660" y="23671"/>
                      <a:pt x="7181" y="25267"/>
                    </a:cubicBezTo>
                    <a:cubicBezTo>
                      <a:pt x="15692" y="28459"/>
                      <a:pt x="12501" y="37236"/>
                      <a:pt x="15692" y="44683"/>
                    </a:cubicBezTo>
                    <a:cubicBezTo>
                      <a:pt x="18884" y="52131"/>
                      <a:pt x="17820" y="86707"/>
                      <a:pt x="13565" y="86707"/>
                    </a:cubicBezTo>
                    <a:cubicBezTo>
                      <a:pt x="11703" y="86707"/>
                      <a:pt x="7447" y="91229"/>
                      <a:pt x="3457" y="96814"/>
                    </a:cubicBezTo>
                    <a:cubicBezTo>
                      <a:pt x="9309" y="102665"/>
                      <a:pt x="18618" y="113570"/>
                      <a:pt x="24735" y="121283"/>
                    </a:cubicBezTo>
                    <a:cubicBezTo>
                      <a:pt x="25001" y="121283"/>
                      <a:pt x="25267" y="121018"/>
                      <a:pt x="25533" y="121018"/>
                    </a:cubicBezTo>
                    <a:cubicBezTo>
                      <a:pt x="30853" y="121018"/>
                      <a:pt x="50801" y="135380"/>
                      <a:pt x="50801" y="135380"/>
                    </a:cubicBezTo>
                    <a:cubicBezTo>
                      <a:pt x="50801" y="135380"/>
                      <a:pt x="78728" y="129529"/>
                      <a:pt x="97612" y="126869"/>
                    </a:cubicBezTo>
                    <a:cubicBezTo>
                      <a:pt x="97878" y="123943"/>
                      <a:pt x="98410" y="120751"/>
                      <a:pt x="98144" y="118624"/>
                    </a:cubicBezTo>
                    <a:cubicBezTo>
                      <a:pt x="97612" y="114900"/>
                      <a:pt x="101867" y="107719"/>
                      <a:pt x="107187" y="107719"/>
                    </a:cubicBezTo>
                    <a:cubicBezTo>
                      <a:pt x="112240" y="107719"/>
                      <a:pt x="104527" y="95750"/>
                      <a:pt x="98410" y="90165"/>
                    </a:cubicBezTo>
                    <a:close/>
                  </a:path>
                </a:pathLst>
              </a:custGeom>
              <a:grpFill/>
              <a:ln w="6350" cap="flat">
                <a:solidFill>
                  <a:schemeClr val="tx1"/>
                </a:solidFill>
                <a:prstDash val="solid"/>
                <a:miter/>
              </a:ln>
            </p:spPr>
            <p:txBody>
              <a:bodyPr rtlCol="0" anchor="ctr"/>
              <a:lstStyle/>
              <a:p>
                <a:endParaRPr lang="en-GB"/>
              </a:p>
            </p:txBody>
          </p:sp>
          <p:sp>
            <p:nvSpPr>
              <p:cNvPr id="551" name="Freeform: Shape 550">
                <a:extLst>
                  <a:ext uri="{FF2B5EF4-FFF2-40B4-BE49-F238E27FC236}">
                    <a16:creationId xmlns:a16="http://schemas.microsoft.com/office/drawing/2014/main" id="{9BB57770-1402-47CE-8699-A41B80D02F8C}"/>
                  </a:ext>
                </a:extLst>
              </p:cNvPr>
              <p:cNvSpPr/>
              <p:nvPr/>
            </p:nvSpPr>
            <p:spPr>
              <a:xfrm>
                <a:off x="3147633" y="1761953"/>
                <a:ext cx="94686" cy="50749"/>
              </a:xfrm>
              <a:custGeom>
                <a:avLst/>
                <a:gdLst>
                  <a:gd name="connsiteX0" fmla="*/ 83045 w 94686"/>
                  <a:gd name="connsiteY0" fmla="*/ 50649 h 50749"/>
                  <a:gd name="connsiteX1" fmla="*/ 69746 w 94686"/>
                  <a:gd name="connsiteY1" fmla="*/ 4902 h 50749"/>
                  <a:gd name="connsiteX2" fmla="*/ 1125 w 94686"/>
                  <a:gd name="connsiteY2" fmla="*/ 31499 h 50749"/>
                  <a:gd name="connsiteX3" fmla="*/ 83045 w 94686"/>
                  <a:gd name="connsiteY3" fmla="*/ 50649 h 50749"/>
                </a:gdLst>
                <a:ahLst/>
                <a:cxnLst>
                  <a:cxn ang="0">
                    <a:pos x="connsiteX0" y="connsiteY0"/>
                  </a:cxn>
                  <a:cxn ang="0">
                    <a:pos x="connsiteX1" y="connsiteY1"/>
                  </a:cxn>
                  <a:cxn ang="0">
                    <a:pos x="connsiteX2" y="connsiteY2"/>
                  </a:cxn>
                  <a:cxn ang="0">
                    <a:pos x="connsiteX3" y="connsiteY3"/>
                  </a:cxn>
                </a:cxnLst>
                <a:rect l="l" t="t" r="r" b="b"/>
                <a:pathLst>
                  <a:path w="94686" h="50749">
                    <a:moveTo>
                      <a:pt x="83045" y="50649"/>
                    </a:moveTo>
                    <a:cubicBezTo>
                      <a:pt x="104589" y="49319"/>
                      <a:pt x="93950" y="22988"/>
                      <a:pt x="69746" y="4902"/>
                    </a:cubicBezTo>
                    <a:cubicBezTo>
                      <a:pt x="45543" y="-13184"/>
                      <a:pt x="-8450" y="24052"/>
                      <a:pt x="1125" y="31499"/>
                    </a:cubicBezTo>
                    <a:cubicBezTo>
                      <a:pt x="12030" y="39744"/>
                      <a:pt x="61235" y="51979"/>
                      <a:pt x="83045" y="50649"/>
                    </a:cubicBezTo>
                    <a:close/>
                  </a:path>
                </a:pathLst>
              </a:custGeom>
              <a:grpFill/>
              <a:ln w="6350" cap="flat">
                <a:solidFill>
                  <a:schemeClr val="tx1"/>
                </a:solidFill>
                <a:prstDash val="solid"/>
                <a:miter/>
              </a:ln>
            </p:spPr>
            <p:txBody>
              <a:bodyPr rtlCol="0" anchor="ctr"/>
              <a:lstStyle/>
              <a:p>
                <a:endParaRPr lang="en-GB"/>
              </a:p>
            </p:txBody>
          </p:sp>
          <p:sp>
            <p:nvSpPr>
              <p:cNvPr id="552" name="Freeform: Shape 551">
                <a:extLst>
                  <a:ext uri="{FF2B5EF4-FFF2-40B4-BE49-F238E27FC236}">
                    <a16:creationId xmlns:a16="http://schemas.microsoft.com/office/drawing/2014/main" id="{F408BAC0-8AE0-4734-BE27-62B7017B5265}"/>
                  </a:ext>
                </a:extLst>
              </p:cNvPr>
              <p:cNvSpPr/>
              <p:nvPr/>
            </p:nvSpPr>
            <p:spPr>
              <a:xfrm>
                <a:off x="2990270" y="1836789"/>
                <a:ext cx="172590" cy="150199"/>
              </a:xfrm>
              <a:custGeom>
                <a:avLst/>
                <a:gdLst>
                  <a:gd name="connsiteX0" fmla="*/ 87740 w 172590"/>
                  <a:gd name="connsiteY0" fmla="*/ 144705 h 150199"/>
                  <a:gd name="connsiteX1" fmla="*/ 135881 w 172590"/>
                  <a:gd name="connsiteY1" fmla="*/ 131406 h 150199"/>
                  <a:gd name="connsiteX2" fmla="*/ 172053 w 172590"/>
                  <a:gd name="connsiteY2" fmla="*/ 65179 h 150199"/>
                  <a:gd name="connsiteX3" fmla="*/ 155297 w 172590"/>
                  <a:gd name="connsiteY3" fmla="*/ 61456 h 150199"/>
                  <a:gd name="connsiteX4" fmla="*/ 151573 w 172590"/>
                  <a:gd name="connsiteY4" fmla="*/ 72360 h 150199"/>
                  <a:gd name="connsiteX5" fmla="*/ 117795 w 172590"/>
                  <a:gd name="connsiteY5" fmla="*/ 59062 h 150199"/>
                  <a:gd name="connsiteX6" fmla="*/ 152637 w 172590"/>
                  <a:gd name="connsiteY6" fmla="*/ 30071 h 150199"/>
                  <a:gd name="connsiteX7" fmla="*/ 133487 w 172590"/>
                  <a:gd name="connsiteY7" fmla="*/ 4803 h 150199"/>
                  <a:gd name="connsiteX8" fmla="*/ 98645 w 172590"/>
                  <a:gd name="connsiteY8" fmla="*/ 13315 h 150199"/>
                  <a:gd name="connsiteX9" fmla="*/ 82952 w 172590"/>
                  <a:gd name="connsiteY9" fmla="*/ 18102 h 150199"/>
                  <a:gd name="connsiteX10" fmla="*/ 35875 w 172590"/>
                  <a:gd name="connsiteY10" fmla="*/ 39912 h 150199"/>
                  <a:gd name="connsiteX11" fmla="*/ 65930 w 172590"/>
                  <a:gd name="connsiteY11" fmla="*/ 64115 h 150199"/>
                  <a:gd name="connsiteX12" fmla="*/ 11672 w 172590"/>
                  <a:gd name="connsiteY12" fmla="*/ 59328 h 150199"/>
                  <a:gd name="connsiteX13" fmla="*/ 32152 w 172590"/>
                  <a:gd name="connsiteY13" fmla="*/ 99224 h 150199"/>
                  <a:gd name="connsiteX14" fmla="*/ 87740 w 172590"/>
                  <a:gd name="connsiteY14" fmla="*/ 144705 h 1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590" h="150199">
                    <a:moveTo>
                      <a:pt x="87740" y="144705"/>
                    </a:moveTo>
                    <a:cubicBezTo>
                      <a:pt x="114337" y="162791"/>
                      <a:pt x="105826" y="130342"/>
                      <a:pt x="135881" y="131406"/>
                    </a:cubicBezTo>
                    <a:cubicBezTo>
                      <a:pt x="165936" y="132736"/>
                      <a:pt x="167266" y="83265"/>
                      <a:pt x="172053" y="65179"/>
                    </a:cubicBezTo>
                    <a:cubicBezTo>
                      <a:pt x="176840" y="47093"/>
                      <a:pt x="147850" y="48423"/>
                      <a:pt x="155297" y="61456"/>
                    </a:cubicBezTo>
                    <a:cubicBezTo>
                      <a:pt x="162478" y="74754"/>
                      <a:pt x="153967" y="88053"/>
                      <a:pt x="151573" y="72360"/>
                    </a:cubicBezTo>
                    <a:cubicBezTo>
                      <a:pt x="149179" y="56668"/>
                      <a:pt x="126306" y="71297"/>
                      <a:pt x="117795" y="59062"/>
                    </a:cubicBezTo>
                    <a:cubicBezTo>
                      <a:pt x="109284" y="47093"/>
                      <a:pt x="144392" y="45763"/>
                      <a:pt x="152637" y="30071"/>
                    </a:cubicBezTo>
                    <a:cubicBezTo>
                      <a:pt x="161148" y="14378"/>
                      <a:pt x="124976" y="16772"/>
                      <a:pt x="133487" y="4803"/>
                    </a:cubicBezTo>
                    <a:cubicBezTo>
                      <a:pt x="141998" y="-7165"/>
                      <a:pt x="80558" y="6133"/>
                      <a:pt x="98645" y="13315"/>
                    </a:cubicBezTo>
                    <a:cubicBezTo>
                      <a:pt x="116731" y="20496"/>
                      <a:pt x="99975" y="30071"/>
                      <a:pt x="82952" y="18102"/>
                    </a:cubicBezTo>
                    <a:cubicBezTo>
                      <a:pt x="66196" y="6133"/>
                      <a:pt x="19385" y="26347"/>
                      <a:pt x="35875" y="39912"/>
                    </a:cubicBezTo>
                    <a:cubicBezTo>
                      <a:pt x="49174" y="50817"/>
                      <a:pt x="88804" y="32731"/>
                      <a:pt x="65930" y="64115"/>
                    </a:cubicBezTo>
                    <a:cubicBezTo>
                      <a:pt x="43056" y="95500"/>
                      <a:pt x="33481" y="55604"/>
                      <a:pt x="11672" y="59328"/>
                    </a:cubicBezTo>
                    <a:cubicBezTo>
                      <a:pt x="-10138" y="63051"/>
                      <a:pt x="-297" y="89383"/>
                      <a:pt x="32152" y="99224"/>
                    </a:cubicBezTo>
                    <a:cubicBezTo>
                      <a:pt x="64866" y="108533"/>
                      <a:pt x="61409" y="126619"/>
                      <a:pt x="87740" y="144705"/>
                    </a:cubicBezTo>
                    <a:close/>
                  </a:path>
                </a:pathLst>
              </a:custGeom>
              <a:grpFill/>
              <a:ln w="6350" cap="flat">
                <a:solidFill>
                  <a:schemeClr val="tx1"/>
                </a:solidFill>
                <a:prstDash val="solid"/>
                <a:miter/>
              </a:ln>
            </p:spPr>
            <p:txBody>
              <a:bodyPr rtlCol="0" anchor="ctr"/>
              <a:lstStyle/>
              <a:p>
                <a:endParaRPr lang="en-GB"/>
              </a:p>
            </p:txBody>
          </p:sp>
          <p:sp>
            <p:nvSpPr>
              <p:cNvPr id="553" name="Freeform: Shape 552">
                <a:extLst>
                  <a:ext uri="{FF2B5EF4-FFF2-40B4-BE49-F238E27FC236}">
                    <a16:creationId xmlns:a16="http://schemas.microsoft.com/office/drawing/2014/main" id="{02A7BA26-C7B6-4C3E-B379-9D9FBAE4DFA1}"/>
                  </a:ext>
                </a:extLst>
              </p:cNvPr>
              <p:cNvSpPr/>
              <p:nvPr/>
            </p:nvSpPr>
            <p:spPr>
              <a:xfrm>
                <a:off x="2540354" y="1858523"/>
                <a:ext cx="493806" cy="263998"/>
              </a:xfrm>
              <a:custGeom>
                <a:avLst/>
                <a:gdLst>
                  <a:gd name="connsiteX0" fmla="*/ 455204 w 493806"/>
                  <a:gd name="connsiteY0" fmla="*/ 200103 h 263998"/>
                  <a:gd name="connsiteX1" fmla="*/ 493770 w 493806"/>
                  <a:gd name="connsiteY1" fmla="*/ 199039 h 263998"/>
                  <a:gd name="connsiteX2" fmla="*/ 445629 w 493806"/>
                  <a:gd name="connsiteY2" fmla="*/ 162867 h 263998"/>
                  <a:gd name="connsiteX3" fmla="*/ 402275 w 493806"/>
                  <a:gd name="connsiteY3" fmla="*/ 141057 h 263998"/>
                  <a:gd name="connsiteX4" fmla="*/ 391370 w 493806"/>
                  <a:gd name="connsiteY4" fmla="*/ 102491 h 263998"/>
                  <a:gd name="connsiteX5" fmla="*/ 380466 w 493806"/>
                  <a:gd name="connsiteY5" fmla="*/ 41052 h 263998"/>
                  <a:gd name="connsiteX6" fmla="*/ 384189 w 493806"/>
                  <a:gd name="connsiteY6" fmla="*/ 2486 h 263998"/>
                  <a:gd name="connsiteX7" fmla="*/ 331261 w 493806"/>
                  <a:gd name="connsiteY7" fmla="*/ 14454 h 263998"/>
                  <a:gd name="connsiteX8" fmla="*/ 365039 w 493806"/>
                  <a:gd name="connsiteY8" fmla="*/ 43445 h 263998"/>
                  <a:gd name="connsiteX9" fmla="*/ 327803 w 493806"/>
                  <a:gd name="connsiteY9" fmla="*/ 29083 h 263998"/>
                  <a:gd name="connsiteX10" fmla="*/ 298812 w 493806"/>
                  <a:gd name="connsiteY10" fmla="*/ 29083 h 263998"/>
                  <a:gd name="connsiteX11" fmla="*/ 316898 w 493806"/>
                  <a:gd name="connsiteY11" fmla="*/ 95310 h 263998"/>
                  <a:gd name="connsiteX12" fmla="*/ 300142 w 493806"/>
                  <a:gd name="connsiteY12" fmla="*/ 109672 h 263998"/>
                  <a:gd name="connsiteX13" fmla="*/ 279662 w 493806"/>
                  <a:gd name="connsiteY13" fmla="*/ 62595 h 263998"/>
                  <a:gd name="connsiteX14" fmla="*/ 229127 w 493806"/>
                  <a:gd name="connsiteY14" fmla="*/ 43445 h 263998"/>
                  <a:gd name="connsiteX15" fmla="*/ 249607 w 493806"/>
                  <a:gd name="connsiteY15" fmla="*/ 66319 h 263998"/>
                  <a:gd name="connsiteX16" fmla="*/ 218222 w 493806"/>
                  <a:gd name="connsiteY16" fmla="*/ 68713 h 263998"/>
                  <a:gd name="connsiteX17" fmla="*/ 209711 w 493806"/>
                  <a:gd name="connsiteY17" fmla="*/ 61531 h 263998"/>
                  <a:gd name="connsiteX18" fmla="*/ 166358 w 493806"/>
                  <a:gd name="connsiteY18" fmla="*/ 41052 h 263998"/>
                  <a:gd name="connsiteX19" fmla="*/ 148272 w 493806"/>
                  <a:gd name="connsiteY19" fmla="*/ 66319 h 263998"/>
                  <a:gd name="connsiteX20" fmla="*/ 127792 w 493806"/>
                  <a:gd name="connsiteY20" fmla="*/ 57808 h 263998"/>
                  <a:gd name="connsiteX21" fmla="*/ 132579 w 493806"/>
                  <a:gd name="connsiteY21" fmla="*/ 26423 h 263998"/>
                  <a:gd name="connsiteX22" fmla="*/ 63958 w 493806"/>
                  <a:gd name="connsiteY22" fmla="*/ 42115 h 263998"/>
                  <a:gd name="connsiteX23" fmla="*/ 14487 w 493806"/>
                  <a:gd name="connsiteY23" fmla="*/ 71106 h 263998"/>
                  <a:gd name="connsiteX24" fmla="*/ 5976 w 493806"/>
                  <a:gd name="connsiteY24" fmla="*/ 90522 h 263998"/>
                  <a:gd name="connsiteX25" fmla="*/ 19275 w 493806"/>
                  <a:gd name="connsiteY25" fmla="*/ 113396 h 263998"/>
                  <a:gd name="connsiteX26" fmla="*/ 30180 w 493806"/>
                  <a:gd name="connsiteY26" fmla="*/ 126695 h 263998"/>
                  <a:gd name="connsiteX27" fmla="*/ 94013 w 493806"/>
                  <a:gd name="connsiteY27" fmla="*/ 118184 h 263998"/>
                  <a:gd name="connsiteX28" fmla="*/ 22998 w 493806"/>
                  <a:gd name="connsiteY28" fmla="*/ 145845 h 263998"/>
                  <a:gd name="connsiteX29" fmla="*/ 102524 w 493806"/>
                  <a:gd name="connsiteY29" fmla="*/ 162601 h 263998"/>
                  <a:gd name="connsiteX30" fmla="*/ 195349 w 493806"/>
                  <a:gd name="connsiteY30" fmla="*/ 175900 h 263998"/>
                  <a:gd name="connsiteX31" fmla="*/ 125398 w 493806"/>
                  <a:gd name="connsiteY31" fmla="*/ 180687 h 263998"/>
                  <a:gd name="connsiteX32" fmla="*/ 45872 w 493806"/>
                  <a:gd name="connsiteY32" fmla="*/ 198773 h 263998"/>
                  <a:gd name="connsiteX33" fmla="*/ 83108 w 493806"/>
                  <a:gd name="connsiteY33" fmla="*/ 224041 h 263998"/>
                  <a:gd name="connsiteX34" fmla="*/ 145878 w 493806"/>
                  <a:gd name="connsiteY34" fmla="*/ 237339 h 263998"/>
                  <a:gd name="connsiteX35" fmla="*/ 204924 w 493806"/>
                  <a:gd name="connsiteY35" fmla="*/ 263937 h 263998"/>
                  <a:gd name="connsiteX36" fmla="*/ 286843 w 493806"/>
                  <a:gd name="connsiteY36" fmla="*/ 245850 h 263998"/>
                  <a:gd name="connsiteX37" fmla="*/ 326739 w 493806"/>
                  <a:gd name="connsiteY37" fmla="*/ 229094 h 263998"/>
                  <a:gd name="connsiteX38" fmla="*/ 347219 w 493806"/>
                  <a:gd name="connsiteY38" fmla="*/ 230424 h 263998"/>
                  <a:gd name="connsiteX39" fmla="*/ 382061 w 493806"/>
                  <a:gd name="connsiteY39" fmla="*/ 242393 h 263998"/>
                  <a:gd name="connsiteX40" fmla="*/ 467704 w 493806"/>
                  <a:gd name="connsiteY40" fmla="*/ 243723 h 263998"/>
                  <a:gd name="connsiteX41" fmla="*/ 449618 w 493806"/>
                  <a:gd name="connsiteY41" fmla="*/ 219519 h 263998"/>
                  <a:gd name="connsiteX42" fmla="*/ 429138 w 493806"/>
                  <a:gd name="connsiteY42" fmla="*/ 218455 h 263998"/>
                  <a:gd name="connsiteX43" fmla="*/ 455204 w 493806"/>
                  <a:gd name="connsiteY43" fmla="*/ 200103 h 26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3806" h="263998">
                    <a:moveTo>
                      <a:pt x="455204" y="200103"/>
                    </a:moveTo>
                    <a:cubicBezTo>
                      <a:pt x="462385" y="191592"/>
                      <a:pt x="492440" y="216859"/>
                      <a:pt x="493770" y="199039"/>
                    </a:cubicBezTo>
                    <a:cubicBezTo>
                      <a:pt x="495100" y="180953"/>
                      <a:pt x="459991" y="172442"/>
                      <a:pt x="445629" y="162867"/>
                    </a:cubicBezTo>
                    <a:cubicBezTo>
                      <a:pt x="431266" y="153292"/>
                      <a:pt x="425149" y="158079"/>
                      <a:pt x="402275" y="141057"/>
                    </a:cubicBezTo>
                    <a:cubicBezTo>
                      <a:pt x="379402" y="124301"/>
                      <a:pt x="408393" y="115790"/>
                      <a:pt x="391370" y="102491"/>
                    </a:cubicBezTo>
                    <a:cubicBezTo>
                      <a:pt x="374614" y="89193"/>
                      <a:pt x="368497" y="53020"/>
                      <a:pt x="380466" y="41052"/>
                    </a:cubicBezTo>
                    <a:cubicBezTo>
                      <a:pt x="392434" y="29083"/>
                      <a:pt x="405733" y="10997"/>
                      <a:pt x="384189" y="2486"/>
                    </a:cubicBezTo>
                    <a:cubicBezTo>
                      <a:pt x="362379" y="-6026"/>
                      <a:pt x="327537" y="9667"/>
                      <a:pt x="331261" y="14454"/>
                    </a:cubicBezTo>
                    <a:cubicBezTo>
                      <a:pt x="334984" y="19242"/>
                      <a:pt x="365039" y="36264"/>
                      <a:pt x="365039" y="43445"/>
                    </a:cubicBezTo>
                    <a:cubicBezTo>
                      <a:pt x="365039" y="50627"/>
                      <a:pt x="337378" y="22965"/>
                      <a:pt x="327803" y="29083"/>
                    </a:cubicBezTo>
                    <a:cubicBezTo>
                      <a:pt x="318228" y="35200"/>
                      <a:pt x="307323" y="17114"/>
                      <a:pt x="298812" y="29083"/>
                    </a:cubicBezTo>
                    <a:cubicBezTo>
                      <a:pt x="290301" y="41052"/>
                      <a:pt x="309717" y="83341"/>
                      <a:pt x="316898" y="95310"/>
                    </a:cubicBezTo>
                    <a:cubicBezTo>
                      <a:pt x="324079" y="107279"/>
                      <a:pt x="309717" y="107279"/>
                      <a:pt x="300142" y="109672"/>
                    </a:cubicBezTo>
                    <a:cubicBezTo>
                      <a:pt x="290567" y="112066"/>
                      <a:pt x="289237" y="75894"/>
                      <a:pt x="279662" y="62595"/>
                    </a:cubicBezTo>
                    <a:cubicBezTo>
                      <a:pt x="270087" y="49297"/>
                      <a:pt x="231521" y="33604"/>
                      <a:pt x="229127" y="43445"/>
                    </a:cubicBezTo>
                    <a:cubicBezTo>
                      <a:pt x="226733" y="53020"/>
                      <a:pt x="253331" y="53020"/>
                      <a:pt x="249607" y="66319"/>
                    </a:cubicBezTo>
                    <a:cubicBezTo>
                      <a:pt x="245883" y="79618"/>
                      <a:pt x="231521" y="57808"/>
                      <a:pt x="218222" y="68713"/>
                    </a:cubicBezTo>
                    <a:cubicBezTo>
                      <a:pt x="204924" y="79618"/>
                      <a:pt x="207317" y="72436"/>
                      <a:pt x="209711" y="61531"/>
                    </a:cubicBezTo>
                    <a:cubicBezTo>
                      <a:pt x="212105" y="50627"/>
                      <a:pt x="190295" y="38658"/>
                      <a:pt x="166358" y="41052"/>
                    </a:cubicBezTo>
                    <a:cubicBezTo>
                      <a:pt x="142154" y="43445"/>
                      <a:pt x="155453" y="60202"/>
                      <a:pt x="148272" y="66319"/>
                    </a:cubicBezTo>
                    <a:cubicBezTo>
                      <a:pt x="141090" y="72436"/>
                      <a:pt x="104918" y="62595"/>
                      <a:pt x="127792" y="57808"/>
                    </a:cubicBezTo>
                    <a:cubicBezTo>
                      <a:pt x="150665" y="53020"/>
                      <a:pt x="141090" y="39722"/>
                      <a:pt x="132579" y="26423"/>
                    </a:cubicBezTo>
                    <a:cubicBezTo>
                      <a:pt x="124068" y="13124"/>
                      <a:pt x="101194" y="28817"/>
                      <a:pt x="63958" y="42115"/>
                    </a:cubicBezTo>
                    <a:cubicBezTo>
                      <a:pt x="26722" y="55414"/>
                      <a:pt x="9700" y="69777"/>
                      <a:pt x="14487" y="71106"/>
                    </a:cubicBezTo>
                    <a:cubicBezTo>
                      <a:pt x="19275" y="72436"/>
                      <a:pt x="20605" y="78288"/>
                      <a:pt x="5976" y="90522"/>
                    </a:cubicBezTo>
                    <a:cubicBezTo>
                      <a:pt x="-8386" y="102491"/>
                      <a:pt x="5976" y="113396"/>
                      <a:pt x="19275" y="113396"/>
                    </a:cubicBezTo>
                    <a:cubicBezTo>
                      <a:pt x="32574" y="113396"/>
                      <a:pt x="20871" y="124035"/>
                      <a:pt x="30180" y="126695"/>
                    </a:cubicBezTo>
                    <a:cubicBezTo>
                      <a:pt x="38691" y="129088"/>
                      <a:pt x="82044" y="109938"/>
                      <a:pt x="94013" y="118184"/>
                    </a:cubicBezTo>
                    <a:cubicBezTo>
                      <a:pt x="105982" y="126695"/>
                      <a:pt x="22998" y="131482"/>
                      <a:pt x="22998" y="145845"/>
                    </a:cubicBezTo>
                    <a:cubicBezTo>
                      <a:pt x="22998" y="160207"/>
                      <a:pt x="68746" y="168718"/>
                      <a:pt x="102524" y="162601"/>
                    </a:cubicBezTo>
                    <a:cubicBezTo>
                      <a:pt x="136303" y="156484"/>
                      <a:pt x="195349" y="167389"/>
                      <a:pt x="195349" y="175900"/>
                    </a:cubicBezTo>
                    <a:cubicBezTo>
                      <a:pt x="195349" y="184411"/>
                      <a:pt x="155453" y="182017"/>
                      <a:pt x="125398" y="180687"/>
                    </a:cubicBezTo>
                    <a:cubicBezTo>
                      <a:pt x="95343" y="179357"/>
                      <a:pt x="43478" y="189198"/>
                      <a:pt x="45872" y="198773"/>
                    </a:cubicBezTo>
                    <a:cubicBezTo>
                      <a:pt x="48532" y="209678"/>
                      <a:pt x="51989" y="209678"/>
                      <a:pt x="83108" y="224041"/>
                    </a:cubicBezTo>
                    <a:cubicBezTo>
                      <a:pt x="114493" y="238403"/>
                      <a:pt x="146942" y="216859"/>
                      <a:pt x="145878" y="237339"/>
                    </a:cubicBezTo>
                    <a:cubicBezTo>
                      <a:pt x="144548" y="257819"/>
                      <a:pt x="162634" y="262607"/>
                      <a:pt x="204924" y="263937"/>
                    </a:cubicBezTo>
                    <a:cubicBezTo>
                      <a:pt x="247213" y="265266"/>
                      <a:pt x="266363" y="244787"/>
                      <a:pt x="286843" y="245850"/>
                    </a:cubicBezTo>
                    <a:cubicBezTo>
                      <a:pt x="307323" y="247180"/>
                      <a:pt x="316898" y="243457"/>
                      <a:pt x="326739" y="229094"/>
                    </a:cubicBezTo>
                    <a:cubicBezTo>
                      <a:pt x="336314" y="214732"/>
                      <a:pt x="344825" y="222977"/>
                      <a:pt x="347219" y="230424"/>
                    </a:cubicBezTo>
                    <a:cubicBezTo>
                      <a:pt x="349613" y="237605"/>
                      <a:pt x="376210" y="236541"/>
                      <a:pt x="382061" y="242393"/>
                    </a:cubicBezTo>
                    <a:cubicBezTo>
                      <a:pt x="397488" y="257819"/>
                      <a:pt x="448289" y="253298"/>
                      <a:pt x="467704" y="243723"/>
                    </a:cubicBezTo>
                    <a:cubicBezTo>
                      <a:pt x="486855" y="234148"/>
                      <a:pt x="459193" y="207550"/>
                      <a:pt x="449618" y="219519"/>
                    </a:cubicBezTo>
                    <a:cubicBezTo>
                      <a:pt x="440043" y="231488"/>
                      <a:pt x="431532" y="224307"/>
                      <a:pt x="429138" y="218455"/>
                    </a:cubicBezTo>
                    <a:cubicBezTo>
                      <a:pt x="426479" y="212072"/>
                      <a:pt x="448022" y="208348"/>
                      <a:pt x="455204" y="200103"/>
                    </a:cubicBezTo>
                    <a:close/>
                  </a:path>
                </a:pathLst>
              </a:custGeom>
              <a:grpFill/>
              <a:ln w="6350" cap="flat">
                <a:solidFill>
                  <a:schemeClr val="tx1"/>
                </a:solidFill>
                <a:prstDash val="solid"/>
                <a:miter/>
              </a:ln>
            </p:spPr>
            <p:txBody>
              <a:bodyPr rtlCol="0" anchor="ctr"/>
              <a:lstStyle/>
              <a:p>
                <a:endParaRPr lang="en-GB"/>
              </a:p>
            </p:txBody>
          </p:sp>
          <p:sp>
            <p:nvSpPr>
              <p:cNvPr id="554" name="Freeform: Shape 553">
                <a:extLst>
                  <a:ext uri="{FF2B5EF4-FFF2-40B4-BE49-F238E27FC236}">
                    <a16:creationId xmlns:a16="http://schemas.microsoft.com/office/drawing/2014/main" id="{4A408B32-BD81-4F3D-B70B-7328FE0F70D8}"/>
                  </a:ext>
                </a:extLst>
              </p:cNvPr>
              <p:cNvSpPr/>
              <p:nvPr/>
            </p:nvSpPr>
            <p:spPr>
              <a:xfrm>
                <a:off x="2939145" y="1689076"/>
                <a:ext cx="195491" cy="106784"/>
              </a:xfrm>
              <a:custGeom>
                <a:avLst/>
                <a:gdLst>
                  <a:gd name="connsiteX0" fmla="*/ 158280 w 195491"/>
                  <a:gd name="connsiteY0" fmla="*/ 12615 h 106784"/>
                  <a:gd name="connsiteX1" fmla="*/ 107745 w 195491"/>
                  <a:gd name="connsiteY1" fmla="*/ 1711 h 106784"/>
                  <a:gd name="connsiteX2" fmla="*/ 116257 w 195491"/>
                  <a:gd name="connsiteY2" fmla="*/ 33095 h 106784"/>
                  <a:gd name="connsiteX3" fmla="*/ 84872 w 195491"/>
                  <a:gd name="connsiteY3" fmla="*/ 24584 h 106784"/>
                  <a:gd name="connsiteX4" fmla="*/ 75297 w 195491"/>
                  <a:gd name="connsiteY4" fmla="*/ 44000 h 106784"/>
                  <a:gd name="connsiteX5" fmla="*/ 58540 w 195491"/>
                  <a:gd name="connsiteY5" fmla="*/ 45064 h 106784"/>
                  <a:gd name="connsiteX6" fmla="*/ 13857 w 195491"/>
                  <a:gd name="connsiteY6" fmla="*/ 4104 h 106784"/>
                  <a:gd name="connsiteX7" fmla="*/ 10134 w 195491"/>
                  <a:gd name="connsiteY7" fmla="*/ 37883 h 106784"/>
                  <a:gd name="connsiteX8" fmla="*/ 53487 w 195491"/>
                  <a:gd name="connsiteY8" fmla="*/ 67938 h 106784"/>
                  <a:gd name="connsiteX9" fmla="*/ 118650 w 195491"/>
                  <a:gd name="connsiteY9" fmla="*/ 66608 h 106784"/>
                  <a:gd name="connsiteX10" fmla="*/ 112533 w 195491"/>
                  <a:gd name="connsiteY10" fmla="*/ 100386 h 106784"/>
                  <a:gd name="connsiteX11" fmla="*/ 169185 w 195491"/>
                  <a:gd name="connsiteY11" fmla="*/ 102780 h 106784"/>
                  <a:gd name="connsiteX12" fmla="*/ 192059 w 195491"/>
                  <a:gd name="connsiteY12" fmla="*/ 80970 h 106784"/>
                  <a:gd name="connsiteX13" fmla="*/ 189665 w 195491"/>
                  <a:gd name="connsiteY13" fmla="*/ 53309 h 106784"/>
                  <a:gd name="connsiteX14" fmla="*/ 158280 w 195491"/>
                  <a:gd name="connsiteY14" fmla="*/ 12615 h 10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491" h="106784">
                    <a:moveTo>
                      <a:pt x="158280" y="12615"/>
                    </a:moveTo>
                    <a:cubicBezTo>
                      <a:pt x="156950" y="24584"/>
                      <a:pt x="129289" y="10222"/>
                      <a:pt x="107745" y="1711"/>
                    </a:cubicBezTo>
                    <a:cubicBezTo>
                      <a:pt x="85936" y="-6801"/>
                      <a:pt x="99234" y="18467"/>
                      <a:pt x="116257" y="33095"/>
                    </a:cubicBezTo>
                    <a:cubicBezTo>
                      <a:pt x="133013" y="47458"/>
                      <a:pt x="107745" y="40277"/>
                      <a:pt x="84872" y="24584"/>
                    </a:cubicBezTo>
                    <a:cubicBezTo>
                      <a:pt x="61998" y="8892"/>
                      <a:pt x="64392" y="35489"/>
                      <a:pt x="75297" y="44000"/>
                    </a:cubicBezTo>
                    <a:cubicBezTo>
                      <a:pt x="86202" y="52511"/>
                      <a:pt x="72903" y="64480"/>
                      <a:pt x="58540" y="45064"/>
                    </a:cubicBezTo>
                    <a:cubicBezTo>
                      <a:pt x="44178" y="25914"/>
                      <a:pt x="36997" y="5168"/>
                      <a:pt x="13857" y="4104"/>
                    </a:cubicBezTo>
                    <a:cubicBezTo>
                      <a:pt x="-9016" y="2774"/>
                      <a:pt x="1356" y="26446"/>
                      <a:pt x="10134" y="37883"/>
                    </a:cubicBezTo>
                    <a:cubicBezTo>
                      <a:pt x="22102" y="53575"/>
                      <a:pt x="34337" y="57033"/>
                      <a:pt x="53487" y="67938"/>
                    </a:cubicBezTo>
                    <a:cubicBezTo>
                      <a:pt x="72903" y="78843"/>
                      <a:pt x="104022" y="63150"/>
                      <a:pt x="118650" y="66608"/>
                    </a:cubicBezTo>
                    <a:cubicBezTo>
                      <a:pt x="133013" y="70331"/>
                      <a:pt x="102958" y="88418"/>
                      <a:pt x="112533" y="100386"/>
                    </a:cubicBezTo>
                    <a:cubicBezTo>
                      <a:pt x="122108" y="112355"/>
                      <a:pt x="148705" y="104110"/>
                      <a:pt x="169185" y="102780"/>
                    </a:cubicBezTo>
                    <a:cubicBezTo>
                      <a:pt x="189665" y="101450"/>
                      <a:pt x="180090" y="89481"/>
                      <a:pt x="192059" y="80970"/>
                    </a:cubicBezTo>
                    <a:cubicBezTo>
                      <a:pt x="204027" y="72459"/>
                      <a:pt x="180090" y="73789"/>
                      <a:pt x="189665" y="53309"/>
                    </a:cubicBezTo>
                    <a:cubicBezTo>
                      <a:pt x="199240" y="33095"/>
                      <a:pt x="159344" y="647"/>
                      <a:pt x="158280" y="12615"/>
                    </a:cubicBezTo>
                    <a:close/>
                  </a:path>
                </a:pathLst>
              </a:custGeom>
              <a:grpFill/>
              <a:ln w="6350" cap="flat">
                <a:solidFill>
                  <a:schemeClr val="tx1"/>
                </a:solidFill>
                <a:prstDash val="solid"/>
                <a:miter/>
              </a:ln>
            </p:spPr>
            <p:txBody>
              <a:bodyPr rtlCol="0" anchor="ctr"/>
              <a:lstStyle/>
              <a:p>
                <a:endParaRPr lang="en-GB"/>
              </a:p>
            </p:txBody>
          </p:sp>
          <p:sp>
            <p:nvSpPr>
              <p:cNvPr id="555" name="Freeform: Shape 554">
                <a:extLst>
                  <a:ext uri="{FF2B5EF4-FFF2-40B4-BE49-F238E27FC236}">
                    <a16:creationId xmlns:a16="http://schemas.microsoft.com/office/drawing/2014/main" id="{F5AE9C9C-B22C-4432-8DCE-CF361E55868D}"/>
                  </a:ext>
                </a:extLst>
              </p:cNvPr>
              <p:cNvSpPr/>
              <p:nvPr/>
            </p:nvSpPr>
            <p:spPr>
              <a:xfrm>
                <a:off x="3299451" y="1643480"/>
                <a:ext cx="42582" cy="25102"/>
              </a:xfrm>
              <a:custGeom>
                <a:avLst/>
                <a:gdLst>
                  <a:gd name="connsiteX0" fmla="*/ 34956 w 42582"/>
                  <a:gd name="connsiteY0" fmla="*/ 2889 h 25102"/>
                  <a:gd name="connsiteX1" fmla="*/ 8359 w 42582"/>
                  <a:gd name="connsiteY1" fmla="*/ 23369 h 25102"/>
                  <a:gd name="connsiteX2" fmla="*/ 34956 w 42582"/>
                  <a:gd name="connsiteY2" fmla="*/ 2889 h 25102"/>
                </a:gdLst>
                <a:ahLst/>
                <a:cxnLst>
                  <a:cxn ang="0">
                    <a:pos x="connsiteX0" y="connsiteY0"/>
                  </a:cxn>
                  <a:cxn ang="0">
                    <a:pos x="connsiteX1" y="connsiteY1"/>
                  </a:cxn>
                  <a:cxn ang="0">
                    <a:pos x="connsiteX2" y="connsiteY2"/>
                  </a:cxn>
                </a:cxnLst>
                <a:rect l="l" t="t" r="r" b="b"/>
                <a:pathLst>
                  <a:path w="42582" h="25102">
                    <a:moveTo>
                      <a:pt x="34956" y="2889"/>
                    </a:moveTo>
                    <a:cubicBezTo>
                      <a:pt x="13147" y="-8016"/>
                      <a:pt x="-13983" y="14858"/>
                      <a:pt x="8359" y="23369"/>
                    </a:cubicBezTo>
                    <a:cubicBezTo>
                      <a:pt x="27509" y="30550"/>
                      <a:pt x="56500" y="13794"/>
                      <a:pt x="34956" y="2889"/>
                    </a:cubicBezTo>
                    <a:close/>
                  </a:path>
                </a:pathLst>
              </a:custGeom>
              <a:grpFill/>
              <a:ln w="6350" cap="flat">
                <a:solidFill>
                  <a:schemeClr val="tx1"/>
                </a:solidFill>
                <a:prstDash val="solid"/>
                <a:miter/>
              </a:ln>
            </p:spPr>
            <p:txBody>
              <a:bodyPr rtlCol="0" anchor="ctr"/>
              <a:lstStyle/>
              <a:p>
                <a:endParaRPr lang="en-GB"/>
              </a:p>
            </p:txBody>
          </p:sp>
          <p:sp>
            <p:nvSpPr>
              <p:cNvPr id="556" name="Freeform: Shape 555">
                <a:extLst>
                  <a:ext uri="{FF2B5EF4-FFF2-40B4-BE49-F238E27FC236}">
                    <a16:creationId xmlns:a16="http://schemas.microsoft.com/office/drawing/2014/main" id="{6073D4B5-6F17-4965-B0A4-B66CD13085B6}"/>
                  </a:ext>
                </a:extLst>
              </p:cNvPr>
              <p:cNvSpPr/>
              <p:nvPr/>
            </p:nvSpPr>
            <p:spPr>
              <a:xfrm>
                <a:off x="3111557" y="1570513"/>
                <a:ext cx="90012" cy="60163"/>
              </a:xfrm>
              <a:custGeom>
                <a:avLst/>
                <a:gdLst>
                  <a:gd name="connsiteX0" fmla="*/ 36403 w 90012"/>
                  <a:gd name="connsiteY0" fmla="*/ 60163 h 60163"/>
                  <a:gd name="connsiteX1" fmla="*/ 84545 w 90012"/>
                  <a:gd name="connsiteY1" fmla="*/ 51652 h 60163"/>
                  <a:gd name="connsiteX2" fmla="*/ 86938 w 90012"/>
                  <a:gd name="connsiteY2" fmla="*/ 31172 h 60163"/>
                  <a:gd name="connsiteX3" fmla="*/ 57947 w 90012"/>
                  <a:gd name="connsiteY3" fmla="*/ 20267 h 60163"/>
                  <a:gd name="connsiteX4" fmla="*/ 1295 w 90012"/>
                  <a:gd name="connsiteY4" fmla="*/ 2181 h 60163"/>
                  <a:gd name="connsiteX5" fmla="*/ 36403 w 90012"/>
                  <a:gd name="connsiteY5" fmla="*/ 60163 h 6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2" h="60163">
                    <a:moveTo>
                      <a:pt x="36403" y="60163"/>
                    </a:moveTo>
                    <a:cubicBezTo>
                      <a:pt x="54490" y="60163"/>
                      <a:pt x="68852" y="57769"/>
                      <a:pt x="84545" y="51652"/>
                    </a:cubicBezTo>
                    <a:cubicBezTo>
                      <a:pt x="100237" y="45535"/>
                      <a:pt x="76033" y="45535"/>
                      <a:pt x="86938" y="31172"/>
                    </a:cubicBezTo>
                    <a:cubicBezTo>
                      <a:pt x="97843" y="16810"/>
                      <a:pt x="60341" y="15480"/>
                      <a:pt x="57947" y="20267"/>
                    </a:cubicBezTo>
                    <a:cubicBezTo>
                      <a:pt x="55554" y="25055"/>
                      <a:pt x="8476" y="-8724"/>
                      <a:pt x="1295" y="2181"/>
                    </a:cubicBezTo>
                    <a:cubicBezTo>
                      <a:pt x="-5886" y="13086"/>
                      <a:pt x="18317" y="60163"/>
                      <a:pt x="36403" y="60163"/>
                    </a:cubicBezTo>
                    <a:close/>
                  </a:path>
                </a:pathLst>
              </a:custGeom>
              <a:grpFill/>
              <a:ln w="6350" cap="flat">
                <a:solidFill>
                  <a:schemeClr val="tx1"/>
                </a:solidFill>
                <a:prstDash val="solid"/>
                <a:miter/>
              </a:ln>
            </p:spPr>
            <p:txBody>
              <a:bodyPr rtlCol="0" anchor="ctr"/>
              <a:lstStyle/>
              <a:p>
                <a:endParaRPr lang="en-GB"/>
              </a:p>
            </p:txBody>
          </p:sp>
          <p:sp>
            <p:nvSpPr>
              <p:cNvPr id="557" name="Freeform: Shape 556">
                <a:extLst>
                  <a:ext uri="{FF2B5EF4-FFF2-40B4-BE49-F238E27FC236}">
                    <a16:creationId xmlns:a16="http://schemas.microsoft.com/office/drawing/2014/main" id="{639508C6-84B4-4C59-9CA0-E003B5790617}"/>
                  </a:ext>
                </a:extLst>
              </p:cNvPr>
              <p:cNvSpPr/>
              <p:nvPr/>
            </p:nvSpPr>
            <p:spPr>
              <a:xfrm>
                <a:off x="3149620" y="1407800"/>
                <a:ext cx="311242" cy="207293"/>
              </a:xfrm>
              <a:custGeom>
                <a:avLst/>
                <a:gdLst>
                  <a:gd name="connsiteX0" fmla="*/ 11107 w 311242"/>
                  <a:gd name="connsiteY0" fmla="*/ 103455 h 207293"/>
                  <a:gd name="connsiteX1" fmla="*/ 37704 w 311242"/>
                  <a:gd name="connsiteY1" fmla="*/ 132446 h 207293"/>
                  <a:gd name="connsiteX2" fmla="*/ 117230 w 311242"/>
                  <a:gd name="connsiteY2" fmla="*/ 134840 h 207293"/>
                  <a:gd name="connsiteX3" fmla="*/ 69089 w 311242"/>
                  <a:gd name="connsiteY3" fmla="*/ 157713 h 207293"/>
                  <a:gd name="connsiteX4" fmla="*/ 107655 w 311242"/>
                  <a:gd name="connsiteY4" fmla="*/ 186704 h 207293"/>
                  <a:gd name="connsiteX5" fmla="*/ 171488 w 311242"/>
                  <a:gd name="connsiteY5" fmla="*/ 204790 h 207293"/>
                  <a:gd name="connsiteX6" fmla="*/ 210054 w 311242"/>
                  <a:gd name="connsiteY6" fmla="*/ 203461 h 207293"/>
                  <a:gd name="connsiteX7" fmla="*/ 237715 w 311242"/>
                  <a:gd name="connsiteY7" fmla="*/ 173406 h 207293"/>
                  <a:gd name="connsiteX8" fmla="*/ 265377 w 311242"/>
                  <a:gd name="connsiteY8" fmla="*/ 150532 h 207293"/>
                  <a:gd name="connsiteX9" fmla="*/ 311124 w 311242"/>
                  <a:gd name="connsiteY9" fmla="*/ 134840 h 207293"/>
                  <a:gd name="connsiteX10" fmla="*/ 284527 w 311242"/>
                  <a:gd name="connsiteY10" fmla="*/ 122871 h 207293"/>
                  <a:gd name="connsiteX11" fmla="*/ 257929 w 311242"/>
                  <a:gd name="connsiteY11" fmla="*/ 104785 h 207293"/>
                  <a:gd name="connsiteX12" fmla="*/ 245961 w 311242"/>
                  <a:gd name="connsiteY12" fmla="*/ 79517 h 207293"/>
                  <a:gd name="connsiteX13" fmla="*/ 226811 w 311242"/>
                  <a:gd name="connsiteY13" fmla="*/ 74730 h 207293"/>
                  <a:gd name="connsiteX14" fmla="*/ 201543 w 311242"/>
                  <a:gd name="connsiteY14" fmla="*/ 62761 h 207293"/>
                  <a:gd name="connsiteX15" fmla="*/ 115900 w 311242"/>
                  <a:gd name="connsiteY15" fmla="*/ 15684 h 207293"/>
                  <a:gd name="connsiteX16" fmla="*/ 68823 w 311242"/>
                  <a:gd name="connsiteY16" fmla="*/ 9567 h 207293"/>
                  <a:gd name="connsiteX17" fmla="*/ 71217 w 311242"/>
                  <a:gd name="connsiteY17" fmla="*/ 21535 h 207293"/>
                  <a:gd name="connsiteX18" fmla="*/ 53131 w 311242"/>
                  <a:gd name="connsiteY18" fmla="*/ 32440 h 207293"/>
                  <a:gd name="connsiteX19" fmla="*/ 30257 w 311242"/>
                  <a:gd name="connsiteY19" fmla="*/ 45739 h 207293"/>
                  <a:gd name="connsiteX20" fmla="*/ 35045 w 311242"/>
                  <a:gd name="connsiteY20" fmla="*/ 75794 h 207293"/>
                  <a:gd name="connsiteX21" fmla="*/ 20682 w 311242"/>
                  <a:gd name="connsiteY21" fmla="*/ 89092 h 207293"/>
                  <a:gd name="connsiteX22" fmla="*/ 11107 w 311242"/>
                  <a:gd name="connsiteY22" fmla="*/ 103455 h 207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1242" h="207293">
                    <a:moveTo>
                      <a:pt x="11107" y="103455"/>
                    </a:moveTo>
                    <a:cubicBezTo>
                      <a:pt x="28927" y="112498"/>
                      <a:pt x="18288" y="123935"/>
                      <a:pt x="37704" y="132446"/>
                    </a:cubicBezTo>
                    <a:cubicBezTo>
                      <a:pt x="57120" y="140957"/>
                      <a:pt x="112442" y="121541"/>
                      <a:pt x="117230" y="134840"/>
                    </a:cubicBezTo>
                    <a:cubicBezTo>
                      <a:pt x="122017" y="148138"/>
                      <a:pt x="60578" y="149202"/>
                      <a:pt x="69089" y="157713"/>
                    </a:cubicBezTo>
                    <a:cubicBezTo>
                      <a:pt x="77600" y="166224"/>
                      <a:pt x="112442" y="179523"/>
                      <a:pt x="107655" y="186704"/>
                    </a:cubicBezTo>
                    <a:cubicBezTo>
                      <a:pt x="102868" y="193886"/>
                      <a:pt x="165371" y="214365"/>
                      <a:pt x="171488" y="204790"/>
                    </a:cubicBezTo>
                    <a:cubicBezTo>
                      <a:pt x="177606" y="195215"/>
                      <a:pt x="194362" y="197609"/>
                      <a:pt x="210054" y="203461"/>
                    </a:cubicBezTo>
                    <a:cubicBezTo>
                      <a:pt x="225747" y="209578"/>
                      <a:pt x="226811" y="165958"/>
                      <a:pt x="237715" y="173406"/>
                    </a:cubicBezTo>
                    <a:cubicBezTo>
                      <a:pt x="248620" y="180587"/>
                      <a:pt x="247291" y="157713"/>
                      <a:pt x="265377" y="150532"/>
                    </a:cubicBezTo>
                    <a:cubicBezTo>
                      <a:pt x="283463" y="143351"/>
                      <a:pt x="309528" y="143351"/>
                      <a:pt x="311124" y="134840"/>
                    </a:cubicBezTo>
                    <a:cubicBezTo>
                      <a:pt x="312188" y="128722"/>
                      <a:pt x="306337" y="120477"/>
                      <a:pt x="284527" y="122871"/>
                    </a:cubicBezTo>
                    <a:cubicBezTo>
                      <a:pt x="262983" y="125265"/>
                      <a:pt x="248354" y="116753"/>
                      <a:pt x="257929" y="104785"/>
                    </a:cubicBezTo>
                    <a:cubicBezTo>
                      <a:pt x="267504" y="92816"/>
                      <a:pt x="233726" y="89092"/>
                      <a:pt x="245961" y="79517"/>
                    </a:cubicBezTo>
                    <a:cubicBezTo>
                      <a:pt x="257929" y="69942"/>
                      <a:pt x="223087" y="60101"/>
                      <a:pt x="226811" y="74730"/>
                    </a:cubicBezTo>
                    <a:cubicBezTo>
                      <a:pt x="230534" y="89092"/>
                      <a:pt x="205001" y="76060"/>
                      <a:pt x="201543" y="62761"/>
                    </a:cubicBezTo>
                    <a:cubicBezTo>
                      <a:pt x="197820" y="49462"/>
                      <a:pt x="148615" y="44675"/>
                      <a:pt x="115900" y="15684"/>
                    </a:cubicBezTo>
                    <a:cubicBezTo>
                      <a:pt x="83451" y="-13307"/>
                      <a:pt x="49673" y="6109"/>
                      <a:pt x="68823" y="9567"/>
                    </a:cubicBezTo>
                    <a:cubicBezTo>
                      <a:pt x="87973" y="13290"/>
                      <a:pt x="86909" y="22865"/>
                      <a:pt x="71217" y="21535"/>
                    </a:cubicBezTo>
                    <a:cubicBezTo>
                      <a:pt x="55524" y="20205"/>
                      <a:pt x="27863" y="22865"/>
                      <a:pt x="53131" y="32440"/>
                    </a:cubicBezTo>
                    <a:cubicBezTo>
                      <a:pt x="78398" y="42015"/>
                      <a:pt x="50737" y="45739"/>
                      <a:pt x="30257" y="45739"/>
                    </a:cubicBezTo>
                    <a:cubicBezTo>
                      <a:pt x="9777" y="45739"/>
                      <a:pt x="8447" y="72336"/>
                      <a:pt x="35045" y="75794"/>
                    </a:cubicBezTo>
                    <a:cubicBezTo>
                      <a:pt x="61642" y="79517"/>
                      <a:pt x="42226" y="94944"/>
                      <a:pt x="20682" y="89092"/>
                    </a:cubicBezTo>
                    <a:cubicBezTo>
                      <a:pt x="-862" y="82975"/>
                      <a:pt x="-8043" y="93880"/>
                      <a:pt x="11107" y="103455"/>
                    </a:cubicBezTo>
                    <a:close/>
                  </a:path>
                </a:pathLst>
              </a:custGeom>
              <a:grpFill/>
              <a:ln w="6350" cap="flat">
                <a:solidFill>
                  <a:schemeClr val="tx1"/>
                </a:solidFill>
                <a:prstDash val="solid"/>
                <a:miter/>
              </a:ln>
            </p:spPr>
            <p:txBody>
              <a:bodyPr rtlCol="0" anchor="ctr"/>
              <a:lstStyle/>
              <a:p>
                <a:endParaRPr lang="en-GB"/>
              </a:p>
            </p:txBody>
          </p:sp>
          <p:sp>
            <p:nvSpPr>
              <p:cNvPr id="558" name="Freeform: Shape 557">
                <a:extLst>
                  <a:ext uri="{FF2B5EF4-FFF2-40B4-BE49-F238E27FC236}">
                    <a16:creationId xmlns:a16="http://schemas.microsoft.com/office/drawing/2014/main" id="{C9EB59D4-8CE5-47AF-9D68-0788FB0CCF21}"/>
                  </a:ext>
                </a:extLst>
              </p:cNvPr>
              <p:cNvSpPr/>
              <p:nvPr/>
            </p:nvSpPr>
            <p:spPr>
              <a:xfrm>
                <a:off x="3578773" y="1856323"/>
                <a:ext cx="124272" cy="58245"/>
              </a:xfrm>
              <a:custGeom>
                <a:avLst/>
                <a:gdLst>
                  <a:gd name="connsiteX0" fmla="*/ 1393 w 124272"/>
                  <a:gd name="connsiteY0" fmla="*/ 5750 h 58245"/>
                  <a:gd name="connsiteX1" fmla="*/ 18149 w 124272"/>
                  <a:gd name="connsiteY1" fmla="*/ 39528 h 58245"/>
                  <a:gd name="connsiteX2" fmla="*/ 59109 w 124272"/>
                  <a:gd name="connsiteY2" fmla="*/ 52827 h 58245"/>
                  <a:gd name="connsiteX3" fmla="*/ 124272 w 124272"/>
                  <a:gd name="connsiteY3" fmla="*/ 41922 h 58245"/>
                  <a:gd name="connsiteX4" fmla="*/ 55651 w 124272"/>
                  <a:gd name="connsiteY4" fmla="*/ 8144 h 58245"/>
                  <a:gd name="connsiteX5" fmla="*/ 1393 w 124272"/>
                  <a:gd name="connsiteY5" fmla="*/ 5750 h 5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72" h="58245">
                    <a:moveTo>
                      <a:pt x="1393" y="5750"/>
                    </a:moveTo>
                    <a:cubicBezTo>
                      <a:pt x="-5788" y="21442"/>
                      <a:pt x="17085" y="21442"/>
                      <a:pt x="18149" y="39528"/>
                    </a:cubicBezTo>
                    <a:cubicBezTo>
                      <a:pt x="19479" y="57615"/>
                      <a:pt x="42353" y="63732"/>
                      <a:pt x="59109" y="52827"/>
                    </a:cubicBezTo>
                    <a:cubicBezTo>
                      <a:pt x="75865" y="41922"/>
                      <a:pt x="124272" y="56019"/>
                      <a:pt x="124272" y="41922"/>
                    </a:cubicBezTo>
                    <a:cubicBezTo>
                      <a:pt x="124272" y="28624"/>
                      <a:pt x="73737" y="4686"/>
                      <a:pt x="55651" y="8144"/>
                    </a:cubicBezTo>
                    <a:cubicBezTo>
                      <a:pt x="37565" y="11867"/>
                      <a:pt x="8574" y="-9942"/>
                      <a:pt x="1393" y="5750"/>
                    </a:cubicBezTo>
                    <a:close/>
                  </a:path>
                </a:pathLst>
              </a:custGeom>
              <a:grpFill/>
              <a:ln w="6350" cap="flat">
                <a:solidFill>
                  <a:schemeClr val="tx1"/>
                </a:solidFill>
                <a:prstDash val="solid"/>
                <a:miter/>
              </a:ln>
            </p:spPr>
            <p:txBody>
              <a:bodyPr rtlCol="0" anchor="ctr"/>
              <a:lstStyle/>
              <a:p>
                <a:endParaRPr lang="en-GB"/>
              </a:p>
            </p:txBody>
          </p:sp>
          <p:sp>
            <p:nvSpPr>
              <p:cNvPr id="559" name="Freeform: Shape 558">
                <a:extLst>
                  <a:ext uri="{FF2B5EF4-FFF2-40B4-BE49-F238E27FC236}">
                    <a16:creationId xmlns:a16="http://schemas.microsoft.com/office/drawing/2014/main" id="{08724B31-F842-40B0-A2B9-312C6E1CCF5E}"/>
                  </a:ext>
                </a:extLst>
              </p:cNvPr>
              <p:cNvSpPr/>
              <p:nvPr/>
            </p:nvSpPr>
            <p:spPr>
              <a:xfrm>
                <a:off x="3332633" y="1855874"/>
                <a:ext cx="787582" cy="567937"/>
              </a:xfrm>
              <a:custGeom>
                <a:avLst/>
                <a:gdLst>
                  <a:gd name="connsiteX0" fmla="*/ 652343 w 787582"/>
                  <a:gd name="connsiteY0" fmla="*/ 377496 h 567937"/>
                  <a:gd name="connsiteX1" fmla="*/ 691973 w 787582"/>
                  <a:gd name="connsiteY1" fmla="*/ 416062 h 567937"/>
                  <a:gd name="connsiteX2" fmla="*/ 720964 w 787582"/>
                  <a:gd name="connsiteY2" fmla="*/ 408881 h 567937"/>
                  <a:gd name="connsiteX3" fmla="*/ 748625 w 787582"/>
                  <a:gd name="connsiteY3" fmla="*/ 393189 h 567937"/>
                  <a:gd name="connsiteX4" fmla="*/ 783467 w 787582"/>
                  <a:gd name="connsiteY4" fmla="*/ 358346 h 567937"/>
                  <a:gd name="connsiteX5" fmla="*/ 752083 w 787582"/>
                  <a:gd name="connsiteY5" fmla="*/ 339196 h 567937"/>
                  <a:gd name="connsiteX6" fmla="*/ 729209 w 787582"/>
                  <a:gd name="connsiteY6" fmla="*/ 318716 h 567937"/>
                  <a:gd name="connsiteX7" fmla="*/ 681068 w 787582"/>
                  <a:gd name="connsiteY7" fmla="*/ 293449 h 567937"/>
                  <a:gd name="connsiteX8" fmla="*/ 632927 w 787582"/>
                  <a:gd name="connsiteY8" fmla="*/ 276693 h 567937"/>
                  <a:gd name="connsiteX9" fmla="*/ 596755 w 787582"/>
                  <a:gd name="connsiteY9" fmla="*/ 246638 h 567937"/>
                  <a:gd name="connsiteX10" fmla="*/ 633991 w 787582"/>
                  <a:gd name="connsiteY10" fmla="*/ 238127 h 567937"/>
                  <a:gd name="connsiteX11" fmla="*/ 602606 w 787582"/>
                  <a:gd name="connsiteY11" fmla="*/ 222434 h 567937"/>
                  <a:gd name="connsiteX12" fmla="*/ 618299 w 787582"/>
                  <a:gd name="connsiteY12" fmla="*/ 210465 h 567937"/>
                  <a:gd name="connsiteX13" fmla="*/ 603936 w 787582"/>
                  <a:gd name="connsiteY13" fmla="*/ 187592 h 567937"/>
                  <a:gd name="connsiteX14" fmla="*/ 584786 w 787582"/>
                  <a:gd name="connsiteY14" fmla="*/ 197167 h 567937"/>
                  <a:gd name="connsiteX15" fmla="*/ 589574 w 787582"/>
                  <a:gd name="connsiteY15" fmla="*/ 175357 h 567937"/>
                  <a:gd name="connsiteX16" fmla="*/ 547284 w 787582"/>
                  <a:gd name="connsiteY16" fmla="*/ 162058 h 567937"/>
                  <a:gd name="connsiteX17" fmla="*/ 528134 w 787582"/>
                  <a:gd name="connsiteY17" fmla="*/ 148760 h 567937"/>
                  <a:gd name="connsiteX18" fmla="*/ 493291 w 787582"/>
                  <a:gd name="connsiteY18" fmla="*/ 155941 h 567937"/>
                  <a:gd name="connsiteX19" fmla="*/ 483716 w 787582"/>
                  <a:gd name="connsiteY19" fmla="*/ 147430 h 567937"/>
                  <a:gd name="connsiteX20" fmla="*/ 506590 w 787582"/>
                  <a:gd name="connsiteY20" fmla="*/ 125620 h 567937"/>
                  <a:gd name="connsiteX21" fmla="*/ 465630 w 787582"/>
                  <a:gd name="connsiteY21" fmla="*/ 126950 h 567937"/>
                  <a:gd name="connsiteX22" fmla="*/ 434246 w 787582"/>
                  <a:gd name="connsiteY22" fmla="*/ 101683 h 567937"/>
                  <a:gd name="connsiteX23" fmla="*/ 400467 w 787582"/>
                  <a:gd name="connsiteY23" fmla="*/ 82533 h 567937"/>
                  <a:gd name="connsiteX24" fmla="*/ 342751 w 787582"/>
                  <a:gd name="connsiteY24" fmla="*/ 59659 h 567937"/>
                  <a:gd name="connsiteX25" fmla="*/ 312696 w 787582"/>
                  <a:gd name="connsiteY25" fmla="*/ 82533 h 567937"/>
                  <a:gd name="connsiteX26" fmla="*/ 295940 w 787582"/>
                  <a:gd name="connsiteY26" fmla="*/ 76415 h 567937"/>
                  <a:gd name="connsiteX27" fmla="*/ 251256 w 787582"/>
                  <a:gd name="connsiteY27" fmla="*/ 90778 h 567937"/>
                  <a:gd name="connsiteX28" fmla="*/ 252586 w 787582"/>
                  <a:gd name="connsiteY28" fmla="*/ 45030 h 567937"/>
                  <a:gd name="connsiteX29" fmla="*/ 233436 w 787582"/>
                  <a:gd name="connsiteY29" fmla="*/ 12582 h 567937"/>
                  <a:gd name="connsiteX30" fmla="*/ 180508 w 787582"/>
                  <a:gd name="connsiteY30" fmla="*/ 12582 h 567937"/>
                  <a:gd name="connsiteX31" fmla="*/ 122792 w 787582"/>
                  <a:gd name="connsiteY31" fmla="*/ 35455 h 567937"/>
                  <a:gd name="connsiteX32" fmla="*/ 131303 w 787582"/>
                  <a:gd name="connsiteY32" fmla="*/ 75351 h 567937"/>
                  <a:gd name="connsiteX33" fmla="*/ 116940 w 787582"/>
                  <a:gd name="connsiteY33" fmla="*/ 100619 h 567937"/>
                  <a:gd name="connsiteX34" fmla="*/ 145931 w 787582"/>
                  <a:gd name="connsiteY34" fmla="*/ 121099 h 567937"/>
                  <a:gd name="connsiteX35" fmla="*/ 100184 w 787582"/>
                  <a:gd name="connsiteY35" fmla="*/ 103012 h 567937"/>
                  <a:gd name="connsiteX36" fmla="*/ 94067 w 787582"/>
                  <a:gd name="connsiteY36" fmla="*/ 68170 h 567937"/>
                  <a:gd name="connsiteX37" fmla="*/ 108429 w 787582"/>
                  <a:gd name="connsiteY37" fmla="*/ 29604 h 567937"/>
                  <a:gd name="connsiteX38" fmla="*/ 136090 w 787582"/>
                  <a:gd name="connsiteY38" fmla="*/ 5401 h 567937"/>
                  <a:gd name="connsiteX39" fmla="*/ 28903 w 787582"/>
                  <a:gd name="connsiteY39" fmla="*/ 31998 h 567937"/>
                  <a:gd name="connsiteX40" fmla="*/ 3636 w 787582"/>
                  <a:gd name="connsiteY40" fmla="*/ 125886 h 567937"/>
                  <a:gd name="connsiteX41" fmla="*/ 61352 w 787582"/>
                  <a:gd name="connsiteY41" fmla="*/ 136791 h 567937"/>
                  <a:gd name="connsiteX42" fmla="*/ 55235 w 787582"/>
                  <a:gd name="connsiteY42" fmla="*/ 148760 h 567937"/>
                  <a:gd name="connsiteX43" fmla="*/ 14275 w 787582"/>
                  <a:gd name="connsiteY43" fmla="*/ 152483 h 567937"/>
                  <a:gd name="connsiteX44" fmla="*/ 67203 w 787582"/>
                  <a:gd name="connsiteY44" fmla="*/ 179081 h 567937"/>
                  <a:gd name="connsiteX45" fmla="*/ 94865 w 787582"/>
                  <a:gd name="connsiteY45" fmla="*/ 185198 h 567937"/>
                  <a:gd name="connsiteX46" fmla="*/ 149123 w 787582"/>
                  <a:gd name="connsiteY46" fmla="*/ 193709 h 567937"/>
                  <a:gd name="connsiteX47" fmla="*/ 209499 w 787582"/>
                  <a:gd name="connsiteY47" fmla="*/ 204614 h 567937"/>
                  <a:gd name="connsiteX48" fmla="*/ 237160 w 787582"/>
                  <a:gd name="connsiteY48" fmla="*/ 192645 h 567937"/>
                  <a:gd name="connsiteX49" fmla="*/ 298600 w 787582"/>
                  <a:gd name="connsiteY49" fmla="*/ 201156 h 567937"/>
                  <a:gd name="connsiteX50" fmla="*/ 294876 w 787582"/>
                  <a:gd name="connsiteY50" fmla="*/ 184400 h 567937"/>
                  <a:gd name="connsiteX51" fmla="*/ 300993 w 787582"/>
                  <a:gd name="connsiteY51" fmla="*/ 171101 h 567937"/>
                  <a:gd name="connsiteX52" fmla="*/ 333442 w 787582"/>
                  <a:gd name="connsiteY52" fmla="*/ 191581 h 567937"/>
                  <a:gd name="connsiteX53" fmla="*/ 347804 w 787582"/>
                  <a:gd name="connsiteY53" fmla="*/ 204880 h 567937"/>
                  <a:gd name="connsiteX54" fmla="*/ 388764 w 787582"/>
                  <a:gd name="connsiteY54" fmla="*/ 232541 h 567937"/>
                  <a:gd name="connsiteX55" fmla="*/ 362167 w 787582"/>
                  <a:gd name="connsiteY55" fmla="*/ 255415 h 567937"/>
                  <a:gd name="connsiteX56" fmla="*/ 404457 w 787582"/>
                  <a:gd name="connsiteY56" fmla="*/ 243446 h 567937"/>
                  <a:gd name="connsiteX57" fmla="*/ 429724 w 787582"/>
                  <a:gd name="connsiteY57" fmla="*/ 270043 h 567937"/>
                  <a:gd name="connsiteX58" fmla="*/ 470684 w 787582"/>
                  <a:gd name="connsiteY58" fmla="*/ 296641 h 567937"/>
                  <a:gd name="connsiteX59" fmla="*/ 470684 w 787582"/>
                  <a:gd name="connsiteY59" fmla="*/ 343718 h 567937"/>
                  <a:gd name="connsiteX60" fmla="*/ 515367 w 787582"/>
                  <a:gd name="connsiteY60" fmla="*/ 340260 h 567937"/>
                  <a:gd name="connsiteX61" fmla="*/ 557657 w 787582"/>
                  <a:gd name="connsiteY61" fmla="*/ 360740 h 567937"/>
                  <a:gd name="connsiteX62" fmla="*/ 517761 w 787582"/>
                  <a:gd name="connsiteY62" fmla="*/ 380156 h 567937"/>
                  <a:gd name="connsiteX63" fmla="*/ 449140 w 787582"/>
                  <a:gd name="connsiteY63" fmla="*/ 354888 h 567937"/>
                  <a:gd name="connsiteX64" fmla="*/ 441959 w 787582"/>
                  <a:gd name="connsiteY64" fmla="*/ 400636 h 567937"/>
                  <a:gd name="connsiteX65" fmla="*/ 378125 w 787582"/>
                  <a:gd name="connsiteY65" fmla="*/ 413934 h 567937"/>
                  <a:gd name="connsiteX66" fmla="*/ 341953 w 787582"/>
                  <a:gd name="connsiteY66" fmla="*/ 421116 h 567937"/>
                  <a:gd name="connsiteX67" fmla="*/ 326261 w 787582"/>
                  <a:gd name="connsiteY67" fmla="*/ 454894 h 567937"/>
                  <a:gd name="connsiteX68" fmla="*/ 386637 w 787582"/>
                  <a:gd name="connsiteY68" fmla="*/ 457288 h 567937"/>
                  <a:gd name="connsiteX69" fmla="*/ 413234 w 787582"/>
                  <a:gd name="connsiteY69" fmla="*/ 452500 h 567937"/>
                  <a:gd name="connsiteX70" fmla="*/ 454193 w 787582"/>
                  <a:gd name="connsiteY70" fmla="*/ 450107 h 567937"/>
                  <a:gd name="connsiteX71" fmla="*/ 485578 w 787582"/>
                  <a:gd name="connsiteY71" fmla="*/ 477768 h 567937"/>
                  <a:gd name="connsiteX72" fmla="*/ 501271 w 787582"/>
                  <a:gd name="connsiteY72" fmla="*/ 512610 h 567937"/>
                  <a:gd name="connsiteX73" fmla="*/ 566434 w 787582"/>
                  <a:gd name="connsiteY73" fmla="*/ 533090 h 567937"/>
                  <a:gd name="connsiteX74" fmla="*/ 650747 w 787582"/>
                  <a:gd name="connsiteY74" fmla="*/ 565539 h 567937"/>
                  <a:gd name="connsiteX75" fmla="*/ 579733 w 787582"/>
                  <a:gd name="connsiteY75" fmla="*/ 493194 h 567937"/>
                  <a:gd name="connsiteX76" fmla="*/ 620692 w 787582"/>
                  <a:gd name="connsiteY76" fmla="*/ 500376 h 567937"/>
                  <a:gd name="connsiteX77" fmla="*/ 694101 w 787582"/>
                  <a:gd name="connsiteY77" fmla="*/ 505163 h 567937"/>
                  <a:gd name="connsiteX78" fmla="*/ 679738 w 787582"/>
                  <a:gd name="connsiteY78" fmla="*/ 473778 h 567937"/>
                  <a:gd name="connsiteX79" fmla="*/ 652077 w 787582"/>
                  <a:gd name="connsiteY79" fmla="*/ 436276 h 567937"/>
                  <a:gd name="connsiteX80" fmla="*/ 607394 w 787582"/>
                  <a:gd name="connsiteY80" fmla="*/ 395316 h 567937"/>
                  <a:gd name="connsiteX81" fmla="*/ 614575 w 787582"/>
                  <a:gd name="connsiteY81" fmla="*/ 365261 h 567937"/>
                  <a:gd name="connsiteX82" fmla="*/ 652343 w 787582"/>
                  <a:gd name="connsiteY82" fmla="*/ 377496 h 56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87582" h="567937">
                    <a:moveTo>
                      <a:pt x="652343" y="377496"/>
                    </a:moveTo>
                    <a:cubicBezTo>
                      <a:pt x="666705" y="378826"/>
                      <a:pt x="669099" y="396646"/>
                      <a:pt x="691973" y="416062"/>
                    </a:cubicBezTo>
                    <a:cubicBezTo>
                      <a:pt x="714847" y="435212"/>
                      <a:pt x="717240" y="422180"/>
                      <a:pt x="720964" y="408881"/>
                    </a:cubicBezTo>
                    <a:cubicBezTo>
                      <a:pt x="724688" y="395582"/>
                      <a:pt x="749955" y="406487"/>
                      <a:pt x="748625" y="393189"/>
                    </a:cubicBezTo>
                    <a:cubicBezTo>
                      <a:pt x="747561" y="379890"/>
                      <a:pt x="769105" y="364198"/>
                      <a:pt x="783467" y="358346"/>
                    </a:cubicBezTo>
                    <a:cubicBezTo>
                      <a:pt x="797830" y="352229"/>
                      <a:pt x="771499" y="337866"/>
                      <a:pt x="752083" y="339196"/>
                    </a:cubicBezTo>
                    <a:cubicBezTo>
                      <a:pt x="732667" y="340526"/>
                      <a:pt x="729209" y="327227"/>
                      <a:pt x="729209" y="318716"/>
                    </a:cubicBezTo>
                    <a:cubicBezTo>
                      <a:pt x="729209" y="310205"/>
                      <a:pt x="693037" y="289725"/>
                      <a:pt x="681068" y="293449"/>
                    </a:cubicBezTo>
                    <a:cubicBezTo>
                      <a:pt x="669099" y="297172"/>
                      <a:pt x="648619" y="277756"/>
                      <a:pt x="632927" y="276693"/>
                    </a:cubicBezTo>
                    <a:cubicBezTo>
                      <a:pt x="617235" y="275629"/>
                      <a:pt x="594361" y="263394"/>
                      <a:pt x="596755" y="246638"/>
                    </a:cubicBezTo>
                    <a:cubicBezTo>
                      <a:pt x="599149" y="229881"/>
                      <a:pt x="628139" y="251425"/>
                      <a:pt x="633991" y="238127"/>
                    </a:cubicBezTo>
                    <a:cubicBezTo>
                      <a:pt x="640108" y="224828"/>
                      <a:pt x="603936" y="232009"/>
                      <a:pt x="602606" y="222434"/>
                    </a:cubicBezTo>
                    <a:cubicBezTo>
                      <a:pt x="601276" y="212859"/>
                      <a:pt x="611117" y="216317"/>
                      <a:pt x="618299" y="210465"/>
                    </a:cubicBezTo>
                    <a:cubicBezTo>
                      <a:pt x="625480" y="204348"/>
                      <a:pt x="612181" y="192379"/>
                      <a:pt x="603936" y="187592"/>
                    </a:cubicBezTo>
                    <a:cubicBezTo>
                      <a:pt x="595425" y="182804"/>
                      <a:pt x="593031" y="197167"/>
                      <a:pt x="584786" y="197167"/>
                    </a:cubicBezTo>
                    <a:cubicBezTo>
                      <a:pt x="576275" y="197167"/>
                      <a:pt x="583456" y="183868"/>
                      <a:pt x="589574" y="175357"/>
                    </a:cubicBezTo>
                    <a:cubicBezTo>
                      <a:pt x="595691" y="166846"/>
                      <a:pt x="561912" y="157271"/>
                      <a:pt x="547284" y="162058"/>
                    </a:cubicBezTo>
                    <a:cubicBezTo>
                      <a:pt x="532921" y="166846"/>
                      <a:pt x="528134" y="158335"/>
                      <a:pt x="528134" y="148760"/>
                    </a:cubicBezTo>
                    <a:cubicBezTo>
                      <a:pt x="528134" y="139185"/>
                      <a:pt x="502866" y="148760"/>
                      <a:pt x="493291" y="155941"/>
                    </a:cubicBezTo>
                    <a:cubicBezTo>
                      <a:pt x="483716" y="163122"/>
                      <a:pt x="471482" y="148760"/>
                      <a:pt x="483716" y="147430"/>
                    </a:cubicBezTo>
                    <a:cubicBezTo>
                      <a:pt x="495685" y="146366"/>
                      <a:pt x="510314" y="136525"/>
                      <a:pt x="506590" y="125620"/>
                    </a:cubicBezTo>
                    <a:cubicBezTo>
                      <a:pt x="502866" y="114715"/>
                      <a:pt x="471748" y="113651"/>
                      <a:pt x="465630" y="126950"/>
                    </a:cubicBezTo>
                    <a:cubicBezTo>
                      <a:pt x="459513" y="140249"/>
                      <a:pt x="434246" y="112587"/>
                      <a:pt x="434246" y="101683"/>
                    </a:cubicBezTo>
                    <a:cubicBezTo>
                      <a:pt x="434246" y="90778"/>
                      <a:pt x="395679" y="100353"/>
                      <a:pt x="400467" y="82533"/>
                    </a:cubicBezTo>
                    <a:cubicBezTo>
                      <a:pt x="405255" y="64446"/>
                      <a:pt x="355784" y="59659"/>
                      <a:pt x="342751" y="59659"/>
                    </a:cubicBezTo>
                    <a:cubicBezTo>
                      <a:pt x="329452" y="59659"/>
                      <a:pt x="310302" y="70564"/>
                      <a:pt x="312696" y="82533"/>
                    </a:cubicBezTo>
                    <a:cubicBezTo>
                      <a:pt x="315090" y="94501"/>
                      <a:pt x="298334" y="89714"/>
                      <a:pt x="295940" y="76415"/>
                    </a:cubicBezTo>
                    <a:cubicBezTo>
                      <a:pt x="293546" y="63117"/>
                      <a:pt x="261097" y="90778"/>
                      <a:pt x="251256" y="90778"/>
                    </a:cubicBezTo>
                    <a:cubicBezTo>
                      <a:pt x="241682" y="90778"/>
                      <a:pt x="257374" y="55935"/>
                      <a:pt x="252586" y="45030"/>
                    </a:cubicBezTo>
                    <a:cubicBezTo>
                      <a:pt x="247799" y="34126"/>
                      <a:pt x="240618" y="30668"/>
                      <a:pt x="233436" y="12582"/>
                    </a:cubicBezTo>
                    <a:cubicBezTo>
                      <a:pt x="226255" y="-5504"/>
                      <a:pt x="190083" y="1677"/>
                      <a:pt x="180508" y="12582"/>
                    </a:cubicBezTo>
                    <a:cubicBezTo>
                      <a:pt x="170933" y="23487"/>
                      <a:pt x="139548" y="18699"/>
                      <a:pt x="122792" y="35455"/>
                    </a:cubicBezTo>
                    <a:cubicBezTo>
                      <a:pt x="106036" y="52478"/>
                      <a:pt x="123856" y="69234"/>
                      <a:pt x="131303" y="75351"/>
                    </a:cubicBezTo>
                    <a:cubicBezTo>
                      <a:pt x="138484" y="81469"/>
                      <a:pt x="106036" y="91044"/>
                      <a:pt x="116940" y="100619"/>
                    </a:cubicBezTo>
                    <a:cubicBezTo>
                      <a:pt x="127845" y="110194"/>
                      <a:pt x="144602" y="105406"/>
                      <a:pt x="145931" y="121099"/>
                    </a:cubicBezTo>
                    <a:cubicBezTo>
                      <a:pt x="147261" y="136791"/>
                      <a:pt x="106301" y="116311"/>
                      <a:pt x="100184" y="103012"/>
                    </a:cubicBezTo>
                    <a:cubicBezTo>
                      <a:pt x="94067" y="89714"/>
                      <a:pt x="102578" y="77745"/>
                      <a:pt x="94067" y="68170"/>
                    </a:cubicBezTo>
                    <a:cubicBezTo>
                      <a:pt x="85556" y="58595"/>
                      <a:pt x="92737" y="46360"/>
                      <a:pt x="108429" y="29604"/>
                    </a:cubicBezTo>
                    <a:cubicBezTo>
                      <a:pt x="124122" y="12848"/>
                      <a:pt x="136090" y="15242"/>
                      <a:pt x="136090" y="5401"/>
                    </a:cubicBezTo>
                    <a:cubicBezTo>
                      <a:pt x="136090" y="-4174"/>
                      <a:pt x="68533" y="-4174"/>
                      <a:pt x="28903" y="31998"/>
                    </a:cubicBezTo>
                    <a:cubicBezTo>
                      <a:pt x="-10992" y="68170"/>
                      <a:pt x="1242" y="116311"/>
                      <a:pt x="3636" y="125886"/>
                    </a:cubicBezTo>
                    <a:cubicBezTo>
                      <a:pt x="6030" y="135461"/>
                      <a:pt x="40872" y="130674"/>
                      <a:pt x="61352" y="136791"/>
                    </a:cubicBezTo>
                    <a:cubicBezTo>
                      <a:pt x="81832" y="142908"/>
                      <a:pt x="70927" y="151153"/>
                      <a:pt x="55235" y="148760"/>
                    </a:cubicBezTo>
                    <a:cubicBezTo>
                      <a:pt x="39542" y="146366"/>
                      <a:pt x="12945" y="141578"/>
                      <a:pt x="14275" y="152483"/>
                    </a:cubicBezTo>
                    <a:cubicBezTo>
                      <a:pt x="15605" y="163388"/>
                      <a:pt x="48053" y="183868"/>
                      <a:pt x="67203" y="179081"/>
                    </a:cubicBezTo>
                    <a:cubicBezTo>
                      <a:pt x="86619" y="174293"/>
                      <a:pt x="86619" y="174293"/>
                      <a:pt x="94865" y="185198"/>
                    </a:cubicBezTo>
                    <a:cubicBezTo>
                      <a:pt x="103376" y="196103"/>
                      <a:pt x="126249" y="192379"/>
                      <a:pt x="149123" y="193709"/>
                    </a:cubicBezTo>
                    <a:cubicBezTo>
                      <a:pt x="171997" y="195039"/>
                      <a:pt x="198594" y="203284"/>
                      <a:pt x="209499" y="204614"/>
                    </a:cubicBezTo>
                    <a:cubicBezTo>
                      <a:pt x="220404" y="205944"/>
                      <a:pt x="233702" y="198497"/>
                      <a:pt x="237160" y="192645"/>
                    </a:cubicBezTo>
                    <a:cubicBezTo>
                      <a:pt x="240883" y="186528"/>
                      <a:pt x="285301" y="202220"/>
                      <a:pt x="298600" y="201156"/>
                    </a:cubicBezTo>
                    <a:cubicBezTo>
                      <a:pt x="311898" y="200092"/>
                      <a:pt x="303387" y="187858"/>
                      <a:pt x="294876" y="184400"/>
                    </a:cubicBezTo>
                    <a:cubicBezTo>
                      <a:pt x="286365" y="180676"/>
                      <a:pt x="290088" y="165250"/>
                      <a:pt x="300993" y="171101"/>
                    </a:cubicBezTo>
                    <a:cubicBezTo>
                      <a:pt x="311898" y="177219"/>
                      <a:pt x="329984" y="180676"/>
                      <a:pt x="333442" y="191581"/>
                    </a:cubicBezTo>
                    <a:cubicBezTo>
                      <a:pt x="336634" y="200890"/>
                      <a:pt x="346741" y="196369"/>
                      <a:pt x="347804" y="204880"/>
                    </a:cubicBezTo>
                    <a:cubicBezTo>
                      <a:pt x="348868" y="213391"/>
                      <a:pt x="387434" y="222966"/>
                      <a:pt x="388764" y="232541"/>
                    </a:cubicBezTo>
                    <a:cubicBezTo>
                      <a:pt x="389828" y="242116"/>
                      <a:pt x="351528" y="246904"/>
                      <a:pt x="362167" y="255415"/>
                    </a:cubicBezTo>
                    <a:cubicBezTo>
                      <a:pt x="373072" y="263926"/>
                      <a:pt x="389828" y="244510"/>
                      <a:pt x="404457" y="243446"/>
                    </a:cubicBezTo>
                    <a:cubicBezTo>
                      <a:pt x="418819" y="242116"/>
                      <a:pt x="418819" y="274831"/>
                      <a:pt x="429724" y="270043"/>
                    </a:cubicBezTo>
                    <a:cubicBezTo>
                      <a:pt x="444618" y="263394"/>
                      <a:pt x="456321" y="276161"/>
                      <a:pt x="470684" y="296641"/>
                    </a:cubicBezTo>
                    <a:cubicBezTo>
                      <a:pt x="485046" y="317120"/>
                      <a:pt x="469620" y="336270"/>
                      <a:pt x="470684" y="343718"/>
                    </a:cubicBezTo>
                    <a:cubicBezTo>
                      <a:pt x="472014" y="350899"/>
                      <a:pt x="499675" y="348505"/>
                      <a:pt x="515367" y="340260"/>
                    </a:cubicBezTo>
                    <a:cubicBezTo>
                      <a:pt x="531060" y="331749"/>
                      <a:pt x="545422" y="349835"/>
                      <a:pt x="557657" y="360740"/>
                    </a:cubicBezTo>
                    <a:cubicBezTo>
                      <a:pt x="569626" y="371645"/>
                      <a:pt x="512973" y="389731"/>
                      <a:pt x="517761" y="380156"/>
                    </a:cubicBezTo>
                    <a:cubicBezTo>
                      <a:pt x="522548" y="370581"/>
                      <a:pt x="483982" y="341590"/>
                      <a:pt x="449140" y="354888"/>
                    </a:cubicBezTo>
                    <a:cubicBezTo>
                      <a:pt x="414298" y="368187"/>
                      <a:pt x="438235" y="388667"/>
                      <a:pt x="441959" y="400636"/>
                    </a:cubicBezTo>
                    <a:cubicBezTo>
                      <a:pt x="445682" y="412605"/>
                      <a:pt x="410574" y="424839"/>
                      <a:pt x="378125" y="413934"/>
                    </a:cubicBezTo>
                    <a:cubicBezTo>
                      <a:pt x="345677" y="403030"/>
                      <a:pt x="355252" y="421116"/>
                      <a:pt x="341953" y="421116"/>
                    </a:cubicBezTo>
                    <a:cubicBezTo>
                      <a:pt x="328654" y="421116"/>
                      <a:pt x="314292" y="441596"/>
                      <a:pt x="326261" y="454894"/>
                    </a:cubicBezTo>
                    <a:cubicBezTo>
                      <a:pt x="338229" y="468193"/>
                      <a:pt x="364827" y="456224"/>
                      <a:pt x="386637" y="457288"/>
                    </a:cubicBezTo>
                    <a:cubicBezTo>
                      <a:pt x="408446" y="458618"/>
                      <a:pt x="410840" y="464469"/>
                      <a:pt x="413234" y="452500"/>
                    </a:cubicBezTo>
                    <a:cubicBezTo>
                      <a:pt x="415627" y="440532"/>
                      <a:pt x="438501" y="446383"/>
                      <a:pt x="454193" y="450107"/>
                    </a:cubicBezTo>
                    <a:cubicBezTo>
                      <a:pt x="469886" y="453830"/>
                      <a:pt x="466162" y="475374"/>
                      <a:pt x="485578" y="477768"/>
                    </a:cubicBezTo>
                    <a:cubicBezTo>
                      <a:pt x="504728" y="480162"/>
                      <a:pt x="489302" y="499578"/>
                      <a:pt x="501271" y="512610"/>
                    </a:cubicBezTo>
                    <a:cubicBezTo>
                      <a:pt x="513239" y="525909"/>
                      <a:pt x="551805" y="518728"/>
                      <a:pt x="566434" y="533090"/>
                    </a:cubicBezTo>
                    <a:cubicBezTo>
                      <a:pt x="580796" y="547453"/>
                      <a:pt x="642236" y="576444"/>
                      <a:pt x="650747" y="565539"/>
                    </a:cubicBezTo>
                    <a:cubicBezTo>
                      <a:pt x="660322" y="553570"/>
                      <a:pt x="597819" y="497982"/>
                      <a:pt x="579733" y="493194"/>
                    </a:cubicBezTo>
                    <a:cubicBezTo>
                      <a:pt x="561646" y="488407"/>
                      <a:pt x="597819" y="482289"/>
                      <a:pt x="620692" y="500376"/>
                    </a:cubicBezTo>
                    <a:cubicBezTo>
                      <a:pt x="643566" y="518462"/>
                      <a:pt x="677344" y="526973"/>
                      <a:pt x="694101" y="505163"/>
                    </a:cubicBezTo>
                    <a:cubicBezTo>
                      <a:pt x="710857" y="483353"/>
                      <a:pt x="679738" y="489471"/>
                      <a:pt x="679738" y="473778"/>
                    </a:cubicBezTo>
                    <a:cubicBezTo>
                      <a:pt x="679738" y="458086"/>
                      <a:pt x="668833" y="436276"/>
                      <a:pt x="652077" y="436276"/>
                    </a:cubicBezTo>
                    <a:cubicBezTo>
                      <a:pt x="635321" y="436276"/>
                      <a:pt x="591701" y="402498"/>
                      <a:pt x="607394" y="395316"/>
                    </a:cubicBezTo>
                    <a:cubicBezTo>
                      <a:pt x="623086" y="388135"/>
                      <a:pt x="602606" y="378560"/>
                      <a:pt x="614575" y="365261"/>
                    </a:cubicBezTo>
                    <a:cubicBezTo>
                      <a:pt x="626012" y="350899"/>
                      <a:pt x="637981" y="376166"/>
                      <a:pt x="652343" y="377496"/>
                    </a:cubicBezTo>
                    <a:close/>
                  </a:path>
                </a:pathLst>
              </a:custGeom>
              <a:grpFill/>
              <a:ln w="6350" cap="flat">
                <a:solidFill>
                  <a:schemeClr val="tx1"/>
                </a:solidFill>
                <a:prstDash val="solid"/>
                <a:miter/>
              </a:ln>
            </p:spPr>
            <p:txBody>
              <a:bodyPr rtlCol="0" anchor="ctr"/>
              <a:lstStyle/>
              <a:p>
                <a:endParaRPr lang="en-GB"/>
              </a:p>
            </p:txBody>
          </p:sp>
          <p:sp>
            <p:nvSpPr>
              <p:cNvPr id="560" name="Freeform: Shape 559">
                <a:extLst>
                  <a:ext uri="{FF2B5EF4-FFF2-40B4-BE49-F238E27FC236}">
                    <a16:creationId xmlns:a16="http://schemas.microsoft.com/office/drawing/2014/main" id="{73C3BE85-14AB-4E8E-8F6B-9DFEE1B6DE93}"/>
                  </a:ext>
                </a:extLst>
              </p:cNvPr>
              <p:cNvSpPr/>
              <p:nvPr/>
            </p:nvSpPr>
            <p:spPr>
              <a:xfrm>
                <a:off x="3672027" y="2130364"/>
                <a:ext cx="68923" cy="53022"/>
              </a:xfrm>
              <a:custGeom>
                <a:avLst/>
                <a:gdLst>
                  <a:gd name="connsiteX0" fmla="*/ 58679 w 68923"/>
                  <a:gd name="connsiteY0" fmla="*/ 45024 h 53022"/>
                  <a:gd name="connsiteX1" fmla="*/ 62402 w 68923"/>
                  <a:gd name="connsiteY1" fmla="*/ 8852 h 53022"/>
                  <a:gd name="connsiteX2" fmla="*/ 27560 w 68923"/>
                  <a:gd name="connsiteY2" fmla="*/ 340 h 53022"/>
                  <a:gd name="connsiteX3" fmla="*/ 3357 w 68923"/>
                  <a:gd name="connsiteY3" fmla="*/ 42630 h 53022"/>
                  <a:gd name="connsiteX4" fmla="*/ 58679 w 68923"/>
                  <a:gd name="connsiteY4" fmla="*/ 45024 h 53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 h="53022">
                    <a:moveTo>
                      <a:pt x="58679" y="45024"/>
                    </a:moveTo>
                    <a:cubicBezTo>
                      <a:pt x="73041" y="42630"/>
                      <a:pt x="70382" y="20288"/>
                      <a:pt x="62402" y="8852"/>
                    </a:cubicBezTo>
                    <a:cubicBezTo>
                      <a:pt x="56285" y="340"/>
                      <a:pt x="40593" y="-723"/>
                      <a:pt x="27560" y="340"/>
                    </a:cubicBezTo>
                    <a:cubicBezTo>
                      <a:pt x="14261" y="1404"/>
                      <a:pt x="-8612" y="21884"/>
                      <a:pt x="3357" y="42630"/>
                    </a:cubicBezTo>
                    <a:cubicBezTo>
                      <a:pt x="15325" y="63110"/>
                      <a:pt x="44316" y="47418"/>
                      <a:pt x="58679" y="45024"/>
                    </a:cubicBezTo>
                    <a:close/>
                  </a:path>
                </a:pathLst>
              </a:custGeom>
              <a:grpFill/>
              <a:ln w="6350" cap="flat">
                <a:solidFill>
                  <a:schemeClr val="tx1"/>
                </a:solidFill>
                <a:prstDash val="solid"/>
                <a:miter/>
              </a:ln>
            </p:spPr>
            <p:txBody>
              <a:bodyPr rtlCol="0" anchor="ctr"/>
              <a:lstStyle/>
              <a:p>
                <a:endParaRPr lang="en-GB"/>
              </a:p>
            </p:txBody>
          </p:sp>
          <p:sp>
            <p:nvSpPr>
              <p:cNvPr id="561" name="Freeform: Shape 560">
                <a:extLst>
                  <a:ext uri="{FF2B5EF4-FFF2-40B4-BE49-F238E27FC236}">
                    <a16:creationId xmlns:a16="http://schemas.microsoft.com/office/drawing/2014/main" id="{666723FC-2DC1-481A-9108-3515D34AD01E}"/>
                  </a:ext>
                </a:extLst>
              </p:cNvPr>
              <p:cNvSpPr/>
              <p:nvPr/>
            </p:nvSpPr>
            <p:spPr>
              <a:xfrm>
                <a:off x="3148763" y="1678463"/>
                <a:ext cx="466599" cy="141352"/>
              </a:xfrm>
              <a:custGeom>
                <a:avLst/>
                <a:gdLst>
                  <a:gd name="connsiteX0" fmla="*/ 123938 w 466599"/>
                  <a:gd name="connsiteY0" fmla="*/ 110201 h 141352"/>
                  <a:gd name="connsiteX1" fmla="*/ 155323 w 466599"/>
                  <a:gd name="connsiteY1" fmla="*/ 126957 h 141352"/>
                  <a:gd name="connsiteX2" fmla="*/ 200006 w 466599"/>
                  <a:gd name="connsiteY2" fmla="*/ 133074 h 141352"/>
                  <a:gd name="connsiteX3" fmla="*/ 219157 w 466599"/>
                  <a:gd name="connsiteY3" fmla="*/ 124563 h 141352"/>
                  <a:gd name="connsiteX4" fmla="*/ 309587 w 466599"/>
                  <a:gd name="connsiteY4" fmla="*/ 141320 h 141352"/>
                  <a:gd name="connsiteX5" fmla="*/ 369963 w 466599"/>
                  <a:gd name="connsiteY5" fmla="*/ 126957 h 141352"/>
                  <a:gd name="connsiteX6" fmla="*/ 442308 w 466599"/>
                  <a:gd name="connsiteY6" fmla="*/ 133074 h 141352"/>
                  <a:gd name="connsiteX7" fmla="*/ 466511 w 466599"/>
                  <a:gd name="connsiteY7" fmla="*/ 89721 h 141352"/>
                  <a:gd name="connsiteX8" fmla="*/ 313577 w 466599"/>
                  <a:gd name="connsiteY8" fmla="*/ 78816 h 141352"/>
                  <a:gd name="connsiteX9" fmla="*/ 236445 w 466599"/>
                  <a:gd name="connsiteY9" fmla="*/ 82540 h 141352"/>
                  <a:gd name="connsiteX10" fmla="*/ 191761 w 466599"/>
                  <a:gd name="connsiteY10" fmla="*/ 69241 h 141352"/>
                  <a:gd name="connsiteX11" fmla="*/ 200273 w 466599"/>
                  <a:gd name="connsiteY11" fmla="*/ 43974 h 141352"/>
                  <a:gd name="connsiteX12" fmla="*/ 127928 w 466599"/>
                  <a:gd name="connsiteY12" fmla="*/ 22430 h 141352"/>
                  <a:gd name="connsiteX13" fmla="*/ 70212 w 466599"/>
                  <a:gd name="connsiteY13" fmla="*/ 5674 h 141352"/>
                  <a:gd name="connsiteX14" fmla="*/ 1591 w 466599"/>
                  <a:gd name="connsiteY14" fmla="*/ 15249 h 141352"/>
                  <a:gd name="connsiteX15" fmla="*/ 87234 w 466599"/>
                  <a:gd name="connsiteY15" fmla="*/ 40516 h 141352"/>
                  <a:gd name="connsiteX16" fmla="*/ 123406 w 466599"/>
                  <a:gd name="connsiteY16" fmla="*/ 68177 h 141352"/>
                  <a:gd name="connsiteX17" fmla="*/ 123938 w 466599"/>
                  <a:gd name="connsiteY17" fmla="*/ 110201 h 14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6599" h="141352">
                    <a:moveTo>
                      <a:pt x="123938" y="110201"/>
                    </a:moveTo>
                    <a:cubicBezTo>
                      <a:pt x="132450" y="134404"/>
                      <a:pt x="142024" y="117382"/>
                      <a:pt x="155323" y="126957"/>
                    </a:cubicBezTo>
                    <a:cubicBezTo>
                      <a:pt x="168622" y="136532"/>
                      <a:pt x="189102" y="142649"/>
                      <a:pt x="200006" y="133074"/>
                    </a:cubicBezTo>
                    <a:cubicBezTo>
                      <a:pt x="210911" y="123499"/>
                      <a:pt x="215699" y="116318"/>
                      <a:pt x="219157" y="124563"/>
                    </a:cubicBezTo>
                    <a:cubicBezTo>
                      <a:pt x="225008" y="138128"/>
                      <a:pt x="251605" y="140256"/>
                      <a:pt x="309587" y="141320"/>
                    </a:cubicBezTo>
                    <a:cubicBezTo>
                      <a:pt x="367569" y="142383"/>
                      <a:pt x="352941" y="117116"/>
                      <a:pt x="369963" y="126957"/>
                    </a:cubicBezTo>
                    <a:cubicBezTo>
                      <a:pt x="386719" y="136532"/>
                      <a:pt x="425285" y="136532"/>
                      <a:pt x="442308" y="133074"/>
                    </a:cubicBezTo>
                    <a:cubicBezTo>
                      <a:pt x="459064" y="129617"/>
                      <a:pt x="467575" y="103020"/>
                      <a:pt x="466511" y="89721"/>
                    </a:cubicBezTo>
                    <a:cubicBezTo>
                      <a:pt x="465447" y="76422"/>
                      <a:pt x="336450" y="65517"/>
                      <a:pt x="313577" y="78816"/>
                    </a:cubicBezTo>
                    <a:cubicBezTo>
                      <a:pt x="290703" y="92115"/>
                      <a:pt x="254531" y="72699"/>
                      <a:pt x="236445" y="82540"/>
                    </a:cubicBezTo>
                    <a:cubicBezTo>
                      <a:pt x="218359" y="92115"/>
                      <a:pt x="224476" y="70571"/>
                      <a:pt x="191761" y="69241"/>
                    </a:cubicBezTo>
                    <a:cubicBezTo>
                      <a:pt x="159313" y="67911"/>
                      <a:pt x="194155" y="51155"/>
                      <a:pt x="200273" y="43974"/>
                    </a:cubicBezTo>
                    <a:cubicBezTo>
                      <a:pt x="206390" y="36792"/>
                      <a:pt x="150802" y="17376"/>
                      <a:pt x="127928" y="22430"/>
                    </a:cubicBezTo>
                    <a:cubicBezTo>
                      <a:pt x="105054" y="27217"/>
                      <a:pt x="91756" y="15249"/>
                      <a:pt x="70212" y="5674"/>
                    </a:cubicBezTo>
                    <a:cubicBezTo>
                      <a:pt x="48402" y="-3901"/>
                      <a:pt x="-10378" y="-1774"/>
                      <a:pt x="1591" y="15249"/>
                    </a:cubicBezTo>
                    <a:cubicBezTo>
                      <a:pt x="10102" y="27217"/>
                      <a:pt x="80053" y="52485"/>
                      <a:pt x="87234" y="40516"/>
                    </a:cubicBezTo>
                    <a:cubicBezTo>
                      <a:pt x="94416" y="28547"/>
                      <a:pt x="112502" y="54878"/>
                      <a:pt x="123406" y="68177"/>
                    </a:cubicBezTo>
                    <a:cubicBezTo>
                      <a:pt x="133779" y="81210"/>
                      <a:pt x="115693" y="85997"/>
                      <a:pt x="123938" y="110201"/>
                    </a:cubicBezTo>
                    <a:close/>
                  </a:path>
                </a:pathLst>
              </a:custGeom>
              <a:grpFill/>
              <a:ln w="6350" cap="flat">
                <a:solidFill>
                  <a:schemeClr val="tx1"/>
                </a:solidFill>
                <a:prstDash val="solid"/>
                <a:miter/>
              </a:ln>
            </p:spPr>
            <p:txBody>
              <a:bodyPr rtlCol="0" anchor="ctr"/>
              <a:lstStyle/>
              <a:p>
                <a:endParaRPr lang="en-GB"/>
              </a:p>
            </p:txBody>
          </p:sp>
          <p:sp>
            <p:nvSpPr>
              <p:cNvPr id="562" name="Freeform: Shape 561">
                <a:extLst>
                  <a:ext uri="{FF2B5EF4-FFF2-40B4-BE49-F238E27FC236}">
                    <a16:creationId xmlns:a16="http://schemas.microsoft.com/office/drawing/2014/main" id="{790C4893-B787-452E-80F9-8A70E983EEFD}"/>
                  </a:ext>
                </a:extLst>
              </p:cNvPr>
              <p:cNvSpPr/>
              <p:nvPr/>
            </p:nvSpPr>
            <p:spPr>
              <a:xfrm>
                <a:off x="3275573" y="1289748"/>
                <a:ext cx="848550" cy="435426"/>
              </a:xfrm>
              <a:custGeom>
                <a:avLst/>
                <a:gdLst>
                  <a:gd name="connsiteX0" fmla="*/ 30907 w 848550"/>
                  <a:gd name="connsiteY0" fmla="*/ 102351 h 435426"/>
                  <a:gd name="connsiteX1" fmla="*/ 46599 w 848550"/>
                  <a:gd name="connsiteY1" fmla="*/ 106075 h 435426"/>
                  <a:gd name="connsiteX2" fmla="*/ 57504 w 848550"/>
                  <a:gd name="connsiteY2" fmla="*/ 116980 h 435426"/>
                  <a:gd name="connsiteX3" fmla="*/ 48993 w 848550"/>
                  <a:gd name="connsiteY3" fmla="*/ 135066 h 435426"/>
                  <a:gd name="connsiteX4" fmla="*/ 74260 w 848550"/>
                  <a:gd name="connsiteY4" fmla="*/ 151822 h 435426"/>
                  <a:gd name="connsiteX5" fmla="*/ 142881 w 848550"/>
                  <a:gd name="connsiteY5" fmla="*/ 154216 h 435426"/>
                  <a:gd name="connsiteX6" fmla="*/ 151392 w 848550"/>
                  <a:gd name="connsiteY6" fmla="*/ 167514 h 435426"/>
                  <a:gd name="connsiteX7" fmla="*/ 228524 w 848550"/>
                  <a:gd name="connsiteY7" fmla="*/ 173632 h 435426"/>
                  <a:gd name="connsiteX8" fmla="*/ 257515 w 848550"/>
                  <a:gd name="connsiteY8" fmla="*/ 169908 h 435426"/>
                  <a:gd name="connsiteX9" fmla="*/ 344222 w 848550"/>
                  <a:gd name="connsiteY9" fmla="*/ 142247 h 435426"/>
                  <a:gd name="connsiteX10" fmla="*/ 344222 w 848550"/>
                  <a:gd name="connsiteY10" fmla="*/ 165121 h 435426"/>
                  <a:gd name="connsiteX11" fmla="*/ 255121 w 848550"/>
                  <a:gd name="connsiteY11" fmla="*/ 184537 h 435426"/>
                  <a:gd name="connsiteX12" fmla="*/ 288900 w 848550"/>
                  <a:gd name="connsiteY12" fmla="*/ 220709 h 435426"/>
                  <a:gd name="connsiteX13" fmla="*/ 243153 w 848550"/>
                  <a:gd name="connsiteY13" fmla="*/ 207410 h 435426"/>
                  <a:gd name="connsiteX14" fmla="*/ 157509 w 848550"/>
                  <a:gd name="connsiteY14" fmla="*/ 187994 h 435426"/>
                  <a:gd name="connsiteX15" fmla="*/ 158839 w 848550"/>
                  <a:gd name="connsiteY15" fmla="*/ 231348 h 435426"/>
                  <a:gd name="connsiteX16" fmla="*/ 209374 w 848550"/>
                  <a:gd name="connsiteY16" fmla="*/ 263796 h 435426"/>
                  <a:gd name="connsiteX17" fmla="*/ 262303 w 848550"/>
                  <a:gd name="connsiteY17" fmla="*/ 296245 h 435426"/>
                  <a:gd name="connsiteX18" fmla="*/ 188894 w 848550"/>
                  <a:gd name="connsiteY18" fmla="*/ 281883 h 435426"/>
                  <a:gd name="connsiteX19" fmla="*/ 118943 w 848550"/>
                  <a:gd name="connsiteY19" fmla="*/ 313267 h 435426"/>
                  <a:gd name="connsiteX20" fmla="*/ 184107 w 848550"/>
                  <a:gd name="connsiteY20" fmla="*/ 314597 h 435426"/>
                  <a:gd name="connsiteX21" fmla="*/ 177989 w 848550"/>
                  <a:gd name="connsiteY21" fmla="*/ 331354 h 435426"/>
                  <a:gd name="connsiteX22" fmla="*/ 209374 w 848550"/>
                  <a:gd name="connsiteY22" fmla="*/ 367526 h 435426"/>
                  <a:gd name="connsiteX23" fmla="*/ 173202 w 848550"/>
                  <a:gd name="connsiteY23" fmla="*/ 363802 h 435426"/>
                  <a:gd name="connsiteX24" fmla="*/ 126125 w 848550"/>
                  <a:gd name="connsiteY24" fmla="*/ 339599 h 435426"/>
                  <a:gd name="connsiteX25" fmla="*/ 122401 w 848550"/>
                  <a:gd name="connsiteY25" fmla="*/ 366196 h 435426"/>
                  <a:gd name="connsiteX26" fmla="*/ 121071 w 848550"/>
                  <a:gd name="connsiteY26" fmla="*/ 382952 h 435426"/>
                  <a:gd name="connsiteX27" fmla="*/ 65749 w 848550"/>
                  <a:gd name="connsiteY27" fmla="*/ 410613 h 435426"/>
                  <a:gd name="connsiteX28" fmla="*/ 154850 w 848550"/>
                  <a:gd name="connsiteY28" fmla="*/ 420188 h 435426"/>
                  <a:gd name="connsiteX29" fmla="*/ 202991 w 848550"/>
                  <a:gd name="connsiteY29" fmla="*/ 422582 h 435426"/>
                  <a:gd name="connsiteX30" fmla="*/ 258313 w 848550"/>
                  <a:gd name="connsiteY30" fmla="*/ 416465 h 435426"/>
                  <a:gd name="connsiteX31" fmla="*/ 299273 w 848550"/>
                  <a:gd name="connsiteY31" fmla="*/ 429763 h 435426"/>
                  <a:gd name="connsiteX32" fmla="*/ 342626 w 848550"/>
                  <a:gd name="connsiteY32" fmla="*/ 426040 h 435426"/>
                  <a:gd name="connsiteX33" fmla="*/ 372681 w 848550"/>
                  <a:gd name="connsiteY33" fmla="*/ 416465 h 435426"/>
                  <a:gd name="connsiteX34" fmla="*/ 384650 w 848550"/>
                  <a:gd name="connsiteY34" fmla="*/ 392261 h 435426"/>
                  <a:gd name="connsiteX35" fmla="*/ 352201 w 848550"/>
                  <a:gd name="connsiteY35" fmla="*/ 392261 h 435426"/>
                  <a:gd name="connsiteX36" fmla="*/ 295549 w 848550"/>
                  <a:gd name="connsiteY36" fmla="*/ 381356 h 435426"/>
                  <a:gd name="connsiteX37" fmla="*/ 296879 w 848550"/>
                  <a:gd name="connsiteY37" fmla="*/ 365664 h 435426"/>
                  <a:gd name="connsiteX38" fmla="*/ 367894 w 848550"/>
                  <a:gd name="connsiteY38" fmla="*/ 363270 h 435426"/>
                  <a:gd name="connsiteX39" fmla="*/ 372681 w 848550"/>
                  <a:gd name="connsiteY39" fmla="*/ 336673 h 435426"/>
                  <a:gd name="connsiteX40" fmla="*/ 423216 w 848550"/>
                  <a:gd name="connsiteY40" fmla="*/ 333215 h 435426"/>
                  <a:gd name="connsiteX41" fmla="*/ 477474 w 848550"/>
                  <a:gd name="connsiteY41" fmla="*/ 277893 h 435426"/>
                  <a:gd name="connsiteX42" fmla="*/ 405130 w 848550"/>
                  <a:gd name="connsiteY42" fmla="*/ 262201 h 435426"/>
                  <a:gd name="connsiteX43" fmla="*/ 466569 w 848550"/>
                  <a:gd name="connsiteY43" fmla="*/ 246508 h 435426"/>
                  <a:gd name="connsiteX44" fmla="*/ 500348 w 848550"/>
                  <a:gd name="connsiteY44" fmla="*/ 221241 h 435426"/>
                  <a:gd name="connsiteX45" fmla="*/ 553276 w 848550"/>
                  <a:gd name="connsiteY45" fmla="*/ 224964 h 435426"/>
                  <a:gd name="connsiteX46" fmla="*/ 576150 w 848550"/>
                  <a:gd name="connsiteY46" fmla="*/ 200761 h 435426"/>
                  <a:gd name="connsiteX47" fmla="*/ 661793 w 848550"/>
                  <a:gd name="connsiteY47" fmla="*/ 156078 h 435426"/>
                  <a:gd name="connsiteX48" fmla="*/ 752224 w 848550"/>
                  <a:gd name="connsiteY48" fmla="*/ 117512 h 435426"/>
                  <a:gd name="connsiteX49" fmla="*/ 671368 w 848550"/>
                  <a:gd name="connsiteY49" fmla="*/ 112724 h 435426"/>
                  <a:gd name="connsiteX50" fmla="*/ 735202 w 848550"/>
                  <a:gd name="connsiteY50" fmla="*/ 98362 h 435426"/>
                  <a:gd name="connsiteX51" fmla="*/ 818451 w 848550"/>
                  <a:gd name="connsiteY51" fmla="*/ 74158 h 435426"/>
                  <a:gd name="connsiteX52" fmla="*/ 825632 w 848550"/>
                  <a:gd name="connsiteY52" fmla="*/ 47561 h 435426"/>
                  <a:gd name="connsiteX53" fmla="*/ 783343 w 848550"/>
                  <a:gd name="connsiteY53" fmla="*/ 30539 h 435426"/>
                  <a:gd name="connsiteX54" fmla="*/ 751958 w 848550"/>
                  <a:gd name="connsiteY54" fmla="*/ 22027 h 435426"/>
                  <a:gd name="connsiteX55" fmla="*/ 690518 w 848550"/>
                  <a:gd name="connsiteY55" fmla="*/ 30539 h 435426"/>
                  <a:gd name="connsiteX56" fmla="*/ 701423 w 848550"/>
                  <a:gd name="connsiteY56" fmla="*/ 13782 h 435426"/>
                  <a:gd name="connsiteX57" fmla="*/ 606205 w 848550"/>
                  <a:gd name="connsiteY57" fmla="*/ 2877 h 435426"/>
                  <a:gd name="connsiteX58" fmla="*/ 558064 w 848550"/>
                  <a:gd name="connsiteY58" fmla="*/ 6601 h 435426"/>
                  <a:gd name="connsiteX59" fmla="*/ 510987 w 848550"/>
                  <a:gd name="connsiteY59" fmla="*/ 15112 h 435426"/>
                  <a:gd name="connsiteX60" fmla="*/ 490507 w 848550"/>
                  <a:gd name="connsiteY60" fmla="*/ 13782 h 435426"/>
                  <a:gd name="connsiteX61" fmla="*/ 422950 w 848550"/>
                  <a:gd name="connsiteY61" fmla="*/ 11389 h 435426"/>
                  <a:gd name="connsiteX62" fmla="*/ 380660 w 848550"/>
                  <a:gd name="connsiteY62" fmla="*/ 19900 h 435426"/>
                  <a:gd name="connsiteX63" fmla="*/ 331189 w 848550"/>
                  <a:gd name="connsiteY63" fmla="*/ 17506 h 435426"/>
                  <a:gd name="connsiteX64" fmla="*/ 316827 w 848550"/>
                  <a:gd name="connsiteY64" fmla="*/ 24687 h 435426"/>
                  <a:gd name="connsiteX65" fmla="*/ 300071 w 848550"/>
                  <a:gd name="connsiteY65" fmla="*/ 37986 h 435426"/>
                  <a:gd name="connsiteX66" fmla="*/ 255387 w 848550"/>
                  <a:gd name="connsiteY66" fmla="*/ 47561 h 435426"/>
                  <a:gd name="connsiteX67" fmla="*/ 222939 w 848550"/>
                  <a:gd name="connsiteY67" fmla="*/ 56072 h 435426"/>
                  <a:gd name="connsiteX68" fmla="*/ 175862 w 848550"/>
                  <a:gd name="connsiteY68" fmla="*/ 51284 h 435426"/>
                  <a:gd name="connsiteX69" fmla="*/ 149264 w 848550"/>
                  <a:gd name="connsiteY69" fmla="*/ 66977 h 435426"/>
                  <a:gd name="connsiteX70" fmla="*/ 131178 w 848550"/>
                  <a:gd name="connsiteY70" fmla="*/ 80275 h 435426"/>
                  <a:gd name="connsiteX71" fmla="*/ 88889 w 848550"/>
                  <a:gd name="connsiteY71" fmla="*/ 74158 h 435426"/>
                  <a:gd name="connsiteX72" fmla="*/ 67079 w 848550"/>
                  <a:gd name="connsiteY72" fmla="*/ 90914 h 435426"/>
                  <a:gd name="connsiteX73" fmla="*/ 9097 w 848550"/>
                  <a:gd name="connsiteY73" fmla="*/ 95702 h 435426"/>
                  <a:gd name="connsiteX74" fmla="*/ 30907 w 848550"/>
                  <a:gd name="connsiteY74" fmla="*/ 102351 h 43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48550" h="435426">
                    <a:moveTo>
                      <a:pt x="30907" y="102351"/>
                    </a:moveTo>
                    <a:cubicBezTo>
                      <a:pt x="47663" y="91446"/>
                      <a:pt x="60961" y="98628"/>
                      <a:pt x="46599" y="106075"/>
                    </a:cubicBezTo>
                    <a:cubicBezTo>
                      <a:pt x="32236" y="113256"/>
                      <a:pt x="37024" y="118044"/>
                      <a:pt x="57504" y="116980"/>
                    </a:cubicBezTo>
                    <a:cubicBezTo>
                      <a:pt x="77984" y="115650"/>
                      <a:pt x="48993" y="123097"/>
                      <a:pt x="48993" y="135066"/>
                    </a:cubicBezTo>
                    <a:cubicBezTo>
                      <a:pt x="48993" y="147035"/>
                      <a:pt x="73196" y="139853"/>
                      <a:pt x="74260" y="151822"/>
                    </a:cubicBezTo>
                    <a:cubicBezTo>
                      <a:pt x="75590" y="163791"/>
                      <a:pt x="127189" y="168578"/>
                      <a:pt x="142881" y="154216"/>
                    </a:cubicBezTo>
                    <a:cubicBezTo>
                      <a:pt x="158573" y="139853"/>
                      <a:pt x="152456" y="157673"/>
                      <a:pt x="151392" y="167514"/>
                    </a:cubicBezTo>
                    <a:cubicBezTo>
                      <a:pt x="150062" y="177089"/>
                      <a:pt x="224800" y="185601"/>
                      <a:pt x="228524" y="173632"/>
                    </a:cubicBezTo>
                    <a:cubicBezTo>
                      <a:pt x="232248" y="161663"/>
                      <a:pt x="242887" y="166451"/>
                      <a:pt x="257515" y="169908"/>
                    </a:cubicBezTo>
                    <a:cubicBezTo>
                      <a:pt x="271878" y="173632"/>
                      <a:pt x="343158" y="156610"/>
                      <a:pt x="344222" y="142247"/>
                    </a:cubicBezTo>
                    <a:cubicBezTo>
                      <a:pt x="345552" y="127884"/>
                      <a:pt x="367096" y="149428"/>
                      <a:pt x="344222" y="165121"/>
                    </a:cubicBezTo>
                    <a:cubicBezTo>
                      <a:pt x="321349" y="180813"/>
                      <a:pt x="275601" y="178419"/>
                      <a:pt x="255121" y="184537"/>
                    </a:cubicBezTo>
                    <a:cubicBezTo>
                      <a:pt x="234641" y="190654"/>
                      <a:pt x="268420" y="205017"/>
                      <a:pt x="288900" y="220709"/>
                    </a:cubicBezTo>
                    <a:cubicBezTo>
                      <a:pt x="309380" y="236401"/>
                      <a:pt x="262303" y="227890"/>
                      <a:pt x="243153" y="207410"/>
                    </a:cubicBezTo>
                    <a:cubicBezTo>
                      <a:pt x="223737" y="186930"/>
                      <a:pt x="180383" y="186930"/>
                      <a:pt x="157509" y="187994"/>
                    </a:cubicBezTo>
                    <a:cubicBezTo>
                      <a:pt x="134636" y="189324"/>
                      <a:pt x="141817" y="231348"/>
                      <a:pt x="158839" y="231348"/>
                    </a:cubicBezTo>
                    <a:cubicBezTo>
                      <a:pt x="175595" y="231348"/>
                      <a:pt x="192618" y="237465"/>
                      <a:pt x="209374" y="263796"/>
                    </a:cubicBezTo>
                    <a:cubicBezTo>
                      <a:pt x="226130" y="290394"/>
                      <a:pt x="262303" y="284276"/>
                      <a:pt x="262303" y="296245"/>
                    </a:cubicBezTo>
                    <a:cubicBezTo>
                      <a:pt x="262303" y="308214"/>
                      <a:pt x="215225" y="286670"/>
                      <a:pt x="188894" y="281883"/>
                    </a:cubicBezTo>
                    <a:cubicBezTo>
                      <a:pt x="162297" y="277095"/>
                      <a:pt x="120273" y="293851"/>
                      <a:pt x="118943" y="313267"/>
                    </a:cubicBezTo>
                    <a:cubicBezTo>
                      <a:pt x="117614" y="332417"/>
                      <a:pt x="157509" y="330024"/>
                      <a:pt x="184107" y="314597"/>
                    </a:cubicBezTo>
                    <a:cubicBezTo>
                      <a:pt x="210704" y="298905"/>
                      <a:pt x="191288" y="319385"/>
                      <a:pt x="177989" y="331354"/>
                    </a:cubicBezTo>
                    <a:cubicBezTo>
                      <a:pt x="164691" y="343322"/>
                      <a:pt x="209374" y="353163"/>
                      <a:pt x="209374" y="367526"/>
                    </a:cubicBezTo>
                    <a:cubicBezTo>
                      <a:pt x="209374" y="381888"/>
                      <a:pt x="176925" y="377101"/>
                      <a:pt x="173202" y="363802"/>
                    </a:cubicBezTo>
                    <a:cubicBezTo>
                      <a:pt x="169478" y="350504"/>
                      <a:pt x="157509" y="337205"/>
                      <a:pt x="126125" y="339599"/>
                    </a:cubicBezTo>
                    <a:cubicBezTo>
                      <a:pt x="94740" y="341992"/>
                      <a:pt x="103251" y="363802"/>
                      <a:pt x="122401" y="366196"/>
                    </a:cubicBezTo>
                    <a:cubicBezTo>
                      <a:pt x="141551" y="368590"/>
                      <a:pt x="142881" y="382952"/>
                      <a:pt x="121071" y="382952"/>
                    </a:cubicBezTo>
                    <a:cubicBezTo>
                      <a:pt x="99262" y="382952"/>
                      <a:pt x="50323" y="396517"/>
                      <a:pt x="65749" y="410613"/>
                    </a:cubicBezTo>
                    <a:cubicBezTo>
                      <a:pt x="82505" y="426306"/>
                      <a:pt x="143945" y="410613"/>
                      <a:pt x="154850" y="420188"/>
                    </a:cubicBezTo>
                    <a:cubicBezTo>
                      <a:pt x="165755" y="429763"/>
                      <a:pt x="195810" y="433487"/>
                      <a:pt x="202991" y="422582"/>
                    </a:cubicBezTo>
                    <a:cubicBezTo>
                      <a:pt x="210172" y="411677"/>
                      <a:pt x="234376" y="416465"/>
                      <a:pt x="258313" y="416465"/>
                    </a:cubicBezTo>
                    <a:cubicBezTo>
                      <a:pt x="282516" y="416465"/>
                      <a:pt x="288368" y="420188"/>
                      <a:pt x="299273" y="429763"/>
                    </a:cubicBezTo>
                    <a:cubicBezTo>
                      <a:pt x="310178" y="439338"/>
                      <a:pt x="329328" y="435881"/>
                      <a:pt x="342626" y="426040"/>
                    </a:cubicBezTo>
                    <a:cubicBezTo>
                      <a:pt x="355925" y="416465"/>
                      <a:pt x="355925" y="416465"/>
                      <a:pt x="372681" y="416465"/>
                    </a:cubicBezTo>
                    <a:cubicBezTo>
                      <a:pt x="389437" y="416465"/>
                      <a:pt x="393161" y="405560"/>
                      <a:pt x="384650" y="392261"/>
                    </a:cubicBezTo>
                    <a:cubicBezTo>
                      <a:pt x="376139" y="378963"/>
                      <a:pt x="354595" y="401836"/>
                      <a:pt x="352201" y="392261"/>
                    </a:cubicBezTo>
                    <a:cubicBezTo>
                      <a:pt x="349276" y="380292"/>
                      <a:pt x="329328" y="376569"/>
                      <a:pt x="295549" y="381356"/>
                    </a:cubicBezTo>
                    <a:cubicBezTo>
                      <a:pt x="261771" y="386144"/>
                      <a:pt x="276133" y="359547"/>
                      <a:pt x="296879" y="365664"/>
                    </a:cubicBezTo>
                    <a:cubicBezTo>
                      <a:pt x="317359" y="371781"/>
                      <a:pt x="345020" y="369388"/>
                      <a:pt x="367894" y="363270"/>
                    </a:cubicBezTo>
                    <a:cubicBezTo>
                      <a:pt x="390767" y="357153"/>
                      <a:pt x="372681" y="346514"/>
                      <a:pt x="372681" y="336673"/>
                    </a:cubicBezTo>
                    <a:cubicBezTo>
                      <a:pt x="372681" y="327098"/>
                      <a:pt x="401672" y="333215"/>
                      <a:pt x="423216" y="333215"/>
                    </a:cubicBezTo>
                    <a:cubicBezTo>
                      <a:pt x="445026" y="333215"/>
                      <a:pt x="476144" y="298373"/>
                      <a:pt x="477474" y="277893"/>
                    </a:cubicBezTo>
                    <a:cubicBezTo>
                      <a:pt x="478538" y="257413"/>
                      <a:pt x="429333" y="262201"/>
                      <a:pt x="405130" y="262201"/>
                    </a:cubicBezTo>
                    <a:cubicBezTo>
                      <a:pt x="380926" y="262201"/>
                      <a:pt x="420822" y="244115"/>
                      <a:pt x="466569" y="246508"/>
                    </a:cubicBezTo>
                    <a:cubicBezTo>
                      <a:pt x="512317" y="248902"/>
                      <a:pt x="491837" y="228422"/>
                      <a:pt x="500348" y="221241"/>
                    </a:cubicBezTo>
                    <a:cubicBezTo>
                      <a:pt x="508859" y="214060"/>
                      <a:pt x="530403" y="229752"/>
                      <a:pt x="553276" y="224964"/>
                    </a:cubicBezTo>
                    <a:cubicBezTo>
                      <a:pt x="576150" y="220177"/>
                      <a:pt x="560458" y="200761"/>
                      <a:pt x="576150" y="200761"/>
                    </a:cubicBezTo>
                    <a:cubicBezTo>
                      <a:pt x="587321" y="200761"/>
                      <a:pt x="612322" y="184005"/>
                      <a:pt x="661793" y="156078"/>
                    </a:cubicBezTo>
                    <a:cubicBezTo>
                      <a:pt x="711264" y="128416"/>
                      <a:pt x="749830" y="133204"/>
                      <a:pt x="752224" y="117512"/>
                    </a:cubicBezTo>
                    <a:cubicBezTo>
                      <a:pt x="754618" y="101819"/>
                      <a:pt x="683603" y="117512"/>
                      <a:pt x="671368" y="112724"/>
                    </a:cubicBezTo>
                    <a:cubicBezTo>
                      <a:pt x="659400" y="107937"/>
                      <a:pt x="720839" y="94638"/>
                      <a:pt x="735202" y="98362"/>
                    </a:cubicBezTo>
                    <a:cubicBezTo>
                      <a:pt x="749564" y="102085"/>
                      <a:pt x="768980" y="98362"/>
                      <a:pt x="818451" y="74158"/>
                    </a:cubicBezTo>
                    <a:cubicBezTo>
                      <a:pt x="867922" y="49955"/>
                      <a:pt x="846112" y="44103"/>
                      <a:pt x="825632" y="47561"/>
                    </a:cubicBezTo>
                    <a:cubicBezTo>
                      <a:pt x="805153" y="51018"/>
                      <a:pt x="782279" y="43837"/>
                      <a:pt x="783343" y="30539"/>
                    </a:cubicBezTo>
                    <a:cubicBezTo>
                      <a:pt x="784407" y="17240"/>
                      <a:pt x="753288" y="29209"/>
                      <a:pt x="751958" y="22027"/>
                    </a:cubicBezTo>
                    <a:cubicBezTo>
                      <a:pt x="750894" y="14846"/>
                      <a:pt x="721903" y="18304"/>
                      <a:pt x="690518" y="30539"/>
                    </a:cubicBezTo>
                    <a:cubicBezTo>
                      <a:pt x="659134" y="42507"/>
                      <a:pt x="688125" y="18570"/>
                      <a:pt x="701423" y="13782"/>
                    </a:cubicBezTo>
                    <a:cubicBezTo>
                      <a:pt x="714722" y="8995"/>
                      <a:pt x="621898" y="13782"/>
                      <a:pt x="606205" y="2877"/>
                    </a:cubicBezTo>
                    <a:cubicBezTo>
                      <a:pt x="590513" y="-8027"/>
                      <a:pt x="572427" y="20964"/>
                      <a:pt x="558064" y="6601"/>
                    </a:cubicBezTo>
                    <a:cubicBezTo>
                      <a:pt x="543702" y="-7762"/>
                      <a:pt x="506199" y="4207"/>
                      <a:pt x="510987" y="15112"/>
                    </a:cubicBezTo>
                    <a:cubicBezTo>
                      <a:pt x="515774" y="26017"/>
                      <a:pt x="504870" y="26017"/>
                      <a:pt x="490507" y="13782"/>
                    </a:cubicBezTo>
                    <a:cubicBezTo>
                      <a:pt x="476144" y="1814"/>
                      <a:pt x="448217" y="15112"/>
                      <a:pt x="422950" y="11389"/>
                    </a:cubicBezTo>
                    <a:cubicBezTo>
                      <a:pt x="397683" y="7665"/>
                      <a:pt x="408588" y="31868"/>
                      <a:pt x="380660" y="19900"/>
                    </a:cubicBezTo>
                    <a:cubicBezTo>
                      <a:pt x="352999" y="7931"/>
                      <a:pt x="322944" y="13782"/>
                      <a:pt x="331189" y="17506"/>
                    </a:cubicBezTo>
                    <a:cubicBezTo>
                      <a:pt x="339701" y="21230"/>
                      <a:pt x="328796" y="28411"/>
                      <a:pt x="316827" y="24687"/>
                    </a:cubicBezTo>
                    <a:cubicBezTo>
                      <a:pt x="304858" y="20964"/>
                      <a:pt x="293953" y="26017"/>
                      <a:pt x="300071" y="37986"/>
                    </a:cubicBezTo>
                    <a:cubicBezTo>
                      <a:pt x="306188" y="49955"/>
                      <a:pt x="255387" y="34262"/>
                      <a:pt x="255387" y="47561"/>
                    </a:cubicBezTo>
                    <a:cubicBezTo>
                      <a:pt x="255387" y="60859"/>
                      <a:pt x="237301" y="68041"/>
                      <a:pt x="222939" y="56072"/>
                    </a:cubicBezTo>
                    <a:cubicBezTo>
                      <a:pt x="208576" y="44103"/>
                      <a:pt x="162563" y="40380"/>
                      <a:pt x="175862" y="51284"/>
                    </a:cubicBezTo>
                    <a:cubicBezTo>
                      <a:pt x="189160" y="62189"/>
                      <a:pt x="134902" y="56072"/>
                      <a:pt x="149264" y="66977"/>
                    </a:cubicBezTo>
                    <a:cubicBezTo>
                      <a:pt x="163627" y="77882"/>
                      <a:pt x="131178" y="86127"/>
                      <a:pt x="131178" y="80275"/>
                    </a:cubicBezTo>
                    <a:cubicBezTo>
                      <a:pt x="131178" y="74158"/>
                      <a:pt x="101123" y="63519"/>
                      <a:pt x="88889" y="74158"/>
                    </a:cubicBezTo>
                    <a:cubicBezTo>
                      <a:pt x="76920" y="85063"/>
                      <a:pt x="73196" y="98362"/>
                      <a:pt x="67079" y="90914"/>
                    </a:cubicBezTo>
                    <a:cubicBezTo>
                      <a:pt x="60961" y="83733"/>
                      <a:pt x="34630" y="86127"/>
                      <a:pt x="9097" y="95702"/>
                    </a:cubicBezTo>
                    <a:cubicBezTo>
                      <a:pt x="-14841" y="106075"/>
                      <a:pt x="14150" y="113256"/>
                      <a:pt x="30907" y="102351"/>
                    </a:cubicBezTo>
                    <a:close/>
                  </a:path>
                </a:pathLst>
              </a:custGeom>
              <a:grpFill/>
              <a:ln w="6350" cap="flat">
                <a:solidFill>
                  <a:schemeClr val="tx1"/>
                </a:solidFill>
                <a:prstDash val="solid"/>
                <a:miter/>
              </a:ln>
            </p:spPr>
            <p:txBody>
              <a:bodyPr rtlCol="0" anchor="ctr"/>
              <a:lstStyle/>
              <a:p>
                <a:endParaRPr lang="en-GB"/>
              </a:p>
            </p:txBody>
          </p:sp>
          <p:sp>
            <p:nvSpPr>
              <p:cNvPr id="563" name="Freeform: Shape 562">
                <a:extLst>
                  <a:ext uri="{FF2B5EF4-FFF2-40B4-BE49-F238E27FC236}">
                    <a16:creationId xmlns:a16="http://schemas.microsoft.com/office/drawing/2014/main" id="{37C559DE-18FC-4248-89E8-0809D9B38100}"/>
                  </a:ext>
                </a:extLst>
              </p:cNvPr>
              <p:cNvSpPr/>
              <p:nvPr/>
            </p:nvSpPr>
            <p:spPr>
              <a:xfrm>
                <a:off x="3499230" y="2373449"/>
                <a:ext cx="50755" cy="34886"/>
              </a:xfrm>
              <a:custGeom>
                <a:avLst/>
                <a:gdLst>
                  <a:gd name="connsiteX0" fmla="*/ 4868 w 50755"/>
                  <a:gd name="connsiteY0" fmla="*/ 32271 h 34886"/>
                  <a:gd name="connsiteX1" fmla="*/ 50615 w 50755"/>
                  <a:gd name="connsiteY1" fmla="*/ 2216 h 34886"/>
                  <a:gd name="connsiteX2" fmla="*/ 4868 w 50755"/>
                  <a:gd name="connsiteY2" fmla="*/ 32271 h 34886"/>
                </a:gdLst>
                <a:ahLst/>
                <a:cxnLst>
                  <a:cxn ang="0">
                    <a:pos x="connsiteX0" y="connsiteY0"/>
                  </a:cxn>
                  <a:cxn ang="0">
                    <a:pos x="connsiteX1" y="connsiteY1"/>
                  </a:cxn>
                  <a:cxn ang="0">
                    <a:pos x="connsiteX2" y="connsiteY2"/>
                  </a:cxn>
                </a:cxnLst>
                <a:rect l="l" t="t" r="r" b="b"/>
                <a:pathLst>
                  <a:path w="50755" h="34886">
                    <a:moveTo>
                      <a:pt x="4868" y="32271"/>
                    </a:moveTo>
                    <a:cubicBezTo>
                      <a:pt x="24284" y="44240"/>
                      <a:pt x="53009" y="11791"/>
                      <a:pt x="50615" y="2216"/>
                    </a:cubicBezTo>
                    <a:cubicBezTo>
                      <a:pt x="48487" y="-7625"/>
                      <a:pt x="-18272" y="17642"/>
                      <a:pt x="4868" y="32271"/>
                    </a:cubicBezTo>
                    <a:close/>
                  </a:path>
                </a:pathLst>
              </a:custGeom>
              <a:grpFill/>
              <a:ln w="6350" cap="flat">
                <a:solidFill>
                  <a:schemeClr val="tx1"/>
                </a:solidFill>
                <a:prstDash val="solid"/>
                <a:miter/>
              </a:ln>
            </p:spPr>
            <p:txBody>
              <a:bodyPr rtlCol="0" anchor="ctr"/>
              <a:lstStyle/>
              <a:p>
                <a:endParaRPr lang="en-GB"/>
              </a:p>
            </p:txBody>
          </p:sp>
          <p:sp>
            <p:nvSpPr>
              <p:cNvPr id="564" name="Freeform: Shape 563">
                <a:extLst>
                  <a:ext uri="{FF2B5EF4-FFF2-40B4-BE49-F238E27FC236}">
                    <a16:creationId xmlns:a16="http://schemas.microsoft.com/office/drawing/2014/main" id="{98151D7D-B964-4BA1-864E-76CF4DB2ACE3}"/>
                  </a:ext>
                </a:extLst>
              </p:cNvPr>
              <p:cNvSpPr/>
              <p:nvPr/>
            </p:nvSpPr>
            <p:spPr>
              <a:xfrm>
                <a:off x="3406721" y="2245958"/>
                <a:ext cx="184447" cy="118610"/>
              </a:xfrm>
              <a:custGeom>
                <a:avLst/>
                <a:gdLst>
                  <a:gd name="connsiteX0" fmla="*/ 184349 w 184447"/>
                  <a:gd name="connsiteY0" fmla="*/ 93270 h 118610"/>
                  <a:gd name="connsiteX1" fmla="*/ 147113 w 184447"/>
                  <a:gd name="connsiteY1" fmla="*/ 63215 h 118610"/>
                  <a:gd name="connsiteX2" fmla="*/ 94185 w 184447"/>
                  <a:gd name="connsiteY2" fmla="*/ 31830 h 118610"/>
                  <a:gd name="connsiteX3" fmla="*/ 60406 w 184447"/>
                  <a:gd name="connsiteY3" fmla="*/ 6563 h 118610"/>
                  <a:gd name="connsiteX4" fmla="*/ 30351 w 184447"/>
                  <a:gd name="connsiteY4" fmla="*/ 24649 h 118610"/>
                  <a:gd name="connsiteX5" fmla="*/ 23170 w 184447"/>
                  <a:gd name="connsiteY5" fmla="*/ 62151 h 118610"/>
                  <a:gd name="connsiteX6" fmla="*/ 296 w 184447"/>
                  <a:gd name="connsiteY6" fmla="*/ 98323 h 118610"/>
                  <a:gd name="connsiteX7" fmla="*/ 34075 w 184447"/>
                  <a:gd name="connsiteY7" fmla="*/ 96993 h 118610"/>
                  <a:gd name="connsiteX8" fmla="*/ 48437 w 184447"/>
                  <a:gd name="connsiteY8" fmla="*/ 118537 h 118610"/>
                  <a:gd name="connsiteX9" fmla="*/ 94185 w 184447"/>
                  <a:gd name="connsiteY9" fmla="*/ 93270 h 118610"/>
                  <a:gd name="connsiteX10" fmla="*/ 129027 w 184447"/>
                  <a:gd name="connsiteY10" fmla="*/ 91940 h 118610"/>
                  <a:gd name="connsiteX11" fmla="*/ 184349 w 184447"/>
                  <a:gd name="connsiteY11" fmla="*/ 93270 h 11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47" h="118610">
                    <a:moveTo>
                      <a:pt x="184349" y="93270"/>
                    </a:moveTo>
                    <a:cubicBezTo>
                      <a:pt x="186743" y="81301"/>
                      <a:pt x="144719" y="76513"/>
                      <a:pt x="147113" y="63215"/>
                    </a:cubicBezTo>
                    <a:cubicBezTo>
                      <a:pt x="149507" y="49916"/>
                      <a:pt x="107217" y="39011"/>
                      <a:pt x="94185" y="31830"/>
                    </a:cubicBezTo>
                    <a:cubicBezTo>
                      <a:pt x="80886" y="24649"/>
                      <a:pt x="60406" y="20925"/>
                      <a:pt x="60406" y="6563"/>
                    </a:cubicBezTo>
                    <a:cubicBezTo>
                      <a:pt x="60406" y="-7800"/>
                      <a:pt x="31415" y="2839"/>
                      <a:pt x="30351" y="24649"/>
                    </a:cubicBezTo>
                    <a:cubicBezTo>
                      <a:pt x="29021" y="46459"/>
                      <a:pt x="17053" y="41405"/>
                      <a:pt x="23170" y="62151"/>
                    </a:cubicBezTo>
                    <a:cubicBezTo>
                      <a:pt x="29287" y="82631"/>
                      <a:pt x="-3427" y="87418"/>
                      <a:pt x="296" y="98323"/>
                    </a:cubicBezTo>
                    <a:cubicBezTo>
                      <a:pt x="4020" y="109228"/>
                      <a:pt x="19446" y="96993"/>
                      <a:pt x="34075" y="96993"/>
                    </a:cubicBezTo>
                    <a:cubicBezTo>
                      <a:pt x="48437" y="96993"/>
                      <a:pt x="30085" y="117207"/>
                      <a:pt x="48437" y="118537"/>
                    </a:cubicBezTo>
                    <a:cubicBezTo>
                      <a:pt x="62800" y="119867"/>
                      <a:pt x="88067" y="102845"/>
                      <a:pt x="94185" y="93270"/>
                    </a:cubicBezTo>
                    <a:cubicBezTo>
                      <a:pt x="100302" y="83695"/>
                      <a:pt x="112271" y="79971"/>
                      <a:pt x="129027" y="91940"/>
                    </a:cubicBezTo>
                    <a:cubicBezTo>
                      <a:pt x="145783" y="104175"/>
                      <a:pt x="181956" y="105504"/>
                      <a:pt x="184349" y="93270"/>
                    </a:cubicBezTo>
                    <a:close/>
                  </a:path>
                </a:pathLst>
              </a:custGeom>
              <a:grpFill/>
              <a:ln w="6350" cap="flat">
                <a:solidFill>
                  <a:schemeClr val="tx1"/>
                </a:solidFill>
                <a:prstDash val="solid"/>
                <a:miter/>
              </a:ln>
            </p:spPr>
            <p:txBody>
              <a:bodyPr rtlCol="0" anchor="ctr"/>
              <a:lstStyle/>
              <a:p>
                <a:endParaRPr lang="en-GB"/>
              </a:p>
            </p:txBody>
          </p:sp>
          <p:sp>
            <p:nvSpPr>
              <p:cNvPr id="565" name="Freeform: Shape 564">
                <a:extLst>
                  <a:ext uri="{FF2B5EF4-FFF2-40B4-BE49-F238E27FC236}">
                    <a16:creationId xmlns:a16="http://schemas.microsoft.com/office/drawing/2014/main" id="{98DDB37A-57DD-4A5C-AB37-49E096B9479F}"/>
                  </a:ext>
                </a:extLst>
              </p:cNvPr>
              <p:cNvSpPr/>
              <p:nvPr/>
            </p:nvSpPr>
            <p:spPr>
              <a:xfrm>
                <a:off x="3162922" y="1634484"/>
                <a:ext cx="81126" cy="23069"/>
              </a:xfrm>
              <a:custGeom>
                <a:avLst/>
                <a:gdLst>
                  <a:gd name="connsiteX0" fmla="*/ 81055 w 81126"/>
                  <a:gd name="connsiteY0" fmla="*/ 2310 h 23069"/>
                  <a:gd name="connsiteX1" fmla="*/ 1529 w 81126"/>
                  <a:gd name="connsiteY1" fmla="*/ 16672 h 23069"/>
                  <a:gd name="connsiteX2" fmla="*/ 81055 w 81126"/>
                  <a:gd name="connsiteY2" fmla="*/ 2310 h 23069"/>
                </a:gdLst>
                <a:ahLst/>
                <a:cxnLst>
                  <a:cxn ang="0">
                    <a:pos x="connsiteX0" y="connsiteY0"/>
                  </a:cxn>
                  <a:cxn ang="0">
                    <a:pos x="connsiteX1" y="connsiteY1"/>
                  </a:cxn>
                  <a:cxn ang="0">
                    <a:pos x="connsiteX2" y="connsiteY2"/>
                  </a:cxn>
                </a:cxnLst>
                <a:rect l="l" t="t" r="r" b="b"/>
                <a:pathLst>
                  <a:path w="81126" h="23069">
                    <a:moveTo>
                      <a:pt x="81055" y="2310"/>
                    </a:moveTo>
                    <a:cubicBezTo>
                      <a:pt x="78661" y="-4872"/>
                      <a:pt x="-12834" y="6033"/>
                      <a:pt x="1529" y="16672"/>
                    </a:cubicBezTo>
                    <a:cubicBezTo>
                      <a:pt x="25466" y="34758"/>
                      <a:pt x="83448" y="9491"/>
                      <a:pt x="81055" y="2310"/>
                    </a:cubicBezTo>
                    <a:close/>
                  </a:path>
                </a:pathLst>
              </a:custGeom>
              <a:grpFill/>
              <a:ln w="6350" cap="flat">
                <a:solidFill>
                  <a:schemeClr val="tx1"/>
                </a:solidFill>
                <a:prstDash val="solid"/>
                <a:miter/>
              </a:ln>
            </p:spPr>
            <p:txBody>
              <a:bodyPr rtlCol="0" anchor="ctr"/>
              <a:lstStyle/>
              <a:p>
                <a:endParaRPr lang="en-GB"/>
              </a:p>
            </p:txBody>
          </p:sp>
          <p:sp>
            <p:nvSpPr>
              <p:cNvPr id="566" name="Freeform: Shape 565">
                <a:extLst>
                  <a:ext uri="{FF2B5EF4-FFF2-40B4-BE49-F238E27FC236}">
                    <a16:creationId xmlns:a16="http://schemas.microsoft.com/office/drawing/2014/main" id="{B2AE0391-BD8C-4F80-A814-3FC75C9165D6}"/>
                  </a:ext>
                </a:extLst>
              </p:cNvPr>
              <p:cNvSpPr/>
              <p:nvPr/>
            </p:nvSpPr>
            <p:spPr>
              <a:xfrm>
                <a:off x="2284142" y="2851539"/>
                <a:ext cx="147044" cy="89760"/>
              </a:xfrm>
              <a:custGeom>
                <a:avLst/>
                <a:gdLst>
                  <a:gd name="connsiteX0" fmla="*/ 129468 w 147044"/>
                  <a:gd name="connsiteY0" fmla="*/ 65647 h 89760"/>
                  <a:gd name="connsiteX1" fmla="*/ 98083 w 147044"/>
                  <a:gd name="connsiteY1" fmla="*/ 51018 h 89760"/>
                  <a:gd name="connsiteX2" fmla="*/ 66166 w 147044"/>
                  <a:gd name="connsiteY2" fmla="*/ 15378 h 89760"/>
                  <a:gd name="connsiteX3" fmla="*/ 30526 w 147044"/>
                  <a:gd name="connsiteY3" fmla="*/ 7665 h 89760"/>
                  <a:gd name="connsiteX4" fmla="*/ 2333 w 147044"/>
                  <a:gd name="connsiteY4" fmla="*/ 3409 h 89760"/>
                  <a:gd name="connsiteX5" fmla="*/ 10844 w 147044"/>
                  <a:gd name="connsiteY5" fmla="*/ 16176 h 89760"/>
                  <a:gd name="connsiteX6" fmla="*/ 23611 w 147044"/>
                  <a:gd name="connsiteY6" fmla="*/ 24687 h 89760"/>
                  <a:gd name="connsiteX7" fmla="*/ 42229 w 147044"/>
                  <a:gd name="connsiteY7" fmla="*/ 39050 h 89760"/>
                  <a:gd name="connsiteX8" fmla="*/ 60315 w 147044"/>
                  <a:gd name="connsiteY8" fmla="*/ 51018 h 89760"/>
                  <a:gd name="connsiteX9" fmla="*/ 74677 w 147044"/>
                  <a:gd name="connsiteY9" fmla="*/ 66179 h 89760"/>
                  <a:gd name="connsiteX10" fmla="*/ 88508 w 147044"/>
                  <a:gd name="connsiteY10" fmla="*/ 72296 h 89760"/>
                  <a:gd name="connsiteX11" fmla="*/ 100477 w 147044"/>
                  <a:gd name="connsiteY11" fmla="*/ 87723 h 89760"/>
                  <a:gd name="connsiteX12" fmla="*/ 143298 w 147044"/>
                  <a:gd name="connsiteY12" fmla="*/ 87723 h 89760"/>
                  <a:gd name="connsiteX13" fmla="*/ 146224 w 147044"/>
                  <a:gd name="connsiteY13" fmla="*/ 76552 h 89760"/>
                  <a:gd name="connsiteX14" fmla="*/ 129468 w 147044"/>
                  <a:gd name="connsiteY14" fmla="*/ 65647 h 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044" h="89760">
                    <a:moveTo>
                      <a:pt x="129468" y="65647"/>
                    </a:moveTo>
                    <a:cubicBezTo>
                      <a:pt x="121755" y="57136"/>
                      <a:pt x="101009" y="58998"/>
                      <a:pt x="98083" y="51018"/>
                    </a:cubicBezTo>
                    <a:cubicBezTo>
                      <a:pt x="95157" y="43305"/>
                      <a:pt x="76273" y="14846"/>
                      <a:pt x="66166" y="15378"/>
                    </a:cubicBezTo>
                    <a:cubicBezTo>
                      <a:pt x="55793" y="15910"/>
                      <a:pt x="42761" y="16708"/>
                      <a:pt x="30526" y="7665"/>
                    </a:cubicBezTo>
                    <a:cubicBezTo>
                      <a:pt x="18557" y="-1378"/>
                      <a:pt x="10578" y="-1910"/>
                      <a:pt x="2333" y="3409"/>
                    </a:cubicBezTo>
                    <a:cubicBezTo>
                      <a:pt x="-6178" y="8729"/>
                      <a:pt x="11376" y="10059"/>
                      <a:pt x="10844" y="16176"/>
                    </a:cubicBezTo>
                    <a:cubicBezTo>
                      <a:pt x="10312" y="22293"/>
                      <a:pt x="16164" y="25751"/>
                      <a:pt x="23611" y="24687"/>
                    </a:cubicBezTo>
                    <a:cubicBezTo>
                      <a:pt x="30792" y="23623"/>
                      <a:pt x="35048" y="38518"/>
                      <a:pt x="42229" y="39050"/>
                    </a:cubicBezTo>
                    <a:cubicBezTo>
                      <a:pt x="49410" y="39582"/>
                      <a:pt x="51804" y="51018"/>
                      <a:pt x="60315" y="51018"/>
                    </a:cubicBezTo>
                    <a:cubicBezTo>
                      <a:pt x="68826" y="51018"/>
                      <a:pt x="70688" y="60593"/>
                      <a:pt x="74677" y="66179"/>
                    </a:cubicBezTo>
                    <a:cubicBezTo>
                      <a:pt x="78933" y="71764"/>
                      <a:pt x="88508" y="66711"/>
                      <a:pt x="88508" y="72296"/>
                    </a:cubicBezTo>
                    <a:cubicBezTo>
                      <a:pt x="88508" y="77084"/>
                      <a:pt x="98083" y="81605"/>
                      <a:pt x="100477" y="87723"/>
                    </a:cubicBezTo>
                    <a:cubicBezTo>
                      <a:pt x="116967" y="89584"/>
                      <a:pt x="131064" y="91180"/>
                      <a:pt x="143298" y="87723"/>
                    </a:cubicBezTo>
                    <a:cubicBezTo>
                      <a:pt x="143298" y="83999"/>
                      <a:pt x="144362" y="79744"/>
                      <a:pt x="146224" y="76552"/>
                    </a:cubicBezTo>
                    <a:cubicBezTo>
                      <a:pt x="150480" y="68573"/>
                      <a:pt x="137181" y="74158"/>
                      <a:pt x="129468" y="65647"/>
                    </a:cubicBezTo>
                    <a:close/>
                  </a:path>
                </a:pathLst>
              </a:custGeom>
              <a:grpFill/>
              <a:ln w="6350" cap="flat">
                <a:solidFill>
                  <a:schemeClr val="tx1"/>
                </a:solidFill>
                <a:prstDash val="solid"/>
                <a:miter/>
              </a:ln>
            </p:spPr>
            <p:txBody>
              <a:bodyPr rtlCol="0" anchor="ctr"/>
              <a:lstStyle/>
              <a:p>
                <a:endParaRPr lang="en-GB"/>
              </a:p>
            </p:txBody>
          </p:sp>
          <p:sp>
            <p:nvSpPr>
              <p:cNvPr id="567" name="Freeform: Shape 566">
                <a:extLst>
                  <a:ext uri="{FF2B5EF4-FFF2-40B4-BE49-F238E27FC236}">
                    <a16:creationId xmlns:a16="http://schemas.microsoft.com/office/drawing/2014/main" id="{8A4B6CAC-C853-44FD-8FD6-BB44FBD48394}"/>
                  </a:ext>
                </a:extLst>
              </p:cNvPr>
              <p:cNvSpPr/>
              <p:nvPr/>
            </p:nvSpPr>
            <p:spPr>
              <a:xfrm>
                <a:off x="2154328" y="2734010"/>
                <a:ext cx="48151" cy="64353"/>
              </a:xfrm>
              <a:custGeom>
                <a:avLst/>
                <a:gdLst>
                  <a:gd name="connsiteX0" fmla="*/ 5278 w 48151"/>
                  <a:gd name="connsiteY0" fmla="*/ 4177 h 64353"/>
                  <a:gd name="connsiteX1" fmla="*/ 46504 w 48151"/>
                  <a:gd name="connsiteY1" fmla="*/ 63754 h 64353"/>
                  <a:gd name="connsiteX2" fmla="*/ 33737 w 48151"/>
                  <a:gd name="connsiteY2" fmla="*/ 21731 h 64353"/>
                  <a:gd name="connsiteX3" fmla="*/ 5278 w 48151"/>
                  <a:gd name="connsiteY3" fmla="*/ 4177 h 64353"/>
                </a:gdLst>
                <a:ahLst/>
                <a:cxnLst>
                  <a:cxn ang="0">
                    <a:pos x="connsiteX0" y="connsiteY0"/>
                  </a:cxn>
                  <a:cxn ang="0">
                    <a:pos x="connsiteX1" y="connsiteY1"/>
                  </a:cxn>
                  <a:cxn ang="0">
                    <a:pos x="connsiteX2" y="connsiteY2"/>
                  </a:cxn>
                  <a:cxn ang="0">
                    <a:pos x="connsiteX3" y="connsiteY3"/>
                  </a:cxn>
                </a:cxnLst>
                <a:rect l="l" t="t" r="r" b="b"/>
                <a:pathLst>
                  <a:path w="48151" h="64353">
                    <a:moveTo>
                      <a:pt x="5278" y="4177"/>
                    </a:moveTo>
                    <a:cubicBezTo>
                      <a:pt x="-16532" y="15613"/>
                      <a:pt x="35599" y="70670"/>
                      <a:pt x="46504" y="63754"/>
                    </a:cubicBezTo>
                    <a:cubicBezTo>
                      <a:pt x="53951" y="58967"/>
                      <a:pt x="33737" y="36093"/>
                      <a:pt x="33737" y="21731"/>
                    </a:cubicBezTo>
                    <a:cubicBezTo>
                      <a:pt x="33471" y="7634"/>
                      <a:pt x="26822" y="-7526"/>
                      <a:pt x="5278" y="4177"/>
                    </a:cubicBezTo>
                    <a:close/>
                  </a:path>
                </a:pathLst>
              </a:custGeom>
              <a:grpFill/>
              <a:ln w="6350" cap="flat">
                <a:solidFill>
                  <a:schemeClr val="tx1"/>
                </a:solidFill>
                <a:prstDash val="solid"/>
                <a:miter/>
              </a:ln>
            </p:spPr>
            <p:txBody>
              <a:bodyPr rtlCol="0" anchor="ctr"/>
              <a:lstStyle/>
              <a:p>
                <a:endParaRPr lang="en-GB"/>
              </a:p>
            </p:txBody>
          </p:sp>
          <p:sp>
            <p:nvSpPr>
              <p:cNvPr id="568" name="Freeform: Shape 567">
                <a:extLst>
                  <a:ext uri="{FF2B5EF4-FFF2-40B4-BE49-F238E27FC236}">
                    <a16:creationId xmlns:a16="http://schemas.microsoft.com/office/drawing/2014/main" id="{9F517755-134D-4E44-B14F-5F0CDAE092A0}"/>
                  </a:ext>
                </a:extLst>
              </p:cNvPr>
              <p:cNvSpPr/>
              <p:nvPr/>
            </p:nvSpPr>
            <p:spPr>
              <a:xfrm>
                <a:off x="3057059" y="1493931"/>
                <a:ext cx="39344" cy="23644"/>
              </a:xfrm>
              <a:custGeom>
                <a:avLst/>
                <a:gdLst>
                  <a:gd name="connsiteX0" fmla="*/ 38504 w 39344"/>
                  <a:gd name="connsiteY0" fmla="*/ 18653 h 23644"/>
                  <a:gd name="connsiteX1" fmla="*/ 2332 w 39344"/>
                  <a:gd name="connsiteY1" fmla="*/ 5355 h 23644"/>
                  <a:gd name="connsiteX2" fmla="*/ 38504 w 39344"/>
                  <a:gd name="connsiteY2" fmla="*/ 18653 h 23644"/>
                </a:gdLst>
                <a:ahLst/>
                <a:cxnLst>
                  <a:cxn ang="0">
                    <a:pos x="connsiteX0" y="connsiteY0"/>
                  </a:cxn>
                  <a:cxn ang="0">
                    <a:pos x="connsiteX1" y="connsiteY1"/>
                  </a:cxn>
                  <a:cxn ang="0">
                    <a:pos x="connsiteX2" y="connsiteY2"/>
                  </a:cxn>
                </a:cxnLst>
                <a:rect l="l" t="t" r="r" b="b"/>
                <a:pathLst>
                  <a:path w="39344" h="23644">
                    <a:moveTo>
                      <a:pt x="38504" y="18653"/>
                    </a:moveTo>
                    <a:cubicBezTo>
                      <a:pt x="47015" y="4291"/>
                      <a:pt x="-12296" y="-7146"/>
                      <a:pt x="2332" y="5355"/>
                    </a:cubicBezTo>
                    <a:cubicBezTo>
                      <a:pt x="10843" y="12536"/>
                      <a:pt x="30259" y="33016"/>
                      <a:pt x="38504" y="18653"/>
                    </a:cubicBezTo>
                    <a:close/>
                  </a:path>
                </a:pathLst>
              </a:custGeom>
              <a:grpFill/>
              <a:ln w="6350" cap="flat">
                <a:solidFill>
                  <a:schemeClr val="tx1"/>
                </a:solidFill>
                <a:prstDash val="solid"/>
                <a:miter/>
              </a:ln>
            </p:spPr>
            <p:txBody>
              <a:bodyPr rtlCol="0" anchor="ctr"/>
              <a:lstStyle/>
              <a:p>
                <a:endParaRPr lang="en-GB"/>
              </a:p>
            </p:txBody>
          </p:sp>
          <p:sp>
            <p:nvSpPr>
              <p:cNvPr id="569" name="Freeform: Shape 568">
                <a:extLst>
                  <a:ext uri="{FF2B5EF4-FFF2-40B4-BE49-F238E27FC236}">
                    <a16:creationId xmlns:a16="http://schemas.microsoft.com/office/drawing/2014/main" id="{2AD0BF47-D9F7-499D-8916-23596A542EAB}"/>
                  </a:ext>
                </a:extLst>
              </p:cNvPr>
              <p:cNvSpPr/>
              <p:nvPr/>
            </p:nvSpPr>
            <p:spPr>
              <a:xfrm>
                <a:off x="2537910" y="1732419"/>
                <a:ext cx="43833" cy="29852"/>
              </a:xfrm>
              <a:custGeom>
                <a:avLst/>
                <a:gdLst>
                  <a:gd name="connsiteX0" fmla="*/ 1506 w 43833"/>
                  <a:gd name="connsiteY0" fmla="*/ 29647 h 29852"/>
                  <a:gd name="connsiteX1" fmla="*/ 43795 w 43833"/>
                  <a:gd name="connsiteY1" fmla="*/ 1986 h 29852"/>
                  <a:gd name="connsiteX2" fmla="*/ 1506 w 43833"/>
                  <a:gd name="connsiteY2" fmla="*/ 29647 h 29852"/>
                </a:gdLst>
                <a:ahLst/>
                <a:cxnLst>
                  <a:cxn ang="0">
                    <a:pos x="connsiteX0" y="connsiteY0"/>
                  </a:cxn>
                  <a:cxn ang="0">
                    <a:pos x="connsiteX1" y="connsiteY1"/>
                  </a:cxn>
                  <a:cxn ang="0">
                    <a:pos x="connsiteX2" y="connsiteY2"/>
                  </a:cxn>
                </a:cxnLst>
                <a:rect l="l" t="t" r="r" b="b"/>
                <a:pathLst>
                  <a:path w="43833" h="29852">
                    <a:moveTo>
                      <a:pt x="1506" y="29647"/>
                    </a:moveTo>
                    <a:cubicBezTo>
                      <a:pt x="23315" y="32041"/>
                      <a:pt x="44859" y="12891"/>
                      <a:pt x="43795" y="1986"/>
                    </a:cubicBezTo>
                    <a:cubicBezTo>
                      <a:pt x="42465" y="-8919"/>
                      <a:pt x="-9399" y="28584"/>
                      <a:pt x="1506" y="29647"/>
                    </a:cubicBezTo>
                    <a:close/>
                  </a:path>
                </a:pathLst>
              </a:custGeom>
              <a:grpFill/>
              <a:ln w="6350" cap="flat">
                <a:solidFill>
                  <a:schemeClr val="tx1"/>
                </a:solidFill>
                <a:prstDash val="solid"/>
                <a:miter/>
              </a:ln>
            </p:spPr>
            <p:txBody>
              <a:bodyPr rtlCol="0" anchor="ctr"/>
              <a:lstStyle/>
              <a:p>
                <a:endParaRPr lang="en-GB"/>
              </a:p>
            </p:txBody>
          </p:sp>
          <p:sp>
            <p:nvSpPr>
              <p:cNvPr id="570" name="Freeform: Shape 569">
                <a:extLst>
                  <a:ext uri="{FF2B5EF4-FFF2-40B4-BE49-F238E27FC236}">
                    <a16:creationId xmlns:a16="http://schemas.microsoft.com/office/drawing/2014/main" id="{E0DAFBBC-81D5-4EEF-B014-7ED60C7FAEA1}"/>
                  </a:ext>
                </a:extLst>
              </p:cNvPr>
              <p:cNvSpPr/>
              <p:nvPr/>
            </p:nvSpPr>
            <p:spPr>
              <a:xfrm>
                <a:off x="2354223" y="1814867"/>
                <a:ext cx="284609" cy="188170"/>
              </a:xfrm>
              <a:custGeom>
                <a:avLst/>
                <a:gdLst>
                  <a:gd name="connsiteX0" fmla="*/ 38908 w 284609"/>
                  <a:gd name="connsiteY0" fmla="*/ 144817 h 188170"/>
                  <a:gd name="connsiteX1" fmla="*/ 77474 w 284609"/>
                  <a:gd name="connsiteY1" fmla="*/ 188171 h 188170"/>
                  <a:gd name="connsiteX2" fmla="*/ 95560 w 284609"/>
                  <a:gd name="connsiteY2" fmla="*/ 176202 h 188170"/>
                  <a:gd name="connsiteX3" fmla="*/ 122157 w 284609"/>
                  <a:gd name="connsiteY3" fmla="*/ 169021 h 188170"/>
                  <a:gd name="connsiteX4" fmla="*/ 148754 w 284609"/>
                  <a:gd name="connsiteY4" fmla="*/ 148541 h 188170"/>
                  <a:gd name="connsiteX5" fmla="*/ 174022 w 284609"/>
                  <a:gd name="connsiteY5" fmla="*/ 121944 h 188170"/>
                  <a:gd name="connsiteX6" fmla="*/ 195565 w 284609"/>
                  <a:gd name="connsiteY6" fmla="*/ 95346 h 188170"/>
                  <a:gd name="connsiteX7" fmla="*/ 282272 w 284609"/>
                  <a:gd name="connsiteY7" fmla="*/ 59174 h 188170"/>
                  <a:gd name="connsiteX8" fmla="*/ 248494 w 284609"/>
                  <a:gd name="connsiteY8" fmla="*/ 29119 h 188170"/>
                  <a:gd name="connsiteX9" fmla="*/ 193172 w 284609"/>
                  <a:gd name="connsiteY9" fmla="*/ 23002 h 188170"/>
                  <a:gd name="connsiteX10" fmla="*/ 176415 w 284609"/>
                  <a:gd name="connsiteY10" fmla="*/ 16885 h 188170"/>
                  <a:gd name="connsiteX11" fmla="*/ 122157 w 284609"/>
                  <a:gd name="connsiteY11" fmla="*/ 1192 h 188170"/>
                  <a:gd name="connsiteX12" fmla="*/ 36514 w 284609"/>
                  <a:gd name="connsiteY12" fmla="*/ 14491 h 188170"/>
                  <a:gd name="connsiteX13" fmla="*/ 48483 w 284609"/>
                  <a:gd name="connsiteY13" fmla="*/ 39758 h 188170"/>
                  <a:gd name="connsiteX14" fmla="*/ 29333 w 284609"/>
                  <a:gd name="connsiteY14" fmla="*/ 80718 h 188170"/>
                  <a:gd name="connsiteX15" fmla="*/ 5129 w 284609"/>
                  <a:gd name="connsiteY15" fmla="*/ 121678 h 188170"/>
                  <a:gd name="connsiteX16" fmla="*/ 38908 w 284609"/>
                  <a:gd name="connsiteY16" fmla="*/ 144817 h 18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4609" h="188170">
                    <a:moveTo>
                      <a:pt x="38908" y="144817"/>
                    </a:moveTo>
                    <a:cubicBezTo>
                      <a:pt x="60717" y="149605"/>
                      <a:pt x="62845" y="188171"/>
                      <a:pt x="77474" y="188171"/>
                    </a:cubicBezTo>
                    <a:cubicBezTo>
                      <a:pt x="87049" y="188171"/>
                      <a:pt x="79867" y="176202"/>
                      <a:pt x="95560" y="176202"/>
                    </a:cubicBezTo>
                    <a:cubicBezTo>
                      <a:pt x="111252" y="176202"/>
                      <a:pt x="107529" y="167691"/>
                      <a:pt x="122157" y="169021"/>
                    </a:cubicBezTo>
                    <a:cubicBezTo>
                      <a:pt x="136520" y="170351"/>
                      <a:pt x="148754" y="165297"/>
                      <a:pt x="148754" y="148541"/>
                    </a:cubicBezTo>
                    <a:cubicBezTo>
                      <a:pt x="148754" y="131785"/>
                      <a:pt x="159659" y="125667"/>
                      <a:pt x="174022" y="121944"/>
                    </a:cubicBezTo>
                    <a:cubicBezTo>
                      <a:pt x="188384" y="118220"/>
                      <a:pt x="175086" y="100400"/>
                      <a:pt x="195565" y="95346"/>
                    </a:cubicBezTo>
                    <a:cubicBezTo>
                      <a:pt x="216045" y="90559"/>
                      <a:pt x="272697" y="66355"/>
                      <a:pt x="282272" y="59174"/>
                    </a:cubicBezTo>
                    <a:cubicBezTo>
                      <a:pt x="291848" y="51993"/>
                      <a:pt x="270304" y="42418"/>
                      <a:pt x="248494" y="29119"/>
                    </a:cubicBezTo>
                    <a:cubicBezTo>
                      <a:pt x="226684" y="15821"/>
                      <a:pt x="209928" y="12363"/>
                      <a:pt x="193172" y="23002"/>
                    </a:cubicBezTo>
                    <a:cubicBezTo>
                      <a:pt x="176415" y="33907"/>
                      <a:pt x="189448" y="11033"/>
                      <a:pt x="176415" y="16885"/>
                    </a:cubicBezTo>
                    <a:cubicBezTo>
                      <a:pt x="163117" y="23002"/>
                      <a:pt x="126945" y="7309"/>
                      <a:pt x="122157" y="1192"/>
                    </a:cubicBezTo>
                    <a:cubicBezTo>
                      <a:pt x="117369" y="-4925"/>
                      <a:pt x="52206" y="14491"/>
                      <a:pt x="36514" y="14491"/>
                    </a:cubicBezTo>
                    <a:cubicBezTo>
                      <a:pt x="20821" y="14491"/>
                      <a:pt x="37844" y="31247"/>
                      <a:pt x="48483" y="39758"/>
                    </a:cubicBezTo>
                    <a:cubicBezTo>
                      <a:pt x="59388" y="48269"/>
                      <a:pt x="21885" y="74601"/>
                      <a:pt x="29333" y="80718"/>
                    </a:cubicBezTo>
                    <a:cubicBezTo>
                      <a:pt x="36514" y="86835"/>
                      <a:pt x="22151" y="102528"/>
                      <a:pt x="5129" y="121678"/>
                    </a:cubicBezTo>
                    <a:cubicBezTo>
                      <a:pt x="-11893" y="141360"/>
                      <a:pt x="17098" y="140030"/>
                      <a:pt x="38908" y="144817"/>
                    </a:cubicBezTo>
                    <a:close/>
                  </a:path>
                </a:pathLst>
              </a:custGeom>
              <a:grpFill/>
              <a:ln w="6350" cap="flat">
                <a:solidFill>
                  <a:schemeClr val="tx1"/>
                </a:solidFill>
                <a:prstDash val="solid"/>
                <a:miter/>
              </a:ln>
            </p:spPr>
            <p:txBody>
              <a:bodyPr rtlCol="0" anchor="ctr"/>
              <a:lstStyle/>
              <a:p>
                <a:endParaRPr lang="en-GB"/>
              </a:p>
            </p:txBody>
          </p:sp>
          <p:sp>
            <p:nvSpPr>
              <p:cNvPr id="571" name="Freeform: Shape 570">
                <a:extLst>
                  <a:ext uri="{FF2B5EF4-FFF2-40B4-BE49-F238E27FC236}">
                    <a16:creationId xmlns:a16="http://schemas.microsoft.com/office/drawing/2014/main" id="{7822C98D-99E2-4A4E-AA2C-D942BA0744D0}"/>
                  </a:ext>
                </a:extLst>
              </p:cNvPr>
              <p:cNvSpPr/>
              <p:nvPr/>
            </p:nvSpPr>
            <p:spPr>
              <a:xfrm>
                <a:off x="1937253" y="1837654"/>
                <a:ext cx="2335743" cy="1310927"/>
              </a:xfrm>
              <a:custGeom>
                <a:avLst/>
                <a:gdLst>
                  <a:gd name="connsiteX0" fmla="*/ 2208104 w 2335743"/>
                  <a:gd name="connsiteY0" fmla="*/ 1175282 h 1310927"/>
                  <a:gd name="connsiteX1" fmla="*/ 2207572 w 2335743"/>
                  <a:gd name="connsiteY1" fmla="*/ 1156664 h 1310927"/>
                  <a:gd name="connsiteX2" fmla="*/ 2188954 w 2335743"/>
                  <a:gd name="connsiteY2" fmla="*/ 1167569 h 1310927"/>
                  <a:gd name="connsiteX3" fmla="*/ 2175123 w 2335743"/>
                  <a:gd name="connsiteY3" fmla="*/ 1183261 h 1310927"/>
                  <a:gd name="connsiteX4" fmla="*/ 2163686 w 2335743"/>
                  <a:gd name="connsiteY4" fmla="*/ 1194698 h 1310927"/>
                  <a:gd name="connsiteX5" fmla="*/ 2115546 w 2335743"/>
                  <a:gd name="connsiteY5" fmla="*/ 1186187 h 1310927"/>
                  <a:gd name="connsiteX6" fmla="*/ 2086022 w 2335743"/>
                  <a:gd name="connsiteY6" fmla="*/ 1161983 h 1310927"/>
                  <a:gd name="connsiteX7" fmla="*/ 2082299 w 2335743"/>
                  <a:gd name="connsiteY7" fmla="*/ 1134322 h 1310927"/>
                  <a:gd name="connsiteX8" fmla="*/ 2070330 w 2335743"/>
                  <a:gd name="connsiteY8" fmla="*/ 1125279 h 1310927"/>
                  <a:gd name="connsiteX9" fmla="*/ 2067936 w 2335743"/>
                  <a:gd name="connsiteY9" fmla="*/ 1114374 h 1310927"/>
                  <a:gd name="connsiteX10" fmla="*/ 2094534 w 2335743"/>
                  <a:gd name="connsiteY10" fmla="*/ 1079532 h 1310927"/>
                  <a:gd name="connsiteX11" fmla="*/ 1976974 w 2335743"/>
                  <a:gd name="connsiteY11" fmla="*/ 1098682 h 1310927"/>
                  <a:gd name="connsiteX12" fmla="*/ 1917928 w 2335743"/>
                  <a:gd name="connsiteY12" fmla="*/ 1149217 h 1310927"/>
                  <a:gd name="connsiteX13" fmla="*/ 1942663 w 2335743"/>
                  <a:gd name="connsiteY13" fmla="*/ 1121024 h 1310927"/>
                  <a:gd name="connsiteX14" fmla="*/ 1947983 w 2335743"/>
                  <a:gd name="connsiteY14" fmla="*/ 1108257 h 1310927"/>
                  <a:gd name="connsiteX15" fmla="*/ 1986017 w 2335743"/>
                  <a:gd name="connsiteY15" fmla="*/ 1072617 h 1310927"/>
                  <a:gd name="connsiteX16" fmla="*/ 2014476 w 2335743"/>
                  <a:gd name="connsiteY16" fmla="*/ 1064106 h 1310927"/>
                  <a:gd name="connsiteX17" fmla="*/ 2034424 w 2335743"/>
                  <a:gd name="connsiteY17" fmla="*/ 1039902 h 1310927"/>
                  <a:gd name="connsiteX18" fmla="*/ 2204380 w 2335743"/>
                  <a:gd name="connsiteY18" fmla="*/ 1031391 h 1310927"/>
                  <a:gd name="connsiteX19" fmla="*/ 2253319 w 2335743"/>
                  <a:gd name="connsiteY19" fmla="*/ 1001336 h 1310927"/>
                  <a:gd name="connsiteX20" fmla="*/ 2290555 w 2335743"/>
                  <a:gd name="connsiteY20" fmla="*/ 990431 h 1310927"/>
                  <a:gd name="connsiteX21" fmla="*/ 2328589 w 2335743"/>
                  <a:gd name="connsiteY21" fmla="*/ 967558 h 1310927"/>
                  <a:gd name="connsiteX22" fmla="*/ 2326196 w 2335743"/>
                  <a:gd name="connsiteY22" fmla="*/ 956121 h 1310927"/>
                  <a:gd name="connsiteX23" fmla="*/ 2318482 w 2335743"/>
                  <a:gd name="connsiteY23" fmla="*/ 948407 h 1310927"/>
                  <a:gd name="connsiteX24" fmla="*/ 2334707 w 2335743"/>
                  <a:gd name="connsiteY24" fmla="*/ 932183 h 1310927"/>
                  <a:gd name="connsiteX25" fmla="*/ 2320344 w 2335743"/>
                  <a:gd name="connsiteY25" fmla="*/ 911171 h 1310927"/>
                  <a:gd name="connsiteX26" fmla="*/ 2291353 w 2335743"/>
                  <a:gd name="connsiteY26" fmla="*/ 914895 h 1310927"/>
                  <a:gd name="connsiteX27" fmla="*/ 2289491 w 2335743"/>
                  <a:gd name="connsiteY27" fmla="*/ 893085 h 1310927"/>
                  <a:gd name="connsiteX28" fmla="*/ 2247202 w 2335743"/>
                  <a:gd name="connsiteY28" fmla="*/ 903458 h 1310927"/>
                  <a:gd name="connsiteX29" fmla="*/ 2221402 w 2335743"/>
                  <a:gd name="connsiteY29" fmla="*/ 914895 h 1310927"/>
                  <a:gd name="connsiteX30" fmla="*/ 2214753 w 2335743"/>
                  <a:gd name="connsiteY30" fmla="*/ 903990 h 1310927"/>
                  <a:gd name="connsiteX31" fmla="*/ 2230446 w 2335743"/>
                  <a:gd name="connsiteY31" fmla="*/ 897341 h 1310927"/>
                  <a:gd name="connsiteX32" fmla="*/ 2255181 w 2335743"/>
                  <a:gd name="connsiteY32" fmla="*/ 888298 h 1310927"/>
                  <a:gd name="connsiteX33" fmla="*/ 2285236 w 2335743"/>
                  <a:gd name="connsiteY33" fmla="*/ 876861 h 1310927"/>
                  <a:gd name="connsiteX34" fmla="*/ 2265288 w 2335743"/>
                  <a:gd name="connsiteY34" fmla="*/ 864360 h 1310927"/>
                  <a:gd name="connsiteX35" fmla="*/ 2234435 w 2335743"/>
                  <a:gd name="connsiteY35" fmla="*/ 852391 h 1310927"/>
                  <a:gd name="connsiteX36" fmla="*/ 2218211 w 2335743"/>
                  <a:gd name="connsiteY36" fmla="*/ 849466 h 1310927"/>
                  <a:gd name="connsiteX37" fmla="*/ 2199061 w 2335743"/>
                  <a:gd name="connsiteY37" fmla="*/ 836167 h 1310927"/>
                  <a:gd name="connsiteX38" fmla="*/ 2153314 w 2335743"/>
                  <a:gd name="connsiteY38" fmla="*/ 801325 h 1310927"/>
                  <a:gd name="connsiteX39" fmla="*/ 2156239 w 2335743"/>
                  <a:gd name="connsiteY39" fmla="*/ 794143 h 1310927"/>
                  <a:gd name="connsiteX40" fmla="*/ 2178049 w 2335743"/>
                  <a:gd name="connsiteY40" fmla="*/ 782175 h 1310927"/>
                  <a:gd name="connsiteX41" fmla="*/ 2167144 w 2335743"/>
                  <a:gd name="connsiteY41" fmla="*/ 770206 h 1310927"/>
                  <a:gd name="connsiteX42" fmla="*/ 2163421 w 2335743"/>
                  <a:gd name="connsiteY42" fmla="*/ 755577 h 1310927"/>
                  <a:gd name="connsiteX43" fmla="*/ 2145866 w 2335743"/>
                  <a:gd name="connsiteY43" fmla="*/ 735629 h 1310927"/>
                  <a:gd name="connsiteX44" fmla="*/ 2135493 w 2335743"/>
                  <a:gd name="connsiteY44" fmla="*/ 719937 h 1310927"/>
                  <a:gd name="connsiteX45" fmla="*/ 2125120 w 2335743"/>
                  <a:gd name="connsiteY45" fmla="*/ 699457 h 1310927"/>
                  <a:gd name="connsiteX46" fmla="*/ 2106502 w 2335743"/>
                  <a:gd name="connsiteY46" fmla="*/ 669402 h 1310927"/>
                  <a:gd name="connsiteX47" fmla="*/ 2092672 w 2335743"/>
                  <a:gd name="connsiteY47" fmla="*/ 644667 h 1310927"/>
                  <a:gd name="connsiteX48" fmla="*/ 2080703 w 2335743"/>
                  <a:gd name="connsiteY48" fmla="*/ 653710 h 1310927"/>
                  <a:gd name="connsiteX49" fmla="*/ 2067936 w 2335743"/>
                  <a:gd name="connsiteY49" fmla="*/ 672328 h 1310927"/>
                  <a:gd name="connsiteX50" fmla="*/ 2064213 w 2335743"/>
                  <a:gd name="connsiteY50" fmla="*/ 688552 h 1310927"/>
                  <a:gd name="connsiteX51" fmla="*/ 2058893 w 2335743"/>
                  <a:gd name="connsiteY51" fmla="*/ 703713 h 1310927"/>
                  <a:gd name="connsiteX52" fmla="*/ 2049318 w 2335743"/>
                  <a:gd name="connsiteY52" fmla="*/ 714086 h 1310927"/>
                  <a:gd name="connsiteX53" fmla="*/ 2033094 w 2335743"/>
                  <a:gd name="connsiteY53" fmla="*/ 716479 h 1310927"/>
                  <a:gd name="connsiteX54" fmla="*/ 2005965 w 2335743"/>
                  <a:gd name="connsiteY54" fmla="*/ 732172 h 1310927"/>
                  <a:gd name="connsiteX55" fmla="*/ 1991602 w 2335743"/>
                  <a:gd name="connsiteY55" fmla="*/ 720203 h 1310927"/>
                  <a:gd name="connsiteX56" fmla="*/ 1975910 w 2335743"/>
                  <a:gd name="connsiteY56" fmla="*/ 706904 h 1310927"/>
                  <a:gd name="connsiteX57" fmla="*/ 1961547 w 2335743"/>
                  <a:gd name="connsiteY57" fmla="*/ 697329 h 1310927"/>
                  <a:gd name="connsiteX58" fmla="*/ 1950642 w 2335743"/>
                  <a:gd name="connsiteY58" fmla="*/ 678711 h 1310927"/>
                  <a:gd name="connsiteX59" fmla="*/ 1947717 w 2335743"/>
                  <a:gd name="connsiteY59" fmla="*/ 648124 h 1310927"/>
                  <a:gd name="connsiteX60" fmla="*/ 1956760 w 2335743"/>
                  <a:gd name="connsiteY60" fmla="*/ 625251 h 1310927"/>
                  <a:gd name="connsiteX61" fmla="*/ 1942397 w 2335743"/>
                  <a:gd name="connsiteY61" fmla="*/ 623921 h 1310927"/>
                  <a:gd name="connsiteX62" fmla="*/ 1927237 w 2335743"/>
                  <a:gd name="connsiteY62" fmla="*/ 617804 h 1310927"/>
                  <a:gd name="connsiteX63" fmla="*/ 1894788 w 2335743"/>
                  <a:gd name="connsiteY63" fmla="*/ 606367 h 1310927"/>
                  <a:gd name="connsiteX64" fmla="*/ 1882021 w 2335743"/>
                  <a:gd name="connsiteY64" fmla="*/ 590674 h 1310927"/>
                  <a:gd name="connsiteX65" fmla="*/ 1868723 w 2335743"/>
                  <a:gd name="connsiteY65" fmla="*/ 581099 h 1310927"/>
                  <a:gd name="connsiteX66" fmla="*/ 1857286 w 2335743"/>
                  <a:gd name="connsiteY66" fmla="*/ 570195 h 1310927"/>
                  <a:gd name="connsiteX67" fmla="*/ 1838136 w 2335743"/>
                  <a:gd name="connsiteY67" fmla="*/ 560619 h 1310927"/>
                  <a:gd name="connsiteX68" fmla="*/ 1811007 w 2335743"/>
                  <a:gd name="connsiteY68" fmla="*/ 569663 h 1310927"/>
                  <a:gd name="connsiteX69" fmla="*/ 1786271 w 2335743"/>
                  <a:gd name="connsiteY69" fmla="*/ 565407 h 1310927"/>
                  <a:gd name="connsiteX70" fmla="*/ 1764728 w 2335743"/>
                  <a:gd name="connsiteY70" fmla="*/ 558226 h 1310927"/>
                  <a:gd name="connsiteX71" fmla="*/ 1728555 w 2335743"/>
                  <a:gd name="connsiteY71" fmla="*/ 558226 h 1310927"/>
                  <a:gd name="connsiteX72" fmla="*/ 1717119 w 2335743"/>
                  <a:gd name="connsiteY72" fmla="*/ 578174 h 1310927"/>
                  <a:gd name="connsiteX73" fmla="*/ 1734673 w 2335743"/>
                  <a:gd name="connsiteY73" fmla="*/ 596792 h 1310927"/>
                  <a:gd name="connsiteX74" fmla="*/ 1728023 w 2335743"/>
                  <a:gd name="connsiteY74" fmla="*/ 610090 h 1310927"/>
                  <a:gd name="connsiteX75" fmla="*/ 1719512 w 2335743"/>
                  <a:gd name="connsiteY75" fmla="*/ 622857 h 1310927"/>
                  <a:gd name="connsiteX76" fmla="*/ 1728023 w 2335743"/>
                  <a:gd name="connsiteY76" fmla="*/ 638018 h 1310927"/>
                  <a:gd name="connsiteX77" fmla="*/ 1738928 w 2335743"/>
                  <a:gd name="connsiteY77" fmla="*/ 662753 h 1310927"/>
                  <a:gd name="connsiteX78" fmla="*/ 1728023 w 2335743"/>
                  <a:gd name="connsiteY78" fmla="*/ 676052 h 1310927"/>
                  <a:gd name="connsiteX79" fmla="*/ 1720310 w 2335743"/>
                  <a:gd name="connsiteY79" fmla="*/ 694670 h 1310927"/>
                  <a:gd name="connsiteX80" fmla="*/ 1711267 w 2335743"/>
                  <a:gd name="connsiteY80" fmla="*/ 720469 h 1310927"/>
                  <a:gd name="connsiteX81" fmla="*/ 1752227 w 2335743"/>
                  <a:gd name="connsiteY81" fmla="*/ 752918 h 1310927"/>
                  <a:gd name="connsiteX82" fmla="*/ 1758344 w 2335743"/>
                  <a:gd name="connsiteY82" fmla="*/ 812496 h 1310927"/>
                  <a:gd name="connsiteX83" fmla="*/ 1719778 w 2335743"/>
                  <a:gd name="connsiteY83" fmla="*/ 850530 h 1310927"/>
                  <a:gd name="connsiteX84" fmla="*/ 1681744 w 2335743"/>
                  <a:gd name="connsiteY84" fmla="*/ 864360 h 1310927"/>
                  <a:gd name="connsiteX85" fmla="*/ 1688926 w 2335743"/>
                  <a:gd name="connsiteY85" fmla="*/ 890957 h 1310927"/>
                  <a:gd name="connsiteX86" fmla="*/ 1696107 w 2335743"/>
                  <a:gd name="connsiteY86" fmla="*/ 918087 h 1310927"/>
                  <a:gd name="connsiteX87" fmla="*/ 1703820 w 2335743"/>
                  <a:gd name="connsiteY87" fmla="*/ 950535 h 1310927"/>
                  <a:gd name="connsiteX88" fmla="*/ 1697703 w 2335743"/>
                  <a:gd name="connsiteY88" fmla="*/ 973409 h 1310927"/>
                  <a:gd name="connsiteX89" fmla="*/ 1701958 w 2335743"/>
                  <a:gd name="connsiteY89" fmla="*/ 987240 h 1310927"/>
                  <a:gd name="connsiteX90" fmla="*/ 1689989 w 2335743"/>
                  <a:gd name="connsiteY90" fmla="*/ 986176 h 1310927"/>
                  <a:gd name="connsiteX91" fmla="*/ 1674829 w 2335743"/>
                  <a:gd name="connsiteY91" fmla="*/ 1002932 h 1310927"/>
                  <a:gd name="connsiteX92" fmla="*/ 1651955 w 2335743"/>
                  <a:gd name="connsiteY92" fmla="*/ 994421 h 1310927"/>
                  <a:gd name="connsiteX93" fmla="*/ 1642380 w 2335743"/>
                  <a:gd name="connsiteY93" fmla="*/ 975803 h 1310927"/>
                  <a:gd name="connsiteX94" fmla="*/ 1623230 w 2335743"/>
                  <a:gd name="connsiteY94" fmla="*/ 957185 h 1310927"/>
                  <a:gd name="connsiteX95" fmla="*/ 1604612 w 2335743"/>
                  <a:gd name="connsiteY95" fmla="*/ 932981 h 1310927"/>
                  <a:gd name="connsiteX96" fmla="*/ 1602750 w 2335743"/>
                  <a:gd name="connsiteY96" fmla="*/ 891489 h 1310927"/>
                  <a:gd name="connsiteX97" fmla="*/ 1605676 w 2335743"/>
                  <a:gd name="connsiteY97" fmla="*/ 869680 h 1310927"/>
                  <a:gd name="connsiteX98" fmla="*/ 1590516 w 2335743"/>
                  <a:gd name="connsiteY98" fmla="*/ 852923 h 1310927"/>
                  <a:gd name="connsiteX99" fmla="*/ 1549556 w 2335743"/>
                  <a:gd name="connsiteY99" fmla="*/ 850530 h 1310927"/>
                  <a:gd name="connsiteX100" fmla="*/ 1521363 w 2335743"/>
                  <a:gd name="connsiteY100" fmla="*/ 845210 h 1310927"/>
                  <a:gd name="connsiteX101" fmla="*/ 1484127 w 2335743"/>
                  <a:gd name="connsiteY101" fmla="*/ 827124 h 1310927"/>
                  <a:gd name="connsiteX102" fmla="*/ 1455136 w 2335743"/>
                  <a:gd name="connsiteY102" fmla="*/ 807176 h 1310927"/>
                  <a:gd name="connsiteX103" fmla="*/ 1430400 w 2335743"/>
                  <a:gd name="connsiteY103" fmla="*/ 792016 h 1310927"/>
                  <a:gd name="connsiteX104" fmla="*/ 1400877 w 2335743"/>
                  <a:gd name="connsiteY104" fmla="*/ 784834 h 1310927"/>
                  <a:gd name="connsiteX105" fmla="*/ 1364705 w 2335743"/>
                  <a:gd name="connsiteY105" fmla="*/ 770472 h 1310927"/>
                  <a:gd name="connsiteX106" fmla="*/ 1324277 w 2335743"/>
                  <a:gd name="connsiteY106" fmla="*/ 782441 h 1310927"/>
                  <a:gd name="connsiteX107" fmla="*/ 1328001 w 2335743"/>
                  <a:gd name="connsiteY107" fmla="*/ 769142 h 1310927"/>
                  <a:gd name="connsiteX108" fmla="*/ 1316032 w 2335743"/>
                  <a:gd name="connsiteY108" fmla="*/ 734832 h 1310927"/>
                  <a:gd name="connsiteX109" fmla="*/ 1296084 w 2335743"/>
                  <a:gd name="connsiteY109" fmla="*/ 711426 h 1310927"/>
                  <a:gd name="connsiteX110" fmla="*/ 1266029 w 2335743"/>
                  <a:gd name="connsiteY110" fmla="*/ 704245 h 1310927"/>
                  <a:gd name="connsiteX111" fmla="*/ 1264699 w 2335743"/>
                  <a:gd name="connsiteY111" fmla="*/ 652912 h 1310927"/>
                  <a:gd name="connsiteX112" fmla="*/ 1283317 w 2335743"/>
                  <a:gd name="connsiteY112" fmla="*/ 607697 h 1310927"/>
                  <a:gd name="connsiteX113" fmla="*/ 1302733 w 2335743"/>
                  <a:gd name="connsiteY113" fmla="*/ 592004 h 1310927"/>
                  <a:gd name="connsiteX114" fmla="*/ 1313638 w 2335743"/>
                  <a:gd name="connsiteY114" fmla="*/ 570992 h 1310927"/>
                  <a:gd name="connsiteX115" fmla="*/ 1325075 w 2335743"/>
                  <a:gd name="connsiteY115" fmla="*/ 559024 h 1310927"/>
                  <a:gd name="connsiteX116" fmla="*/ 1331724 w 2335743"/>
                  <a:gd name="connsiteY116" fmla="*/ 550513 h 1310927"/>
                  <a:gd name="connsiteX117" fmla="*/ 1344491 w 2335743"/>
                  <a:gd name="connsiteY117" fmla="*/ 542533 h 1310927"/>
                  <a:gd name="connsiteX118" fmla="*/ 1375876 w 2335743"/>
                  <a:gd name="connsiteY118" fmla="*/ 523915 h 1310927"/>
                  <a:gd name="connsiteX119" fmla="*/ 1336778 w 2335743"/>
                  <a:gd name="connsiteY119" fmla="*/ 508755 h 1310927"/>
                  <a:gd name="connsiteX120" fmla="*/ 1293956 w 2335743"/>
                  <a:gd name="connsiteY120" fmla="*/ 490137 h 1310927"/>
                  <a:gd name="connsiteX121" fmla="*/ 1355396 w 2335743"/>
                  <a:gd name="connsiteY121" fmla="*/ 501042 h 1310927"/>
                  <a:gd name="connsiteX122" fmla="*/ 1387845 w 2335743"/>
                  <a:gd name="connsiteY122" fmla="*/ 505829 h 1310927"/>
                  <a:gd name="connsiteX123" fmla="*/ 1394494 w 2335743"/>
                  <a:gd name="connsiteY123" fmla="*/ 482424 h 1310927"/>
                  <a:gd name="connsiteX124" fmla="*/ 1434922 w 2335743"/>
                  <a:gd name="connsiteY124" fmla="*/ 489073 h 1310927"/>
                  <a:gd name="connsiteX125" fmla="*/ 1473488 w 2335743"/>
                  <a:gd name="connsiteY125" fmla="*/ 449177 h 1310927"/>
                  <a:gd name="connsiteX126" fmla="*/ 1452476 w 2335743"/>
                  <a:gd name="connsiteY126" fmla="*/ 435878 h 1310927"/>
                  <a:gd name="connsiteX127" fmla="*/ 1405399 w 2335743"/>
                  <a:gd name="connsiteY127" fmla="*/ 420186 h 1310927"/>
                  <a:gd name="connsiteX128" fmla="*/ 1407261 w 2335743"/>
                  <a:gd name="connsiteY128" fmla="*/ 405026 h 1310927"/>
                  <a:gd name="connsiteX129" fmla="*/ 1461519 w 2335743"/>
                  <a:gd name="connsiteY129" fmla="*/ 431623 h 1310927"/>
                  <a:gd name="connsiteX130" fmla="*/ 1502479 w 2335743"/>
                  <a:gd name="connsiteY130" fmla="*/ 402100 h 1310927"/>
                  <a:gd name="connsiteX131" fmla="*/ 1486786 w 2335743"/>
                  <a:gd name="connsiteY131" fmla="*/ 386407 h 1310927"/>
                  <a:gd name="connsiteX132" fmla="*/ 1507798 w 2335743"/>
                  <a:gd name="connsiteY132" fmla="*/ 377364 h 1310927"/>
                  <a:gd name="connsiteX133" fmla="*/ 1525352 w 2335743"/>
                  <a:gd name="connsiteY133" fmla="*/ 389865 h 1310927"/>
                  <a:gd name="connsiteX134" fmla="*/ 1554343 w 2335743"/>
                  <a:gd name="connsiteY134" fmla="*/ 386939 h 1310927"/>
                  <a:gd name="connsiteX135" fmla="*/ 1539183 w 2335743"/>
                  <a:gd name="connsiteY135" fmla="*/ 367789 h 1310927"/>
                  <a:gd name="connsiteX136" fmla="*/ 1543971 w 2335743"/>
                  <a:gd name="connsiteY136" fmla="*/ 360608 h 1310927"/>
                  <a:gd name="connsiteX137" fmla="*/ 1562589 w 2335743"/>
                  <a:gd name="connsiteY137" fmla="*/ 376832 h 1310927"/>
                  <a:gd name="connsiteX138" fmla="*/ 1585994 w 2335743"/>
                  <a:gd name="connsiteY138" fmla="*/ 377364 h 1310927"/>
                  <a:gd name="connsiteX139" fmla="*/ 1610730 w 2335743"/>
                  <a:gd name="connsiteY139" fmla="*/ 358746 h 1310927"/>
                  <a:gd name="connsiteX140" fmla="*/ 1626422 w 2335743"/>
                  <a:gd name="connsiteY140" fmla="*/ 348373 h 1310927"/>
                  <a:gd name="connsiteX141" fmla="*/ 1613123 w 2335743"/>
                  <a:gd name="connsiteY141" fmla="*/ 318850 h 1310927"/>
                  <a:gd name="connsiteX142" fmla="*/ 1604080 w 2335743"/>
                  <a:gd name="connsiteY142" fmla="*/ 299700 h 1310927"/>
                  <a:gd name="connsiteX143" fmla="*/ 1604612 w 2335743"/>
                  <a:gd name="connsiteY143" fmla="*/ 288264 h 1310927"/>
                  <a:gd name="connsiteX144" fmla="*/ 1631741 w 2335743"/>
                  <a:gd name="connsiteY144" fmla="*/ 278689 h 1310927"/>
                  <a:gd name="connsiteX145" fmla="*/ 1624560 w 2335743"/>
                  <a:gd name="connsiteY145" fmla="*/ 262464 h 1310927"/>
                  <a:gd name="connsiteX146" fmla="*/ 1615517 w 2335743"/>
                  <a:gd name="connsiteY146" fmla="*/ 250495 h 1310927"/>
                  <a:gd name="connsiteX147" fmla="*/ 1595037 w 2335743"/>
                  <a:gd name="connsiteY147" fmla="*/ 236133 h 1310927"/>
                  <a:gd name="connsiteX148" fmla="*/ 1564184 w 2335743"/>
                  <a:gd name="connsiteY148" fmla="*/ 227622 h 1310927"/>
                  <a:gd name="connsiteX149" fmla="*/ 1521363 w 2335743"/>
                  <a:gd name="connsiteY149" fmla="*/ 223898 h 1310927"/>
                  <a:gd name="connsiteX150" fmla="*/ 1523756 w 2335743"/>
                  <a:gd name="connsiteY150" fmla="*/ 249698 h 1310927"/>
                  <a:gd name="connsiteX151" fmla="*/ 1532268 w 2335743"/>
                  <a:gd name="connsiteY151" fmla="*/ 262996 h 1310927"/>
                  <a:gd name="connsiteX152" fmla="*/ 1527480 w 2335743"/>
                  <a:gd name="connsiteY152" fmla="*/ 274965 h 1310927"/>
                  <a:gd name="connsiteX153" fmla="*/ 1509926 w 2335743"/>
                  <a:gd name="connsiteY153" fmla="*/ 286934 h 1310927"/>
                  <a:gd name="connsiteX154" fmla="*/ 1496627 w 2335743"/>
                  <a:gd name="connsiteY154" fmla="*/ 314063 h 1310927"/>
                  <a:gd name="connsiteX155" fmla="*/ 1484659 w 2335743"/>
                  <a:gd name="connsiteY155" fmla="*/ 297041 h 1310927"/>
                  <a:gd name="connsiteX156" fmla="*/ 1480935 w 2335743"/>
                  <a:gd name="connsiteY156" fmla="*/ 318052 h 1310927"/>
                  <a:gd name="connsiteX157" fmla="*/ 1491308 w 2335743"/>
                  <a:gd name="connsiteY157" fmla="*/ 335075 h 1310927"/>
                  <a:gd name="connsiteX158" fmla="*/ 1471892 w 2335743"/>
                  <a:gd name="connsiteY158" fmla="*/ 348373 h 1310927"/>
                  <a:gd name="connsiteX159" fmla="*/ 1456731 w 2335743"/>
                  <a:gd name="connsiteY159" fmla="*/ 336405 h 1310927"/>
                  <a:gd name="connsiteX160" fmla="*/ 1438645 w 2335743"/>
                  <a:gd name="connsiteY160" fmla="*/ 307946 h 1310927"/>
                  <a:gd name="connsiteX161" fmla="*/ 1450082 w 2335743"/>
                  <a:gd name="connsiteY161" fmla="*/ 295977 h 1310927"/>
                  <a:gd name="connsiteX162" fmla="*/ 1449550 w 2335743"/>
                  <a:gd name="connsiteY162" fmla="*/ 277891 h 1310927"/>
                  <a:gd name="connsiteX163" fmla="*/ 1431464 w 2335743"/>
                  <a:gd name="connsiteY163" fmla="*/ 259273 h 1310927"/>
                  <a:gd name="connsiteX164" fmla="*/ 1406197 w 2335743"/>
                  <a:gd name="connsiteY164" fmla="*/ 253155 h 1310927"/>
                  <a:gd name="connsiteX165" fmla="*/ 1396090 w 2335743"/>
                  <a:gd name="connsiteY165" fmla="*/ 272571 h 1310927"/>
                  <a:gd name="connsiteX166" fmla="*/ 1384121 w 2335743"/>
                  <a:gd name="connsiteY166" fmla="*/ 294115 h 1310927"/>
                  <a:gd name="connsiteX167" fmla="*/ 1375078 w 2335743"/>
                  <a:gd name="connsiteY167" fmla="*/ 261666 h 1310927"/>
                  <a:gd name="connsiteX168" fmla="*/ 1378801 w 2335743"/>
                  <a:gd name="connsiteY168" fmla="*/ 250229 h 1310927"/>
                  <a:gd name="connsiteX169" fmla="*/ 1385451 w 2335743"/>
                  <a:gd name="connsiteY169" fmla="*/ 239325 h 1310927"/>
                  <a:gd name="connsiteX170" fmla="*/ 1358322 w 2335743"/>
                  <a:gd name="connsiteY170" fmla="*/ 228420 h 1310927"/>
                  <a:gd name="connsiteX171" fmla="*/ 1337842 w 2335743"/>
                  <a:gd name="connsiteY171" fmla="*/ 233739 h 1310927"/>
                  <a:gd name="connsiteX172" fmla="*/ 1338906 w 2335743"/>
                  <a:gd name="connsiteY172" fmla="*/ 210334 h 1310927"/>
                  <a:gd name="connsiteX173" fmla="*/ 1354598 w 2335743"/>
                  <a:gd name="connsiteY173" fmla="*/ 205014 h 1310927"/>
                  <a:gd name="connsiteX174" fmla="*/ 1337842 w 2335743"/>
                  <a:gd name="connsiteY174" fmla="*/ 187460 h 1310927"/>
                  <a:gd name="connsiteX175" fmla="*/ 1313638 w 2335743"/>
                  <a:gd name="connsiteY175" fmla="*/ 173097 h 1310927"/>
                  <a:gd name="connsiteX176" fmla="*/ 1314702 w 2335743"/>
                  <a:gd name="connsiteY176" fmla="*/ 148894 h 1310927"/>
                  <a:gd name="connsiteX177" fmla="*/ 1279860 w 2335743"/>
                  <a:gd name="connsiteY177" fmla="*/ 124690 h 1310927"/>
                  <a:gd name="connsiteX178" fmla="*/ 1273210 w 2335743"/>
                  <a:gd name="connsiteY178" fmla="*/ 112722 h 1310927"/>
                  <a:gd name="connsiteX179" fmla="*/ 1293158 w 2335743"/>
                  <a:gd name="connsiteY179" fmla="*/ 98359 h 1310927"/>
                  <a:gd name="connsiteX180" fmla="*/ 1297414 w 2335743"/>
                  <a:gd name="connsiteY180" fmla="*/ 80805 h 1310927"/>
                  <a:gd name="connsiteX181" fmla="*/ 1299276 w 2335743"/>
                  <a:gd name="connsiteY181" fmla="*/ 71762 h 1310927"/>
                  <a:gd name="connsiteX182" fmla="*/ 1341565 w 2335743"/>
                  <a:gd name="connsiteY182" fmla="*/ 75486 h 1310927"/>
                  <a:gd name="connsiteX183" fmla="*/ 1380663 w 2335743"/>
                  <a:gd name="connsiteY183" fmla="*/ 21759 h 1310927"/>
                  <a:gd name="connsiteX184" fmla="*/ 1352470 w 2335743"/>
                  <a:gd name="connsiteY184" fmla="*/ 9790 h 1310927"/>
                  <a:gd name="connsiteX185" fmla="*/ 1307787 w 2335743"/>
                  <a:gd name="connsiteY185" fmla="*/ 215 h 1310927"/>
                  <a:gd name="connsiteX186" fmla="*/ 1251135 w 2335743"/>
                  <a:gd name="connsiteY186" fmla="*/ 9258 h 1310927"/>
                  <a:gd name="connsiteX187" fmla="*/ 1258316 w 2335743"/>
                  <a:gd name="connsiteY187" fmla="*/ 25483 h 1310927"/>
                  <a:gd name="connsiteX188" fmla="*/ 1240762 w 2335743"/>
                  <a:gd name="connsiteY188" fmla="*/ 23621 h 1310927"/>
                  <a:gd name="connsiteX189" fmla="*/ 1240762 w 2335743"/>
                  <a:gd name="connsiteY189" fmla="*/ 55006 h 1310927"/>
                  <a:gd name="connsiteX190" fmla="*/ 1251135 w 2335743"/>
                  <a:gd name="connsiteY190" fmla="*/ 85061 h 1310927"/>
                  <a:gd name="connsiteX191" fmla="*/ 1255922 w 2335743"/>
                  <a:gd name="connsiteY191" fmla="*/ 116445 h 1310927"/>
                  <a:gd name="connsiteX192" fmla="*/ 1239166 w 2335743"/>
                  <a:gd name="connsiteY192" fmla="*/ 132138 h 1310927"/>
                  <a:gd name="connsiteX193" fmla="*/ 1247677 w 2335743"/>
                  <a:gd name="connsiteY193" fmla="*/ 148362 h 1310927"/>
                  <a:gd name="connsiteX194" fmla="*/ 1225335 w 2335743"/>
                  <a:gd name="connsiteY194" fmla="*/ 145968 h 1310927"/>
                  <a:gd name="connsiteX195" fmla="*/ 1220016 w 2335743"/>
                  <a:gd name="connsiteY195" fmla="*/ 175491 h 1310927"/>
                  <a:gd name="connsiteX196" fmla="*/ 1224804 w 2335743"/>
                  <a:gd name="connsiteY196" fmla="*/ 188790 h 1310927"/>
                  <a:gd name="connsiteX197" fmla="*/ 1226665 w 2335743"/>
                  <a:gd name="connsiteY197" fmla="*/ 219377 h 1310927"/>
                  <a:gd name="connsiteX198" fmla="*/ 1281456 w 2335743"/>
                  <a:gd name="connsiteY198" fmla="*/ 238793 h 1310927"/>
                  <a:gd name="connsiteX199" fmla="*/ 1280924 w 2335743"/>
                  <a:gd name="connsiteY199" fmla="*/ 252623 h 1310927"/>
                  <a:gd name="connsiteX200" fmla="*/ 1272412 w 2335743"/>
                  <a:gd name="connsiteY200" fmla="*/ 274433 h 1310927"/>
                  <a:gd name="connsiteX201" fmla="*/ 1285711 w 2335743"/>
                  <a:gd name="connsiteY201" fmla="*/ 264858 h 1310927"/>
                  <a:gd name="connsiteX202" fmla="*/ 1297680 w 2335743"/>
                  <a:gd name="connsiteY202" fmla="*/ 280018 h 1310927"/>
                  <a:gd name="connsiteX203" fmla="*/ 1279062 w 2335743"/>
                  <a:gd name="connsiteY203" fmla="*/ 296243 h 1310927"/>
                  <a:gd name="connsiteX204" fmla="*/ 1252465 w 2335743"/>
                  <a:gd name="connsiteY204" fmla="*/ 307148 h 1310927"/>
                  <a:gd name="connsiteX205" fmla="*/ 1252465 w 2335743"/>
                  <a:gd name="connsiteY205" fmla="*/ 333745 h 1310927"/>
                  <a:gd name="connsiteX206" fmla="*/ 1238102 w 2335743"/>
                  <a:gd name="connsiteY206" fmla="*/ 344118 h 1310927"/>
                  <a:gd name="connsiteX207" fmla="*/ 1223740 w 2335743"/>
                  <a:gd name="connsiteY207" fmla="*/ 321776 h 1310927"/>
                  <a:gd name="connsiteX208" fmla="*/ 1227463 w 2335743"/>
                  <a:gd name="connsiteY208" fmla="*/ 300764 h 1310927"/>
                  <a:gd name="connsiteX209" fmla="*/ 1196078 w 2335743"/>
                  <a:gd name="connsiteY209" fmla="*/ 291721 h 1310927"/>
                  <a:gd name="connsiteX210" fmla="*/ 1216026 w 2335743"/>
                  <a:gd name="connsiteY210" fmla="*/ 288795 h 1310927"/>
                  <a:gd name="connsiteX211" fmla="*/ 1230389 w 2335743"/>
                  <a:gd name="connsiteY211" fmla="*/ 277891 h 1310927"/>
                  <a:gd name="connsiteX212" fmla="*/ 1261774 w 2335743"/>
                  <a:gd name="connsiteY212" fmla="*/ 275497 h 1310927"/>
                  <a:gd name="connsiteX213" fmla="*/ 1246613 w 2335743"/>
                  <a:gd name="connsiteY213" fmla="*/ 252091 h 1310927"/>
                  <a:gd name="connsiteX214" fmla="*/ 1225069 w 2335743"/>
                  <a:gd name="connsiteY214" fmla="*/ 250229 h 1310927"/>
                  <a:gd name="connsiteX215" fmla="*/ 1247411 w 2335743"/>
                  <a:gd name="connsiteY215" fmla="*/ 245974 h 1310927"/>
                  <a:gd name="connsiteX216" fmla="*/ 1231187 w 2335743"/>
                  <a:gd name="connsiteY216" fmla="*/ 236399 h 1310927"/>
                  <a:gd name="connsiteX217" fmla="*/ 1201132 w 2335743"/>
                  <a:gd name="connsiteY217" fmla="*/ 229750 h 1310927"/>
                  <a:gd name="connsiteX218" fmla="*/ 1169747 w 2335743"/>
                  <a:gd name="connsiteY218" fmla="*/ 236931 h 1310927"/>
                  <a:gd name="connsiteX219" fmla="*/ 1142086 w 2335743"/>
                  <a:gd name="connsiteY219" fmla="*/ 255549 h 1310927"/>
                  <a:gd name="connsiteX220" fmla="*/ 1166290 w 2335743"/>
                  <a:gd name="connsiteY220" fmla="*/ 269380 h 1310927"/>
                  <a:gd name="connsiteX221" fmla="*/ 1186769 w 2335743"/>
                  <a:gd name="connsiteY221" fmla="*/ 285072 h 1310927"/>
                  <a:gd name="connsiteX222" fmla="*/ 1174003 w 2335743"/>
                  <a:gd name="connsiteY222" fmla="*/ 292253 h 1310927"/>
                  <a:gd name="connsiteX223" fmla="*/ 1163098 w 2335743"/>
                  <a:gd name="connsiteY223" fmla="*/ 299434 h 1310927"/>
                  <a:gd name="connsiteX224" fmla="*/ 1161236 w 2335743"/>
                  <a:gd name="connsiteY224" fmla="*/ 316989 h 1310927"/>
                  <a:gd name="connsiteX225" fmla="*/ 1135969 w 2335743"/>
                  <a:gd name="connsiteY225" fmla="*/ 316457 h 1310927"/>
                  <a:gd name="connsiteX226" fmla="*/ 1083040 w 2335743"/>
                  <a:gd name="connsiteY226" fmla="*/ 323106 h 1310927"/>
                  <a:gd name="connsiteX227" fmla="*/ 1040218 w 2335743"/>
                  <a:gd name="connsiteY227" fmla="*/ 312733 h 1310927"/>
                  <a:gd name="connsiteX228" fmla="*/ 1011227 w 2335743"/>
                  <a:gd name="connsiteY228" fmla="*/ 306084 h 1310927"/>
                  <a:gd name="connsiteX229" fmla="*/ 987024 w 2335743"/>
                  <a:gd name="connsiteY229" fmla="*/ 294115 h 1310927"/>
                  <a:gd name="connsiteX230" fmla="*/ 973193 w 2335743"/>
                  <a:gd name="connsiteY230" fmla="*/ 272305 h 1310927"/>
                  <a:gd name="connsiteX231" fmla="*/ 928510 w 2335743"/>
                  <a:gd name="connsiteY231" fmla="*/ 274167 h 1310927"/>
                  <a:gd name="connsiteX232" fmla="*/ 888614 w 2335743"/>
                  <a:gd name="connsiteY232" fmla="*/ 291721 h 1310927"/>
                  <a:gd name="connsiteX233" fmla="*/ 900583 w 2335743"/>
                  <a:gd name="connsiteY233" fmla="*/ 303158 h 1310927"/>
                  <a:gd name="connsiteX234" fmla="*/ 925850 w 2335743"/>
                  <a:gd name="connsiteY234" fmla="*/ 294647 h 1310927"/>
                  <a:gd name="connsiteX235" fmla="*/ 962023 w 2335743"/>
                  <a:gd name="connsiteY235" fmla="*/ 284540 h 1310927"/>
                  <a:gd name="connsiteX236" fmla="*/ 917339 w 2335743"/>
                  <a:gd name="connsiteY236" fmla="*/ 307946 h 1310927"/>
                  <a:gd name="connsiteX237" fmla="*/ 920265 w 2335743"/>
                  <a:gd name="connsiteY237" fmla="*/ 345448 h 1310927"/>
                  <a:gd name="connsiteX238" fmla="*/ 913616 w 2335743"/>
                  <a:gd name="connsiteY238" fmla="*/ 365928 h 1310927"/>
                  <a:gd name="connsiteX239" fmla="*/ 896859 w 2335743"/>
                  <a:gd name="connsiteY239" fmla="*/ 358746 h 1310927"/>
                  <a:gd name="connsiteX240" fmla="*/ 893934 w 2335743"/>
                  <a:gd name="connsiteY240" fmla="*/ 336405 h 1310927"/>
                  <a:gd name="connsiteX241" fmla="*/ 880103 w 2335743"/>
                  <a:gd name="connsiteY241" fmla="*/ 328691 h 1310927"/>
                  <a:gd name="connsiteX242" fmla="*/ 862017 w 2335743"/>
                  <a:gd name="connsiteY242" fmla="*/ 322574 h 1310927"/>
                  <a:gd name="connsiteX243" fmla="*/ 837813 w 2335743"/>
                  <a:gd name="connsiteY243" fmla="*/ 316457 h 1310927"/>
                  <a:gd name="connsiteX244" fmla="*/ 787811 w 2335743"/>
                  <a:gd name="connsiteY244" fmla="*/ 324968 h 1310927"/>
                  <a:gd name="connsiteX245" fmla="*/ 707753 w 2335743"/>
                  <a:gd name="connsiteY245" fmla="*/ 319648 h 1310927"/>
                  <a:gd name="connsiteX246" fmla="*/ 738606 w 2335743"/>
                  <a:gd name="connsiteY246" fmla="*/ 298637 h 1310927"/>
                  <a:gd name="connsiteX247" fmla="*/ 728233 w 2335743"/>
                  <a:gd name="connsiteY247" fmla="*/ 278157 h 1310927"/>
                  <a:gd name="connsiteX248" fmla="*/ 684347 w 2335743"/>
                  <a:gd name="connsiteY248" fmla="*/ 267252 h 1310927"/>
                  <a:gd name="connsiteX249" fmla="*/ 644451 w 2335743"/>
                  <a:gd name="connsiteY249" fmla="*/ 263528 h 1310927"/>
                  <a:gd name="connsiteX250" fmla="*/ 604556 w 2335743"/>
                  <a:gd name="connsiteY250" fmla="*/ 250761 h 1310927"/>
                  <a:gd name="connsiteX251" fmla="*/ 551627 w 2335743"/>
                  <a:gd name="connsiteY251" fmla="*/ 232675 h 1310927"/>
                  <a:gd name="connsiteX252" fmla="*/ 490187 w 2335743"/>
                  <a:gd name="connsiteY252" fmla="*/ 235069 h 1310927"/>
                  <a:gd name="connsiteX253" fmla="*/ 458803 w 2335743"/>
                  <a:gd name="connsiteY253" fmla="*/ 246506 h 1310927"/>
                  <a:gd name="connsiteX254" fmla="*/ 460132 w 2335743"/>
                  <a:gd name="connsiteY254" fmla="*/ 228952 h 1310927"/>
                  <a:gd name="connsiteX255" fmla="*/ 451089 w 2335743"/>
                  <a:gd name="connsiteY255" fmla="*/ 207940 h 1310927"/>
                  <a:gd name="connsiteX256" fmla="*/ 414385 w 2335743"/>
                  <a:gd name="connsiteY256" fmla="*/ 246506 h 1310927"/>
                  <a:gd name="connsiteX257" fmla="*/ 373425 w 2335743"/>
                  <a:gd name="connsiteY257" fmla="*/ 192247 h 1310927"/>
                  <a:gd name="connsiteX258" fmla="*/ 357201 w 2335743"/>
                  <a:gd name="connsiteY258" fmla="*/ 197035 h 1310927"/>
                  <a:gd name="connsiteX259" fmla="*/ 347626 w 2335743"/>
                  <a:gd name="connsiteY259" fmla="*/ 212727 h 1310927"/>
                  <a:gd name="connsiteX260" fmla="*/ 327678 w 2335743"/>
                  <a:gd name="connsiteY260" fmla="*/ 230282 h 1310927"/>
                  <a:gd name="connsiteX261" fmla="*/ 301081 w 2335743"/>
                  <a:gd name="connsiteY261" fmla="*/ 234537 h 1310927"/>
                  <a:gd name="connsiteX262" fmla="*/ 275282 w 2335743"/>
                  <a:gd name="connsiteY262" fmla="*/ 243048 h 1310927"/>
                  <a:gd name="connsiteX263" fmla="*/ 232992 w 2335743"/>
                  <a:gd name="connsiteY263" fmla="*/ 265922 h 1310927"/>
                  <a:gd name="connsiteX264" fmla="*/ 214906 w 2335743"/>
                  <a:gd name="connsiteY264" fmla="*/ 277891 h 1310927"/>
                  <a:gd name="connsiteX265" fmla="*/ 221555 w 2335743"/>
                  <a:gd name="connsiteY265" fmla="*/ 262730 h 1310927"/>
                  <a:gd name="connsiteX266" fmla="*/ 273952 w 2335743"/>
                  <a:gd name="connsiteY266" fmla="*/ 232675 h 1310927"/>
                  <a:gd name="connsiteX267" fmla="*/ 316773 w 2335743"/>
                  <a:gd name="connsiteY267" fmla="*/ 212195 h 1310927"/>
                  <a:gd name="connsiteX268" fmla="*/ 293368 w 2335743"/>
                  <a:gd name="connsiteY268" fmla="*/ 209270 h 1310927"/>
                  <a:gd name="connsiteX269" fmla="*/ 250546 w 2335743"/>
                  <a:gd name="connsiteY269" fmla="*/ 225494 h 1310927"/>
                  <a:gd name="connsiteX270" fmla="*/ 220491 w 2335743"/>
                  <a:gd name="connsiteY270" fmla="*/ 239857 h 1310927"/>
                  <a:gd name="connsiteX271" fmla="*/ 201341 w 2335743"/>
                  <a:gd name="connsiteY271" fmla="*/ 245176 h 1310927"/>
                  <a:gd name="connsiteX272" fmla="*/ 195224 w 2335743"/>
                  <a:gd name="connsiteY272" fmla="*/ 240920 h 1310927"/>
                  <a:gd name="connsiteX273" fmla="*/ 180861 w 2335743"/>
                  <a:gd name="connsiteY273" fmla="*/ 234803 h 1310927"/>
                  <a:gd name="connsiteX274" fmla="*/ 162775 w 2335743"/>
                  <a:gd name="connsiteY274" fmla="*/ 244378 h 1310927"/>
                  <a:gd name="connsiteX275" fmla="*/ 143625 w 2335743"/>
                  <a:gd name="connsiteY275" fmla="*/ 261932 h 1310927"/>
                  <a:gd name="connsiteX276" fmla="*/ 154530 w 2335743"/>
                  <a:gd name="connsiteY276" fmla="*/ 277625 h 1310927"/>
                  <a:gd name="connsiteX277" fmla="*/ 113570 w 2335743"/>
                  <a:gd name="connsiteY277" fmla="*/ 266720 h 1310927"/>
                  <a:gd name="connsiteX278" fmla="*/ 50269 w 2335743"/>
                  <a:gd name="connsiteY278" fmla="*/ 237197 h 1310927"/>
                  <a:gd name="connsiteX279" fmla="*/ 0 w 2335743"/>
                  <a:gd name="connsiteY279" fmla="*/ 233207 h 1310927"/>
                  <a:gd name="connsiteX280" fmla="*/ 0 w 2335743"/>
                  <a:gd name="connsiteY280" fmla="*/ 649720 h 1310927"/>
                  <a:gd name="connsiteX281" fmla="*/ 14362 w 2335743"/>
                  <a:gd name="connsiteY281" fmla="*/ 652646 h 1310927"/>
                  <a:gd name="connsiteX282" fmla="*/ 39364 w 2335743"/>
                  <a:gd name="connsiteY282" fmla="*/ 647858 h 1310927"/>
                  <a:gd name="connsiteX283" fmla="*/ 57716 w 2335743"/>
                  <a:gd name="connsiteY283" fmla="*/ 661423 h 1310927"/>
                  <a:gd name="connsiteX284" fmla="*/ 85111 w 2335743"/>
                  <a:gd name="connsiteY284" fmla="*/ 688818 h 1310927"/>
                  <a:gd name="connsiteX285" fmla="*/ 106123 w 2335743"/>
                  <a:gd name="connsiteY285" fmla="*/ 702383 h 1310927"/>
                  <a:gd name="connsiteX286" fmla="*/ 131124 w 2335743"/>
                  <a:gd name="connsiteY286" fmla="*/ 683233 h 1310927"/>
                  <a:gd name="connsiteX287" fmla="*/ 168095 w 2335743"/>
                  <a:gd name="connsiteY287" fmla="*/ 684829 h 1310927"/>
                  <a:gd name="connsiteX288" fmla="*/ 226875 w 2335743"/>
                  <a:gd name="connsiteY288" fmla="*/ 751588 h 1310927"/>
                  <a:gd name="connsiteX289" fmla="*/ 275016 w 2335743"/>
                  <a:gd name="connsiteY289" fmla="*/ 808772 h 1310927"/>
                  <a:gd name="connsiteX290" fmla="*/ 300815 w 2335743"/>
                  <a:gd name="connsiteY290" fmla="*/ 837763 h 1310927"/>
                  <a:gd name="connsiteX291" fmla="*/ 306400 w 2335743"/>
                  <a:gd name="connsiteY291" fmla="*/ 862764 h 1310927"/>
                  <a:gd name="connsiteX292" fmla="*/ 287782 w 2335743"/>
                  <a:gd name="connsiteY292" fmla="*/ 875797 h 1310927"/>
                  <a:gd name="connsiteX293" fmla="*/ 299219 w 2335743"/>
                  <a:gd name="connsiteY293" fmla="*/ 889628 h 1310927"/>
                  <a:gd name="connsiteX294" fmla="*/ 292038 w 2335743"/>
                  <a:gd name="connsiteY294" fmla="*/ 901064 h 1310927"/>
                  <a:gd name="connsiteX295" fmla="*/ 296825 w 2335743"/>
                  <a:gd name="connsiteY295" fmla="*/ 921544 h 1310927"/>
                  <a:gd name="connsiteX296" fmla="*/ 320231 w 2335743"/>
                  <a:gd name="connsiteY296" fmla="*/ 920480 h 1310927"/>
                  <a:gd name="connsiteX297" fmla="*/ 326348 w 2335743"/>
                  <a:gd name="connsiteY297" fmla="*/ 936173 h 1310927"/>
                  <a:gd name="connsiteX298" fmla="*/ 337785 w 2335743"/>
                  <a:gd name="connsiteY298" fmla="*/ 945216 h 1310927"/>
                  <a:gd name="connsiteX299" fmla="*/ 360127 w 2335743"/>
                  <a:gd name="connsiteY299" fmla="*/ 959046 h 1310927"/>
                  <a:gd name="connsiteX300" fmla="*/ 361989 w 2335743"/>
                  <a:gd name="connsiteY300" fmla="*/ 971015 h 1310927"/>
                  <a:gd name="connsiteX301" fmla="*/ 360659 w 2335743"/>
                  <a:gd name="connsiteY301" fmla="*/ 987240 h 1310927"/>
                  <a:gd name="connsiteX302" fmla="*/ 366776 w 2335743"/>
                  <a:gd name="connsiteY302" fmla="*/ 1001602 h 1310927"/>
                  <a:gd name="connsiteX303" fmla="*/ 395767 w 2335743"/>
                  <a:gd name="connsiteY303" fmla="*/ 1012507 h 1310927"/>
                  <a:gd name="connsiteX304" fmla="*/ 414385 w 2335743"/>
                  <a:gd name="connsiteY304" fmla="*/ 1023944 h 1310927"/>
                  <a:gd name="connsiteX305" fmla="*/ 437791 w 2335743"/>
                  <a:gd name="connsiteY305" fmla="*/ 1031125 h 1310927"/>
                  <a:gd name="connsiteX306" fmla="*/ 448164 w 2335743"/>
                  <a:gd name="connsiteY306" fmla="*/ 1047349 h 1310927"/>
                  <a:gd name="connsiteX307" fmla="*/ 468644 w 2335743"/>
                  <a:gd name="connsiteY307" fmla="*/ 1050275 h 1310927"/>
                  <a:gd name="connsiteX308" fmla="*/ 484868 w 2335743"/>
                  <a:gd name="connsiteY308" fmla="*/ 1058254 h 1310927"/>
                  <a:gd name="connsiteX309" fmla="*/ 505614 w 2335743"/>
                  <a:gd name="connsiteY309" fmla="*/ 1083788 h 1310927"/>
                  <a:gd name="connsiteX310" fmla="*/ 1254592 w 2335743"/>
                  <a:gd name="connsiteY310" fmla="*/ 1079798 h 1310927"/>
                  <a:gd name="connsiteX311" fmla="*/ 1263901 w 2335743"/>
                  <a:gd name="connsiteY311" fmla="*/ 1067563 h 1310927"/>
                  <a:gd name="connsiteX312" fmla="*/ 1275072 w 2335743"/>
                  <a:gd name="connsiteY312" fmla="*/ 1088575 h 1310927"/>
                  <a:gd name="connsiteX313" fmla="*/ 1298478 w 2335743"/>
                  <a:gd name="connsiteY313" fmla="*/ 1096554 h 1310927"/>
                  <a:gd name="connsiteX314" fmla="*/ 1323479 w 2335743"/>
                  <a:gd name="connsiteY314" fmla="*/ 1097352 h 1310927"/>
                  <a:gd name="connsiteX315" fmla="*/ 1346087 w 2335743"/>
                  <a:gd name="connsiteY315" fmla="*/ 1106129 h 1310927"/>
                  <a:gd name="connsiteX316" fmla="*/ 1369492 w 2335743"/>
                  <a:gd name="connsiteY316" fmla="*/ 1110119 h 1310927"/>
                  <a:gd name="connsiteX317" fmla="*/ 1408325 w 2335743"/>
                  <a:gd name="connsiteY317" fmla="*/ 1115438 h 1310927"/>
                  <a:gd name="connsiteX318" fmla="*/ 1443699 w 2335743"/>
                  <a:gd name="connsiteY318" fmla="*/ 1082192 h 1310927"/>
                  <a:gd name="connsiteX319" fmla="*/ 1501415 w 2335743"/>
                  <a:gd name="connsiteY319" fmla="*/ 1106395 h 1310927"/>
                  <a:gd name="connsiteX320" fmla="*/ 1530406 w 2335743"/>
                  <a:gd name="connsiteY320" fmla="*/ 1126875 h 1310927"/>
                  <a:gd name="connsiteX321" fmla="*/ 1545832 w 2335743"/>
                  <a:gd name="connsiteY321" fmla="*/ 1164909 h 1310927"/>
                  <a:gd name="connsiteX322" fmla="*/ 1561259 w 2335743"/>
                  <a:gd name="connsiteY322" fmla="*/ 1175814 h 1310927"/>
                  <a:gd name="connsiteX323" fmla="*/ 1602750 w 2335743"/>
                  <a:gd name="connsiteY323" fmla="*/ 1181400 h 1310927"/>
                  <a:gd name="connsiteX324" fmla="*/ 1653285 w 2335743"/>
                  <a:gd name="connsiteY324" fmla="*/ 1194698 h 1310927"/>
                  <a:gd name="connsiteX325" fmla="*/ 1662860 w 2335743"/>
                  <a:gd name="connsiteY325" fmla="*/ 1231934 h 1310927"/>
                  <a:gd name="connsiteX326" fmla="*/ 1628018 w 2335743"/>
                  <a:gd name="connsiteY326" fmla="*/ 1223423 h 1310927"/>
                  <a:gd name="connsiteX327" fmla="*/ 1619507 w 2335743"/>
                  <a:gd name="connsiteY327" fmla="*/ 1247627 h 1310927"/>
                  <a:gd name="connsiteX328" fmla="*/ 1600091 w 2335743"/>
                  <a:gd name="connsiteY328" fmla="*/ 1289916 h 1310927"/>
                  <a:gd name="connsiteX329" fmla="*/ 1599293 w 2335743"/>
                  <a:gd name="connsiteY329" fmla="*/ 1289650 h 1310927"/>
                  <a:gd name="connsiteX330" fmla="*/ 1603814 w 2335743"/>
                  <a:gd name="connsiteY330" fmla="*/ 1310928 h 1310927"/>
                  <a:gd name="connsiteX331" fmla="*/ 1637593 w 2335743"/>
                  <a:gd name="connsiteY331" fmla="*/ 1293640 h 1310927"/>
                  <a:gd name="connsiteX332" fmla="*/ 1672435 w 2335743"/>
                  <a:gd name="connsiteY332" fmla="*/ 1297364 h 1310927"/>
                  <a:gd name="connsiteX333" fmla="*/ 1689191 w 2335743"/>
                  <a:gd name="connsiteY333" fmla="*/ 1291246 h 1310927"/>
                  <a:gd name="connsiteX334" fmla="*/ 1688659 w 2335743"/>
                  <a:gd name="connsiteY334" fmla="*/ 1293906 h 1310927"/>
                  <a:gd name="connsiteX335" fmla="*/ 1696639 w 2335743"/>
                  <a:gd name="connsiteY335" fmla="*/ 1287257 h 1310927"/>
                  <a:gd name="connsiteX336" fmla="*/ 1695043 w 2335743"/>
                  <a:gd name="connsiteY336" fmla="*/ 1276352 h 1310927"/>
                  <a:gd name="connsiteX337" fmla="*/ 1675627 w 2335743"/>
                  <a:gd name="connsiteY337" fmla="*/ 1270766 h 1310927"/>
                  <a:gd name="connsiteX338" fmla="*/ 1730949 w 2335743"/>
                  <a:gd name="connsiteY338" fmla="*/ 1248956 h 1310927"/>
                  <a:gd name="connsiteX339" fmla="*/ 1768451 w 2335743"/>
                  <a:gd name="connsiteY339" fmla="*/ 1246297 h 1310927"/>
                  <a:gd name="connsiteX340" fmla="*/ 1804889 w 2335743"/>
                  <a:gd name="connsiteY340" fmla="*/ 1218902 h 1310927"/>
                  <a:gd name="connsiteX341" fmla="*/ 1897980 w 2335743"/>
                  <a:gd name="connsiteY341" fmla="*/ 1218104 h 1310927"/>
                  <a:gd name="connsiteX342" fmla="*/ 1931758 w 2335743"/>
                  <a:gd name="connsiteY342" fmla="*/ 1182729 h 1310927"/>
                  <a:gd name="connsiteX343" fmla="*/ 1966335 w 2335743"/>
                  <a:gd name="connsiteY343" fmla="*/ 1134588 h 1310927"/>
                  <a:gd name="connsiteX344" fmla="*/ 2002507 w 2335743"/>
                  <a:gd name="connsiteY344" fmla="*/ 1144961 h 1310927"/>
                  <a:gd name="connsiteX345" fmla="*/ 2025381 w 2335743"/>
                  <a:gd name="connsiteY345" fmla="*/ 1220497 h 1310927"/>
                  <a:gd name="connsiteX346" fmla="*/ 2053840 w 2335743"/>
                  <a:gd name="connsiteY346" fmla="*/ 1208529 h 1310927"/>
                  <a:gd name="connsiteX347" fmla="*/ 2085756 w 2335743"/>
                  <a:gd name="connsiteY347" fmla="*/ 1185655 h 1310927"/>
                  <a:gd name="connsiteX348" fmla="*/ 2087618 w 2335743"/>
                  <a:gd name="connsiteY348" fmla="*/ 1197092 h 1310927"/>
                  <a:gd name="connsiteX349" fmla="*/ 2112354 w 2335743"/>
                  <a:gd name="connsiteY349" fmla="*/ 1206667 h 1310927"/>
                  <a:gd name="connsiteX350" fmla="*/ 2091874 w 2335743"/>
                  <a:gd name="connsiteY350" fmla="*/ 1211986 h 1310927"/>
                  <a:gd name="connsiteX351" fmla="*/ 2057032 w 2335743"/>
                  <a:gd name="connsiteY351" fmla="*/ 1230072 h 1310927"/>
                  <a:gd name="connsiteX352" fmla="*/ 2054106 w 2335743"/>
                  <a:gd name="connsiteY352" fmla="*/ 1260127 h 1310927"/>
                  <a:gd name="connsiteX353" fmla="*/ 2089746 w 2335743"/>
                  <a:gd name="connsiteY353" fmla="*/ 1253478 h 1310927"/>
                  <a:gd name="connsiteX354" fmla="*/ 2115546 w 2335743"/>
                  <a:gd name="connsiteY354" fmla="*/ 1231136 h 1310927"/>
                  <a:gd name="connsiteX355" fmla="*/ 2178315 w 2335743"/>
                  <a:gd name="connsiteY355" fmla="*/ 1214380 h 1310927"/>
                  <a:gd name="connsiteX356" fmla="*/ 2183634 w 2335743"/>
                  <a:gd name="connsiteY356" fmla="*/ 1200549 h 1310927"/>
                  <a:gd name="connsiteX357" fmla="*/ 2219807 w 2335743"/>
                  <a:gd name="connsiteY357" fmla="*/ 1187251 h 1310927"/>
                  <a:gd name="connsiteX358" fmla="*/ 2208104 w 2335743"/>
                  <a:gd name="connsiteY358" fmla="*/ 1175282 h 1310927"/>
                  <a:gd name="connsiteX359" fmla="*/ 639664 w 2335743"/>
                  <a:gd name="connsiteY359" fmla="*/ 394387 h 1310927"/>
                  <a:gd name="connsiteX360" fmla="*/ 602162 w 2335743"/>
                  <a:gd name="connsiteY360" fmla="*/ 414069 h 1310927"/>
                  <a:gd name="connsiteX361" fmla="*/ 584076 w 2335743"/>
                  <a:gd name="connsiteY361" fmla="*/ 425239 h 1310927"/>
                  <a:gd name="connsiteX362" fmla="*/ 576096 w 2335743"/>
                  <a:gd name="connsiteY362" fmla="*/ 439602 h 1310927"/>
                  <a:gd name="connsiteX363" fmla="*/ 541520 w 2335743"/>
                  <a:gd name="connsiteY363" fmla="*/ 455028 h 1310927"/>
                  <a:gd name="connsiteX364" fmla="*/ 561202 w 2335743"/>
                  <a:gd name="connsiteY364" fmla="*/ 421516 h 1310927"/>
                  <a:gd name="connsiteX365" fmla="*/ 529019 w 2335743"/>
                  <a:gd name="connsiteY365" fmla="*/ 441198 h 1310927"/>
                  <a:gd name="connsiteX366" fmla="*/ 504550 w 2335743"/>
                  <a:gd name="connsiteY366" fmla="*/ 449443 h 1310927"/>
                  <a:gd name="connsiteX367" fmla="*/ 492581 w 2335743"/>
                  <a:gd name="connsiteY367" fmla="*/ 439336 h 1310927"/>
                  <a:gd name="connsiteX368" fmla="*/ 508007 w 2335743"/>
                  <a:gd name="connsiteY368" fmla="*/ 423644 h 1310927"/>
                  <a:gd name="connsiteX369" fmla="*/ 509337 w 2335743"/>
                  <a:gd name="connsiteY369" fmla="*/ 406355 h 1310927"/>
                  <a:gd name="connsiteX370" fmla="*/ 539126 w 2335743"/>
                  <a:gd name="connsiteY370" fmla="*/ 402100 h 1310927"/>
                  <a:gd name="connsiteX371" fmla="*/ 505082 w 2335743"/>
                  <a:gd name="connsiteY371" fmla="*/ 390131 h 1310927"/>
                  <a:gd name="connsiteX372" fmla="*/ 452419 w 2335743"/>
                  <a:gd name="connsiteY372" fmla="*/ 398642 h 1310927"/>
                  <a:gd name="connsiteX373" fmla="*/ 524232 w 2335743"/>
                  <a:gd name="connsiteY373" fmla="*/ 377630 h 1310927"/>
                  <a:gd name="connsiteX374" fmla="*/ 591257 w 2335743"/>
                  <a:gd name="connsiteY374" fmla="*/ 364598 h 1310927"/>
                  <a:gd name="connsiteX375" fmla="*/ 578756 w 2335743"/>
                  <a:gd name="connsiteY375" fmla="*/ 389067 h 1310927"/>
                  <a:gd name="connsiteX376" fmla="*/ 624769 w 2335743"/>
                  <a:gd name="connsiteY376" fmla="*/ 382950 h 1310927"/>
                  <a:gd name="connsiteX377" fmla="*/ 639664 w 2335743"/>
                  <a:gd name="connsiteY377" fmla="*/ 394387 h 1310927"/>
                  <a:gd name="connsiteX378" fmla="*/ 792066 w 2335743"/>
                  <a:gd name="connsiteY378" fmla="*/ 588015 h 1310927"/>
                  <a:gd name="connsiteX379" fmla="*/ 758554 w 2335743"/>
                  <a:gd name="connsiteY379" fmla="*/ 602909 h 1310927"/>
                  <a:gd name="connsiteX380" fmla="*/ 735680 w 2335743"/>
                  <a:gd name="connsiteY380" fmla="*/ 623655 h 1310927"/>
                  <a:gd name="connsiteX381" fmla="*/ 662006 w 2335743"/>
                  <a:gd name="connsiteY381" fmla="*/ 615942 h 1310927"/>
                  <a:gd name="connsiteX382" fmla="*/ 689667 w 2335743"/>
                  <a:gd name="connsiteY382" fmla="*/ 606899 h 1310927"/>
                  <a:gd name="connsiteX383" fmla="*/ 711210 w 2335743"/>
                  <a:gd name="connsiteY383" fmla="*/ 585887 h 1310927"/>
                  <a:gd name="connsiteX384" fmla="*/ 702699 w 2335743"/>
                  <a:gd name="connsiteY384" fmla="*/ 560619 h 1310927"/>
                  <a:gd name="connsiteX385" fmla="*/ 742063 w 2335743"/>
                  <a:gd name="connsiteY385" fmla="*/ 560088 h 1310927"/>
                  <a:gd name="connsiteX386" fmla="*/ 783821 w 2335743"/>
                  <a:gd name="connsiteY386" fmla="*/ 575514 h 1310927"/>
                  <a:gd name="connsiteX387" fmla="*/ 857495 w 2335743"/>
                  <a:gd name="connsiteY387" fmla="*/ 548119 h 1310927"/>
                  <a:gd name="connsiteX388" fmla="*/ 792066 w 2335743"/>
                  <a:gd name="connsiteY388" fmla="*/ 588015 h 1310927"/>
                  <a:gd name="connsiteX389" fmla="*/ 1218420 w 2335743"/>
                  <a:gd name="connsiteY389" fmla="*/ 1021816 h 1310927"/>
                  <a:gd name="connsiteX390" fmla="*/ 1211505 w 2335743"/>
                  <a:gd name="connsiteY390" fmla="*/ 1027135 h 1310927"/>
                  <a:gd name="connsiteX391" fmla="*/ 1210707 w 2335743"/>
                  <a:gd name="connsiteY391" fmla="*/ 1027135 h 1310927"/>
                  <a:gd name="connsiteX392" fmla="*/ 1203260 w 2335743"/>
                  <a:gd name="connsiteY392" fmla="*/ 1011709 h 1310927"/>
                  <a:gd name="connsiteX393" fmla="*/ 1187833 w 2335743"/>
                  <a:gd name="connsiteY393" fmla="*/ 978728 h 1310927"/>
                  <a:gd name="connsiteX394" fmla="*/ 1146342 w 2335743"/>
                  <a:gd name="connsiteY394" fmla="*/ 917555 h 1310927"/>
                  <a:gd name="connsiteX395" fmla="*/ 1167619 w 2335743"/>
                  <a:gd name="connsiteY395" fmla="*/ 899469 h 1310927"/>
                  <a:gd name="connsiteX396" fmla="*/ 1182248 w 2335743"/>
                  <a:gd name="connsiteY396" fmla="*/ 905852 h 1310927"/>
                  <a:gd name="connsiteX397" fmla="*/ 1201930 w 2335743"/>
                  <a:gd name="connsiteY397" fmla="*/ 951333 h 1310927"/>
                  <a:gd name="connsiteX398" fmla="*/ 1214696 w 2335743"/>
                  <a:gd name="connsiteY398" fmla="*/ 983250 h 1310927"/>
                  <a:gd name="connsiteX399" fmla="*/ 1218420 w 2335743"/>
                  <a:gd name="connsiteY399" fmla="*/ 1021816 h 131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Lst>
                <a:rect l="l" t="t" r="r" b="b"/>
                <a:pathLst>
                  <a:path w="2335743" h="1310927">
                    <a:moveTo>
                      <a:pt x="2208104" y="1175282"/>
                    </a:moveTo>
                    <a:cubicBezTo>
                      <a:pt x="2199593" y="1176612"/>
                      <a:pt x="2206242" y="1163313"/>
                      <a:pt x="2207572" y="1156664"/>
                    </a:cubicBezTo>
                    <a:cubicBezTo>
                      <a:pt x="2208902" y="1150015"/>
                      <a:pt x="2189486" y="1159590"/>
                      <a:pt x="2188954" y="1167569"/>
                    </a:cubicBezTo>
                    <a:cubicBezTo>
                      <a:pt x="2188422" y="1175548"/>
                      <a:pt x="2175123" y="1178474"/>
                      <a:pt x="2175123" y="1183261"/>
                    </a:cubicBezTo>
                    <a:cubicBezTo>
                      <a:pt x="2175123" y="1197358"/>
                      <a:pt x="2173261" y="1189911"/>
                      <a:pt x="2163686" y="1194698"/>
                    </a:cubicBezTo>
                    <a:cubicBezTo>
                      <a:pt x="2154112" y="1199486"/>
                      <a:pt x="2116609" y="1194698"/>
                      <a:pt x="2115546" y="1186187"/>
                    </a:cubicBezTo>
                    <a:cubicBezTo>
                      <a:pt x="2114216" y="1177676"/>
                      <a:pt x="2087086" y="1173686"/>
                      <a:pt x="2086022" y="1161983"/>
                    </a:cubicBezTo>
                    <a:cubicBezTo>
                      <a:pt x="2084959" y="1150547"/>
                      <a:pt x="2071660" y="1146823"/>
                      <a:pt x="2082299" y="1134322"/>
                    </a:cubicBezTo>
                    <a:cubicBezTo>
                      <a:pt x="2093204" y="1121556"/>
                      <a:pt x="2080437" y="1115704"/>
                      <a:pt x="2070330" y="1125279"/>
                    </a:cubicBezTo>
                    <a:cubicBezTo>
                      <a:pt x="2059957" y="1134854"/>
                      <a:pt x="2054106" y="1119960"/>
                      <a:pt x="2067936" y="1114374"/>
                    </a:cubicBezTo>
                    <a:cubicBezTo>
                      <a:pt x="2081767" y="1109055"/>
                      <a:pt x="2107832" y="1103469"/>
                      <a:pt x="2094534" y="1079532"/>
                    </a:cubicBezTo>
                    <a:cubicBezTo>
                      <a:pt x="2081235" y="1055328"/>
                      <a:pt x="1998251" y="1086713"/>
                      <a:pt x="1976974" y="1098682"/>
                    </a:cubicBezTo>
                    <a:cubicBezTo>
                      <a:pt x="1955962" y="1110651"/>
                      <a:pt x="1929365" y="1149217"/>
                      <a:pt x="1917928" y="1149217"/>
                    </a:cubicBezTo>
                    <a:cubicBezTo>
                      <a:pt x="1906491" y="1149217"/>
                      <a:pt x="1937876" y="1128737"/>
                      <a:pt x="1942663" y="1121024"/>
                    </a:cubicBezTo>
                    <a:cubicBezTo>
                      <a:pt x="1947451" y="1113045"/>
                      <a:pt x="1941599" y="1105331"/>
                      <a:pt x="1947983" y="1108257"/>
                    </a:cubicBezTo>
                    <a:cubicBezTo>
                      <a:pt x="1954632" y="1111183"/>
                      <a:pt x="1973250" y="1082458"/>
                      <a:pt x="1986017" y="1072617"/>
                    </a:cubicBezTo>
                    <a:cubicBezTo>
                      <a:pt x="1998783" y="1063042"/>
                      <a:pt x="2012614" y="1072085"/>
                      <a:pt x="2014476" y="1064106"/>
                    </a:cubicBezTo>
                    <a:cubicBezTo>
                      <a:pt x="2016338" y="1056392"/>
                      <a:pt x="2022189" y="1050807"/>
                      <a:pt x="2034424" y="1039902"/>
                    </a:cubicBezTo>
                    <a:cubicBezTo>
                      <a:pt x="2046393" y="1028997"/>
                      <a:pt x="2190550" y="1030859"/>
                      <a:pt x="2204380" y="1031391"/>
                    </a:cubicBezTo>
                    <a:cubicBezTo>
                      <a:pt x="2218211" y="1031923"/>
                      <a:pt x="2245340" y="1013305"/>
                      <a:pt x="2253319" y="1001336"/>
                    </a:cubicBezTo>
                    <a:cubicBezTo>
                      <a:pt x="2261032" y="989367"/>
                      <a:pt x="2271405" y="989367"/>
                      <a:pt x="2290555" y="990431"/>
                    </a:cubicBezTo>
                    <a:cubicBezTo>
                      <a:pt x="2309971" y="991495"/>
                      <a:pt x="2318748" y="974207"/>
                      <a:pt x="2328589" y="967558"/>
                    </a:cubicBezTo>
                    <a:cubicBezTo>
                      <a:pt x="2338164" y="960908"/>
                      <a:pt x="2334707" y="957983"/>
                      <a:pt x="2326196" y="956121"/>
                    </a:cubicBezTo>
                    <a:cubicBezTo>
                      <a:pt x="2317685" y="954259"/>
                      <a:pt x="2309971" y="948939"/>
                      <a:pt x="2318482" y="948407"/>
                    </a:cubicBezTo>
                    <a:cubicBezTo>
                      <a:pt x="2326994" y="947875"/>
                      <a:pt x="2331249" y="943088"/>
                      <a:pt x="2334707" y="932183"/>
                    </a:cubicBezTo>
                    <a:cubicBezTo>
                      <a:pt x="2338430" y="921278"/>
                      <a:pt x="2331781" y="926066"/>
                      <a:pt x="2320344" y="911171"/>
                    </a:cubicBezTo>
                    <a:cubicBezTo>
                      <a:pt x="2308907" y="896011"/>
                      <a:pt x="2302790" y="915959"/>
                      <a:pt x="2291353" y="914895"/>
                    </a:cubicBezTo>
                    <a:cubicBezTo>
                      <a:pt x="2279916" y="913565"/>
                      <a:pt x="2299067" y="899203"/>
                      <a:pt x="2289491" y="893085"/>
                    </a:cubicBezTo>
                    <a:cubicBezTo>
                      <a:pt x="2279916" y="886968"/>
                      <a:pt x="2261830" y="891223"/>
                      <a:pt x="2247202" y="903458"/>
                    </a:cubicBezTo>
                    <a:cubicBezTo>
                      <a:pt x="2232839" y="915427"/>
                      <a:pt x="2233903" y="902926"/>
                      <a:pt x="2221402" y="914895"/>
                    </a:cubicBezTo>
                    <a:cubicBezTo>
                      <a:pt x="2208636" y="926864"/>
                      <a:pt x="2208636" y="908778"/>
                      <a:pt x="2214753" y="903990"/>
                    </a:cubicBezTo>
                    <a:cubicBezTo>
                      <a:pt x="2220871" y="899203"/>
                      <a:pt x="2225126" y="904522"/>
                      <a:pt x="2230446" y="897341"/>
                    </a:cubicBezTo>
                    <a:cubicBezTo>
                      <a:pt x="2235765" y="890160"/>
                      <a:pt x="2241350" y="897341"/>
                      <a:pt x="2255181" y="888298"/>
                    </a:cubicBezTo>
                    <a:cubicBezTo>
                      <a:pt x="2269012" y="879255"/>
                      <a:pt x="2280980" y="883510"/>
                      <a:pt x="2285236" y="876861"/>
                    </a:cubicBezTo>
                    <a:cubicBezTo>
                      <a:pt x="2289491" y="870212"/>
                      <a:pt x="2278586" y="861168"/>
                      <a:pt x="2265288" y="864360"/>
                    </a:cubicBezTo>
                    <a:cubicBezTo>
                      <a:pt x="2251989" y="867286"/>
                      <a:pt x="2242946" y="846274"/>
                      <a:pt x="2234435" y="852391"/>
                    </a:cubicBezTo>
                    <a:cubicBezTo>
                      <a:pt x="2225924" y="858509"/>
                      <a:pt x="2227786" y="843348"/>
                      <a:pt x="2218211" y="849466"/>
                    </a:cubicBezTo>
                    <a:cubicBezTo>
                      <a:pt x="2208636" y="855583"/>
                      <a:pt x="2203050" y="847604"/>
                      <a:pt x="2199061" y="836167"/>
                    </a:cubicBezTo>
                    <a:cubicBezTo>
                      <a:pt x="2194805" y="824730"/>
                      <a:pt x="2169006" y="806112"/>
                      <a:pt x="2153314" y="801325"/>
                    </a:cubicBezTo>
                    <a:cubicBezTo>
                      <a:pt x="2137621" y="796537"/>
                      <a:pt x="2147994" y="788026"/>
                      <a:pt x="2156239" y="794143"/>
                    </a:cubicBezTo>
                    <a:cubicBezTo>
                      <a:pt x="2164750" y="800261"/>
                      <a:pt x="2174325" y="788026"/>
                      <a:pt x="2178049" y="782175"/>
                    </a:cubicBezTo>
                    <a:cubicBezTo>
                      <a:pt x="2181772" y="776057"/>
                      <a:pt x="2171932" y="770738"/>
                      <a:pt x="2167144" y="770206"/>
                    </a:cubicBezTo>
                    <a:cubicBezTo>
                      <a:pt x="2162357" y="769674"/>
                      <a:pt x="2162357" y="761695"/>
                      <a:pt x="2163421" y="755577"/>
                    </a:cubicBezTo>
                    <a:cubicBezTo>
                      <a:pt x="2164750" y="749460"/>
                      <a:pt x="2146664" y="741747"/>
                      <a:pt x="2145866" y="735629"/>
                    </a:cubicBezTo>
                    <a:cubicBezTo>
                      <a:pt x="2145334" y="729512"/>
                      <a:pt x="2134961" y="725256"/>
                      <a:pt x="2135493" y="719937"/>
                    </a:cubicBezTo>
                    <a:cubicBezTo>
                      <a:pt x="2136025" y="714618"/>
                      <a:pt x="2125120" y="706638"/>
                      <a:pt x="2125120" y="699457"/>
                    </a:cubicBezTo>
                    <a:cubicBezTo>
                      <a:pt x="2125120" y="692276"/>
                      <a:pt x="2107034" y="677647"/>
                      <a:pt x="2106502" y="669402"/>
                    </a:cubicBezTo>
                    <a:cubicBezTo>
                      <a:pt x="2105970" y="660891"/>
                      <a:pt x="2096395" y="655040"/>
                      <a:pt x="2092672" y="644667"/>
                    </a:cubicBezTo>
                    <a:cubicBezTo>
                      <a:pt x="2088948" y="634294"/>
                      <a:pt x="2084161" y="639347"/>
                      <a:pt x="2080703" y="653710"/>
                    </a:cubicBezTo>
                    <a:cubicBezTo>
                      <a:pt x="2076979" y="668072"/>
                      <a:pt x="2064479" y="667540"/>
                      <a:pt x="2067936" y="672328"/>
                    </a:cubicBezTo>
                    <a:cubicBezTo>
                      <a:pt x="2075383" y="682169"/>
                      <a:pt x="2069798" y="682701"/>
                      <a:pt x="2064213" y="688552"/>
                    </a:cubicBezTo>
                    <a:cubicBezTo>
                      <a:pt x="2058893" y="694670"/>
                      <a:pt x="2067936" y="703713"/>
                      <a:pt x="2058893" y="703713"/>
                    </a:cubicBezTo>
                    <a:cubicBezTo>
                      <a:pt x="2049850" y="703713"/>
                      <a:pt x="2054106" y="722331"/>
                      <a:pt x="2049318" y="714086"/>
                    </a:cubicBezTo>
                    <a:cubicBezTo>
                      <a:pt x="2044531" y="705575"/>
                      <a:pt x="2033094" y="707968"/>
                      <a:pt x="2033094" y="716479"/>
                    </a:cubicBezTo>
                    <a:cubicBezTo>
                      <a:pt x="2033094" y="724991"/>
                      <a:pt x="2013944" y="732704"/>
                      <a:pt x="2005965" y="732172"/>
                    </a:cubicBezTo>
                    <a:cubicBezTo>
                      <a:pt x="1998251" y="731640"/>
                      <a:pt x="1998251" y="715150"/>
                      <a:pt x="1991602" y="720203"/>
                    </a:cubicBezTo>
                    <a:cubicBezTo>
                      <a:pt x="1984953" y="724991"/>
                      <a:pt x="1986283" y="706372"/>
                      <a:pt x="1975910" y="706904"/>
                    </a:cubicBezTo>
                    <a:cubicBezTo>
                      <a:pt x="1965537" y="707436"/>
                      <a:pt x="1958356" y="706372"/>
                      <a:pt x="1961547" y="697329"/>
                    </a:cubicBezTo>
                    <a:cubicBezTo>
                      <a:pt x="1964473" y="688286"/>
                      <a:pt x="1943993" y="684031"/>
                      <a:pt x="1950642" y="678711"/>
                    </a:cubicBezTo>
                    <a:cubicBezTo>
                      <a:pt x="1957292" y="673392"/>
                      <a:pt x="1948781" y="663551"/>
                      <a:pt x="1947717" y="648124"/>
                    </a:cubicBezTo>
                    <a:cubicBezTo>
                      <a:pt x="1946387" y="632432"/>
                      <a:pt x="1956760" y="631102"/>
                      <a:pt x="1956760" y="625251"/>
                    </a:cubicBezTo>
                    <a:cubicBezTo>
                      <a:pt x="1956760" y="619133"/>
                      <a:pt x="1949579" y="619133"/>
                      <a:pt x="1942397" y="623921"/>
                    </a:cubicBezTo>
                    <a:cubicBezTo>
                      <a:pt x="1935216" y="628708"/>
                      <a:pt x="1935216" y="617272"/>
                      <a:pt x="1927237" y="617804"/>
                    </a:cubicBezTo>
                    <a:cubicBezTo>
                      <a:pt x="1919524" y="618336"/>
                      <a:pt x="1895852" y="617272"/>
                      <a:pt x="1894788" y="606367"/>
                    </a:cubicBezTo>
                    <a:cubicBezTo>
                      <a:pt x="1893458" y="595462"/>
                      <a:pt x="1885745" y="601047"/>
                      <a:pt x="1882021" y="590674"/>
                    </a:cubicBezTo>
                    <a:cubicBezTo>
                      <a:pt x="1878298" y="580301"/>
                      <a:pt x="1868723" y="588281"/>
                      <a:pt x="1868723" y="581099"/>
                    </a:cubicBezTo>
                    <a:cubicBezTo>
                      <a:pt x="1868723" y="573918"/>
                      <a:pt x="1864467" y="570726"/>
                      <a:pt x="1857286" y="570195"/>
                    </a:cubicBezTo>
                    <a:cubicBezTo>
                      <a:pt x="1850105" y="569663"/>
                      <a:pt x="1847711" y="561683"/>
                      <a:pt x="1838136" y="560619"/>
                    </a:cubicBezTo>
                    <a:cubicBezTo>
                      <a:pt x="1828561" y="559290"/>
                      <a:pt x="1816326" y="567269"/>
                      <a:pt x="1811007" y="569663"/>
                    </a:cubicBezTo>
                    <a:cubicBezTo>
                      <a:pt x="1805687" y="572056"/>
                      <a:pt x="1791591" y="561151"/>
                      <a:pt x="1786271" y="565407"/>
                    </a:cubicBezTo>
                    <a:cubicBezTo>
                      <a:pt x="1780952" y="569663"/>
                      <a:pt x="1779622" y="562481"/>
                      <a:pt x="1764728" y="558226"/>
                    </a:cubicBezTo>
                    <a:cubicBezTo>
                      <a:pt x="1749567" y="553970"/>
                      <a:pt x="1729885" y="552906"/>
                      <a:pt x="1728555" y="558226"/>
                    </a:cubicBezTo>
                    <a:cubicBezTo>
                      <a:pt x="1727225" y="563545"/>
                      <a:pt x="1715257" y="565407"/>
                      <a:pt x="1717119" y="578174"/>
                    </a:cubicBezTo>
                    <a:cubicBezTo>
                      <a:pt x="1718980" y="590940"/>
                      <a:pt x="1731481" y="588547"/>
                      <a:pt x="1734673" y="596792"/>
                    </a:cubicBezTo>
                    <a:cubicBezTo>
                      <a:pt x="1737598" y="605303"/>
                      <a:pt x="1728555" y="602111"/>
                      <a:pt x="1728023" y="610090"/>
                    </a:cubicBezTo>
                    <a:cubicBezTo>
                      <a:pt x="1727492" y="617804"/>
                      <a:pt x="1719512" y="617272"/>
                      <a:pt x="1719512" y="622857"/>
                    </a:cubicBezTo>
                    <a:cubicBezTo>
                      <a:pt x="1719512" y="628177"/>
                      <a:pt x="1724832" y="627113"/>
                      <a:pt x="1728023" y="638018"/>
                    </a:cubicBezTo>
                    <a:cubicBezTo>
                      <a:pt x="1730949" y="648922"/>
                      <a:pt x="1737066" y="648390"/>
                      <a:pt x="1738928" y="662753"/>
                    </a:cubicBezTo>
                    <a:cubicBezTo>
                      <a:pt x="1740790" y="677115"/>
                      <a:pt x="1734141" y="674190"/>
                      <a:pt x="1728023" y="676052"/>
                    </a:cubicBezTo>
                    <a:cubicBezTo>
                      <a:pt x="1721906" y="677913"/>
                      <a:pt x="1728555" y="685095"/>
                      <a:pt x="1720310" y="694670"/>
                    </a:cubicBezTo>
                    <a:cubicBezTo>
                      <a:pt x="1711799" y="704245"/>
                      <a:pt x="1704618" y="714618"/>
                      <a:pt x="1711267" y="720469"/>
                    </a:cubicBezTo>
                    <a:cubicBezTo>
                      <a:pt x="1717916" y="726586"/>
                      <a:pt x="1742652" y="736693"/>
                      <a:pt x="1752227" y="752918"/>
                    </a:cubicBezTo>
                    <a:cubicBezTo>
                      <a:pt x="1761802" y="769142"/>
                      <a:pt x="1761270" y="794409"/>
                      <a:pt x="1758344" y="812496"/>
                    </a:cubicBezTo>
                    <a:cubicBezTo>
                      <a:pt x="1755419" y="830582"/>
                      <a:pt x="1734939" y="834837"/>
                      <a:pt x="1719778" y="850530"/>
                    </a:cubicBezTo>
                    <a:cubicBezTo>
                      <a:pt x="1704618" y="866222"/>
                      <a:pt x="1688926" y="863828"/>
                      <a:pt x="1681744" y="864360"/>
                    </a:cubicBezTo>
                    <a:cubicBezTo>
                      <a:pt x="1674563" y="864892"/>
                      <a:pt x="1678818" y="879521"/>
                      <a:pt x="1688926" y="890957"/>
                    </a:cubicBezTo>
                    <a:cubicBezTo>
                      <a:pt x="1699298" y="902394"/>
                      <a:pt x="1690787" y="906118"/>
                      <a:pt x="1696107" y="918087"/>
                    </a:cubicBezTo>
                    <a:cubicBezTo>
                      <a:pt x="1701426" y="930055"/>
                      <a:pt x="1696107" y="939896"/>
                      <a:pt x="1703820" y="950535"/>
                    </a:cubicBezTo>
                    <a:cubicBezTo>
                      <a:pt x="1711799" y="961440"/>
                      <a:pt x="1706746" y="965696"/>
                      <a:pt x="1697703" y="973409"/>
                    </a:cubicBezTo>
                    <a:cubicBezTo>
                      <a:pt x="1688659" y="981388"/>
                      <a:pt x="1701426" y="977132"/>
                      <a:pt x="1701958" y="987240"/>
                    </a:cubicBezTo>
                    <a:cubicBezTo>
                      <a:pt x="1702490" y="997612"/>
                      <a:pt x="1697703" y="991495"/>
                      <a:pt x="1689989" y="986176"/>
                    </a:cubicBezTo>
                    <a:cubicBezTo>
                      <a:pt x="1682276" y="980856"/>
                      <a:pt x="1674829" y="996283"/>
                      <a:pt x="1674829" y="1002932"/>
                    </a:cubicBezTo>
                    <a:cubicBezTo>
                      <a:pt x="1674829" y="1009581"/>
                      <a:pt x="1656211" y="993889"/>
                      <a:pt x="1651955" y="994421"/>
                    </a:cubicBezTo>
                    <a:cubicBezTo>
                      <a:pt x="1647700" y="994953"/>
                      <a:pt x="1653019" y="984048"/>
                      <a:pt x="1642380" y="975803"/>
                    </a:cubicBezTo>
                    <a:cubicBezTo>
                      <a:pt x="1631475" y="967292"/>
                      <a:pt x="1623230" y="965430"/>
                      <a:pt x="1623230" y="957185"/>
                    </a:cubicBezTo>
                    <a:cubicBezTo>
                      <a:pt x="1623230" y="948674"/>
                      <a:pt x="1604612" y="942822"/>
                      <a:pt x="1604612" y="932981"/>
                    </a:cubicBezTo>
                    <a:cubicBezTo>
                      <a:pt x="1604612" y="923406"/>
                      <a:pt x="1607006" y="898671"/>
                      <a:pt x="1602750" y="891489"/>
                    </a:cubicBezTo>
                    <a:cubicBezTo>
                      <a:pt x="1598495" y="884308"/>
                      <a:pt x="1602218" y="876329"/>
                      <a:pt x="1605676" y="869680"/>
                    </a:cubicBezTo>
                    <a:cubicBezTo>
                      <a:pt x="1609400" y="863030"/>
                      <a:pt x="1601421" y="852923"/>
                      <a:pt x="1590516" y="852923"/>
                    </a:cubicBezTo>
                    <a:cubicBezTo>
                      <a:pt x="1579611" y="852923"/>
                      <a:pt x="1564716" y="849200"/>
                      <a:pt x="1549556" y="850530"/>
                    </a:cubicBezTo>
                    <a:cubicBezTo>
                      <a:pt x="1534395" y="851859"/>
                      <a:pt x="1526150" y="849200"/>
                      <a:pt x="1521363" y="845210"/>
                    </a:cubicBezTo>
                    <a:cubicBezTo>
                      <a:pt x="1516575" y="840955"/>
                      <a:pt x="1502745" y="831912"/>
                      <a:pt x="1484127" y="827124"/>
                    </a:cubicBezTo>
                    <a:cubicBezTo>
                      <a:pt x="1465509" y="822337"/>
                      <a:pt x="1456997" y="812761"/>
                      <a:pt x="1455136" y="807176"/>
                    </a:cubicBezTo>
                    <a:cubicBezTo>
                      <a:pt x="1453274" y="801857"/>
                      <a:pt x="1434656" y="797601"/>
                      <a:pt x="1430400" y="792016"/>
                    </a:cubicBezTo>
                    <a:cubicBezTo>
                      <a:pt x="1426145" y="786696"/>
                      <a:pt x="1408058" y="783504"/>
                      <a:pt x="1400877" y="784834"/>
                    </a:cubicBezTo>
                    <a:cubicBezTo>
                      <a:pt x="1393696" y="786164"/>
                      <a:pt x="1375610" y="769674"/>
                      <a:pt x="1364705" y="770472"/>
                    </a:cubicBezTo>
                    <a:cubicBezTo>
                      <a:pt x="1353800" y="771004"/>
                      <a:pt x="1328533" y="781909"/>
                      <a:pt x="1324277" y="782441"/>
                    </a:cubicBezTo>
                    <a:cubicBezTo>
                      <a:pt x="1320022" y="782973"/>
                      <a:pt x="1324809" y="773398"/>
                      <a:pt x="1328001" y="769142"/>
                    </a:cubicBezTo>
                    <a:cubicBezTo>
                      <a:pt x="1330926" y="764886"/>
                      <a:pt x="1318958" y="746800"/>
                      <a:pt x="1316032" y="734832"/>
                    </a:cubicBezTo>
                    <a:cubicBezTo>
                      <a:pt x="1313106" y="722863"/>
                      <a:pt x="1308851" y="709564"/>
                      <a:pt x="1296084" y="711426"/>
                    </a:cubicBezTo>
                    <a:cubicBezTo>
                      <a:pt x="1283317" y="713288"/>
                      <a:pt x="1269487" y="706638"/>
                      <a:pt x="1266029" y="704245"/>
                    </a:cubicBezTo>
                    <a:cubicBezTo>
                      <a:pt x="1262306" y="701851"/>
                      <a:pt x="1261774" y="667540"/>
                      <a:pt x="1264699" y="652912"/>
                    </a:cubicBezTo>
                    <a:cubicBezTo>
                      <a:pt x="1267625" y="638549"/>
                      <a:pt x="1283317" y="616740"/>
                      <a:pt x="1283317" y="607697"/>
                    </a:cubicBezTo>
                    <a:cubicBezTo>
                      <a:pt x="1283317" y="598654"/>
                      <a:pt x="1293690" y="594398"/>
                      <a:pt x="1302733" y="592004"/>
                    </a:cubicBezTo>
                    <a:cubicBezTo>
                      <a:pt x="1311776" y="589610"/>
                      <a:pt x="1304595" y="572056"/>
                      <a:pt x="1313638" y="570992"/>
                    </a:cubicBezTo>
                    <a:cubicBezTo>
                      <a:pt x="1322681" y="569663"/>
                      <a:pt x="1323213" y="566205"/>
                      <a:pt x="1325075" y="559024"/>
                    </a:cubicBezTo>
                    <a:cubicBezTo>
                      <a:pt x="1326937" y="551842"/>
                      <a:pt x="1337842" y="556630"/>
                      <a:pt x="1331724" y="550513"/>
                    </a:cubicBezTo>
                    <a:cubicBezTo>
                      <a:pt x="1325607" y="544395"/>
                      <a:pt x="1330661" y="542533"/>
                      <a:pt x="1344491" y="542533"/>
                    </a:cubicBezTo>
                    <a:cubicBezTo>
                      <a:pt x="1358322" y="542533"/>
                      <a:pt x="1378801" y="537746"/>
                      <a:pt x="1375876" y="523915"/>
                    </a:cubicBezTo>
                    <a:cubicBezTo>
                      <a:pt x="1372950" y="510085"/>
                      <a:pt x="1336778" y="520458"/>
                      <a:pt x="1336778" y="508755"/>
                    </a:cubicBezTo>
                    <a:cubicBezTo>
                      <a:pt x="1336778" y="497318"/>
                      <a:pt x="1291031" y="496786"/>
                      <a:pt x="1293956" y="490137"/>
                    </a:cubicBezTo>
                    <a:cubicBezTo>
                      <a:pt x="1296882" y="483487"/>
                      <a:pt x="1339703" y="494924"/>
                      <a:pt x="1355396" y="501042"/>
                    </a:cubicBezTo>
                    <a:cubicBezTo>
                      <a:pt x="1371088" y="507159"/>
                      <a:pt x="1375344" y="506361"/>
                      <a:pt x="1387845" y="505829"/>
                    </a:cubicBezTo>
                    <a:cubicBezTo>
                      <a:pt x="1400611" y="505297"/>
                      <a:pt x="1392100" y="489073"/>
                      <a:pt x="1394494" y="482424"/>
                    </a:cubicBezTo>
                    <a:cubicBezTo>
                      <a:pt x="1396888" y="475774"/>
                      <a:pt x="1421091" y="492796"/>
                      <a:pt x="1434922" y="489073"/>
                    </a:cubicBezTo>
                    <a:cubicBezTo>
                      <a:pt x="1448752" y="485349"/>
                      <a:pt x="1462051" y="457156"/>
                      <a:pt x="1473488" y="449177"/>
                    </a:cubicBezTo>
                    <a:cubicBezTo>
                      <a:pt x="1484925" y="441464"/>
                      <a:pt x="1474818" y="434017"/>
                      <a:pt x="1452476" y="435878"/>
                    </a:cubicBezTo>
                    <a:cubicBezTo>
                      <a:pt x="1430134" y="437740"/>
                      <a:pt x="1417634" y="429229"/>
                      <a:pt x="1405399" y="420186"/>
                    </a:cubicBezTo>
                    <a:cubicBezTo>
                      <a:pt x="1393430" y="411143"/>
                      <a:pt x="1394494" y="403962"/>
                      <a:pt x="1407261" y="405026"/>
                    </a:cubicBezTo>
                    <a:cubicBezTo>
                      <a:pt x="1420027" y="406355"/>
                      <a:pt x="1450082" y="430825"/>
                      <a:pt x="1461519" y="431623"/>
                    </a:cubicBezTo>
                    <a:cubicBezTo>
                      <a:pt x="1472956" y="432155"/>
                      <a:pt x="1492904" y="409281"/>
                      <a:pt x="1502479" y="402100"/>
                    </a:cubicBezTo>
                    <a:cubicBezTo>
                      <a:pt x="1512054" y="394919"/>
                      <a:pt x="1493436" y="391727"/>
                      <a:pt x="1486786" y="386407"/>
                    </a:cubicBezTo>
                    <a:cubicBezTo>
                      <a:pt x="1480137" y="381088"/>
                      <a:pt x="1498223" y="377364"/>
                      <a:pt x="1507798" y="377364"/>
                    </a:cubicBezTo>
                    <a:cubicBezTo>
                      <a:pt x="1517373" y="377364"/>
                      <a:pt x="1521629" y="385875"/>
                      <a:pt x="1525352" y="389865"/>
                    </a:cubicBezTo>
                    <a:cubicBezTo>
                      <a:pt x="1529076" y="394121"/>
                      <a:pt x="1545832" y="386939"/>
                      <a:pt x="1554343" y="386939"/>
                    </a:cubicBezTo>
                    <a:cubicBezTo>
                      <a:pt x="1562854" y="386939"/>
                      <a:pt x="1553013" y="373109"/>
                      <a:pt x="1539183" y="367789"/>
                    </a:cubicBezTo>
                    <a:cubicBezTo>
                      <a:pt x="1525352" y="362470"/>
                      <a:pt x="1539715" y="352097"/>
                      <a:pt x="1543971" y="360608"/>
                    </a:cubicBezTo>
                    <a:cubicBezTo>
                      <a:pt x="1548226" y="369119"/>
                      <a:pt x="1557801" y="367257"/>
                      <a:pt x="1562589" y="376832"/>
                    </a:cubicBezTo>
                    <a:cubicBezTo>
                      <a:pt x="1569504" y="390929"/>
                      <a:pt x="1574025" y="381620"/>
                      <a:pt x="1585994" y="377364"/>
                    </a:cubicBezTo>
                    <a:cubicBezTo>
                      <a:pt x="1597963" y="373109"/>
                      <a:pt x="1604080" y="365928"/>
                      <a:pt x="1610730" y="358746"/>
                    </a:cubicBezTo>
                    <a:cubicBezTo>
                      <a:pt x="1617379" y="351565"/>
                      <a:pt x="1618443" y="359810"/>
                      <a:pt x="1626422" y="348373"/>
                    </a:cubicBezTo>
                    <a:cubicBezTo>
                      <a:pt x="1634135" y="336937"/>
                      <a:pt x="1622698" y="326032"/>
                      <a:pt x="1613123" y="318850"/>
                    </a:cubicBezTo>
                    <a:cubicBezTo>
                      <a:pt x="1603548" y="311669"/>
                      <a:pt x="1613655" y="304488"/>
                      <a:pt x="1604080" y="299700"/>
                    </a:cubicBezTo>
                    <a:cubicBezTo>
                      <a:pt x="1594505" y="294913"/>
                      <a:pt x="1592643" y="285870"/>
                      <a:pt x="1604612" y="288264"/>
                    </a:cubicBezTo>
                    <a:cubicBezTo>
                      <a:pt x="1616581" y="290657"/>
                      <a:pt x="1626422" y="286934"/>
                      <a:pt x="1631741" y="278689"/>
                    </a:cubicBezTo>
                    <a:cubicBezTo>
                      <a:pt x="1637061" y="270177"/>
                      <a:pt x="1613655" y="268316"/>
                      <a:pt x="1624560" y="262464"/>
                    </a:cubicBezTo>
                    <a:cubicBezTo>
                      <a:pt x="1635465" y="256347"/>
                      <a:pt x="1626422" y="250495"/>
                      <a:pt x="1615517" y="250495"/>
                    </a:cubicBezTo>
                    <a:cubicBezTo>
                      <a:pt x="1604612" y="250495"/>
                      <a:pt x="1595569" y="245176"/>
                      <a:pt x="1595037" y="236133"/>
                    </a:cubicBezTo>
                    <a:cubicBezTo>
                      <a:pt x="1594505" y="227090"/>
                      <a:pt x="1575887" y="233207"/>
                      <a:pt x="1564184" y="227622"/>
                    </a:cubicBezTo>
                    <a:cubicBezTo>
                      <a:pt x="1552748" y="222302"/>
                      <a:pt x="1527480" y="223366"/>
                      <a:pt x="1521363" y="223898"/>
                    </a:cubicBezTo>
                    <a:cubicBezTo>
                      <a:pt x="1515245" y="224430"/>
                      <a:pt x="1514714" y="249166"/>
                      <a:pt x="1523756" y="249698"/>
                    </a:cubicBezTo>
                    <a:cubicBezTo>
                      <a:pt x="1532800" y="250229"/>
                      <a:pt x="1539981" y="260070"/>
                      <a:pt x="1532268" y="262996"/>
                    </a:cubicBezTo>
                    <a:cubicBezTo>
                      <a:pt x="1524554" y="265922"/>
                      <a:pt x="1533598" y="275497"/>
                      <a:pt x="1527480" y="274965"/>
                    </a:cubicBezTo>
                    <a:cubicBezTo>
                      <a:pt x="1521363" y="274433"/>
                      <a:pt x="1511788" y="271241"/>
                      <a:pt x="1509926" y="286934"/>
                    </a:cubicBezTo>
                    <a:cubicBezTo>
                      <a:pt x="1508064" y="302626"/>
                      <a:pt x="1507000" y="308743"/>
                      <a:pt x="1496627" y="314063"/>
                    </a:cubicBezTo>
                    <a:cubicBezTo>
                      <a:pt x="1486520" y="319382"/>
                      <a:pt x="1494234" y="296509"/>
                      <a:pt x="1484659" y="297041"/>
                    </a:cubicBezTo>
                    <a:cubicBezTo>
                      <a:pt x="1475084" y="297573"/>
                      <a:pt x="1473754" y="316457"/>
                      <a:pt x="1480935" y="318052"/>
                    </a:cubicBezTo>
                    <a:cubicBezTo>
                      <a:pt x="1488116" y="319914"/>
                      <a:pt x="1489446" y="325766"/>
                      <a:pt x="1491308" y="335075"/>
                    </a:cubicBezTo>
                    <a:cubicBezTo>
                      <a:pt x="1493170" y="344118"/>
                      <a:pt x="1478009" y="337469"/>
                      <a:pt x="1471892" y="348373"/>
                    </a:cubicBezTo>
                    <a:cubicBezTo>
                      <a:pt x="1465775" y="359278"/>
                      <a:pt x="1465243" y="343586"/>
                      <a:pt x="1456731" y="336405"/>
                    </a:cubicBezTo>
                    <a:cubicBezTo>
                      <a:pt x="1448220" y="329223"/>
                      <a:pt x="1438113" y="316989"/>
                      <a:pt x="1438645" y="307946"/>
                    </a:cubicBezTo>
                    <a:cubicBezTo>
                      <a:pt x="1439177" y="299966"/>
                      <a:pt x="1443433" y="297041"/>
                      <a:pt x="1450082" y="295977"/>
                    </a:cubicBezTo>
                    <a:cubicBezTo>
                      <a:pt x="1456731" y="294647"/>
                      <a:pt x="1450082" y="288795"/>
                      <a:pt x="1449550" y="277891"/>
                    </a:cubicBezTo>
                    <a:cubicBezTo>
                      <a:pt x="1449018" y="266986"/>
                      <a:pt x="1441039" y="270709"/>
                      <a:pt x="1431464" y="259273"/>
                    </a:cubicBezTo>
                    <a:cubicBezTo>
                      <a:pt x="1421889" y="247836"/>
                      <a:pt x="1411516" y="247836"/>
                      <a:pt x="1406197" y="253155"/>
                    </a:cubicBezTo>
                    <a:cubicBezTo>
                      <a:pt x="1400877" y="258475"/>
                      <a:pt x="1404335" y="268848"/>
                      <a:pt x="1396090" y="272571"/>
                    </a:cubicBezTo>
                    <a:cubicBezTo>
                      <a:pt x="1387579" y="276029"/>
                      <a:pt x="1391302" y="293051"/>
                      <a:pt x="1384121" y="294115"/>
                    </a:cubicBezTo>
                    <a:cubicBezTo>
                      <a:pt x="1376940" y="295445"/>
                      <a:pt x="1381195" y="264592"/>
                      <a:pt x="1375078" y="261666"/>
                    </a:cubicBezTo>
                    <a:cubicBezTo>
                      <a:pt x="1368960" y="258741"/>
                      <a:pt x="1369759" y="251293"/>
                      <a:pt x="1378801" y="250229"/>
                    </a:cubicBezTo>
                    <a:cubicBezTo>
                      <a:pt x="1387845" y="248900"/>
                      <a:pt x="1393164" y="239325"/>
                      <a:pt x="1385451" y="239325"/>
                    </a:cubicBezTo>
                    <a:cubicBezTo>
                      <a:pt x="1377738" y="239325"/>
                      <a:pt x="1363641" y="230813"/>
                      <a:pt x="1358322" y="228420"/>
                    </a:cubicBezTo>
                    <a:cubicBezTo>
                      <a:pt x="1353002" y="226026"/>
                      <a:pt x="1343959" y="238793"/>
                      <a:pt x="1337842" y="233739"/>
                    </a:cubicBezTo>
                    <a:cubicBezTo>
                      <a:pt x="1331724" y="228952"/>
                      <a:pt x="1338374" y="216717"/>
                      <a:pt x="1338906" y="210334"/>
                    </a:cubicBezTo>
                    <a:cubicBezTo>
                      <a:pt x="1339438" y="203684"/>
                      <a:pt x="1348481" y="213259"/>
                      <a:pt x="1354598" y="205014"/>
                    </a:cubicBezTo>
                    <a:cubicBezTo>
                      <a:pt x="1360715" y="196503"/>
                      <a:pt x="1337842" y="196503"/>
                      <a:pt x="1337842" y="187460"/>
                    </a:cubicBezTo>
                    <a:cubicBezTo>
                      <a:pt x="1337842" y="178417"/>
                      <a:pt x="1319756" y="176023"/>
                      <a:pt x="1313638" y="173097"/>
                    </a:cubicBezTo>
                    <a:cubicBezTo>
                      <a:pt x="1307521" y="170172"/>
                      <a:pt x="1317894" y="155011"/>
                      <a:pt x="1314702" y="148894"/>
                    </a:cubicBezTo>
                    <a:cubicBezTo>
                      <a:pt x="1311776" y="142777"/>
                      <a:pt x="1289435" y="123095"/>
                      <a:pt x="1279860" y="124690"/>
                    </a:cubicBezTo>
                    <a:cubicBezTo>
                      <a:pt x="1270285" y="126552"/>
                      <a:pt x="1267891" y="112190"/>
                      <a:pt x="1273210" y="112722"/>
                    </a:cubicBezTo>
                    <a:cubicBezTo>
                      <a:pt x="1278530" y="113254"/>
                      <a:pt x="1282785" y="109796"/>
                      <a:pt x="1293158" y="98359"/>
                    </a:cubicBezTo>
                    <a:cubicBezTo>
                      <a:pt x="1303531" y="86922"/>
                      <a:pt x="1304595" y="83199"/>
                      <a:pt x="1297414" y="80805"/>
                    </a:cubicBezTo>
                    <a:cubicBezTo>
                      <a:pt x="1290233" y="78411"/>
                      <a:pt x="1286509" y="71230"/>
                      <a:pt x="1299276" y="71762"/>
                    </a:cubicBezTo>
                    <a:cubicBezTo>
                      <a:pt x="1312042" y="72294"/>
                      <a:pt x="1334118" y="80805"/>
                      <a:pt x="1341565" y="75486"/>
                    </a:cubicBezTo>
                    <a:cubicBezTo>
                      <a:pt x="1348747" y="70166"/>
                      <a:pt x="1371620" y="34526"/>
                      <a:pt x="1380663" y="21759"/>
                    </a:cubicBezTo>
                    <a:cubicBezTo>
                      <a:pt x="1389706" y="8992"/>
                      <a:pt x="1374014" y="7928"/>
                      <a:pt x="1352470" y="9790"/>
                    </a:cubicBezTo>
                    <a:cubicBezTo>
                      <a:pt x="1330661" y="11652"/>
                      <a:pt x="1325873" y="1279"/>
                      <a:pt x="1307787" y="215"/>
                    </a:cubicBezTo>
                    <a:cubicBezTo>
                      <a:pt x="1289701" y="-1115"/>
                      <a:pt x="1255922" y="3939"/>
                      <a:pt x="1251135" y="9258"/>
                    </a:cubicBezTo>
                    <a:cubicBezTo>
                      <a:pt x="1246347" y="14578"/>
                      <a:pt x="1260178" y="19631"/>
                      <a:pt x="1258316" y="25483"/>
                    </a:cubicBezTo>
                    <a:cubicBezTo>
                      <a:pt x="1256454" y="31600"/>
                      <a:pt x="1245549" y="21227"/>
                      <a:pt x="1240762" y="23621"/>
                    </a:cubicBezTo>
                    <a:cubicBezTo>
                      <a:pt x="1235974" y="26015"/>
                      <a:pt x="1242624" y="33994"/>
                      <a:pt x="1240762" y="55006"/>
                    </a:cubicBezTo>
                    <a:cubicBezTo>
                      <a:pt x="1238900" y="76017"/>
                      <a:pt x="1245017" y="77347"/>
                      <a:pt x="1251135" y="85061"/>
                    </a:cubicBezTo>
                    <a:cubicBezTo>
                      <a:pt x="1257252" y="92774"/>
                      <a:pt x="1255922" y="103147"/>
                      <a:pt x="1255922" y="116445"/>
                    </a:cubicBezTo>
                    <a:cubicBezTo>
                      <a:pt x="1255922" y="129744"/>
                      <a:pt x="1243156" y="129212"/>
                      <a:pt x="1239166" y="132138"/>
                    </a:cubicBezTo>
                    <a:cubicBezTo>
                      <a:pt x="1234910" y="135063"/>
                      <a:pt x="1250071" y="139851"/>
                      <a:pt x="1247677" y="148362"/>
                    </a:cubicBezTo>
                    <a:cubicBezTo>
                      <a:pt x="1245283" y="156873"/>
                      <a:pt x="1232517" y="143575"/>
                      <a:pt x="1225335" y="145968"/>
                    </a:cubicBezTo>
                    <a:cubicBezTo>
                      <a:pt x="1218154" y="148362"/>
                      <a:pt x="1212037" y="168842"/>
                      <a:pt x="1220016" y="175491"/>
                    </a:cubicBezTo>
                    <a:cubicBezTo>
                      <a:pt x="1227729" y="182141"/>
                      <a:pt x="1230921" y="180811"/>
                      <a:pt x="1224804" y="188790"/>
                    </a:cubicBezTo>
                    <a:cubicBezTo>
                      <a:pt x="1218686" y="196503"/>
                      <a:pt x="1212037" y="207940"/>
                      <a:pt x="1226665" y="219377"/>
                    </a:cubicBezTo>
                    <a:cubicBezTo>
                      <a:pt x="1241028" y="230813"/>
                      <a:pt x="1267625" y="229750"/>
                      <a:pt x="1281456" y="238793"/>
                    </a:cubicBezTo>
                    <a:cubicBezTo>
                      <a:pt x="1295286" y="247836"/>
                      <a:pt x="1275338" y="242516"/>
                      <a:pt x="1280924" y="252623"/>
                    </a:cubicBezTo>
                    <a:cubicBezTo>
                      <a:pt x="1286243" y="262996"/>
                      <a:pt x="1271881" y="266454"/>
                      <a:pt x="1272412" y="274433"/>
                    </a:cubicBezTo>
                    <a:cubicBezTo>
                      <a:pt x="1272944" y="282146"/>
                      <a:pt x="1278530" y="278157"/>
                      <a:pt x="1285711" y="264858"/>
                    </a:cubicBezTo>
                    <a:cubicBezTo>
                      <a:pt x="1292892" y="251559"/>
                      <a:pt x="1298478" y="268582"/>
                      <a:pt x="1297680" y="280018"/>
                    </a:cubicBezTo>
                    <a:cubicBezTo>
                      <a:pt x="1297148" y="291455"/>
                      <a:pt x="1286775" y="284806"/>
                      <a:pt x="1279062" y="296243"/>
                    </a:cubicBezTo>
                    <a:cubicBezTo>
                      <a:pt x="1271349" y="307680"/>
                      <a:pt x="1263901" y="309541"/>
                      <a:pt x="1252465" y="307148"/>
                    </a:cubicBezTo>
                    <a:cubicBezTo>
                      <a:pt x="1241028" y="304754"/>
                      <a:pt x="1247677" y="323372"/>
                      <a:pt x="1252465" y="333745"/>
                    </a:cubicBezTo>
                    <a:cubicBezTo>
                      <a:pt x="1257252" y="344118"/>
                      <a:pt x="1251135" y="347575"/>
                      <a:pt x="1238102" y="344118"/>
                    </a:cubicBezTo>
                    <a:cubicBezTo>
                      <a:pt x="1224804" y="340394"/>
                      <a:pt x="1217090" y="332149"/>
                      <a:pt x="1223740" y="321776"/>
                    </a:cubicBezTo>
                    <a:cubicBezTo>
                      <a:pt x="1230389" y="311403"/>
                      <a:pt x="1235176" y="299434"/>
                      <a:pt x="1227463" y="300764"/>
                    </a:cubicBezTo>
                    <a:cubicBezTo>
                      <a:pt x="1219750" y="302094"/>
                      <a:pt x="1201664" y="300232"/>
                      <a:pt x="1196078" y="291721"/>
                    </a:cubicBezTo>
                    <a:cubicBezTo>
                      <a:pt x="1190759" y="283210"/>
                      <a:pt x="1199802" y="286934"/>
                      <a:pt x="1216026" y="288795"/>
                    </a:cubicBezTo>
                    <a:cubicBezTo>
                      <a:pt x="1232251" y="290657"/>
                      <a:pt x="1218420" y="277891"/>
                      <a:pt x="1230389" y="277891"/>
                    </a:cubicBezTo>
                    <a:cubicBezTo>
                      <a:pt x="1242358" y="277891"/>
                      <a:pt x="1251401" y="284540"/>
                      <a:pt x="1261774" y="275497"/>
                    </a:cubicBezTo>
                    <a:cubicBezTo>
                      <a:pt x="1272147" y="266454"/>
                      <a:pt x="1255124" y="248900"/>
                      <a:pt x="1246613" y="252091"/>
                    </a:cubicBezTo>
                    <a:cubicBezTo>
                      <a:pt x="1238102" y="255017"/>
                      <a:pt x="1225069" y="258741"/>
                      <a:pt x="1225069" y="250229"/>
                    </a:cubicBezTo>
                    <a:cubicBezTo>
                      <a:pt x="1225069" y="241718"/>
                      <a:pt x="1239432" y="247836"/>
                      <a:pt x="1247411" y="245974"/>
                    </a:cubicBezTo>
                    <a:cubicBezTo>
                      <a:pt x="1255124" y="244112"/>
                      <a:pt x="1243156" y="233473"/>
                      <a:pt x="1231187" y="236399"/>
                    </a:cubicBezTo>
                    <a:cubicBezTo>
                      <a:pt x="1219218" y="239325"/>
                      <a:pt x="1210707" y="240123"/>
                      <a:pt x="1201132" y="229750"/>
                    </a:cubicBezTo>
                    <a:cubicBezTo>
                      <a:pt x="1191557" y="219377"/>
                      <a:pt x="1174003" y="213525"/>
                      <a:pt x="1169747" y="236931"/>
                    </a:cubicBezTo>
                    <a:cubicBezTo>
                      <a:pt x="1165492" y="260336"/>
                      <a:pt x="1148735" y="247836"/>
                      <a:pt x="1142086" y="255549"/>
                    </a:cubicBezTo>
                    <a:cubicBezTo>
                      <a:pt x="1135437" y="263528"/>
                      <a:pt x="1149799" y="268848"/>
                      <a:pt x="1166290" y="269380"/>
                    </a:cubicBezTo>
                    <a:cubicBezTo>
                      <a:pt x="1182514" y="269912"/>
                      <a:pt x="1194483" y="285072"/>
                      <a:pt x="1186769" y="285072"/>
                    </a:cubicBezTo>
                    <a:cubicBezTo>
                      <a:pt x="1179056" y="285072"/>
                      <a:pt x="1182514" y="296509"/>
                      <a:pt x="1174003" y="292253"/>
                    </a:cubicBezTo>
                    <a:cubicBezTo>
                      <a:pt x="1165492" y="287998"/>
                      <a:pt x="1157246" y="292253"/>
                      <a:pt x="1163098" y="299434"/>
                    </a:cubicBezTo>
                    <a:cubicBezTo>
                      <a:pt x="1169215" y="306616"/>
                      <a:pt x="1160704" y="309541"/>
                      <a:pt x="1161236" y="316989"/>
                    </a:cubicBezTo>
                    <a:cubicBezTo>
                      <a:pt x="1161768" y="324170"/>
                      <a:pt x="1148469" y="317521"/>
                      <a:pt x="1135969" y="316457"/>
                    </a:cubicBezTo>
                    <a:cubicBezTo>
                      <a:pt x="1123202" y="315393"/>
                      <a:pt x="1099796" y="319382"/>
                      <a:pt x="1083040" y="323106"/>
                    </a:cubicBezTo>
                    <a:cubicBezTo>
                      <a:pt x="1066284" y="326830"/>
                      <a:pt x="1047400" y="320712"/>
                      <a:pt x="1040218" y="312733"/>
                    </a:cubicBezTo>
                    <a:cubicBezTo>
                      <a:pt x="1033037" y="305020"/>
                      <a:pt x="1023462" y="306084"/>
                      <a:pt x="1011227" y="306084"/>
                    </a:cubicBezTo>
                    <a:cubicBezTo>
                      <a:pt x="999259" y="306084"/>
                      <a:pt x="1002716" y="294647"/>
                      <a:pt x="987024" y="294115"/>
                    </a:cubicBezTo>
                    <a:cubicBezTo>
                      <a:pt x="971332" y="293583"/>
                      <a:pt x="975055" y="280284"/>
                      <a:pt x="973193" y="272305"/>
                    </a:cubicBezTo>
                    <a:cubicBezTo>
                      <a:pt x="971332" y="264592"/>
                      <a:pt x="939947" y="266986"/>
                      <a:pt x="928510" y="274167"/>
                    </a:cubicBezTo>
                    <a:cubicBezTo>
                      <a:pt x="917073" y="281348"/>
                      <a:pt x="894732" y="278423"/>
                      <a:pt x="888614" y="291721"/>
                    </a:cubicBezTo>
                    <a:cubicBezTo>
                      <a:pt x="882497" y="305020"/>
                      <a:pt x="893934" y="303158"/>
                      <a:pt x="900583" y="303158"/>
                    </a:cubicBezTo>
                    <a:cubicBezTo>
                      <a:pt x="909892" y="303158"/>
                      <a:pt x="909094" y="292253"/>
                      <a:pt x="925850" y="294647"/>
                    </a:cubicBezTo>
                    <a:cubicBezTo>
                      <a:pt x="942607" y="297041"/>
                      <a:pt x="954841" y="277093"/>
                      <a:pt x="962023" y="284540"/>
                    </a:cubicBezTo>
                    <a:cubicBezTo>
                      <a:pt x="969204" y="291721"/>
                      <a:pt x="933032" y="305552"/>
                      <a:pt x="917339" y="307946"/>
                    </a:cubicBezTo>
                    <a:cubicBezTo>
                      <a:pt x="901647" y="310339"/>
                      <a:pt x="905370" y="323106"/>
                      <a:pt x="920265" y="345448"/>
                    </a:cubicBezTo>
                    <a:cubicBezTo>
                      <a:pt x="935425" y="367789"/>
                      <a:pt x="913616" y="355023"/>
                      <a:pt x="913616" y="365928"/>
                    </a:cubicBezTo>
                    <a:cubicBezTo>
                      <a:pt x="913616" y="376832"/>
                      <a:pt x="885422" y="362204"/>
                      <a:pt x="896859" y="358746"/>
                    </a:cubicBezTo>
                    <a:cubicBezTo>
                      <a:pt x="908296" y="355023"/>
                      <a:pt x="902977" y="343586"/>
                      <a:pt x="893934" y="336405"/>
                    </a:cubicBezTo>
                    <a:cubicBezTo>
                      <a:pt x="884890" y="329223"/>
                      <a:pt x="878773" y="336405"/>
                      <a:pt x="880103" y="328691"/>
                    </a:cubicBezTo>
                    <a:cubicBezTo>
                      <a:pt x="881167" y="320712"/>
                      <a:pt x="870528" y="329223"/>
                      <a:pt x="862017" y="322574"/>
                    </a:cubicBezTo>
                    <a:cubicBezTo>
                      <a:pt x="853506" y="315925"/>
                      <a:pt x="849250" y="310605"/>
                      <a:pt x="837813" y="316457"/>
                    </a:cubicBezTo>
                    <a:cubicBezTo>
                      <a:pt x="826377" y="322574"/>
                      <a:pt x="813078" y="320712"/>
                      <a:pt x="787811" y="324968"/>
                    </a:cubicBezTo>
                    <a:cubicBezTo>
                      <a:pt x="762543" y="329223"/>
                      <a:pt x="715998" y="327893"/>
                      <a:pt x="707753" y="319648"/>
                    </a:cubicBezTo>
                    <a:cubicBezTo>
                      <a:pt x="699242" y="311137"/>
                      <a:pt x="729563" y="296243"/>
                      <a:pt x="738606" y="298637"/>
                    </a:cubicBezTo>
                    <a:cubicBezTo>
                      <a:pt x="747383" y="301030"/>
                      <a:pt x="742329" y="289061"/>
                      <a:pt x="728233" y="278157"/>
                    </a:cubicBezTo>
                    <a:cubicBezTo>
                      <a:pt x="714402" y="267252"/>
                      <a:pt x="683549" y="260602"/>
                      <a:pt x="684347" y="267252"/>
                    </a:cubicBezTo>
                    <a:cubicBezTo>
                      <a:pt x="684879" y="273901"/>
                      <a:pt x="666793" y="267784"/>
                      <a:pt x="644451" y="263528"/>
                    </a:cubicBezTo>
                    <a:cubicBezTo>
                      <a:pt x="622110" y="259273"/>
                      <a:pt x="619184" y="251559"/>
                      <a:pt x="604556" y="250761"/>
                    </a:cubicBezTo>
                    <a:cubicBezTo>
                      <a:pt x="590459" y="250229"/>
                      <a:pt x="568383" y="245974"/>
                      <a:pt x="551627" y="232675"/>
                    </a:cubicBezTo>
                    <a:cubicBezTo>
                      <a:pt x="534871" y="219377"/>
                      <a:pt x="494975" y="223100"/>
                      <a:pt x="490187" y="235069"/>
                    </a:cubicBezTo>
                    <a:cubicBezTo>
                      <a:pt x="485400" y="247038"/>
                      <a:pt x="472101" y="246506"/>
                      <a:pt x="458803" y="246506"/>
                    </a:cubicBezTo>
                    <a:cubicBezTo>
                      <a:pt x="445504" y="246506"/>
                      <a:pt x="464920" y="231611"/>
                      <a:pt x="460132" y="228952"/>
                    </a:cubicBezTo>
                    <a:cubicBezTo>
                      <a:pt x="453749" y="225494"/>
                      <a:pt x="460664" y="209004"/>
                      <a:pt x="451089" y="207940"/>
                    </a:cubicBezTo>
                    <a:cubicBezTo>
                      <a:pt x="441514" y="206610"/>
                      <a:pt x="432471" y="247836"/>
                      <a:pt x="414385" y="246506"/>
                    </a:cubicBezTo>
                    <a:cubicBezTo>
                      <a:pt x="396299" y="245176"/>
                      <a:pt x="388586" y="203152"/>
                      <a:pt x="373425" y="192247"/>
                    </a:cubicBezTo>
                    <a:cubicBezTo>
                      <a:pt x="358265" y="181343"/>
                      <a:pt x="344434" y="180811"/>
                      <a:pt x="357201" y="197035"/>
                    </a:cubicBezTo>
                    <a:cubicBezTo>
                      <a:pt x="369968" y="213259"/>
                      <a:pt x="346296" y="201823"/>
                      <a:pt x="347626" y="212727"/>
                    </a:cubicBezTo>
                    <a:cubicBezTo>
                      <a:pt x="348956" y="223632"/>
                      <a:pt x="327146" y="236133"/>
                      <a:pt x="327678" y="230282"/>
                    </a:cubicBezTo>
                    <a:cubicBezTo>
                      <a:pt x="328210" y="224164"/>
                      <a:pt x="315709" y="217515"/>
                      <a:pt x="301081" y="234537"/>
                    </a:cubicBezTo>
                    <a:cubicBezTo>
                      <a:pt x="286718" y="251293"/>
                      <a:pt x="276345" y="248900"/>
                      <a:pt x="275282" y="243048"/>
                    </a:cubicBezTo>
                    <a:cubicBezTo>
                      <a:pt x="273952" y="236931"/>
                      <a:pt x="231396" y="258741"/>
                      <a:pt x="232992" y="265922"/>
                    </a:cubicBezTo>
                    <a:cubicBezTo>
                      <a:pt x="234854" y="273103"/>
                      <a:pt x="226343" y="278689"/>
                      <a:pt x="214906" y="277891"/>
                    </a:cubicBezTo>
                    <a:cubicBezTo>
                      <a:pt x="203469" y="277359"/>
                      <a:pt x="212512" y="267518"/>
                      <a:pt x="221555" y="262730"/>
                    </a:cubicBezTo>
                    <a:cubicBezTo>
                      <a:pt x="231662" y="257411"/>
                      <a:pt x="259589" y="235069"/>
                      <a:pt x="273952" y="232675"/>
                    </a:cubicBezTo>
                    <a:cubicBezTo>
                      <a:pt x="288314" y="230282"/>
                      <a:pt x="316241" y="218845"/>
                      <a:pt x="316773" y="212195"/>
                    </a:cubicBezTo>
                    <a:cubicBezTo>
                      <a:pt x="317305" y="205546"/>
                      <a:pt x="302943" y="210866"/>
                      <a:pt x="293368" y="209270"/>
                    </a:cubicBezTo>
                    <a:cubicBezTo>
                      <a:pt x="283793" y="207408"/>
                      <a:pt x="266770" y="218313"/>
                      <a:pt x="250546" y="225494"/>
                    </a:cubicBezTo>
                    <a:cubicBezTo>
                      <a:pt x="234322" y="232675"/>
                      <a:pt x="215704" y="230282"/>
                      <a:pt x="220491" y="239857"/>
                    </a:cubicBezTo>
                    <a:cubicBezTo>
                      <a:pt x="225279" y="249432"/>
                      <a:pt x="205331" y="238527"/>
                      <a:pt x="201341" y="245176"/>
                    </a:cubicBezTo>
                    <a:cubicBezTo>
                      <a:pt x="197086" y="251825"/>
                      <a:pt x="189372" y="244644"/>
                      <a:pt x="195224" y="240920"/>
                    </a:cubicBezTo>
                    <a:cubicBezTo>
                      <a:pt x="201341" y="237197"/>
                      <a:pt x="180861" y="230813"/>
                      <a:pt x="180861" y="234803"/>
                    </a:cubicBezTo>
                    <a:cubicBezTo>
                      <a:pt x="180861" y="239059"/>
                      <a:pt x="177138" y="244378"/>
                      <a:pt x="162775" y="244378"/>
                    </a:cubicBezTo>
                    <a:cubicBezTo>
                      <a:pt x="148413" y="244378"/>
                      <a:pt x="133784" y="254751"/>
                      <a:pt x="143625" y="261932"/>
                    </a:cubicBezTo>
                    <a:cubicBezTo>
                      <a:pt x="153200" y="269114"/>
                      <a:pt x="159318" y="272837"/>
                      <a:pt x="154530" y="277625"/>
                    </a:cubicBezTo>
                    <a:cubicBezTo>
                      <a:pt x="149743" y="282412"/>
                      <a:pt x="134582" y="264858"/>
                      <a:pt x="113570" y="266720"/>
                    </a:cubicBezTo>
                    <a:cubicBezTo>
                      <a:pt x="92558" y="268582"/>
                      <a:pt x="50269" y="243314"/>
                      <a:pt x="50269" y="237197"/>
                    </a:cubicBezTo>
                    <a:cubicBezTo>
                      <a:pt x="50269" y="232409"/>
                      <a:pt x="20480" y="235335"/>
                      <a:pt x="0" y="233207"/>
                    </a:cubicBezTo>
                    <a:lnTo>
                      <a:pt x="0" y="649720"/>
                    </a:lnTo>
                    <a:cubicBezTo>
                      <a:pt x="0" y="649720"/>
                      <a:pt x="10373" y="657433"/>
                      <a:pt x="14362" y="652646"/>
                    </a:cubicBezTo>
                    <a:cubicBezTo>
                      <a:pt x="18352" y="647858"/>
                      <a:pt x="25533" y="654242"/>
                      <a:pt x="39364" y="647858"/>
                    </a:cubicBezTo>
                    <a:cubicBezTo>
                      <a:pt x="52929" y="641475"/>
                      <a:pt x="57716" y="655040"/>
                      <a:pt x="57716" y="661423"/>
                    </a:cubicBezTo>
                    <a:cubicBezTo>
                      <a:pt x="57716" y="667806"/>
                      <a:pt x="76866" y="678179"/>
                      <a:pt x="85111" y="688818"/>
                    </a:cubicBezTo>
                    <a:cubicBezTo>
                      <a:pt x="93090" y="699191"/>
                      <a:pt x="97080" y="707968"/>
                      <a:pt x="106123" y="702383"/>
                    </a:cubicBezTo>
                    <a:cubicBezTo>
                      <a:pt x="114900" y="696797"/>
                      <a:pt x="131124" y="693606"/>
                      <a:pt x="131124" y="683233"/>
                    </a:cubicBezTo>
                    <a:cubicBezTo>
                      <a:pt x="131124" y="672860"/>
                      <a:pt x="168095" y="671264"/>
                      <a:pt x="168095" y="684829"/>
                    </a:cubicBezTo>
                    <a:cubicBezTo>
                      <a:pt x="168095" y="698393"/>
                      <a:pt x="205863" y="714618"/>
                      <a:pt x="226875" y="751588"/>
                    </a:cubicBezTo>
                    <a:cubicBezTo>
                      <a:pt x="247886" y="788558"/>
                      <a:pt x="244429" y="796537"/>
                      <a:pt x="275016" y="808772"/>
                    </a:cubicBezTo>
                    <a:cubicBezTo>
                      <a:pt x="305602" y="820741"/>
                      <a:pt x="304805" y="827124"/>
                      <a:pt x="300815" y="837763"/>
                    </a:cubicBezTo>
                    <a:cubicBezTo>
                      <a:pt x="296825" y="848136"/>
                      <a:pt x="319167" y="853721"/>
                      <a:pt x="306400" y="862764"/>
                    </a:cubicBezTo>
                    <a:cubicBezTo>
                      <a:pt x="301347" y="866222"/>
                      <a:pt x="294432" y="871010"/>
                      <a:pt x="287782" y="875797"/>
                    </a:cubicBezTo>
                    <a:cubicBezTo>
                      <a:pt x="288314" y="881116"/>
                      <a:pt x="293102" y="884574"/>
                      <a:pt x="299219" y="889628"/>
                    </a:cubicBezTo>
                    <a:cubicBezTo>
                      <a:pt x="306400" y="895745"/>
                      <a:pt x="285920" y="895745"/>
                      <a:pt x="292038" y="901064"/>
                    </a:cubicBezTo>
                    <a:cubicBezTo>
                      <a:pt x="298155" y="906384"/>
                      <a:pt x="290974" y="914895"/>
                      <a:pt x="296825" y="921544"/>
                    </a:cubicBezTo>
                    <a:cubicBezTo>
                      <a:pt x="302943" y="928194"/>
                      <a:pt x="313582" y="925800"/>
                      <a:pt x="320231" y="920480"/>
                    </a:cubicBezTo>
                    <a:cubicBezTo>
                      <a:pt x="326880" y="915161"/>
                      <a:pt x="331668" y="927130"/>
                      <a:pt x="326348" y="936173"/>
                    </a:cubicBezTo>
                    <a:cubicBezTo>
                      <a:pt x="321029" y="945216"/>
                      <a:pt x="332466" y="951865"/>
                      <a:pt x="337785" y="945216"/>
                    </a:cubicBezTo>
                    <a:cubicBezTo>
                      <a:pt x="343105" y="938566"/>
                      <a:pt x="354541" y="956121"/>
                      <a:pt x="360127" y="959046"/>
                    </a:cubicBezTo>
                    <a:cubicBezTo>
                      <a:pt x="365446" y="961972"/>
                      <a:pt x="371032" y="971015"/>
                      <a:pt x="361989" y="971015"/>
                    </a:cubicBezTo>
                    <a:cubicBezTo>
                      <a:pt x="352946" y="971015"/>
                      <a:pt x="354275" y="986708"/>
                      <a:pt x="360659" y="987240"/>
                    </a:cubicBezTo>
                    <a:cubicBezTo>
                      <a:pt x="367308" y="987771"/>
                      <a:pt x="366776" y="996283"/>
                      <a:pt x="366776" y="1001602"/>
                    </a:cubicBezTo>
                    <a:cubicBezTo>
                      <a:pt x="366776" y="1006921"/>
                      <a:pt x="387788" y="1014901"/>
                      <a:pt x="395767" y="1012507"/>
                    </a:cubicBezTo>
                    <a:cubicBezTo>
                      <a:pt x="403480" y="1010113"/>
                      <a:pt x="410928" y="1017294"/>
                      <a:pt x="414385" y="1023944"/>
                    </a:cubicBezTo>
                    <a:cubicBezTo>
                      <a:pt x="418109" y="1030593"/>
                      <a:pt x="432471" y="1035381"/>
                      <a:pt x="437791" y="1031125"/>
                    </a:cubicBezTo>
                    <a:cubicBezTo>
                      <a:pt x="443110" y="1026869"/>
                      <a:pt x="446834" y="1038838"/>
                      <a:pt x="448164" y="1047349"/>
                    </a:cubicBezTo>
                    <a:cubicBezTo>
                      <a:pt x="449228" y="1055860"/>
                      <a:pt x="461462" y="1051073"/>
                      <a:pt x="468644" y="1050275"/>
                    </a:cubicBezTo>
                    <a:cubicBezTo>
                      <a:pt x="475825" y="1049743"/>
                      <a:pt x="480080" y="1059850"/>
                      <a:pt x="484868" y="1058254"/>
                    </a:cubicBezTo>
                    <a:cubicBezTo>
                      <a:pt x="495507" y="1054265"/>
                      <a:pt x="498698" y="1072883"/>
                      <a:pt x="505614" y="1083788"/>
                    </a:cubicBezTo>
                    <a:lnTo>
                      <a:pt x="1254592" y="1079798"/>
                    </a:lnTo>
                    <a:cubicBezTo>
                      <a:pt x="1254592" y="1079798"/>
                      <a:pt x="1255124" y="1061180"/>
                      <a:pt x="1263901" y="1067563"/>
                    </a:cubicBezTo>
                    <a:cubicBezTo>
                      <a:pt x="1272679" y="1073947"/>
                      <a:pt x="1264699" y="1084320"/>
                      <a:pt x="1275072" y="1088575"/>
                    </a:cubicBezTo>
                    <a:cubicBezTo>
                      <a:pt x="1285445" y="1092565"/>
                      <a:pt x="1292626" y="1098948"/>
                      <a:pt x="1298478" y="1096554"/>
                    </a:cubicBezTo>
                    <a:cubicBezTo>
                      <a:pt x="1304063" y="1094160"/>
                      <a:pt x="1313638" y="1086181"/>
                      <a:pt x="1323479" y="1097352"/>
                    </a:cubicBezTo>
                    <a:cubicBezTo>
                      <a:pt x="1333054" y="1108523"/>
                      <a:pt x="1340235" y="1098948"/>
                      <a:pt x="1346087" y="1106129"/>
                    </a:cubicBezTo>
                    <a:cubicBezTo>
                      <a:pt x="1351672" y="1113310"/>
                      <a:pt x="1362045" y="1118896"/>
                      <a:pt x="1369492" y="1110119"/>
                    </a:cubicBezTo>
                    <a:cubicBezTo>
                      <a:pt x="1375344" y="1102938"/>
                      <a:pt x="1397686" y="1111715"/>
                      <a:pt x="1408325" y="1115438"/>
                    </a:cubicBezTo>
                    <a:cubicBezTo>
                      <a:pt x="1421623" y="1104799"/>
                      <a:pt x="1431996" y="1082192"/>
                      <a:pt x="1443699" y="1082192"/>
                    </a:cubicBezTo>
                    <a:cubicBezTo>
                      <a:pt x="1459391" y="1082192"/>
                      <a:pt x="1499021" y="1085915"/>
                      <a:pt x="1501415" y="1106395"/>
                    </a:cubicBezTo>
                    <a:cubicBezTo>
                      <a:pt x="1503809" y="1126875"/>
                      <a:pt x="1528012" y="1107725"/>
                      <a:pt x="1530406" y="1126875"/>
                    </a:cubicBezTo>
                    <a:cubicBezTo>
                      <a:pt x="1532534" y="1143099"/>
                      <a:pt x="1548492" y="1156132"/>
                      <a:pt x="1545832" y="1164909"/>
                    </a:cubicBezTo>
                    <a:cubicBezTo>
                      <a:pt x="1550354" y="1167835"/>
                      <a:pt x="1556205" y="1171559"/>
                      <a:pt x="1561259" y="1175814"/>
                    </a:cubicBezTo>
                    <a:cubicBezTo>
                      <a:pt x="1568972" y="1173154"/>
                      <a:pt x="1589186" y="1176612"/>
                      <a:pt x="1602750" y="1181400"/>
                    </a:cubicBezTo>
                    <a:cubicBezTo>
                      <a:pt x="1619507" y="1187517"/>
                      <a:pt x="1645040" y="1174218"/>
                      <a:pt x="1653285" y="1194698"/>
                    </a:cubicBezTo>
                    <a:cubicBezTo>
                      <a:pt x="1661796" y="1215178"/>
                      <a:pt x="1681212" y="1230604"/>
                      <a:pt x="1662860" y="1231934"/>
                    </a:cubicBezTo>
                    <a:cubicBezTo>
                      <a:pt x="1647168" y="1233264"/>
                      <a:pt x="1626688" y="1211454"/>
                      <a:pt x="1628018" y="1223423"/>
                    </a:cubicBezTo>
                    <a:cubicBezTo>
                      <a:pt x="1629348" y="1235392"/>
                      <a:pt x="1619507" y="1229541"/>
                      <a:pt x="1619507" y="1247627"/>
                    </a:cubicBezTo>
                    <a:cubicBezTo>
                      <a:pt x="1619507" y="1265713"/>
                      <a:pt x="1607538" y="1290980"/>
                      <a:pt x="1600091" y="1289916"/>
                    </a:cubicBezTo>
                    <a:cubicBezTo>
                      <a:pt x="1599825" y="1289916"/>
                      <a:pt x="1599559" y="1289650"/>
                      <a:pt x="1599293" y="1289650"/>
                    </a:cubicBezTo>
                    <a:cubicBezTo>
                      <a:pt x="1597963" y="1296566"/>
                      <a:pt x="1597963" y="1305343"/>
                      <a:pt x="1603814" y="1310928"/>
                    </a:cubicBezTo>
                    <a:cubicBezTo>
                      <a:pt x="1613123" y="1304279"/>
                      <a:pt x="1626156" y="1292842"/>
                      <a:pt x="1637593" y="1293640"/>
                    </a:cubicBezTo>
                    <a:cubicBezTo>
                      <a:pt x="1655679" y="1294704"/>
                      <a:pt x="1660466" y="1305609"/>
                      <a:pt x="1672435" y="1297364"/>
                    </a:cubicBezTo>
                    <a:cubicBezTo>
                      <a:pt x="1684404" y="1288852"/>
                      <a:pt x="1686798" y="1285395"/>
                      <a:pt x="1689191" y="1291246"/>
                    </a:cubicBezTo>
                    <a:cubicBezTo>
                      <a:pt x="1689457" y="1292044"/>
                      <a:pt x="1689191" y="1292842"/>
                      <a:pt x="1688659" y="1293906"/>
                    </a:cubicBezTo>
                    <a:cubicBezTo>
                      <a:pt x="1693181" y="1291512"/>
                      <a:pt x="1696373" y="1289118"/>
                      <a:pt x="1696639" y="1287257"/>
                    </a:cubicBezTo>
                    <a:cubicBezTo>
                      <a:pt x="1696905" y="1284065"/>
                      <a:pt x="1696107" y="1280075"/>
                      <a:pt x="1695043" y="1276352"/>
                    </a:cubicBezTo>
                    <a:cubicBezTo>
                      <a:pt x="1683074" y="1278213"/>
                      <a:pt x="1679085" y="1279011"/>
                      <a:pt x="1675627" y="1270766"/>
                    </a:cubicBezTo>
                    <a:cubicBezTo>
                      <a:pt x="1670839" y="1258797"/>
                      <a:pt x="1711799" y="1246563"/>
                      <a:pt x="1730949" y="1248956"/>
                    </a:cubicBezTo>
                    <a:cubicBezTo>
                      <a:pt x="1749301" y="1251350"/>
                      <a:pt x="1762068" y="1238318"/>
                      <a:pt x="1768451" y="1246297"/>
                    </a:cubicBezTo>
                    <a:cubicBezTo>
                      <a:pt x="1780154" y="1235924"/>
                      <a:pt x="1799836" y="1218902"/>
                      <a:pt x="1804889" y="1218902"/>
                    </a:cubicBezTo>
                    <a:cubicBezTo>
                      <a:pt x="1812071" y="1218902"/>
                      <a:pt x="1897980" y="1218104"/>
                      <a:pt x="1897980" y="1218104"/>
                    </a:cubicBezTo>
                    <a:cubicBezTo>
                      <a:pt x="1897980" y="1218104"/>
                      <a:pt x="1927769" y="1199752"/>
                      <a:pt x="1931758" y="1182729"/>
                    </a:cubicBezTo>
                    <a:cubicBezTo>
                      <a:pt x="1935748" y="1165973"/>
                      <a:pt x="1955164" y="1125545"/>
                      <a:pt x="1966335" y="1134588"/>
                    </a:cubicBezTo>
                    <a:cubicBezTo>
                      <a:pt x="1977506" y="1143365"/>
                      <a:pt x="2001709" y="1136982"/>
                      <a:pt x="2002507" y="1144961"/>
                    </a:cubicBezTo>
                    <a:cubicBezTo>
                      <a:pt x="2003305" y="1152408"/>
                      <a:pt x="1994528" y="1179804"/>
                      <a:pt x="2025381" y="1220497"/>
                    </a:cubicBezTo>
                    <a:cubicBezTo>
                      <a:pt x="2036286" y="1213582"/>
                      <a:pt x="2047456" y="1208263"/>
                      <a:pt x="2053840" y="1208529"/>
                    </a:cubicBezTo>
                    <a:cubicBezTo>
                      <a:pt x="2064744" y="1209061"/>
                      <a:pt x="2080969" y="1194698"/>
                      <a:pt x="2085756" y="1185655"/>
                    </a:cubicBezTo>
                    <a:cubicBezTo>
                      <a:pt x="2090544" y="1176612"/>
                      <a:pt x="2097193" y="1194166"/>
                      <a:pt x="2087618" y="1197092"/>
                    </a:cubicBezTo>
                    <a:cubicBezTo>
                      <a:pt x="2078043" y="1200018"/>
                      <a:pt x="2095331" y="1207465"/>
                      <a:pt x="2112354" y="1206667"/>
                    </a:cubicBezTo>
                    <a:cubicBezTo>
                      <a:pt x="2129110" y="1206135"/>
                      <a:pt x="2104640" y="1212784"/>
                      <a:pt x="2091874" y="1211986"/>
                    </a:cubicBezTo>
                    <a:cubicBezTo>
                      <a:pt x="2079107" y="1211454"/>
                      <a:pt x="2073788" y="1213316"/>
                      <a:pt x="2057032" y="1230072"/>
                    </a:cubicBezTo>
                    <a:cubicBezTo>
                      <a:pt x="2040275" y="1246829"/>
                      <a:pt x="2044265" y="1251882"/>
                      <a:pt x="2054106" y="1260127"/>
                    </a:cubicBezTo>
                    <a:cubicBezTo>
                      <a:pt x="2063681" y="1268639"/>
                      <a:pt x="2076447" y="1264915"/>
                      <a:pt x="2089746" y="1253478"/>
                    </a:cubicBezTo>
                    <a:cubicBezTo>
                      <a:pt x="2103045" y="1242041"/>
                      <a:pt x="2102513" y="1230604"/>
                      <a:pt x="2115546" y="1231136"/>
                    </a:cubicBezTo>
                    <a:cubicBezTo>
                      <a:pt x="2128844" y="1231668"/>
                      <a:pt x="2163154" y="1219168"/>
                      <a:pt x="2178315" y="1214380"/>
                    </a:cubicBezTo>
                    <a:cubicBezTo>
                      <a:pt x="2193475" y="1209593"/>
                      <a:pt x="2183634" y="1207199"/>
                      <a:pt x="2183634" y="1200549"/>
                    </a:cubicBezTo>
                    <a:cubicBezTo>
                      <a:pt x="2183634" y="1193900"/>
                      <a:pt x="2210232" y="1193900"/>
                      <a:pt x="2219807" y="1187251"/>
                    </a:cubicBezTo>
                    <a:cubicBezTo>
                      <a:pt x="2228052" y="1179538"/>
                      <a:pt x="2216615" y="1174218"/>
                      <a:pt x="2208104" y="1175282"/>
                    </a:cubicBezTo>
                    <a:close/>
                    <a:moveTo>
                      <a:pt x="639664" y="394387"/>
                    </a:moveTo>
                    <a:cubicBezTo>
                      <a:pt x="623972" y="414069"/>
                      <a:pt x="618652" y="416994"/>
                      <a:pt x="602162" y="414069"/>
                    </a:cubicBezTo>
                    <a:cubicBezTo>
                      <a:pt x="585937" y="411143"/>
                      <a:pt x="575830" y="419388"/>
                      <a:pt x="584076" y="425239"/>
                    </a:cubicBezTo>
                    <a:cubicBezTo>
                      <a:pt x="592321" y="431091"/>
                      <a:pt x="592853" y="435878"/>
                      <a:pt x="576096" y="439602"/>
                    </a:cubicBezTo>
                    <a:cubicBezTo>
                      <a:pt x="559340" y="443326"/>
                      <a:pt x="548169" y="456358"/>
                      <a:pt x="541520" y="455028"/>
                    </a:cubicBezTo>
                    <a:cubicBezTo>
                      <a:pt x="534871" y="453698"/>
                      <a:pt x="570245" y="428165"/>
                      <a:pt x="561202" y="421516"/>
                    </a:cubicBezTo>
                    <a:cubicBezTo>
                      <a:pt x="552159" y="414867"/>
                      <a:pt x="529551" y="432953"/>
                      <a:pt x="529019" y="441198"/>
                    </a:cubicBezTo>
                    <a:cubicBezTo>
                      <a:pt x="528487" y="449443"/>
                      <a:pt x="513593" y="449709"/>
                      <a:pt x="504550" y="449443"/>
                    </a:cubicBezTo>
                    <a:cubicBezTo>
                      <a:pt x="495507" y="448911"/>
                      <a:pt x="483538" y="440400"/>
                      <a:pt x="492581" y="439336"/>
                    </a:cubicBezTo>
                    <a:cubicBezTo>
                      <a:pt x="501624" y="438272"/>
                      <a:pt x="495507" y="428431"/>
                      <a:pt x="508007" y="423644"/>
                    </a:cubicBezTo>
                    <a:cubicBezTo>
                      <a:pt x="520508" y="418856"/>
                      <a:pt x="505614" y="411675"/>
                      <a:pt x="509337" y="406355"/>
                    </a:cubicBezTo>
                    <a:cubicBezTo>
                      <a:pt x="513061" y="401036"/>
                      <a:pt x="538594" y="411675"/>
                      <a:pt x="539126" y="402100"/>
                    </a:cubicBezTo>
                    <a:cubicBezTo>
                      <a:pt x="539658" y="392525"/>
                      <a:pt x="513593" y="384280"/>
                      <a:pt x="505082" y="390131"/>
                    </a:cubicBezTo>
                    <a:cubicBezTo>
                      <a:pt x="496571" y="395982"/>
                      <a:pt x="476357" y="409281"/>
                      <a:pt x="452419" y="398642"/>
                    </a:cubicBezTo>
                    <a:cubicBezTo>
                      <a:pt x="444972" y="395451"/>
                      <a:pt x="512795" y="388003"/>
                      <a:pt x="524232" y="377630"/>
                    </a:cubicBezTo>
                    <a:cubicBezTo>
                      <a:pt x="535669" y="366991"/>
                      <a:pt x="587533" y="355023"/>
                      <a:pt x="591257" y="364598"/>
                    </a:cubicBezTo>
                    <a:cubicBezTo>
                      <a:pt x="594981" y="374173"/>
                      <a:pt x="563596" y="380290"/>
                      <a:pt x="578756" y="389067"/>
                    </a:cubicBezTo>
                    <a:cubicBezTo>
                      <a:pt x="594183" y="397578"/>
                      <a:pt x="618918" y="391993"/>
                      <a:pt x="624769" y="382950"/>
                    </a:cubicBezTo>
                    <a:cubicBezTo>
                      <a:pt x="630621" y="373375"/>
                      <a:pt x="655622" y="374705"/>
                      <a:pt x="639664" y="394387"/>
                    </a:cubicBezTo>
                    <a:close/>
                    <a:moveTo>
                      <a:pt x="792066" y="588015"/>
                    </a:moveTo>
                    <a:cubicBezTo>
                      <a:pt x="773448" y="604239"/>
                      <a:pt x="774778" y="599983"/>
                      <a:pt x="758554" y="602909"/>
                    </a:cubicBezTo>
                    <a:cubicBezTo>
                      <a:pt x="742329" y="605835"/>
                      <a:pt x="755096" y="622059"/>
                      <a:pt x="735680" y="623655"/>
                    </a:cubicBezTo>
                    <a:cubicBezTo>
                      <a:pt x="715998" y="624985"/>
                      <a:pt x="668655" y="627113"/>
                      <a:pt x="662006" y="615942"/>
                    </a:cubicBezTo>
                    <a:cubicBezTo>
                      <a:pt x="659878" y="612218"/>
                      <a:pt x="687805" y="614878"/>
                      <a:pt x="689667" y="606899"/>
                    </a:cubicBezTo>
                    <a:cubicBezTo>
                      <a:pt x="691529" y="598654"/>
                      <a:pt x="699242" y="585887"/>
                      <a:pt x="711210" y="585887"/>
                    </a:cubicBezTo>
                    <a:cubicBezTo>
                      <a:pt x="723179" y="585887"/>
                      <a:pt x="722115" y="570195"/>
                      <a:pt x="702699" y="560619"/>
                    </a:cubicBezTo>
                    <a:cubicBezTo>
                      <a:pt x="683017" y="551044"/>
                      <a:pt x="730893" y="544927"/>
                      <a:pt x="742063" y="560088"/>
                    </a:cubicBezTo>
                    <a:cubicBezTo>
                      <a:pt x="752968" y="575514"/>
                      <a:pt x="772650" y="586419"/>
                      <a:pt x="783821" y="575514"/>
                    </a:cubicBezTo>
                    <a:cubicBezTo>
                      <a:pt x="794726" y="564609"/>
                      <a:pt x="857495" y="533756"/>
                      <a:pt x="857495" y="548119"/>
                    </a:cubicBezTo>
                    <a:cubicBezTo>
                      <a:pt x="857229" y="561949"/>
                      <a:pt x="810684" y="571524"/>
                      <a:pt x="792066" y="588015"/>
                    </a:cubicBezTo>
                    <a:close/>
                    <a:moveTo>
                      <a:pt x="1218420" y="1021816"/>
                    </a:moveTo>
                    <a:cubicBezTo>
                      <a:pt x="1216824" y="1025008"/>
                      <a:pt x="1214431" y="1026603"/>
                      <a:pt x="1211505" y="1027135"/>
                    </a:cubicBezTo>
                    <a:cubicBezTo>
                      <a:pt x="1211239" y="1027135"/>
                      <a:pt x="1210973" y="1027135"/>
                      <a:pt x="1210707" y="1027135"/>
                    </a:cubicBezTo>
                    <a:cubicBezTo>
                      <a:pt x="1204589" y="1027135"/>
                      <a:pt x="1204058" y="1019954"/>
                      <a:pt x="1203260" y="1011709"/>
                    </a:cubicBezTo>
                    <a:cubicBezTo>
                      <a:pt x="1202196" y="1000272"/>
                      <a:pt x="1201132" y="985910"/>
                      <a:pt x="1187833" y="978728"/>
                    </a:cubicBezTo>
                    <a:cubicBezTo>
                      <a:pt x="1159108" y="963036"/>
                      <a:pt x="1146342" y="933513"/>
                      <a:pt x="1146342" y="917555"/>
                    </a:cubicBezTo>
                    <a:cubicBezTo>
                      <a:pt x="1146342" y="906384"/>
                      <a:pt x="1157246" y="899469"/>
                      <a:pt x="1167619" y="899469"/>
                    </a:cubicBezTo>
                    <a:cubicBezTo>
                      <a:pt x="1173737" y="899469"/>
                      <a:pt x="1178790" y="901862"/>
                      <a:pt x="1182248" y="905852"/>
                    </a:cubicBezTo>
                    <a:cubicBezTo>
                      <a:pt x="1188099" y="913033"/>
                      <a:pt x="1195015" y="932449"/>
                      <a:pt x="1201930" y="951333"/>
                    </a:cubicBezTo>
                    <a:cubicBezTo>
                      <a:pt x="1206717" y="964366"/>
                      <a:pt x="1211239" y="976867"/>
                      <a:pt x="1214696" y="983250"/>
                    </a:cubicBezTo>
                    <a:cubicBezTo>
                      <a:pt x="1221346" y="995485"/>
                      <a:pt x="1222942" y="1013039"/>
                      <a:pt x="1218420" y="1021816"/>
                    </a:cubicBezTo>
                    <a:close/>
                  </a:path>
                </a:pathLst>
              </a:custGeom>
              <a:grpFill/>
              <a:ln w="6350" cap="flat">
                <a:solidFill>
                  <a:schemeClr val="tx1"/>
                </a:solidFill>
                <a:prstDash val="solid"/>
                <a:miter/>
              </a:ln>
            </p:spPr>
            <p:txBody>
              <a:bodyPr rtlCol="0" anchor="ctr"/>
              <a:lstStyle/>
              <a:p>
                <a:endParaRPr lang="en-GB"/>
              </a:p>
            </p:txBody>
          </p:sp>
          <p:sp>
            <p:nvSpPr>
              <p:cNvPr id="572" name="Freeform: Shape 571">
                <a:extLst>
                  <a:ext uri="{FF2B5EF4-FFF2-40B4-BE49-F238E27FC236}">
                    <a16:creationId xmlns:a16="http://schemas.microsoft.com/office/drawing/2014/main" id="{A4779506-373B-423C-A7DB-E5662CCBDF5D}"/>
                  </a:ext>
                </a:extLst>
              </p:cNvPr>
              <p:cNvSpPr/>
              <p:nvPr/>
            </p:nvSpPr>
            <p:spPr>
              <a:xfrm>
                <a:off x="4172756" y="2826525"/>
                <a:ext cx="179105" cy="164124"/>
              </a:xfrm>
              <a:custGeom>
                <a:avLst/>
                <a:gdLst>
                  <a:gd name="connsiteX0" fmla="*/ 164899 w 179105"/>
                  <a:gd name="connsiteY0" fmla="*/ 132950 h 164124"/>
                  <a:gd name="connsiteX1" fmla="*/ 163303 w 179105"/>
                  <a:gd name="connsiteY1" fmla="*/ 118587 h 164124"/>
                  <a:gd name="connsiteX2" fmla="*/ 152132 w 179105"/>
                  <a:gd name="connsiteY2" fmla="*/ 112204 h 164124"/>
                  <a:gd name="connsiteX3" fmla="*/ 153728 w 179105"/>
                  <a:gd name="connsiteY3" fmla="*/ 85607 h 164124"/>
                  <a:gd name="connsiteX4" fmla="*/ 131918 w 179105"/>
                  <a:gd name="connsiteY4" fmla="*/ 80021 h 164124"/>
                  <a:gd name="connsiteX5" fmla="*/ 107715 w 179105"/>
                  <a:gd name="connsiteY5" fmla="*/ 75234 h 164124"/>
                  <a:gd name="connsiteX6" fmla="*/ 95746 w 179105"/>
                  <a:gd name="connsiteY6" fmla="*/ 59275 h 164124"/>
                  <a:gd name="connsiteX7" fmla="*/ 74734 w 179105"/>
                  <a:gd name="connsiteY7" fmla="*/ 60073 h 164124"/>
                  <a:gd name="connsiteX8" fmla="*/ 77128 w 179105"/>
                  <a:gd name="connsiteY8" fmla="*/ 40923 h 164124"/>
                  <a:gd name="connsiteX9" fmla="*/ 96278 w 179105"/>
                  <a:gd name="connsiteY9" fmla="*/ 10337 h 164124"/>
                  <a:gd name="connsiteX10" fmla="*/ 83511 w 179105"/>
                  <a:gd name="connsiteY10" fmla="*/ 1559 h 164124"/>
                  <a:gd name="connsiteX11" fmla="*/ 39360 w 179105"/>
                  <a:gd name="connsiteY11" fmla="*/ 62733 h 164124"/>
                  <a:gd name="connsiteX12" fmla="*/ 27391 w 179105"/>
                  <a:gd name="connsiteY12" fmla="*/ 88532 h 164124"/>
                  <a:gd name="connsiteX13" fmla="*/ 12231 w 179105"/>
                  <a:gd name="connsiteY13" fmla="*/ 104491 h 164124"/>
                  <a:gd name="connsiteX14" fmla="*/ 4251 w 179105"/>
                  <a:gd name="connsiteY14" fmla="*/ 137471 h 164124"/>
                  <a:gd name="connsiteX15" fmla="*/ 46009 w 179105"/>
                  <a:gd name="connsiteY15" fmla="*/ 136674 h 164124"/>
                  <a:gd name="connsiteX16" fmla="*/ 84575 w 179105"/>
                  <a:gd name="connsiteY16" fmla="*/ 130290 h 164124"/>
                  <a:gd name="connsiteX17" fmla="*/ 109577 w 179105"/>
                  <a:gd name="connsiteY17" fmla="*/ 136674 h 164124"/>
                  <a:gd name="connsiteX18" fmla="*/ 103193 w 179105"/>
                  <a:gd name="connsiteY18" fmla="*/ 155823 h 164124"/>
                  <a:gd name="connsiteX19" fmla="*/ 126599 w 179105"/>
                  <a:gd name="connsiteY19" fmla="*/ 146249 h 164124"/>
                  <a:gd name="connsiteX20" fmla="*/ 143355 w 179105"/>
                  <a:gd name="connsiteY20" fmla="*/ 154228 h 164124"/>
                  <a:gd name="connsiteX21" fmla="*/ 177134 w 179105"/>
                  <a:gd name="connsiteY21" fmla="*/ 157419 h 164124"/>
                  <a:gd name="connsiteX22" fmla="*/ 164899 w 179105"/>
                  <a:gd name="connsiteY22" fmla="*/ 132950 h 16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9105" h="164124">
                    <a:moveTo>
                      <a:pt x="164899" y="132950"/>
                    </a:moveTo>
                    <a:cubicBezTo>
                      <a:pt x="160111" y="141727"/>
                      <a:pt x="152930" y="126567"/>
                      <a:pt x="163303" y="118587"/>
                    </a:cubicBezTo>
                    <a:cubicBezTo>
                      <a:pt x="173676" y="110608"/>
                      <a:pt x="161707" y="107417"/>
                      <a:pt x="152132" y="112204"/>
                    </a:cubicBezTo>
                    <a:cubicBezTo>
                      <a:pt x="142557" y="116992"/>
                      <a:pt x="144951" y="90394"/>
                      <a:pt x="153728" y="85607"/>
                    </a:cubicBezTo>
                    <a:cubicBezTo>
                      <a:pt x="162505" y="80819"/>
                      <a:pt x="131918" y="71244"/>
                      <a:pt x="131918" y="80021"/>
                    </a:cubicBezTo>
                    <a:cubicBezTo>
                      <a:pt x="131918" y="88799"/>
                      <a:pt x="110109" y="83213"/>
                      <a:pt x="107715" y="75234"/>
                    </a:cubicBezTo>
                    <a:cubicBezTo>
                      <a:pt x="105321" y="67255"/>
                      <a:pt x="90161" y="64861"/>
                      <a:pt x="95746" y="59275"/>
                    </a:cubicBezTo>
                    <a:cubicBezTo>
                      <a:pt x="101331" y="53690"/>
                      <a:pt x="77394" y="50498"/>
                      <a:pt x="74734" y="60073"/>
                    </a:cubicBezTo>
                    <a:cubicBezTo>
                      <a:pt x="72340" y="69648"/>
                      <a:pt x="65159" y="53690"/>
                      <a:pt x="77128" y="40923"/>
                    </a:cubicBezTo>
                    <a:cubicBezTo>
                      <a:pt x="89097" y="28157"/>
                      <a:pt x="85107" y="16720"/>
                      <a:pt x="96278" y="10337"/>
                    </a:cubicBezTo>
                    <a:cubicBezTo>
                      <a:pt x="107449" y="3953"/>
                      <a:pt x="95480" y="-3228"/>
                      <a:pt x="83511" y="1559"/>
                    </a:cubicBezTo>
                    <a:cubicBezTo>
                      <a:pt x="71543" y="6347"/>
                      <a:pt x="39360" y="50498"/>
                      <a:pt x="39360" y="62733"/>
                    </a:cubicBezTo>
                    <a:cubicBezTo>
                      <a:pt x="39360" y="74702"/>
                      <a:pt x="38562" y="89330"/>
                      <a:pt x="27391" y="88532"/>
                    </a:cubicBezTo>
                    <a:cubicBezTo>
                      <a:pt x="16220" y="87735"/>
                      <a:pt x="3188" y="98108"/>
                      <a:pt x="12231" y="104491"/>
                    </a:cubicBezTo>
                    <a:cubicBezTo>
                      <a:pt x="21008" y="110874"/>
                      <a:pt x="-11175" y="129226"/>
                      <a:pt x="4251" y="137471"/>
                    </a:cubicBezTo>
                    <a:cubicBezTo>
                      <a:pt x="14624" y="143057"/>
                      <a:pt x="31647" y="135078"/>
                      <a:pt x="46009" y="136674"/>
                    </a:cubicBezTo>
                    <a:cubicBezTo>
                      <a:pt x="60372" y="138269"/>
                      <a:pt x="72606" y="139067"/>
                      <a:pt x="84575" y="130290"/>
                    </a:cubicBezTo>
                    <a:cubicBezTo>
                      <a:pt x="96544" y="121513"/>
                      <a:pt x="96544" y="138269"/>
                      <a:pt x="109577" y="136674"/>
                    </a:cubicBezTo>
                    <a:cubicBezTo>
                      <a:pt x="122343" y="135078"/>
                      <a:pt x="102395" y="147046"/>
                      <a:pt x="103193" y="155823"/>
                    </a:cubicBezTo>
                    <a:cubicBezTo>
                      <a:pt x="103991" y="164601"/>
                      <a:pt x="116758" y="151036"/>
                      <a:pt x="126599" y="146249"/>
                    </a:cubicBezTo>
                    <a:cubicBezTo>
                      <a:pt x="136174" y="141461"/>
                      <a:pt x="148143" y="146249"/>
                      <a:pt x="143355" y="154228"/>
                    </a:cubicBezTo>
                    <a:cubicBezTo>
                      <a:pt x="138568" y="162207"/>
                      <a:pt x="169952" y="170186"/>
                      <a:pt x="177134" y="157419"/>
                    </a:cubicBezTo>
                    <a:cubicBezTo>
                      <a:pt x="184315" y="144387"/>
                      <a:pt x="169952" y="124173"/>
                      <a:pt x="164899" y="132950"/>
                    </a:cubicBezTo>
                    <a:close/>
                  </a:path>
                </a:pathLst>
              </a:custGeom>
              <a:grpFill/>
              <a:ln w="6350" cap="flat">
                <a:solidFill>
                  <a:schemeClr val="tx1"/>
                </a:solidFill>
                <a:prstDash val="solid"/>
                <a:miter/>
              </a:ln>
            </p:spPr>
            <p:txBody>
              <a:bodyPr rtlCol="0" anchor="ctr"/>
              <a:lstStyle/>
              <a:p>
                <a:endParaRPr lang="en-GB"/>
              </a:p>
            </p:txBody>
          </p:sp>
          <p:sp>
            <p:nvSpPr>
              <p:cNvPr id="573" name="Freeform: Shape 572">
                <a:extLst>
                  <a:ext uri="{FF2B5EF4-FFF2-40B4-BE49-F238E27FC236}">
                    <a16:creationId xmlns:a16="http://schemas.microsoft.com/office/drawing/2014/main" id="{E92BBE42-F56B-442A-968D-60A05B9C73F5}"/>
                  </a:ext>
                </a:extLst>
              </p:cNvPr>
              <p:cNvSpPr/>
              <p:nvPr/>
            </p:nvSpPr>
            <p:spPr>
              <a:xfrm>
                <a:off x="4032011" y="2885746"/>
                <a:ext cx="74833" cy="30615"/>
              </a:xfrm>
              <a:custGeom>
                <a:avLst/>
                <a:gdLst>
                  <a:gd name="connsiteX0" fmla="*/ 42 w 74833"/>
                  <a:gd name="connsiteY0" fmla="*/ 1917 h 30615"/>
                  <a:gd name="connsiteX1" fmla="*/ 74780 w 74833"/>
                  <a:gd name="connsiteY1" fmla="*/ 27184 h 30615"/>
                  <a:gd name="connsiteX2" fmla="*/ 42 w 74833"/>
                  <a:gd name="connsiteY2" fmla="*/ 1917 h 30615"/>
                </a:gdLst>
                <a:ahLst/>
                <a:cxnLst>
                  <a:cxn ang="0">
                    <a:pos x="connsiteX0" y="connsiteY0"/>
                  </a:cxn>
                  <a:cxn ang="0">
                    <a:pos x="connsiteX1" y="connsiteY1"/>
                  </a:cxn>
                  <a:cxn ang="0">
                    <a:pos x="connsiteX2" y="connsiteY2"/>
                  </a:cxn>
                </a:cxnLst>
                <a:rect l="l" t="t" r="r" b="b"/>
                <a:pathLst>
                  <a:path w="74833" h="30615">
                    <a:moveTo>
                      <a:pt x="42" y="1917"/>
                    </a:moveTo>
                    <a:cubicBezTo>
                      <a:pt x="2436" y="11492"/>
                      <a:pt x="72386" y="40483"/>
                      <a:pt x="74780" y="27184"/>
                    </a:cubicBezTo>
                    <a:cubicBezTo>
                      <a:pt x="77174" y="13886"/>
                      <a:pt x="-2086" y="-6328"/>
                      <a:pt x="42" y="1917"/>
                    </a:cubicBezTo>
                    <a:close/>
                  </a:path>
                </a:pathLst>
              </a:custGeom>
              <a:grpFill/>
              <a:ln w="6350" cap="flat">
                <a:solidFill>
                  <a:schemeClr val="tx1"/>
                </a:solidFill>
                <a:prstDash val="solid"/>
                <a:miter/>
              </a:ln>
            </p:spPr>
            <p:txBody>
              <a:bodyPr rtlCol="0" anchor="ctr"/>
              <a:lstStyle/>
              <a:p>
                <a:endParaRPr lang="en-GB"/>
              </a:p>
            </p:txBody>
          </p:sp>
          <p:sp>
            <p:nvSpPr>
              <p:cNvPr id="574" name="Freeform: Shape 573">
                <a:extLst>
                  <a:ext uri="{FF2B5EF4-FFF2-40B4-BE49-F238E27FC236}">
                    <a16:creationId xmlns:a16="http://schemas.microsoft.com/office/drawing/2014/main" id="{E2E20216-8078-46D1-87D8-4C1342A31440}"/>
                  </a:ext>
                </a:extLst>
              </p:cNvPr>
              <p:cNvSpPr/>
              <p:nvPr/>
            </p:nvSpPr>
            <p:spPr>
              <a:xfrm>
                <a:off x="3084659" y="2738317"/>
                <a:ext cx="72339" cy="125459"/>
              </a:xfrm>
              <a:custGeom>
                <a:avLst/>
                <a:gdLst>
                  <a:gd name="connsiteX0" fmla="*/ 33779 w 72339"/>
                  <a:gd name="connsiteY0" fmla="*/ 5987 h 125459"/>
                  <a:gd name="connsiteX1" fmla="*/ 0 w 72339"/>
                  <a:gd name="connsiteY1" fmla="*/ 16892 h 125459"/>
                  <a:gd name="connsiteX2" fmla="*/ 40960 w 72339"/>
                  <a:gd name="connsiteY2" fmla="*/ 77267 h 125459"/>
                  <a:gd name="connsiteX3" fmla="*/ 63833 w 72339"/>
                  <a:gd name="connsiteY3" fmla="*/ 125408 h 125459"/>
                  <a:gd name="connsiteX4" fmla="*/ 66227 w 72339"/>
                  <a:gd name="connsiteY4" fmla="*/ 83119 h 125459"/>
                  <a:gd name="connsiteX5" fmla="*/ 33779 w 72339"/>
                  <a:gd name="connsiteY5" fmla="*/ 5987 h 125459"/>
                  <a:gd name="connsiteX6" fmla="*/ 69153 w 72339"/>
                  <a:gd name="connsiteY6" fmla="*/ 120089 h 125459"/>
                  <a:gd name="connsiteX7" fmla="*/ 64099 w 72339"/>
                  <a:gd name="connsiteY7" fmla="*/ 124078 h 125459"/>
                  <a:gd name="connsiteX8" fmla="*/ 58248 w 72339"/>
                  <a:gd name="connsiteY8" fmla="*/ 110780 h 125459"/>
                  <a:gd name="connsiteX9" fmla="*/ 41758 w 72339"/>
                  <a:gd name="connsiteY9" fmla="*/ 76203 h 125459"/>
                  <a:gd name="connsiteX10" fmla="*/ 1330 w 72339"/>
                  <a:gd name="connsiteY10" fmla="*/ 16892 h 125459"/>
                  <a:gd name="connsiteX11" fmla="*/ 20214 w 72339"/>
                  <a:gd name="connsiteY11" fmla="*/ 1199 h 125459"/>
                  <a:gd name="connsiteX12" fmla="*/ 32981 w 72339"/>
                  <a:gd name="connsiteY12" fmla="*/ 6785 h 125459"/>
                  <a:gd name="connsiteX13" fmla="*/ 52397 w 72339"/>
                  <a:gd name="connsiteY13" fmla="*/ 51468 h 125459"/>
                  <a:gd name="connsiteX14" fmla="*/ 65429 w 72339"/>
                  <a:gd name="connsiteY14" fmla="*/ 83651 h 125459"/>
                  <a:gd name="connsiteX15" fmla="*/ 69153 w 72339"/>
                  <a:gd name="connsiteY15" fmla="*/ 120089 h 1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339" h="125459">
                    <a:moveTo>
                      <a:pt x="33779" y="5987"/>
                    </a:moveTo>
                    <a:cubicBezTo>
                      <a:pt x="24204" y="-5982"/>
                      <a:pt x="0" y="1199"/>
                      <a:pt x="0" y="16892"/>
                    </a:cubicBezTo>
                    <a:cubicBezTo>
                      <a:pt x="0" y="32584"/>
                      <a:pt x="12501" y="61575"/>
                      <a:pt x="40960" y="77267"/>
                    </a:cubicBezTo>
                    <a:cubicBezTo>
                      <a:pt x="65163" y="90566"/>
                      <a:pt x="50801" y="127004"/>
                      <a:pt x="63833" y="125408"/>
                    </a:cubicBezTo>
                    <a:cubicBezTo>
                      <a:pt x="74738" y="124078"/>
                      <a:pt x="74738" y="98811"/>
                      <a:pt x="66227" y="83119"/>
                    </a:cubicBezTo>
                    <a:cubicBezTo>
                      <a:pt x="57982" y="67426"/>
                      <a:pt x="43620" y="17955"/>
                      <a:pt x="33779" y="5987"/>
                    </a:cubicBezTo>
                    <a:close/>
                    <a:moveTo>
                      <a:pt x="69153" y="120089"/>
                    </a:moveTo>
                    <a:cubicBezTo>
                      <a:pt x="67823" y="122483"/>
                      <a:pt x="66227" y="123813"/>
                      <a:pt x="64099" y="124078"/>
                    </a:cubicBezTo>
                    <a:cubicBezTo>
                      <a:pt x="59844" y="124610"/>
                      <a:pt x="59046" y="119823"/>
                      <a:pt x="58248" y="110780"/>
                    </a:cubicBezTo>
                    <a:cubicBezTo>
                      <a:pt x="57184" y="99343"/>
                      <a:pt x="55854" y="83917"/>
                      <a:pt x="41758" y="76203"/>
                    </a:cubicBezTo>
                    <a:cubicBezTo>
                      <a:pt x="13831" y="60777"/>
                      <a:pt x="1330" y="32318"/>
                      <a:pt x="1330" y="16892"/>
                    </a:cubicBezTo>
                    <a:cubicBezTo>
                      <a:pt x="1330" y="7051"/>
                      <a:pt x="11171" y="1199"/>
                      <a:pt x="20214" y="1199"/>
                    </a:cubicBezTo>
                    <a:cubicBezTo>
                      <a:pt x="25533" y="1199"/>
                      <a:pt x="30055" y="3327"/>
                      <a:pt x="32981" y="6785"/>
                    </a:cubicBezTo>
                    <a:cubicBezTo>
                      <a:pt x="38566" y="13700"/>
                      <a:pt x="46013" y="33914"/>
                      <a:pt x="52397" y="51468"/>
                    </a:cubicBezTo>
                    <a:cubicBezTo>
                      <a:pt x="57184" y="64501"/>
                      <a:pt x="61706" y="77001"/>
                      <a:pt x="65429" y="83651"/>
                    </a:cubicBezTo>
                    <a:cubicBezTo>
                      <a:pt x="71547" y="95087"/>
                      <a:pt x="73142" y="112110"/>
                      <a:pt x="69153" y="120089"/>
                    </a:cubicBezTo>
                    <a:close/>
                  </a:path>
                </a:pathLst>
              </a:custGeom>
              <a:grpFill/>
              <a:ln w="6350" cap="flat">
                <a:solidFill>
                  <a:schemeClr val="tx1"/>
                </a:solidFill>
                <a:prstDash val="solid"/>
                <a:miter/>
              </a:ln>
            </p:spPr>
            <p:txBody>
              <a:bodyPr rtlCol="0" anchor="ctr"/>
              <a:lstStyle/>
              <a:p>
                <a:endParaRPr lang="en-GB"/>
              </a:p>
            </p:txBody>
          </p:sp>
          <p:sp>
            <p:nvSpPr>
              <p:cNvPr id="575" name="Freeform: Shape 574">
                <a:extLst>
                  <a:ext uri="{FF2B5EF4-FFF2-40B4-BE49-F238E27FC236}">
                    <a16:creationId xmlns:a16="http://schemas.microsoft.com/office/drawing/2014/main" id="{C942C264-1857-4FC9-94E7-54829995D8F4}"/>
                  </a:ext>
                </a:extLst>
              </p:cNvPr>
              <p:cNvSpPr/>
              <p:nvPr/>
            </p:nvSpPr>
            <p:spPr>
              <a:xfrm>
                <a:off x="2693836" y="1578694"/>
                <a:ext cx="113679" cy="31236"/>
              </a:xfrm>
              <a:custGeom>
                <a:avLst/>
                <a:gdLst>
                  <a:gd name="connsiteX0" fmla="*/ 35484 w 113679"/>
                  <a:gd name="connsiteY0" fmla="*/ 27779 h 31236"/>
                  <a:gd name="connsiteX1" fmla="*/ 67933 w 113679"/>
                  <a:gd name="connsiteY1" fmla="*/ 24322 h 31236"/>
                  <a:gd name="connsiteX2" fmla="*/ 113680 w 113679"/>
                  <a:gd name="connsiteY2" fmla="*/ 18204 h 31236"/>
                  <a:gd name="connsiteX3" fmla="*/ 54634 w 113679"/>
                  <a:gd name="connsiteY3" fmla="*/ 3842 h 31236"/>
                  <a:gd name="connsiteX4" fmla="*/ 2769 w 113679"/>
                  <a:gd name="connsiteY4" fmla="*/ 25652 h 31236"/>
                  <a:gd name="connsiteX5" fmla="*/ 35484 w 113679"/>
                  <a:gd name="connsiteY5" fmla="*/ 27779 h 3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79" h="31236">
                    <a:moveTo>
                      <a:pt x="35484" y="27779"/>
                    </a:moveTo>
                    <a:cubicBezTo>
                      <a:pt x="47453" y="32567"/>
                      <a:pt x="59687" y="16874"/>
                      <a:pt x="67933" y="24322"/>
                    </a:cubicBezTo>
                    <a:cubicBezTo>
                      <a:pt x="76444" y="31503"/>
                      <a:pt x="113680" y="37620"/>
                      <a:pt x="113680" y="18204"/>
                    </a:cubicBezTo>
                    <a:cubicBezTo>
                      <a:pt x="113680" y="-946"/>
                      <a:pt x="66603" y="-3605"/>
                      <a:pt x="54634" y="3842"/>
                    </a:cubicBezTo>
                    <a:cubicBezTo>
                      <a:pt x="42665" y="11023"/>
                      <a:pt x="-12923" y="13417"/>
                      <a:pt x="2769" y="25652"/>
                    </a:cubicBezTo>
                    <a:cubicBezTo>
                      <a:pt x="12610" y="32833"/>
                      <a:pt x="23515" y="22992"/>
                      <a:pt x="35484" y="27779"/>
                    </a:cubicBezTo>
                    <a:close/>
                  </a:path>
                </a:pathLst>
              </a:custGeom>
              <a:grpFill/>
              <a:ln w="6350" cap="flat">
                <a:solidFill>
                  <a:schemeClr val="tx1"/>
                </a:solidFill>
                <a:prstDash val="solid"/>
                <a:miter/>
              </a:ln>
            </p:spPr>
            <p:txBody>
              <a:bodyPr rtlCol="0" anchor="ctr"/>
              <a:lstStyle/>
              <a:p>
                <a:endParaRPr lang="en-GB"/>
              </a:p>
            </p:txBody>
          </p:sp>
          <p:sp>
            <p:nvSpPr>
              <p:cNvPr id="576" name="Freeform: Shape 575">
                <a:extLst>
                  <a:ext uri="{FF2B5EF4-FFF2-40B4-BE49-F238E27FC236}">
                    <a16:creationId xmlns:a16="http://schemas.microsoft.com/office/drawing/2014/main" id="{7DD4D538-E70F-4DB1-ACB4-A4120B432FB7}"/>
                  </a:ext>
                </a:extLst>
              </p:cNvPr>
              <p:cNvSpPr/>
              <p:nvPr/>
            </p:nvSpPr>
            <p:spPr>
              <a:xfrm>
                <a:off x="2899684" y="1633375"/>
                <a:ext cx="42341" cy="40477"/>
              </a:xfrm>
              <a:custGeom>
                <a:avLst/>
                <a:gdLst>
                  <a:gd name="connsiteX0" fmla="*/ 41084 w 42341"/>
                  <a:gd name="connsiteY0" fmla="*/ 37197 h 40477"/>
                  <a:gd name="connsiteX1" fmla="*/ 124 w 42341"/>
                  <a:gd name="connsiteY1" fmla="*/ 4748 h 40477"/>
                  <a:gd name="connsiteX2" fmla="*/ 41084 w 42341"/>
                  <a:gd name="connsiteY2" fmla="*/ 37197 h 40477"/>
                </a:gdLst>
                <a:ahLst/>
                <a:cxnLst>
                  <a:cxn ang="0">
                    <a:pos x="connsiteX0" y="connsiteY0"/>
                  </a:cxn>
                  <a:cxn ang="0">
                    <a:pos x="connsiteX1" y="connsiteY1"/>
                  </a:cxn>
                  <a:cxn ang="0">
                    <a:pos x="connsiteX2" y="connsiteY2"/>
                  </a:cxn>
                </a:cxnLst>
                <a:rect l="l" t="t" r="r" b="b"/>
                <a:pathLst>
                  <a:path w="42341" h="40477">
                    <a:moveTo>
                      <a:pt x="41084" y="37197"/>
                    </a:moveTo>
                    <a:cubicBezTo>
                      <a:pt x="50659" y="25228"/>
                      <a:pt x="2518" y="-13338"/>
                      <a:pt x="124" y="4748"/>
                    </a:cubicBezTo>
                    <a:cubicBezTo>
                      <a:pt x="-2270" y="22568"/>
                      <a:pt x="30711" y="49964"/>
                      <a:pt x="41084" y="37197"/>
                    </a:cubicBezTo>
                    <a:close/>
                  </a:path>
                </a:pathLst>
              </a:custGeom>
              <a:grpFill/>
              <a:ln w="6350" cap="flat">
                <a:solidFill>
                  <a:schemeClr val="tx1"/>
                </a:solidFill>
                <a:prstDash val="solid"/>
                <a:miter/>
              </a:ln>
            </p:spPr>
            <p:txBody>
              <a:bodyPr rtlCol="0" anchor="ctr"/>
              <a:lstStyle/>
              <a:p>
                <a:endParaRPr lang="en-GB"/>
              </a:p>
            </p:txBody>
          </p:sp>
          <p:sp>
            <p:nvSpPr>
              <p:cNvPr id="577" name="Freeform: Shape 576">
                <a:extLst>
                  <a:ext uri="{FF2B5EF4-FFF2-40B4-BE49-F238E27FC236}">
                    <a16:creationId xmlns:a16="http://schemas.microsoft.com/office/drawing/2014/main" id="{48DF2A7E-8D17-4829-8A97-71952FD5825D}"/>
                  </a:ext>
                </a:extLst>
              </p:cNvPr>
              <p:cNvSpPr/>
              <p:nvPr/>
            </p:nvSpPr>
            <p:spPr>
              <a:xfrm>
                <a:off x="2906601" y="1536973"/>
                <a:ext cx="178031" cy="94338"/>
              </a:xfrm>
              <a:custGeom>
                <a:avLst/>
                <a:gdLst>
                  <a:gd name="connsiteX0" fmla="*/ 24060 w 178031"/>
                  <a:gd name="connsiteY0" fmla="*/ 32263 h 94338"/>
                  <a:gd name="connsiteX1" fmla="*/ 60232 w 178031"/>
                  <a:gd name="connsiteY1" fmla="*/ 49020 h 94338"/>
                  <a:gd name="connsiteX2" fmla="*/ 16879 w 178031"/>
                  <a:gd name="connsiteY2" fmla="*/ 56201 h 94338"/>
                  <a:gd name="connsiteX3" fmla="*/ 51721 w 178031"/>
                  <a:gd name="connsiteY3" fmla="*/ 65776 h 94338"/>
                  <a:gd name="connsiteX4" fmla="*/ 124066 w 178031"/>
                  <a:gd name="connsiteY4" fmla="*/ 79074 h 94338"/>
                  <a:gd name="connsiteX5" fmla="*/ 174600 w 178031"/>
                  <a:gd name="connsiteY5" fmla="*/ 85192 h 94338"/>
                  <a:gd name="connsiteX6" fmla="*/ 163696 w 178031"/>
                  <a:gd name="connsiteY6" fmla="*/ 55137 h 94338"/>
                  <a:gd name="connsiteX7" fmla="*/ 131247 w 178031"/>
                  <a:gd name="connsiteY7" fmla="*/ 35721 h 94338"/>
                  <a:gd name="connsiteX8" fmla="*/ 102256 w 178031"/>
                  <a:gd name="connsiteY8" fmla="*/ 16571 h 94338"/>
                  <a:gd name="connsiteX9" fmla="*/ 84170 w 178031"/>
                  <a:gd name="connsiteY9" fmla="*/ 14177 h 94338"/>
                  <a:gd name="connsiteX10" fmla="*/ 5708 w 178031"/>
                  <a:gd name="connsiteY10" fmla="*/ 3272 h 94338"/>
                  <a:gd name="connsiteX11" fmla="*/ 24060 w 178031"/>
                  <a:gd name="connsiteY11" fmla="*/ 32263 h 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31" h="94338">
                    <a:moveTo>
                      <a:pt x="24060" y="32263"/>
                    </a:moveTo>
                    <a:cubicBezTo>
                      <a:pt x="38422" y="22688"/>
                      <a:pt x="65020" y="38381"/>
                      <a:pt x="60232" y="49020"/>
                    </a:cubicBezTo>
                    <a:cubicBezTo>
                      <a:pt x="55445" y="59924"/>
                      <a:pt x="13687" y="46892"/>
                      <a:pt x="16879" y="56201"/>
                    </a:cubicBezTo>
                    <a:cubicBezTo>
                      <a:pt x="18209" y="59924"/>
                      <a:pt x="22996" y="74287"/>
                      <a:pt x="51721" y="65776"/>
                    </a:cubicBezTo>
                    <a:cubicBezTo>
                      <a:pt x="80712" y="57265"/>
                      <a:pt x="104650" y="63382"/>
                      <a:pt x="124066" y="79074"/>
                    </a:cubicBezTo>
                    <a:cubicBezTo>
                      <a:pt x="143216" y="94767"/>
                      <a:pt x="161302" y="100884"/>
                      <a:pt x="174600" y="85192"/>
                    </a:cubicBezTo>
                    <a:cubicBezTo>
                      <a:pt x="187899" y="69499"/>
                      <a:pt x="157844" y="67106"/>
                      <a:pt x="163696" y="55137"/>
                    </a:cubicBezTo>
                    <a:cubicBezTo>
                      <a:pt x="169813" y="43168"/>
                      <a:pt x="144546" y="35721"/>
                      <a:pt x="131247" y="35721"/>
                    </a:cubicBezTo>
                    <a:cubicBezTo>
                      <a:pt x="117948" y="35721"/>
                      <a:pt x="113161" y="11517"/>
                      <a:pt x="102256" y="16571"/>
                    </a:cubicBezTo>
                    <a:cubicBezTo>
                      <a:pt x="91351" y="21358"/>
                      <a:pt x="84170" y="29869"/>
                      <a:pt x="84170" y="14177"/>
                    </a:cubicBezTo>
                    <a:cubicBezTo>
                      <a:pt x="84170" y="-1515"/>
                      <a:pt x="21400" y="-2579"/>
                      <a:pt x="5708" y="3272"/>
                    </a:cubicBezTo>
                    <a:cubicBezTo>
                      <a:pt x="-9718" y="9390"/>
                      <a:pt x="9432" y="41838"/>
                      <a:pt x="24060" y="32263"/>
                    </a:cubicBezTo>
                    <a:close/>
                  </a:path>
                </a:pathLst>
              </a:custGeom>
              <a:grpFill/>
              <a:ln w="6350" cap="flat">
                <a:solidFill>
                  <a:schemeClr val="tx1"/>
                </a:solidFill>
                <a:prstDash val="solid"/>
                <a:miter/>
              </a:ln>
            </p:spPr>
            <p:txBody>
              <a:bodyPr rtlCol="0" anchor="ctr"/>
              <a:lstStyle/>
              <a:p>
                <a:endParaRPr lang="en-GB"/>
              </a:p>
            </p:txBody>
          </p:sp>
          <p:sp>
            <p:nvSpPr>
              <p:cNvPr id="578" name="Freeform: Shape 577">
                <a:extLst>
                  <a:ext uri="{FF2B5EF4-FFF2-40B4-BE49-F238E27FC236}">
                    <a16:creationId xmlns:a16="http://schemas.microsoft.com/office/drawing/2014/main" id="{8D16DEC7-5086-4B89-9079-9F03F99011A2}"/>
                  </a:ext>
                </a:extLst>
              </p:cNvPr>
              <p:cNvSpPr/>
              <p:nvPr/>
            </p:nvSpPr>
            <p:spPr>
              <a:xfrm>
                <a:off x="2653569" y="1624576"/>
                <a:ext cx="36948" cy="17959"/>
              </a:xfrm>
              <a:custGeom>
                <a:avLst/>
                <a:gdLst>
                  <a:gd name="connsiteX0" fmla="*/ 36387 w 36948"/>
                  <a:gd name="connsiteY0" fmla="*/ 10888 h 17959"/>
                  <a:gd name="connsiteX1" fmla="*/ 215 w 36948"/>
                  <a:gd name="connsiteY1" fmla="*/ 3707 h 17959"/>
                  <a:gd name="connsiteX2" fmla="*/ 36387 w 36948"/>
                  <a:gd name="connsiteY2" fmla="*/ 10888 h 17959"/>
                </a:gdLst>
                <a:ahLst/>
                <a:cxnLst>
                  <a:cxn ang="0">
                    <a:pos x="connsiteX0" y="connsiteY0"/>
                  </a:cxn>
                  <a:cxn ang="0">
                    <a:pos x="connsiteX1" y="connsiteY1"/>
                  </a:cxn>
                  <a:cxn ang="0">
                    <a:pos x="connsiteX2" y="connsiteY2"/>
                  </a:cxn>
                </a:cxnLst>
                <a:rect l="l" t="t" r="r" b="b"/>
                <a:pathLst>
                  <a:path w="36948" h="17959">
                    <a:moveTo>
                      <a:pt x="36387" y="10888"/>
                    </a:moveTo>
                    <a:cubicBezTo>
                      <a:pt x="42504" y="-3475"/>
                      <a:pt x="-3509" y="-1081"/>
                      <a:pt x="215" y="3707"/>
                    </a:cubicBezTo>
                    <a:cubicBezTo>
                      <a:pt x="8726" y="14612"/>
                      <a:pt x="30536" y="25516"/>
                      <a:pt x="36387" y="10888"/>
                    </a:cubicBezTo>
                    <a:close/>
                  </a:path>
                </a:pathLst>
              </a:custGeom>
              <a:grpFill/>
              <a:ln w="6350" cap="flat">
                <a:solidFill>
                  <a:schemeClr val="tx1"/>
                </a:solidFill>
                <a:prstDash val="solid"/>
                <a:miter/>
              </a:ln>
            </p:spPr>
            <p:txBody>
              <a:bodyPr rtlCol="0" anchor="ctr"/>
              <a:lstStyle/>
              <a:p>
                <a:endParaRPr lang="en-GB"/>
              </a:p>
            </p:txBody>
          </p:sp>
          <p:sp>
            <p:nvSpPr>
              <p:cNvPr id="579" name="Freeform: Shape 578">
                <a:extLst>
                  <a:ext uri="{FF2B5EF4-FFF2-40B4-BE49-F238E27FC236}">
                    <a16:creationId xmlns:a16="http://schemas.microsoft.com/office/drawing/2014/main" id="{995AFEE4-1FDD-45CE-96D7-A23EA56B93B1}"/>
                  </a:ext>
                </a:extLst>
              </p:cNvPr>
              <p:cNvSpPr/>
              <p:nvPr/>
            </p:nvSpPr>
            <p:spPr>
              <a:xfrm>
                <a:off x="2702988" y="1618085"/>
                <a:ext cx="93655" cy="46787"/>
              </a:xfrm>
              <a:custGeom>
                <a:avLst/>
                <a:gdLst>
                  <a:gd name="connsiteX0" fmla="*/ 85377 w 93655"/>
                  <a:gd name="connsiteY0" fmla="*/ 11527 h 46787"/>
                  <a:gd name="connsiteX1" fmla="*/ 68621 w 93655"/>
                  <a:gd name="connsiteY1" fmla="*/ 622 h 46787"/>
                  <a:gd name="connsiteX2" fmla="*/ 0 w 93655"/>
                  <a:gd name="connsiteY2" fmla="*/ 22432 h 46787"/>
                  <a:gd name="connsiteX3" fmla="*/ 36172 w 93655"/>
                  <a:gd name="connsiteY3" fmla="*/ 46636 h 46787"/>
                  <a:gd name="connsiteX4" fmla="*/ 74738 w 93655"/>
                  <a:gd name="connsiteY4" fmla="*/ 22432 h 46787"/>
                  <a:gd name="connsiteX5" fmla="*/ 85377 w 93655"/>
                  <a:gd name="connsiteY5" fmla="*/ 11527 h 4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655" h="46787">
                    <a:moveTo>
                      <a:pt x="85377" y="11527"/>
                    </a:moveTo>
                    <a:cubicBezTo>
                      <a:pt x="101070" y="9133"/>
                      <a:pt x="93888" y="-2835"/>
                      <a:pt x="68621" y="622"/>
                    </a:cubicBezTo>
                    <a:cubicBezTo>
                      <a:pt x="43353" y="4346"/>
                      <a:pt x="0" y="4080"/>
                      <a:pt x="0" y="22432"/>
                    </a:cubicBezTo>
                    <a:cubicBezTo>
                      <a:pt x="0" y="36795"/>
                      <a:pt x="8511" y="44242"/>
                      <a:pt x="36172" y="46636"/>
                    </a:cubicBezTo>
                    <a:cubicBezTo>
                      <a:pt x="63833" y="49029"/>
                      <a:pt x="88037" y="22432"/>
                      <a:pt x="74738" y="22432"/>
                    </a:cubicBezTo>
                    <a:cubicBezTo>
                      <a:pt x="61174" y="22166"/>
                      <a:pt x="69685" y="13921"/>
                      <a:pt x="85377" y="11527"/>
                    </a:cubicBezTo>
                    <a:close/>
                  </a:path>
                </a:pathLst>
              </a:custGeom>
              <a:grpFill/>
              <a:ln w="6350" cap="flat">
                <a:solidFill>
                  <a:schemeClr val="tx1"/>
                </a:solidFill>
                <a:prstDash val="solid"/>
                <a:miter/>
              </a:ln>
            </p:spPr>
            <p:txBody>
              <a:bodyPr rtlCol="0" anchor="ctr"/>
              <a:lstStyle/>
              <a:p>
                <a:endParaRPr lang="en-GB"/>
              </a:p>
            </p:txBody>
          </p:sp>
          <p:sp>
            <p:nvSpPr>
              <p:cNvPr id="580" name="Freeform: Shape 579">
                <a:extLst>
                  <a:ext uri="{FF2B5EF4-FFF2-40B4-BE49-F238E27FC236}">
                    <a16:creationId xmlns:a16="http://schemas.microsoft.com/office/drawing/2014/main" id="{46C822CD-BFFD-4973-B735-63F4871003CE}"/>
                  </a:ext>
                </a:extLst>
              </p:cNvPr>
              <p:cNvSpPr/>
              <p:nvPr/>
            </p:nvSpPr>
            <p:spPr>
              <a:xfrm>
                <a:off x="2585375" y="1691657"/>
                <a:ext cx="321829" cy="136059"/>
              </a:xfrm>
              <a:custGeom>
                <a:avLst/>
                <a:gdLst>
                  <a:gd name="connsiteX0" fmla="*/ 40215 w 321829"/>
                  <a:gd name="connsiteY0" fmla="*/ 30514 h 136059"/>
                  <a:gd name="connsiteX1" fmla="*/ 43939 w 321829"/>
                  <a:gd name="connsiteY1" fmla="*/ 48600 h 136059"/>
                  <a:gd name="connsiteX2" fmla="*/ 41545 w 321829"/>
                  <a:gd name="connsiteY2" fmla="*/ 53387 h 136059"/>
                  <a:gd name="connsiteX3" fmla="*/ 21065 w 321829"/>
                  <a:gd name="connsiteY3" fmla="*/ 71473 h 136059"/>
                  <a:gd name="connsiteX4" fmla="*/ 48726 w 321829"/>
                  <a:gd name="connsiteY4" fmla="*/ 71473 h 136059"/>
                  <a:gd name="connsiteX5" fmla="*/ 585 w 321829"/>
                  <a:gd name="connsiteY5" fmla="*/ 87166 h 136059"/>
                  <a:gd name="connsiteX6" fmla="*/ 35428 w 321829"/>
                  <a:gd name="connsiteY6" fmla="*/ 96741 h 136059"/>
                  <a:gd name="connsiteX7" fmla="*/ 72664 w 321829"/>
                  <a:gd name="connsiteY7" fmla="*/ 93017 h 136059"/>
                  <a:gd name="connsiteX8" fmla="*/ 94473 w 321829"/>
                  <a:gd name="connsiteY8" fmla="*/ 84506 h 136059"/>
                  <a:gd name="connsiteX9" fmla="*/ 146338 w 321829"/>
                  <a:gd name="connsiteY9" fmla="*/ 87964 h 136059"/>
                  <a:gd name="connsiteX10" fmla="*/ 106708 w 321829"/>
                  <a:gd name="connsiteY10" fmla="*/ 109774 h 136059"/>
                  <a:gd name="connsiteX11" fmla="*/ 105378 w 321829"/>
                  <a:gd name="connsiteY11" fmla="*/ 135041 h 136059"/>
                  <a:gd name="connsiteX12" fmla="*/ 201660 w 321829"/>
                  <a:gd name="connsiteY12" fmla="*/ 104986 h 136059"/>
                  <a:gd name="connsiteX13" fmla="*/ 240226 w 321829"/>
                  <a:gd name="connsiteY13" fmla="*/ 102592 h 136059"/>
                  <a:gd name="connsiteX14" fmla="*/ 301666 w 321829"/>
                  <a:gd name="connsiteY14" fmla="*/ 98869 h 136059"/>
                  <a:gd name="connsiteX15" fmla="*/ 311241 w 321829"/>
                  <a:gd name="connsiteY15" fmla="*/ 43546 h 136059"/>
                  <a:gd name="connsiteX16" fmla="*/ 281186 w 321829"/>
                  <a:gd name="connsiteY16" fmla="*/ 54451 h 136059"/>
                  <a:gd name="connsiteX17" fmla="*/ 249801 w 321829"/>
                  <a:gd name="connsiteY17" fmla="*/ 29184 h 136059"/>
                  <a:gd name="connsiteX18" fmla="*/ 230651 w 321829"/>
                  <a:gd name="connsiteY18" fmla="*/ 193 h 136059"/>
                  <a:gd name="connsiteX19" fmla="*/ 201660 w 321829"/>
                  <a:gd name="connsiteY19" fmla="*/ 30248 h 136059"/>
                  <a:gd name="connsiteX20" fmla="*/ 204054 w 321829"/>
                  <a:gd name="connsiteY20" fmla="*/ 48334 h 136059"/>
                  <a:gd name="connsiteX21" fmla="*/ 224534 w 321829"/>
                  <a:gd name="connsiteY21" fmla="*/ 68814 h 136059"/>
                  <a:gd name="connsiteX22" fmla="*/ 161764 w 321829"/>
                  <a:gd name="connsiteY22" fmla="*/ 57909 h 136059"/>
                  <a:gd name="connsiteX23" fmla="*/ 97931 w 321829"/>
                  <a:gd name="connsiteY23" fmla="*/ 28918 h 136059"/>
                  <a:gd name="connsiteX24" fmla="*/ 68940 w 321829"/>
                  <a:gd name="connsiteY24" fmla="*/ 13225 h 136059"/>
                  <a:gd name="connsiteX25" fmla="*/ 40215 w 321829"/>
                  <a:gd name="connsiteY25" fmla="*/ 30514 h 13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1829" h="136059">
                    <a:moveTo>
                      <a:pt x="40215" y="30514"/>
                    </a:moveTo>
                    <a:cubicBezTo>
                      <a:pt x="23459" y="31844"/>
                      <a:pt x="24523" y="48600"/>
                      <a:pt x="43939" y="48600"/>
                    </a:cubicBezTo>
                    <a:cubicBezTo>
                      <a:pt x="63089" y="48600"/>
                      <a:pt x="69206" y="54717"/>
                      <a:pt x="41545" y="53387"/>
                    </a:cubicBezTo>
                    <a:cubicBezTo>
                      <a:pt x="13884" y="52323"/>
                      <a:pt x="1649" y="76261"/>
                      <a:pt x="21065" y="71473"/>
                    </a:cubicBezTo>
                    <a:cubicBezTo>
                      <a:pt x="40215" y="66686"/>
                      <a:pt x="63355" y="66686"/>
                      <a:pt x="48726" y="71473"/>
                    </a:cubicBezTo>
                    <a:cubicBezTo>
                      <a:pt x="34364" y="76261"/>
                      <a:pt x="-5266" y="79719"/>
                      <a:pt x="585" y="87166"/>
                    </a:cubicBezTo>
                    <a:cubicBezTo>
                      <a:pt x="4309" y="91953"/>
                      <a:pt x="19735" y="90889"/>
                      <a:pt x="35428" y="96741"/>
                    </a:cubicBezTo>
                    <a:cubicBezTo>
                      <a:pt x="51120" y="102858"/>
                      <a:pt x="60695" y="106316"/>
                      <a:pt x="72664" y="93017"/>
                    </a:cubicBezTo>
                    <a:cubicBezTo>
                      <a:pt x="84632" y="79719"/>
                      <a:pt x="100325" y="66420"/>
                      <a:pt x="94473" y="84506"/>
                    </a:cubicBezTo>
                    <a:cubicBezTo>
                      <a:pt x="88356" y="102592"/>
                      <a:pt x="113623" y="89294"/>
                      <a:pt x="146338" y="87964"/>
                    </a:cubicBezTo>
                    <a:cubicBezTo>
                      <a:pt x="178787" y="86634"/>
                      <a:pt x="140221" y="107114"/>
                      <a:pt x="106708" y="109774"/>
                    </a:cubicBezTo>
                    <a:cubicBezTo>
                      <a:pt x="72930" y="112167"/>
                      <a:pt x="79047" y="128924"/>
                      <a:pt x="105378" y="135041"/>
                    </a:cubicBezTo>
                    <a:cubicBezTo>
                      <a:pt x="131976" y="141158"/>
                      <a:pt x="188628" y="118285"/>
                      <a:pt x="201660" y="104986"/>
                    </a:cubicBezTo>
                    <a:cubicBezTo>
                      <a:pt x="214959" y="91687"/>
                      <a:pt x="226928" y="112167"/>
                      <a:pt x="240226" y="102592"/>
                    </a:cubicBezTo>
                    <a:cubicBezTo>
                      <a:pt x="253525" y="93017"/>
                      <a:pt x="278792" y="103922"/>
                      <a:pt x="301666" y="98869"/>
                    </a:cubicBezTo>
                    <a:cubicBezTo>
                      <a:pt x="324540" y="94081"/>
                      <a:pt x="328263" y="50728"/>
                      <a:pt x="311241" y="43546"/>
                    </a:cubicBezTo>
                    <a:cubicBezTo>
                      <a:pt x="294485" y="36365"/>
                      <a:pt x="294485" y="52057"/>
                      <a:pt x="281186" y="54451"/>
                    </a:cubicBezTo>
                    <a:cubicBezTo>
                      <a:pt x="267887" y="56845"/>
                      <a:pt x="260706" y="40089"/>
                      <a:pt x="249801" y="29184"/>
                    </a:cubicBezTo>
                    <a:cubicBezTo>
                      <a:pt x="238896" y="18279"/>
                      <a:pt x="246078" y="-2201"/>
                      <a:pt x="230651" y="193"/>
                    </a:cubicBezTo>
                    <a:cubicBezTo>
                      <a:pt x="215225" y="2587"/>
                      <a:pt x="181180" y="27854"/>
                      <a:pt x="201660" y="30248"/>
                    </a:cubicBezTo>
                    <a:cubicBezTo>
                      <a:pt x="222140" y="32641"/>
                      <a:pt x="214959" y="43546"/>
                      <a:pt x="204054" y="48334"/>
                    </a:cubicBezTo>
                    <a:cubicBezTo>
                      <a:pt x="193149" y="53121"/>
                      <a:pt x="229321" y="61632"/>
                      <a:pt x="224534" y="68814"/>
                    </a:cubicBezTo>
                    <a:cubicBezTo>
                      <a:pt x="219746" y="75995"/>
                      <a:pt x="164158" y="70144"/>
                      <a:pt x="161764" y="57909"/>
                    </a:cubicBezTo>
                    <a:cubicBezTo>
                      <a:pt x="159371" y="45940"/>
                      <a:pt x="116017" y="24130"/>
                      <a:pt x="97931" y="28918"/>
                    </a:cubicBezTo>
                    <a:cubicBezTo>
                      <a:pt x="79845" y="33705"/>
                      <a:pt x="87026" y="14555"/>
                      <a:pt x="68940" y="13225"/>
                    </a:cubicBezTo>
                    <a:cubicBezTo>
                      <a:pt x="51120" y="12428"/>
                      <a:pt x="57237" y="29450"/>
                      <a:pt x="40215" y="30514"/>
                    </a:cubicBezTo>
                    <a:close/>
                  </a:path>
                </a:pathLst>
              </a:custGeom>
              <a:grpFill/>
              <a:ln w="6350" cap="flat">
                <a:solidFill>
                  <a:schemeClr val="tx1"/>
                </a:solidFill>
                <a:prstDash val="solid"/>
                <a:miter/>
              </a:ln>
            </p:spPr>
            <p:txBody>
              <a:bodyPr rtlCol="0" anchor="ctr"/>
              <a:lstStyle/>
              <a:p>
                <a:endParaRPr lang="en-GB"/>
              </a:p>
            </p:txBody>
          </p:sp>
          <p:sp>
            <p:nvSpPr>
              <p:cNvPr id="581" name="Freeform: Shape 580">
                <a:extLst>
                  <a:ext uri="{FF2B5EF4-FFF2-40B4-BE49-F238E27FC236}">
                    <a16:creationId xmlns:a16="http://schemas.microsoft.com/office/drawing/2014/main" id="{BACD4920-0595-468A-9CFA-727EA1C288C2}"/>
                  </a:ext>
                </a:extLst>
              </p:cNvPr>
              <p:cNvSpPr/>
              <p:nvPr/>
            </p:nvSpPr>
            <p:spPr>
              <a:xfrm>
                <a:off x="2437773" y="1647514"/>
                <a:ext cx="201779" cy="101254"/>
              </a:xfrm>
              <a:custGeom>
                <a:avLst/>
                <a:gdLst>
                  <a:gd name="connsiteX0" fmla="*/ 1637 w 201779"/>
                  <a:gd name="connsiteY0" fmla="*/ 80774 h 101254"/>
                  <a:gd name="connsiteX1" fmla="*/ 11212 w 201779"/>
                  <a:gd name="connsiteY1" fmla="*/ 96467 h 101254"/>
                  <a:gd name="connsiteX2" fmla="*/ 30362 w 201779"/>
                  <a:gd name="connsiteY2" fmla="*/ 92743 h 101254"/>
                  <a:gd name="connsiteX3" fmla="*/ 52172 w 201779"/>
                  <a:gd name="connsiteY3" fmla="*/ 79444 h 101254"/>
                  <a:gd name="connsiteX4" fmla="*/ 71322 w 201779"/>
                  <a:gd name="connsiteY4" fmla="*/ 101254 h 101254"/>
                  <a:gd name="connsiteX5" fmla="*/ 94195 w 201779"/>
                  <a:gd name="connsiteY5" fmla="*/ 80774 h 101254"/>
                  <a:gd name="connsiteX6" fmla="*/ 112281 w 201779"/>
                  <a:gd name="connsiteY6" fmla="*/ 68806 h 101254"/>
                  <a:gd name="connsiteX7" fmla="*/ 127974 w 201779"/>
                  <a:gd name="connsiteY7" fmla="*/ 43538 h 101254"/>
                  <a:gd name="connsiteX8" fmla="*/ 136485 w 201779"/>
                  <a:gd name="connsiteY8" fmla="*/ 67742 h 101254"/>
                  <a:gd name="connsiteX9" fmla="*/ 161752 w 201779"/>
                  <a:gd name="connsiteY9" fmla="*/ 61624 h 101254"/>
                  <a:gd name="connsiteX10" fmla="*/ 183296 w 201779"/>
                  <a:gd name="connsiteY10" fmla="*/ 50719 h 101254"/>
                  <a:gd name="connsiteX11" fmla="*/ 183296 w 201779"/>
                  <a:gd name="connsiteY11" fmla="*/ 30239 h 101254"/>
                  <a:gd name="connsiteX12" fmla="*/ 200052 w 201779"/>
                  <a:gd name="connsiteY12" fmla="*/ 15877 h 101254"/>
                  <a:gd name="connsiteX13" fmla="*/ 178242 w 201779"/>
                  <a:gd name="connsiteY13" fmla="*/ 3908 h 101254"/>
                  <a:gd name="connsiteX14" fmla="*/ 161486 w 201779"/>
                  <a:gd name="connsiteY14" fmla="*/ 14813 h 101254"/>
                  <a:gd name="connsiteX15" fmla="*/ 125314 w 201779"/>
                  <a:gd name="connsiteY15" fmla="*/ 11089 h 101254"/>
                  <a:gd name="connsiteX16" fmla="*/ 75843 w 201779"/>
                  <a:gd name="connsiteY16" fmla="*/ 36357 h 101254"/>
                  <a:gd name="connsiteX17" fmla="*/ 37277 w 201779"/>
                  <a:gd name="connsiteY17" fmla="*/ 61624 h 101254"/>
                  <a:gd name="connsiteX18" fmla="*/ 1637 w 201779"/>
                  <a:gd name="connsiteY18" fmla="*/ 80774 h 10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1779" h="101254">
                    <a:moveTo>
                      <a:pt x="1637" y="80774"/>
                    </a:moveTo>
                    <a:cubicBezTo>
                      <a:pt x="10148" y="84498"/>
                      <a:pt x="1637" y="101254"/>
                      <a:pt x="11212" y="96467"/>
                    </a:cubicBezTo>
                    <a:cubicBezTo>
                      <a:pt x="20787" y="91679"/>
                      <a:pt x="23180" y="90349"/>
                      <a:pt x="30362" y="92743"/>
                    </a:cubicBezTo>
                    <a:cubicBezTo>
                      <a:pt x="43394" y="96999"/>
                      <a:pt x="46054" y="85562"/>
                      <a:pt x="52172" y="79444"/>
                    </a:cubicBezTo>
                    <a:cubicBezTo>
                      <a:pt x="58289" y="73327"/>
                      <a:pt x="55895" y="101254"/>
                      <a:pt x="71322" y="101254"/>
                    </a:cubicBezTo>
                    <a:cubicBezTo>
                      <a:pt x="84620" y="101254"/>
                      <a:pt x="82226" y="72263"/>
                      <a:pt x="94195" y="80774"/>
                    </a:cubicBezTo>
                    <a:cubicBezTo>
                      <a:pt x="106164" y="89285"/>
                      <a:pt x="109888" y="77051"/>
                      <a:pt x="112281" y="68806"/>
                    </a:cubicBezTo>
                    <a:cubicBezTo>
                      <a:pt x="114675" y="60294"/>
                      <a:pt x="114675" y="45932"/>
                      <a:pt x="127974" y="43538"/>
                    </a:cubicBezTo>
                    <a:cubicBezTo>
                      <a:pt x="141272" y="41144"/>
                      <a:pt x="130367" y="56837"/>
                      <a:pt x="136485" y="67742"/>
                    </a:cubicBezTo>
                    <a:cubicBezTo>
                      <a:pt x="145262" y="83434"/>
                      <a:pt x="160688" y="69071"/>
                      <a:pt x="161752" y="61624"/>
                    </a:cubicBezTo>
                    <a:cubicBezTo>
                      <a:pt x="162816" y="54443"/>
                      <a:pt x="184626" y="59230"/>
                      <a:pt x="183296" y="50719"/>
                    </a:cubicBezTo>
                    <a:cubicBezTo>
                      <a:pt x="181966" y="42208"/>
                      <a:pt x="189413" y="39814"/>
                      <a:pt x="183296" y="30239"/>
                    </a:cubicBezTo>
                    <a:cubicBezTo>
                      <a:pt x="177179" y="20664"/>
                      <a:pt x="192871" y="23058"/>
                      <a:pt x="200052" y="15877"/>
                    </a:cubicBezTo>
                    <a:cubicBezTo>
                      <a:pt x="207233" y="8696"/>
                      <a:pt x="190477" y="14547"/>
                      <a:pt x="178242" y="3908"/>
                    </a:cubicBezTo>
                    <a:cubicBezTo>
                      <a:pt x="166274" y="-6997"/>
                      <a:pt x="161486" y="7632"/>
                      <a:pt x="161486" y="14813"/>
                    </a:cubicBezTo>
                    <a:cubicBezTo>
                      <a:pt x="161486" y="21994"/>
                      <a:pt x="138613" y="16143"/>
                      <a:pt x="125314" y="11089"/>
                    </a:cubicBezTo>
                    <a:cubicBezTo>
                      <a:pt x="112015" y="6302"/>
                      <a:pt x="95259" y="26782"/>
                      <a:pt x="75843" y="36357"/>
                    </a:cubicBezTo>
                    <a:cubicBezTo>
                      <a:pt x="56693" y="45932"/>
                      <a:pt x="55363" y="62954"/>
                      <a:pt x="37277" y="61624"/>
                    </a:cubicBezTo>
                    <a:cubicBezTo>
                      <a:pt x="19723" y="60294"/>
                      <a:pt x="-6874" y="77317"/>
                      <a:pt x="1637" y="80774"/>
                    </a:cubicBezTo>
                    <a:close/>
                  </a:path>
                </a:pathLst>
              </a:custGeom>
              <a:grpFill/>
              <a:ln w="6350" cap="flat">
                <a:solidFill>
                  <a:schemeClr val="tx1"/>
                </a:solidFill>
                <a:prstDash val="solid"/>
                <a:miter/>
              </a:ln>
            </p:spPr>
            <p:txBody>
              <a:bodyPr rtlCol="0" anchor="ctr"/>
              <a:lstStyle/>
              <a:p>
                <a:endParaRPr lang="en-GB"/>
              </a:p>
            </p:txBody>
          </p:sp>
        </p:grpSp>
      </p:grpSp>
      <p:sp>
        <p:nvSpPr>
          <p:cNvPr id="217" name="Footer Placeholder 3">
            <a:extLst>
              <a:ext uri="{FF2B5EF4-FFF2-40B4-BE49-F238E27FC236}">
                <a16:creationId xmlns:a16="http://schemas.microsoft.com/office/drawing/2014/main" id="{6EDCC3A2-B2AF-4438-A7B3-2C1DE5569D60}"/>
              </a:ext>
            </a:extLst>
          </p:cNvPr>
          <p:cNvSpPr>
            <a:spLocks noGrp="1"/>
          </p:cNvSpPr>
          <p:nvPr userDrawn="1">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310109478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8A9F534-5356-FC49-829C-615A996579B9}"/>
              </a:ext>
            </a:extLst>
          </p:cNvPr>
          <p:cNvSpPr>
            <a:spLocks noGrp="1"/>
          </p:cNvSpPr>
          <p:nvPr>
            <p:ph type="body" sz="quarter" idx="13" hasCustomPrompt="1"/>
          </p:nvPr>
        </p:nvSpPr>
        <p:spPr>
          <a:xfrm>
            <a:off x="6537734" y="1201125"/>
            <a:ext cx="4866615" cy="4605950"/>
          </a:xfrm>
        </p:spPr>
        <p:txBody>
          <a:bodyPr>
            <a:noAutofit/>
          </a:bodyPr>
          <a:lstStyle>
            <a:lvl1pPr marL="0" indent="0">
              <a:buNone/>
              <a:defRPr sz="34400" b="0" i="0">
                <a:solidFill>
                  <a:schemeClr val="tx2"/>
                </a:solidFill>
                <a:latin typeface="Inter Thin" panose="020B0A02050000000004" pitchFamily="34" charset="0"/>
                <a:ea typeface="Inter Thin" panose="020B0A02050000000004" pitchFamily="34" charset="0"/>
                <a:cs typeface="Inter Thin" panose="020B0A02050000000004" pitchFamily="34" charset="0"/>
              </a:defRPr>
            </a:lvl1pPr>
          </a:lstStyle>
          <a:p>
            <a:pPr lvl="0"/>
            <a:r>
              <a:rPr lang="en-US"/>
              <a:t>01</a:t>
            </a:r>
          </a:p>
        </p:txBody>
      </p:sp>
      <p:sp>
        <p:nvSpPr>
          <p:cNvPr id="2" name="Title 1">
            <a:extLst>
              <a:ext uri="{FF2B5EF4-FFF2-40B4-BE49-F238E27FC236}">
                <a16:creationId xmlns:a16="http://schemas.microsoft.com/office/drawing/2014/main" id="{65EF6517-AF75-1148-A99B-AD8CD523CE5B}"/>
              </a:ext>
            </a:extLst>
          </p:cNvPr>
          <p:cNvSpPr>
            <a:spLocks noGrp="1"/>
          </p:cNvSpPr>
          <p:nvPr>
            <p:ph type="title" hasCustomPrompt="1"/>
          </p:nvPr>
        </p:nvSpPr>
        <p:spPr>
          <a:xfrm>
            <a:off x="571500" y="2062163"/>
            <a:ext cx="5524500" cy="2310662"/>
          </a:xfrm>
        </p:spPr>
        <p:txBody>
          <a:bodyPr anchor="t">
            <a:noAutofit/>
          </a:bodyPr>
          <a:lstStyle>
            <a:lvl1pPr>
              <a:defRPr sz="6600">
                <a:solidFill>
                  <a:schemeClr val="tx2"/>
                </a:solidFill>
              </a:defRPr>
            </a:lvl1pPr>
          </a:lstStyle>
          <a:p>
            <a:r>
              <a:rPr lang="en-US"/>
              <a:t>Headline for section</a:t>
            </a:r>
          </a:p>
        </p:txBody>
      </p:sp>
      <p:sp>
        <p:nvSpPr>
          <p:cNvPr id="3" name="Content Placeholder 2">
            <a:extLst>
              <a:ext uri="{FF2B5EF4-FFF2-40B4-BE49-F238E27FC236}">
                <a16:creationId xmlns:a16="http://schemas.microsoft.com/office/drawing/2014/main" id="{1127D655-2B6E-3B46-BB78-569170E429C7}"/>
              </a:ext>
            </a:extLst>
          </p:cNvPr>
          <p:cNvSpPr>
            <a:spLocks noGrp="1"/>
          </p:cNvSpPr>
          <p:nvPr>
            <p:ph idx="1" hasCustomPrompt="1"/>
          </p:nvPr>
        </p:nvSpPr>
        <p:spPr>
          <a:xfrm>
            <a:off x="571500" y="4485551"/>
            <a:ext cx="5524500" cy="1686649"/>
          </a:xfrm>
        </p:spPr>
        <p:txBody>
          <a:bodyPr>
            <a:noAutofit/>
          </a:bodyPr>
          <a:lstStyle>
            <a:lvl1pPr marL="0" indent="0">
              <a:buNone/>
              <a:defRPr sz="2000">
                <a:solidFill>
                  <a:schemeClr val="tx2"/>
                </a:solidFill>
              </a:defRPr>
            </a:lvl1pPr>
          </a:lstStyle>
          <a:p>
            <a:pPr lvl="0"/>
            <a:r>
              <a:rPr lang="en-US"/>
              <a:t>Description for section</a:t>
            </a:r>
          </a:p>
        </p:txBody>
      </p:sp>
      <p:sp>
        <p:nvSpPr>
          <p:cNvPr id="6" name="Slide Number Placeholder 5">
            <a:extLst>
              <a:ext uri="{FF2B5EF4-FFF2-40B4-BE49-F238E27FC236}">
                <a16:creationId xmlns:a16="http://schemas.microsoft.com/office/drawing/2014/main" id="{16C5E947-3006-6F47-BB11-8E457482A0B9}"/>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5" name="Text Placeholder 4">
            <a:extLst>
              <a:ext uri="{FF2B5EF4-FFF2-40B4-BE49-F238E27FC236}">
                <a16:creationId xmlns:a16="http://schemas.microsoft.com/office/drawing/2014/main" id="{380B884F-54AB-8142-9F92-480E4EBD42D7}"/>
              </a:ext>
            </a:extLst>
          </p:cNvPr>
          <p:cNvSpPr>
            <a:spLocks noGrp="1"/>
          </p:cNvSpPr>
          <p:nvPr>
            <p:ph type="body" sz="quarter" idx="14" hasCustomPrompt="1"/>
          </p:nvPr>
        </p:nvSpPr>
        <p:spPr>
          <a:xfrm>
            <a:off x="8153400" y="0"/>
            <a:ext cx="4038600" cy="6858000"/>
          </a:xfrm>
          <a:gradFill>
            <a:gsLst>
              <a:gs pos="0">
                <a:schemeClr val="accent1"/>
              </a:gs>
              <a:gs pos="100000">
                <a:schemeClr val="accent1">
                  <a:alpha val="0"/>
                </a:schemeClr>
              </a:gs>
            </a:gsLst>
            <a:lin ang="0" scaled="0"/>
          </a:gradFill>
        </p:spPr>
        <p:txBody>
          <a:bodyPr anchor="ctr"/>
          <a:lstStyle>
            <a:lvl1pPr marL="0" indent="0" algn="ctr">
              <a:buNone/>
              <a:defRPr/>
            </a:lvl1pPr>
          </a:lstStyle>
          <a:p>
            <a:pPr lvl="0"/>
            <a:r>
              <a:rPr lang="en-US"/>
              <a:t>MOVE TO FRONT AND PRESS SPACE</a:t>
            </a:r>
          </a:p>
        </p:txBody>
      </p:sp>
    </p:spTree>
    <p:extLst>
      <p:ext uri="{BB962C8B-B14F-4D97-AF65-F5344CB8AC3E}">
        <p14:creationId xmlns:p14="http://schemas.microsoft.com/office/powerpoint/2010/main" val="1254324677"/>
      </p:ext>
    </p:extLst>
  </p:cSld>
  <p:clrMapOvr>
    <a:masterClrMapping/>
  </p:clrMapOvr>
  <p:extLst>
    <p:ext uri="{DCECCB84-F9BA-43D5-87BE-67443E8EF086}">
      <p15:sldGuideLst xmlns:p15="http://schemas.microsoft.com/office/powerpoint/2012/main">
        <p15:guide id="1" orient="horz" pos="2832" userDrawn="1">
          <p15:clr>
            <a:srgbClr val="FBAE40"/>
          </p15:clr>
        </p15:guide>
        <p15:guide id="2" orient="horz" pos="1296" userDrawn="1">
          <p15:clr>
            <a:srgbClr val="FBAE40"/>
          </p15:clr>
        </p15:guide>
        <p15:guide id="3" pos="4104"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4E00-BFC8-4285-A7AE-EFA98AFB35A6}"/>
              </a:ext>
            </a:extLst>
          </p:cNvPr>
          <p:cNvSpPr>
            <a:spLocks noGrp="1"/>
          </p:cNvSpPr>
          <p:nvPr>
            <p:ph type="title"/>
          </p:nvPr>
        </p:nvSpPr>
        <p:spPr/>
        <p:txBody>
          <a:body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3F8CE9BA-56CC-43DF-9310-1C582CC1882D}"/>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cxnSp>
        <p:nvCxnSpPr>
          <p:cNvPr id="4" name="Straight Connector 3">
            <a:extLst>
              <a:ext uri="{FF2B5EF4-FFF2-40B4-BE49-F238E27FC236}">
                <a16:creationId xmlns:a16="http://schemas.microsoft.com/office/drawing/2014/main" id="{FD7605D0-E279-45D1-B61E-CD0E5955B6BA}"/>
              </a:ext>
            </a:extLst>
          </p:cNvPr>
          <p:cNvCxnSpPr>
            <a:cxnSpLocks/>
          </p:cNvCxnSpPr>
          <p:nvPr userDrawn="1"/>
        </p:nvCxnSpPr>
        <p:spPr>
          <a:xfrm>
            <a:off x="0" y="3771107"/>
            <a:ext cx="11891962" cy="0"/>
          </a:xfrm>
          <a:prstGeom prst="line">
            <a:avLst/>
          </a:prstGeom>
          <a:ln w="92075" cap="sq">
            <a:solidFill>
              <a:schemeClr val="accent1"/>
            </a:solidFill>
            <a:prstDash val="solid"/>
            <a:bevel/>
            <a:tailEnd type="triangle" w="med" len="med"/>
          </a:ln>
          <a:effectLst/>
        </p:spPr>
        <p:style>
          <a:lnRef idx="2">
            <a:schemeClr val="accent1"/>
          </a:lnRef>
          <a:fillRef idx="0">
            <a:schemeClr val="accent1"/>
          </a:fillRef>
          <a:effectRef idx="1">
            <a:schemeClr val="accent1"/>
          </a:effectRef>
          <a:fontRef idx="minor">
            <a:schemeClr val="tx1"/>
          </a:fontRef>
        </p:style>
      </p:cxnSp>
      <p:sp>
        <p:nvSpPr>
          <p:cNvPr id="12" name="Text Placeholder 4">
            <a:extLst>
              <a:ext uri="{FF2B5EF4-FFF2-40B4-BE49-F238E27FC236}">
                <a16:creationId xmlns:a16="http://schemas.microsoft.com/office/drawing/2014/main" id="{21536403-4ABC-4B22-8450-E506A34D78EB}"/>
              </a:ext>
            </a:extLst>
          </p:cNvPr>
          <p:cNvSpPr>
            <a:spLocks noGrp="1"/>
          </p:cNvSpPr>
          <p:nvPr>
            <p:ph type="body" sz="quarter" idx="13" hasCustomPrompt="1"/>
          </p:nvPr>
        </p:nvSpPr>
        <p:spPr>
          <a:xfrm>
            <a:off x="863841" y="1376364"/>
            <a:ext cx="1183082" cy="1118154"/>
          </a:xfrm>
        </p:spPr>
        <p:txBody>
          <a:bodyPr>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85" name="Text Placeholder 84">
            <a:extLst>
              <a:ext uri="{FF2B5EF4-FFF2-40B4-BE49-F238E27FC236}">
                <a16:creationId xmlns:a16="http://schemas.microsoft.com/office/drawing/2014/main" id="{DF426AF2-4516-4034-91F0-14FEF94691D9}"/>
              </a:ext>
            </a:extLst>
          </p:cNvPr>
          <p:cNvSpPr>
            <a:spLocks noGrp="1"/>
          </p:cNvSpPr>
          <p:nvPr>
            <p:ph type="body" sz="quarter" idx="15"/>
          </p:nvPr>
        </p:nvSpPr>
        <p:spPr>
          <a:xfrm>
            <a:off x="635723" y="1376364"/>
            <a:ext cx="228117" cy="2507893"/>
          </a:xfrm>
          <a:custGeom>
            <a:avLst/>
            <a:gdLst>
              <a:gd name="connsiteX0" fmla="*/ 114058 w 228117"/>
              <a:gd name="connsiteY0" fmla="*/ 2350295 h 2507893"/>
              <a:gd name="connsiteX1" fmla="*/ 70006 w 228117"/>
              <a:gd name="connsiteY1" fmla="*/ 2394347 h 2507893"/>
              <a:gd name="connsiteX2" fmla="*/ 114058 w 228117"/>
              <a:gd name="connsiteY2" fmla="*/ 2438399 h 2507893"/>
              <a:gd name="connsiteX3" fmla="*/ 158110 w 228117"/>
              <a:gd name="connsiteY3" fmla="*/ 2394347 h 2507893"/>
              <a:gd name="connsiteX4" fmla="*/ 114058 w 228117"/>
              <a:gd name="connsiteY4" fmla="*/ 2350295 h 2507893"/>
              <a:gd name="connsiteX5" fmla="*/ 107114 w 228117"/>
              <a:gd name="connsiteY5" fmla="*/ 0 h 2507893"/>
              <a:gd name="connsiteX6" fmla="*/ 121000 w 228117"/>
              <a:gd name="connsiteY6" fmla="*/ 0 h 2507893"/>
              <a:gd name="connsiteX7" fmla="*/ 121000 w 228117"/>
              <a:gd name="connsiteY7" fmla="*/ 414663 h 2507893"/>
              <a:gd name="connsiteX8" fmla="*/ 121000 w 228117"/>
              <a:gd name="connsiteY8" fmla="*/ 2281178 h 2507893"/>
              <a:gd name="connsiteX9" fmla="*/ 158456 w 228117"/>
              <a:gd name="connsiteY9" fmla="*/ 2288739 h 2507893"/>
              <a:gd name="connsiteX10" fmla="*/ 228117 w 228117"/>
              <a:gd name="connsiteY10" fmla="*/ 2393835 h 2507893"/>
              <a:gd name="connsiteX11" fmla="*/ 114059 w 228117"/>
              <a:gd name="connsiteY11" fmla="*/ 2507893 h 2507893"/>
              <a:gd name="connsiteX12" fmla="*/ 0 w 228117"/>
              <a:gd name="connsiteY12" fmla="*/ 2393835 h 2507893"/>
              <a:gd name="connsiteX13" fmla="*/ 69661 w 228117"/>
              <a:gd name="connsiteY13" fmla="*/ 2288739 h 2507893"/>
              <a:gd name="connsiteX14" fmla="*/ 107114 w 228117"/>
              <a:gd name="connsiteY14" fmla="*/ 2281178 h 2507893"/>
              <a:gd name="connsiteX15" fmla="*/ 107114 w 228117"/>
              <a:gd name="connsiteY15" fmla="*/ 1176337 h 2507893"/>
              <a:gd name="connsiteX16" fmla="*/ 107114 w 228117"/>
              <a:gd name="connsiteY16" fmla="*/ 414663 h 25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7893">
                <a:moveTo>
                  <a:pt x="114058" y="2350295"/>
                </a:moveTo>
                <a:cubicBezTo>
                  <a:pt x="89729" y="2350295"/>
                  <a:pt x="70006" y="2370018"/>
                  <a:pt x="70006" y="2394347"/>
                </a:cubicBezTo>
                <a:cubicBezTo>
                  <a:pt x="70006" y="2418676"/>
                  <a:pt x="89729" y="2438399"/>
                  <a:pt x="114058" y="2438399"/>
                </a:cubicBezTo>
                <a:cubicBezTo>
                  <a:pt x="138387" y="2438399"/>
                  <a:pt x="158110" y="2418676"/>
                  <a:pt x="158110" y="2394347"/>
                </a:cubicBezTo>
                <a:cubicBezTo>
                  <a:pt x="158110" y="2370018"/>
                  <a:pt x="138387" y="2350295"/>
                  <a:pt x="114058" y="2350295"/>
                </a:cubicBezTo>
                <a:close/>
                <a:moveTo>
                  <a:pt x="107114" y="0"/>
                </a:moveTo>
                <a:lnTo>
                  <a:pt x="121000" y="0"/>
                </a:lnTo>
                <a:lnTo>
                  <a:pt x="121000" y="414663"/>
                </a:lnTo>
                <a:lnTo>
                  <a:pt x="121000" y="2281178"/>
                </a:lnTo>
                <a:lnTo>
                  <a:pt x="158456" y="2288739"/>
                </a:lnTo>
                <a:cubicBezTo>
                  <a:pt x="199393" y="2306055"/>
                  <a:pt x="228117" y="2346589"/>
                  <a:pt x="228117" y="2393835"/>
                </a:cubicBezTo>
                <a:cubicBezTo>
                  <a:pt x="228117" y="2456828"/>
                  <a:pt x="177052" y="2507893"/>
                  <a:pt x="114059" y="2507893"/>
                </a:cubicBezTo>
                <a:cubicBezTo>
                  <a:pt x="51065" y="2507893"/>
                  <a:pt x="0" y="2456828"/>
                  <a:pt x="0" y="2393835"/>
                </a:cubicBezTo>
                <a:cubicBezTo>
                  <a:pt x="0" y="2346589"/>
                  <a:pt x="28724" y="2306055"/>
                  <a:pt x="69661" y="2288739"/>
                </a:cubicBezTo>
                <a:lnTo>
                  <a:pt x="107114" y="2281178"/>
                </a:lnTo>
                <a:lnTo>
                  <a:pt x="107114" y="1176337"/>
                </a:lnTo>
                <a:lnTo>
                  <a:pt x="107114" y="414663"/>
                </a:ln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84" name="Text Placeholder 83">
            <a:extLst>
              <a:ext uri="{FF2B5EF4-FFF2-40B4-BE49-F238E27FC236}">
                <a16:creationId xmlns:a16="http://schemas.microsoft.com/office/drawing/2014/main" id="{570D6825-BF3E-494D-8EF6-C0DF7606B5E2}"/>
              </a:ext>
            </a:extLst>
          </p:cNvPr>
          <p:cNvSpPr>
            <a:spLocks noGrp="1"/>
          </p:cNvSpPr>
          <p:nvPr>
            <p:ph type="body" sz="quarter" idx="16"/>
          </p:nvPr>
        </p:nvSpPr>
        <p:spPr>
          <a:xfrm>
            <a:off x="1367243" y="3659643"/>
            <a:ext cx="228117" cy="2506208"/>
          </a:xfrm>
          <a:custGeom>
            <a:avLst/>
            <a:gdLst>
              <a:gd name="connsiteX0" fmla="*/ 114058 w 228117"/>
              <a:gd name="connsiteY0" fmla="*/ 67016 h 2506208"/>
              <a:gd name="connsiteX1" fmla="*/ 70006 w 228117"/>
              <a:gd name="connsiteY1" fmla="*/ 111068 h 2506208"/>
              <a:gd name="connsiteX2" fmla="*/ 114058 w 228117"/>
              <a:gd name="connsiteY2" fmla="*/ 155120 h 2506208"/>
              <a:gd name="connsiteX3" fmla="*/ 158110 w 228117"/>
              <a:gd name="connsiteY3" fmla="*/ 111068 h 2506208"/>
              <a:gd name="connsiteX4" fmla="*/ 114058 w 228117"/>
              <a:gd name="connsiteY4" fmla="*/ 67016 h 2506208"/>
              <a:gd name="connsiteX5" fmla="*/ 114059 w 228117"/>
              <a:gd name="connsiteY5" fmla="*/ 0 h 2506208"/>
              <a:gd name="connsiteX6" fmla="*/ 228117 w 228117"/>
              <a:gd name="connsiteY6" fmla="*/ 114058 h 2506208"/>
              <a:gd name="connsiteX7" fmla="*/ 158456 w 228117"/>
              <a:gd name="connsiteY7" fmla="*/ 219154 h 2506208"/>
              <a:gd name="connsiteX8" fmla="*/ 121000 w 228117"/>
              <a:gd name="connsiteY8" fmla="*/ 226715 h 2506208"/>
              <a:gd name="connsiteX9" fmla="*/ 121000 w 228117"/>
              <a:gd name="connsiteY9" fmla="*/ 2093230 h 2506208"/>
              <a:gd name="connsiteX10" fmla="*/ 121000 w 228117"/>
              <a:gd name="connsiteY10" fmla="*/ 2506208 h 2506208"/>
              <a:gd name="connsiteX11" fmla="*/ 107114 w 228117"/>
              <a:gd name="connsiteY11" fmla="*/ 2506208 h 2506208"/>
              <a:gd name="connsiteX12" fmla="*/ 107114 w 228117"/>
              <a:gd name="connsiteY12" fmla="*/ 1411467 h 2506208"/>
              <a:gd name="connsiteX13" fmla="*/ 107114 w 228117"/>
              <a:gd name="connsiteY13" fmla="*/ 226715 h 2506208"/>
              <a:gd name="connsiteX14" fmla="*/ 69661 w 228117"/>
              <a:gd name="connsiteY14" fmla="*/ 219154 h 2506208"/>
              <a:gd name="connsiteX15" fmla="*/ 0 w 228117"/>
              <a:gd name="connsiteY15" fmla="*/ 114058 h 2506208"/>
              <a:gd name="connsiteX16" fmla="*/ 114059 w 228117"/>
              <a:gd name="connsiteY16" fmla="*/ 0 h 250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6208">
                <a:moveTo>
                  <a:pt x="114058" y="67016"/>
                </a:moveTo>
                <a:cubicBezTo>
                  <a:pt x="89729" y="67016"/>
                  <a:pt x="70006" y="86739"/>
                  <a:pt x="70006" y="111068"/>
                </a:cubicBezTo>
                <a:cubicBezTo>
                  <a:pt x="70006" y="135397"/>
                  <a:pt x="89729" y="155120"/>
                  <a:pt x="114058" y="155120"/>
                </a:cubicBezTo>
                <a:cubicBezTo>
                  <a:pt x="138387" y="155120"/>
                  <a:pt x="158110" y="135397"/>
                  <a:pt x="158110" y="111068"/>
                </a:cubicBezTo>
                <a:cubicBezTo>
                  <a:pt x="158110" y="86739"/>
                  <a:pt x="138387" y="67016"/>
                  <a:pt x="114058" y="67016"/>
                </a:cubicBezTo>
                <a:close/>
                <a:moveTo>
                  <a:pt x="114059" y="0"/>
                </a:moveTo>
                <a:cubicBezTo>
                  <a:pt x="177052" y="0"/>
                  <a:pt x="228117" y="51065"/>
                  <a:pt x="228117" y="114058"/>
                </a:cubicBezTo>
                <a:cubicBezTo>
                  <a:pt x="228117" y="161304"/>
                  <a:pt x="199393" y="201838"/>
                  <a:pt x="158456" y="219154"/>
                </a:cubicBezTo>
                <a:lnTo>
                  <a:pt x="121000" y="226715"/>
                </a:lnTo>
                <a:lnTo>
                  <a:pt x="121000" y="2093230"/>
                </a:lnTo>
                <a:lnTo>
                  <a:pt x="121000" y="2506208"/>
                </a:lnTo>
                <a:lnTo>
                  <a:pt x="107114" y="2506208"/>
                </a:lnTo>
                <a:lnTo>
                  <a:pt x="107114" y="1411467"/>
                </a:lnTo>
                <a:lnTo>
                  <a:pt x="107114" y="226715"/>
                </a:lnTo>
                <a:lnTo>
                  <a:pt x="69661" y="219154"/>
                </a:lnTo>
                <a:cubicBezTo>
                  <a:pt x="28724" y="201838"/>
                  <a:pt x="0" y="161304"/>
                  <a:pt x="0" y="114058"/>
                </a:cubicBezTo>
                <a:cubicBezTo>
                  <a:pt x="0" y="51065"/>
                  <a:pt x="51065" y="0"/>
                  <a:pt x="114059" y="0"/>
                </a:cubicBez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25" name="Text Placeholder 4">
            <a:extLst>
              <a:ext uri="{FF2B5EF4-FFF2-40B4-BE49-F238E27FC236}">
                <a16:creationId xmlns:a16="http://schemas.microsoft.com/office/drawing/2014/main" id="{C3BEB633-C0F0-4EB2-A74A-9B545697D6C5}"/>
              </a:ext>
            </a:extLst>
          </p:cNvPr>
          <p:cNvSpPr>
            <a:spLocks noGrp="1"/>
          </p:cNvSpPr>
          <p:nvPr>
            <p:ph type="body" sz="quarter" idx="17" hasCustomPrompt="1"/>
          </p:nvPr>
        </p:nvSpPr>
        <p:spPr>
          <a:xfrm>
            <a:off x="1595361" y="5047697"/>
            <a:ext cx="1183082" cy="1118154"/>
          </a:xfrm>
        </p:spPr>
        <p:txBody>
          <a:bodyPr anchor="b">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26" name="Text Placeholder 4">
            <a:extLst>
              <a:ext uri="{FF2B5EF4-FFF2-40B4-BE49-F238E27FC236}">
                <a16:creationId xmlns:a16="http://schemas.microsoft.com/office/drawing/2014/main" id="{80B02D2E-A475-470B-A58C-C8C4E95CCE6B}"/>
              </a:ext>
            </a:extLst>
          </p:cNvPr>
          <p:cNvSpPr>
            <a:spLocks noGrp="1"/>
          </p:cNvSpPr>
          <p:nvPr>
            <p:ph type="body" sz="quarter" idx="18" hasCustomPrompt="1"/>
          </p:nvPr>
        </p:nvSpPr>
        <p:spPr>
          <a:xfrm>
            <a:off x="2326881" y="1376364"/>
            <a:ext cx="1183082" cy="1118154"/>
          </a:xfrm>
        </p:spPr>
        <p:txBody>
          <a:bodyPr>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83" name="Text Placeholder 82">
            <a:extLst>
              <a:ext uri="{FF2B5EF4-FFF2-40B4-BE49-F238E27FC236}">
                <a16:creationId xmlns:a16="http://schemas.microsoft.com/office/drawing/2014/main" id="{809722D4-FEF0-44E3-8D02-CA99D6FA2F5A}"/>
              </a:ext>
            </a:extLst>
          </p:cNvPr>
          <p:cNvSpPr>
            <a:spLocks noGrp="1"/>
          </p:cNvSpPr>
          <p:nvPr>
            <p:ph type="body" sz="quarter" idx="19"/>
          </p:nvPr>
        </p:nvSpPr>
        <p:spPr>
          <a:xfrm>
            <a:off x="2098763" y="1376364"/>
            <a:ext cx="228117" cy="2507893"/>
          </a:xfrm>
          <a:custGeom>
            <a:avLst/>
            <a:gdLst>
              <a:gd name="connsiteX0" fmla="*/ 114058 w 228117"/>
              <a:gd name="connsiteY0" fmla="*/ 2350295 h 2507893"/>
              <a:gd name="connsiteX1" fmla="*/ 70006 w 228117"/>
              <a:gd name="connsiteY1" fmla="*/ 2394347 h 2507893"/>
              <a:gd name="connsiteX2" fmla="*/ 114058 w 228117"/>
              <a:gd name="connsiteY2" fmla="*/ 2438399 h 2507893"/>
              <a:gd name="connsiteX3" fmla="*/ 158110 w 228117"/>
              <a:gd name="connsiteY3" fmla="*/ 2394347 h 2507893"/>
              <a:gd name="connsiteX4" fmla="*/ 114058 w 228117"/>
              <a:gd name="connsiteY4" fmla="*/ 2350295 h 2507893"/>
              <a:gd name="connsiteX5" fmla="*/ 107114 w 228117"/>
              <a:gd name="connsiteY5" fmla="*/ 0 h 2507893"/>
              <a:gd name="connsiteX6" fmla="*/ 121000 w 228117"/>
              <a:gd name="connsiteY6" fmla="*/ 0 h 2507893"/>
              <a:gd name="connsiteX7" fmla="*/ 121000 w 228117"/>
              <a:gd name="connsiteY7" fmla="*/ 414663 h 2507893"/>
              <a:gd name="connsiteX8" fmla="*/ 121000 w 228117"/>
              <a:gd name="connsiteY8" fmla="*/ 2281178 h 2507893"/>
              <a:gd name="connsiteX9" fmla="*/ 158456 w 228117"/>
              <a:gd name="connsiteY9" fmla="*/ 2288739 h 2507893"/>
              <a:gd name="connsiteX10" fmla="*/ 228117 w 228117"/>
              <a:gd name="connsiteY10" fmla="*/ 2393835 h 2507893"/>
              <a:gd name="connsiteX11" fmla="*/ 114059 w 228117"/>
              <a:gd name="connsiteY11" fmla="*/ 2507893 h 2507893"/>
              <a:gd name="connsiteX12" fmla="*/ 0 w 228117"/>
              <a:gd name="connsiteY12" fmla="*/ 2393835 h 2507893"/>
              <a:gd name="connsiteX13" fmla="*/ 69661 w 228117"/>
              <a:gd name="connsiteY13" fmla="*/ 2288739 h 2507893"/>
              <a:gd name="connsiteX14" fmla="*/ 107114 w 228117"/>
              <a:gd name="connsiteY14" fmla="*/ 2281178 h 2507893"/>
              <a:gd name="connsiteX15" fmla="*/ 107114 w 228117"/>
              <a:gd name="connsiteY15" fmla="*/ 1176337 h 2507893"/>
              <a:gd name="connsiteX16" fmla="*/ 107114 w 228117"/>
              <a:gd name="connsiteY16" fmla="*/ 414663 h 25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7893">
                <a:moveTo>
                  <a:pt x="114058" y="2350295"/>
                </a:moveTo>
                <a:cubicBezTo>
                  <a:pt x="89729" y="2350295"/>
                  <a:pt x="70006" y="2370018"/>
                  <a:pt x="70006" y="2394347"/>
                </a:cubicBezTo>
                <a:cubicBezTo>
                  <a:pt x="70006" y="2418676"/>
                  <a:pt x="89729" y="2438399"/>
                  <a:pt x="114058" y="2438399"/>
                </a:cubicBezTo>
                <a:cubicBezTo>
                  <a:pt x="138387" y="2438399"/>
                  <a:pt x="158110" y="2418676"/>
                  <a:pt x="158110" y="2394347"/>
                </a:cubicBezTo>
                <a:cubicBezTo>
                  <a:pt x="158110" y="2370018"/>
                  <a:pt x="138387" y="2350295"/>
                  <a:pt x="114058" y="2350295"/>
                </a:cubicBezTo>
                <a:close/>
                <a:moveTo>
                  <a:pt x="107114" y="0"/>
                </a:moveTo>
                <a:lnTo>
                  <a:pt x="121000" y="0"/>
                </a:lnTo>
                <a:lnTo>
                  <a:pt x="121000" y="414663"/>
                </a:lnTo>
                <a:lnTo>
                  <a:pt x="121000" y="2281178"/>
                </a:lnTo>
                <a:lnTo>
                  <a:pt x="158456" y="2288739"/>
                </a:lnTo>
                <a:cubicBezTo>
                  <a:pt x="199393" y="2306055"/>
                  <a:pt x="228117" y="2346589"/>
                  <a:pt x="228117" y="2393835"/>
                </a:cubicBezTo>
                <a:cubicBezTo>
                  <a:pt x="228117" y="2456828"/>
                  <a:pt x="177052" y="2507893"/>
                  <a:pt x="114059" y="2507893"/>
                </a:cubicBezTo>
                <a:cubicBezTo>
                  <a:pt x="51065" y="2507893"/>
                  <a:pt x="0" y="2456828"/>
                  <a:pt x="0" y="2393835"/>
                </a:cubicBezTo>
                <a:cubicBezTo>
                  <a:pt x="0" y="2346589"/>
                  <a:pt x="28724" y="2306055"/>
                  <a:pt x="69661" y="2288739"/>
                </a:cubicBezTo>
                <a:lnTo>
                  <a:pt x="107114" y="2281178"/>
                </a:lnTo>
                <a:lnTo>
                  <a:pt x="107114" y="1176337"/>
                </a:lnTo>
                <a:lnTo>
                  <a:pt x="107114" y="414663"/>
                </a:ln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82" name="Text Placeholder 81">
            <a:extLst>
              <a:ext uri="{FF2B5EF4-FFF2-40B4-BE49-F238E27FC236}">
                <a16:creationId xmlns:a16="http://schemas.microsoft.com/office/drawing/2014/main" id="{F89526AD-38FF-4438-A65B-8C816C04673C}"/>
              </a:ext>
            </a:extLst>
          </p:cNvPr>
          <p:cNvSpPr>
            <a:spLocks noGrp="1"/>
          </p:cNvSpPr>
          <p:nvPr>
            <p:ph type="body" sz="quarter" idx="20"/>
          </p:nvPr>
        </p:nvSpPr>
        <p:spPr>
          <a:xfrm>
            <a:off x="2830283" y="3659643"/>
            <a:ext cx="228117" cy="2506208"/>
          </a:xfrm>
          <a:custGeom>
            <a:avLst/>
            <a:gdLst>
              <a:gd name="connsiteX0" fmla="*/ 114058 w 228117"/>
              <a:gd name="connsiteY0" fmla="*/ 67016 h 2506208"/>
              <a:gd name="connsiteX1" fmla="*/ 70006 w 228117"/>
              <a:gd name="connsiteY1" fmla="*/ 111068 h 2506208"/>
              <a:gd name="connsiteX2" fmla="*/ 114058 w 228117"/>
              <a:gd name="connsiteY2" fmla="*/ 155120 h 2506208"/>
              <a:gd name="connsiteX3" fmla="*/ 158110 w 228117"/>
              <a:gd name="connsiteY3" fmla="*/ 111068 h 2506208"/>
              <a:gd name="connsiteX4" fmla="*/ 114058 w 228117"/>
              <a:gd name="connsiteY4" fmla="*/ 67016 h 2506208"/>
              <a:gd name="connsiteX5" fmla="*/ 114059 w 228117"/>
              <a:gd name="connsiteY5" fmla="*/ 0 h 2506208"/>
              <a:gd name="connsiteX6" fmla="*/ 228117 w 228117"/>
              <a:gd name="connsiteY6" fmla="*/ 114058 h 2506208"/>
              <a:gd name="connsiteX7" fmla="*/ 158456 w 228117"/>
              <a:gd name="connsiteY7" fmla="*/ 219154 h 2506208"/>
              <a:gd name="connsiteX8" fmla="*/ 121000 w 228117"/>
              <a:gd name="connsiteY8" fmla="*/ 226715 h 2506208"/>
              <a:gd name="connsiteX9" fmla="*/ 121000 w 228117"/>
              <a:gd name="connsiteY9" fmla="*/ 2093230 h 2506208"/>
              <a:gd name="connsiteX10" fmla="*/ 121000 w 228117"/>
              <a:gd name="connsiteY10" fmla="*/ 2506208 h 2506208"/>
              <a:gd name="connsiteX11" fmla="*/ 107114 w 228117"/>
              <a:gd name="connsiteY11" fmla="*/ 2506208 h 2506208"/>
              <a:gd name="connsiteX12" fmla="*/ 107114 w 228117"/>
              <a:gd name="connsiteY12" fmla="*/ 1411467 h 2506208"/>
              <a:gd name="connsiteX13" fmla="*/ 107114 w 228117"/>
              <a:gd name="connsiteY13" fmla="*/ 226715 h 2506208"/>
              <a:gd name="connsiteX14" fmla="*/ 69661 w 228117"/>
              <a:gd name="connsiteY14" fmla="*/ 219154 h 2506208"/>
              <a:gd name="connsiteX15" fmla="*/ 0 w 228117"/>
              <a:gd name="connsiteY15" fmla="*/ 114058 h 2506208"/>
              <a:gd name="connsiteX16" fmla="*/ 114059 w 228117"/>
              <a:gd name="connsiteY16" fmla="*/ 0 h 250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6208">
                <a:moveTo>
                  <a:pt x="114058" y="67016"/>
                </a:moveTo>
                <a:cubicBezTo>
                  <a:pt x="89729" y="67016"/>
                  <a:pt x="70006" y="86739"/>
                  <a:pt x="70006" y="111068"/>
                </a:cubicBezTo>
                <a:cubicBezTo>
                  <a:pt x="70006" y="135397"/>
                  <a:pt x="89729" y="155120"/>
                  <a:pt x="114058" y="155120"/>
                </a:cubicBezTo>
                <a:cubicBezTo>
                  <a:pt x="138387" y="155120"/>
                  <a:pt x="158110" y="135397"/>
                  <a:pt x="158110" y="111068"/>
                </a:cubicBezTo>
                <a:cubicBezTo>
                  <a:pt x="158110" y="86739"/>
                  <a:pt x="138387" y="67016"/>
                  <a:pt x="114058" y="67016"/>
                </a:cubicBezTo>
                <a:close/>
                <a:moveTo>
                  <a:pt x="114059" y="0"/>
                </a:moveTo>
                <a:cubicBezTo>
                  <a:pt x="177052" y="0"/>
                  <a:pt x="228117" y="51065"/>
                  <a:pt x="228117" y="114058"/>
                </a:cubicBezTo>
                <a:cubicBezTo>
                  <a:pt x="228117" y="161304"/>
                  <a:pt x="199393" y="201838"/>
                  <a:pt x="158456" y="219154"/>
                </a:cubicBezTo>
                <a:lnTo>
                  <a:pt x="121000" y="226715"/>
                </a:lnTo>
                <a:lnTo>
                  <a:pt x="121000" y="2093230"/>
                </a:lnTo>
                <a:lnTo>
                  <a:pt x="121000" y="2506208"/>
                </a:lnTo>
                <a:lnTo>
                  <a:pt x="107114" y="2506208"/>
                </a:lnTo>
                <a:lnTo>
                  <a:pt x="107114" y="1411467"/>
                </a:lnTo>
                <a:lnTo>
                  <a:pt x="107114" y="226715"/>
                </a:lnTo>
                <a:lnTo>
                  <a:pt x="69661" y="219154"/>
                </a:lnTo>
                <a:cubicBezTo>
                  <a:pt x="28724" y="201838"/>
                  <a:pt x="0" y="161304"/>
                  <a:pt x="0" y="114058"/>
                </a:cubicBezTo>
                <a:cubicBezTo>
                  <a:pt x="0" y="51065"/>
                  <a:pt x="51065" y="0"/>
                  <a:pt x="114059" y="0"/>
                </a:cubicBez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29" name="Text Placeholder 4">
            <a:extLst>
              <a:ext uri="{FF2B5EF4-FFF2-40B4-BE49-F238E27FC236}">
                <a16:creationId xmlns:a16="http://schemas.microsoft.com/office/drawing/2014/main" id="{02668933-D6E4-4708-80A9-7053C9D97DAA}"/>
              </a:ext>
            </a:extLst>
          </p:cNvPr>
          <p:cNvSpPr>
            <a:spLocks noGrp="1"/>
          </p:cNvSpPr>
          <p:nvPr>
            <p:ph type="body" sz="quarter" idx="21" hasCustomPrompt="1"/>
          </p:nvPr>
        </p:nvSpPr>
        <p:spPr>
          <a:xfrm>
            <a:off x="3058401" y="5047697"/>
            <a:ext cx="1183082" cy="1118154"/>
          </a:xfrm>
        </p:spPr>
        <p:txBody>
          <a:bodyPr anchor="b">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30" name="Text Placeholder 4">
            <a:extLst>
              <a:ext uri="{FF2B5EF4-FFF2-40B4-BE49-F238E27FC236}">
                <a16:creationId xmlns:a16="http://schemas.microsoft.com/office/drawing/2014/main" id="{89C3E600-111D-47D4-A0DD-B15056A4E7EB}"/>
              </a:ext>
            </a:extLst>
          </p:cNvPr>
          <p:cNvSpPr>
            <a:spLocks noGrp="1"/>
          </p:cNvSpPr>
          <p:nvPr>
            <p:ph type="body" sz="quarter" idx="22" hasCustomPrompt="1"/>
          </p:nvPr>
        </p:nvSpPr>
        <p:spPr>
          <a:xfrm>
            <a:off x="3795636" y="1376364"/>
            <a:ext cx="1183082" cy="1118154"/>
          </a:xfrm>
        </p:spPr>
        <p:txBody>
          <a:bodyPr>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81" name="Text Placeholder 80">
            <a:extLst>
              <a:ext uri="{FF2B5EF4-FFF2-40B4-BE49-F238E27FC236}">
                <a16:creationId xmlns:a16="http://schemas.microsoft.com/office/drawing/2014/main" id="{75C35373-4E9B-4D1F-8A5C-155784513FFD}"/>
              </a:ext>
            </a:extLst>
          </p:cNvPr>
          <p:cNvSpPr>
            <a:spLocks noGrp="1"/>
          </p:cNvSpPr>
          <p:nvPr>
            <p:ph type="body" sz="quarter" idx="23"/>
          </p:nvPr>
        </p:nvSpPr>
        <p:spPr>
          <a:xfrm>
            <a:off x="3567518" y="1376364"/>
            <a:ext cx="228117" cy="2507893"/>
          </a:xfrm>
          <a:custGeom>
            <a:avLst/>
            <a:gdLst>
              <a:gd name="connsiteX0" fmla="*/ 114058 w 228117"/>
              <a:gd name="connsiteY0" fmla="*/ 2350295 h 2507893"/>
              <a:gd name="connsiteX1" fmla="*/ 70006 w 228117"/>
              <a:gd name="connsiteY1" fmla="*/ 2394347 h 2507893"/>
              <a:gd name="connsiteX2" fmla="*/ 114058 w 228117"/>
              <a:gd name="connsiteY2" fmla="*/ 2438399 h 2507893"/>
              <a:gd name="connsiteX3" fmla="*/ 158110 w 228117"/>
              <a:gd name="connsiteY3" fmla="*/ 2394347 h 2507893"/>
              <a:gd name="connsiteX4" fmla="*/ 114058 w 228117"/>
              <a:gd name="connsiteY4" fmla="*/ 2350295 h 2507893"/>
              <a:gd name="connsiteX5" fmla="*/ 107114 w 228117"/>
              <a:gd name="connsiteY5" fmla="*/ 0 h 2507893"/>
              <a:gd name="connsiteX6" fmla="*/ 121000 w 228117"/>
              <a:gd name="connsiteY6" fmla="*/ 0 h 2507893"/>
              <a:gd name="connsiteX7" fmla="*/ 121000 w 228117"/>
              <a:gd name="connsiteY7" fmla="*/ 414663 h 2507893"/>
              <a:gd name="connsiteX8" fmla="*/ 121000 w 228117"/>
              <a:gd name="connsiteY8" fmla="*/ 2281178 h 2507893"/>
              <a:gd name="connsiteX9" fmla="*/ 158456 w 228117"/>
              <a:gd name="connsiteY9" fmla="*/ 2288739 h 2507893"/>
              <a:gd name="connsiteX10" fmla="*/ 228117 w 228117"/>
              <a:gd name="connsiteY10" fmla="*/ 2393835 h 2507893"/>
              <a:gd name="connsiteX11" fmla="*/ 114059 w 228117"/>
              <a:gd name="connsiteY11" fmla="*/ 2507893 h 2507893"/>
              <a:gd name="connsiteX12" fmla="*/ 0 w 228117"/>
              <a:gd name="connsiteY12" fmla="*/ 2393835 h 2507893"/>
              <a:gd name="connsiteX13" fmla="*/ 69661 w 228117"/>
              <a:gd name="connsiteY13" fmla="*/ 2288739 h 2507893"/>
              <a:gd name="connsiteX14" fmla="*/ 107114 w 228117"/>
              <a:gd name="connsiteY14" fmla="*/ 2281178 h 2507893"/>
              <a:gd name="connsiteX15" fmla="*/ 107114 w 228117"/>
              <a:gd name="connsiteY15" fmla="*/ 1176337 h 2507893"/>
              <a:gd name="connsiteX16" fmla="*/ 107114 w 228117"/>
              <a:gd name="connsiteY16" fmla="*/ 414663 h 25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7893">
                <a:moveTo>
                  <a:pt x="114058" y="2350295"/>
                </a:moveTo>
                <a:cubicBezTo>
                  <a:pt x="89729" y="2350295"/>
                  <a:pt x="70006" y="2370018"/>
                  <a:pt x="70006" y="2394347"/>
                </a:cubicBezTo>
                <a:cubicBezTo>
                  <a:pt x="70006" y="2418676"/>
                  <a:pt x="89729" y="2438399"/>
                  <a:pt x="114058" y="2438399"/>
                </a:cubicBezTo>
                <a:cubicBezTo>
                  <a:pt x="138387" y="2438399"/>
                  <a:pt x="158110" y="2418676"/>
                  <a:pt x="158110" y="2394347"/>
                </a:cubicBezTo>
                <a:cubicBezTo>
                  <a:pt x="158110" y="2370018"/>
                  <a:pt x="138387" y="2350295"/>
                  <a:pt x="114058" y="2350295"/>
                </a:cubicBezTo>
                <a:close/>
                <a:moveTo>
                  <a:pt x="107114" y="0"/>
                </a:moveTo>
                <a:lnTo>
                  <a:pt x="121000" y="0"/>
                </a:lnTo>
                <a:lnTo>
                  <a:pt x="121000" y="414663"/>
                </a:lnTo>
                <a:lnTo>
                  <a:pt x="121000" y="2281178"/>
                </a:lnTo>
                <a:lnTo>
                  <a:pt x="158456" y="2288739"/>
                </a:lnTo>
                <a:cubicBezTo>
                  <a:pt x="199393" y="2306055"/>
                  <a:pt x="228117" y="2346589"/>
                  <a:pt x="228117" y="2393835"/>
                </a:cubicBezTo>
                <a:cubicBezTo>
                  <a:pt x="228117" y="2456828"/>
                  <a:pt x="177052" y="2507893"/>
                  <a:pt x="114059" y="2507893"/>
                </a:cubicBezTo>
                <a:cubicBezTo>
                  <a:pt x="51065" y="2507893"/>
                  <a:pt x="0" y="2456828"/>
                  <a:pt x="0" y="2393835"/>
                </a:cubicBezTo>
                <a:cubicBezTo>
                  <a:pt x="0" y="2346589"/>
                  <a:pt x="28724" y="2306055"/>
                  <a:pt x="69661" y="2288739"/>
                </a:cubicBezTo>
                <a:lnTo>
                  <a:pt x="107114" y="2281178"/>
                </a:lnTo>
                <a:lnTo>
                  <a:pt x="107114" y="1176337"/>
                </a:lnTo>
                <a:lnTo>
                  <a:pt x="107114" y="414663"/>
                </a:ln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80" name="Text Placeholder 79">
            <a:extLst>
              <a:ext uri="{FF2B5EF4-FFF2-40B4-BE49-F238E27FC236}">
                <a16:creationId xmlns:a16="http://schemas.microsoft.com/office/drawing/2014/main" id="{D8C1A063-522D-44A3-A688-651DF93ACF6C}"/>
              </a:ext>
            </a:extLst>
          </p:cNvPr>
          <p:cNvSpPr>
            <a:spLocks noGrp="1"/>
          </p:cNvSpPr>
          <p:nvPr>
            <p:ph type="body" sz="quarter" idx="24"/>
          </p:nvPr>
        </p:nvSpPr>
        <p:spPr>
          <a:xfrm>
            <a:off x="4299038" y="3659643"/>
            <a:ext cx="228117" cy="2506208"/>
          </a:xfrm>
          <a:custGeom>
            <a:avLst/>
            <a:gdLst>
              <a:gd name="connsiteX0" fmla="*/ 114058 w 228117"/>
              <a:gd name="connsiteY0" fmla="*/ 67016 h 2506208"/>
              <a:gd name="connsiteX1" fmla="*/ 70006 w 228117"/>
              <a:gd name="connsiteY1" fmla="*/ 111068 h 2506208"/>
              <a:gd name="connsiteX2" fmla="*/ 114058 w 228117"/>
              <a:gd name="connsiteY2" fmla="*/ 155120 h 2506208"/>
              <a:gd name="connsiteX3" fmla="*/ 158110 w 228117"/>
              <a:gd name="connsiteY3" fmla="*/ 111068 h 2506208"/>
              <a:gd name="connsiteX4" fmla="*/ 114058 w 228117"/>
              <a:gd name="connsiteY4" fmla="*/ 67016 h 2506208"/>
              <a:gd name="connsiteX5" fmla="*/ 114059 w 228117"/>
              <a:gd name="connsiteY5" fmla="*/ 0 h 2506208"/>
              <a:gd name="connsiteX6" fmla="*/ 228117 w 228117"/>
              <a:gd name="connsiteY6" fmla="*/ 114058 h 2506208"/>
              <a:gd name="connsiteX7" fmla="*/ 158456 w 228117"/>
              <a:gd name="connsiteY7" fmla="*/ 219154 h 2506208"/>
              <a:gd name="connsiteX8" fmla="*/ 121000 w 228117"/>
              <a:gd name="connsiteY8" fmla="*/ 226715 h 2506208"/>
              <a:gd name="connsiteX9" fmla="*/ 121000 w 228117"/>
              <a:gd name="connsiteY9" fmla="*/ 2093230 h 2506208"/>
              <a:gd name="connsiteX10" fmla="*/ 121000 w 228117"/>
              <a:gd name="connsiteY10" fmla="*/ 2506208 h 2506208"/>
              <a:gd name="connsiteX11" fmla="*/ 107114 w 228117"/>
              <a:gd name="connsiteY11" fmla="*/ 2506208 h 2506208"/>
              <a:gd name="connsiteX12" fmla="*/ 107114 w 228117"/>
              <a:gd name="connsiteY12" fmla="*/ 1411467 h 2506208"/>
              <a:gd name="connsiteX13" fmla="*/ 107114 w 228117"/>
              <a:gd name="connsiteY13" fmla="*/ 226715 h 2506208"/>
              <a:gd name="connsiteX14" fmla="*/ 69661 w 228117"/>
              <a:gd name="connsiteY14" fmla="*/ 219154 h 2506208"/>
              <a:gd name="connsiteX15" fmla="*/ 0 w 228117"/>
              <a:gd name="connsiteY15" fmla="*/ 114058 h 2506208"/>
              <a:gd name="connsiteX16" fmla="*/ 114059 w 228117"/>
              <a:gd name="connsiteY16" fmla="*/ 0 h 250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6208">
                <a:moveTo>
                  <a:pt x="114058" y="67016"/>
                </a:moveTo>
                <a:cubicBezTo>
                  <a:pt x="89729" y="67016"/>
                  <a:pt x="70006" y="86739"/>
                  <a:pt x="70006" y="111068"/>
                </a:cubicBezTo>
                <a:cubicBezTo>
                  <a:pt x="70006" y="135397"/>
                  <a:pt x="89729" y="155120"/>
                  <a:pt x="114058" y="155120"/>
                </a:cubicBezTo>
                <a:cubicBezTo>
                  <a:pt x="138387" y="155120"/>
                  <a:pt x="158110" y="135397"/>
                  <a:pt x="158110" y="111068"/>
                </a:cubicBezTo>
                <a:cubicBezTo>
                  <a:pt x="158110" y="86739"/>
                  <a:pt x="138387" y="67016"/>
                  <a:pt x="114058" y="67016"/>
                </a:cubicBezTo>
                <a:close/>
                <a:moveTo>
                  <a:pt x="114059" y="0"/>
                </a:moveTo>
                <a:cubicBezTo>
                  <a:pt x="177052" y="0"/>
                  <a:pt x="228117" y="51065"/>
                  <a:pt x="228117" y="114058"/>
                </a:cubicBezTo>
                <a:cubicBezTo>
                  <a:pt x="228117" y="161304"/>
                  <a:pt x="199393" y="201838"/>
                  <a:pt x="158456" y="219154"/>
                </a:cubicBezTo>
                <a:lnTo>
                  <a:pt x="121000" y="226715"/>
                </a:lnTo>
                <a:lnTo>
                  <a:pt x="121000" y="2093230"/>
                </a:lnTo>
                <a:lnTo>
                  <a:pt x="121000" y="2506208"/>
                </a:lnTo>
                <a:lnTo>
                  <a:pt x="107114" y="2506208"/>
                </a:lnTo>
                <a:lnTo>
                  <a:pt x="107114" y="1411467"/>
                </a:lnTo>
                <a:lnTo>
                  <a:pt x="107114" y="226715"/>
                </a:lnTo>
                <a:lnTo>
                  <a:pt x="69661" y="219154"/>
                </a:lnTo>
                <a:cubicBezTo>
                  <a:pt x="28724" y="201838"/>
                  <a:pt x="0" y="161304"/>
                  <a:pt x="0" y="114058"/>
                </a:cubicBezTo>
                <a:cubicBezTo>
                  <a:pt x="0" y="51065"/>
                  <a:pt x="51065" y="0"/>
                  <a:pt x="114059" y="0"/>
                </a:cubicBez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33" name="Text Placeholder 4">
            <a:extLst>
              <a:ext uri="{FF2B5EF4-FFF2-40B4-BE49-F238E27FC236}">
                <a16:creationId xmlns:a16="http://schemas.microsoft.com/office/drawing/2014/main" id="{D488E87A-C554-45B1-94F3-0B5FFE35C6A9}"/>
              </a:ext>
            </a:extLst>
          </p:cNvPr>
          <p:cNvSpPr>
            <a:spLocks noGrp="1"/>
          </p:cNvSpPr>
          <p:nvPr>
            <p:ph type="body" sz="quarter" idx="25" hasCustomPrompt="1"/>
          </p:nvPr>
        </p:nvSpPr>
        <p:spPr>
          <a:xfrm>
            <a:off x="4527156" y="5047697"/>
            <a:ext cx="1183082" cy="1118154"/>
          </a:xfrm>
        </p:spPr>
        <p:txBody>
          <a:bodyPr anchor="b">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34" name="Text Placeholder 4">
            <a:extLst>
              <a:ext uri="{FF2B5EF4-FFF2-40B4-BE49-F238E27FC236}">
                <a16:creationId xmlns:a16="http://schemas.microsoft.com/office/drawing/2014/main" id="{08025E12-CCDA-4EE7-9994-0E1DEB2A6804}"/>
              </a:ext>
            </a:extLst>
          </p:cNvPr>
          <p:cNvSpPr>
            <a:spLocks noGrp="1"/>
          </p:cNvSpPr>
          <p:nvPr>
            <p:ph type="body" sz="quarter" idx="26" hasCustomPrompt="1"/>
          </p:nvPr>
        </p:nvSpPr>
        <p:spPr>
          <a:xfrm>
            <a:off x="5258676" y="1376364"/>
            <a:ext cx="1183082" cy="1118154"/>
          </a:xfrm>
        </p:spPr>
        <p:txBody>
          <a:bodyPr>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79" name="Text Placeholder 78">
            <a:extLst>
              <a:ext uri="{FF2B5EF4-FFF2-40B4-BE49-F238E27FC236}">
                <a16:creationId xmlns:a16="http://schemas.microsoft.com/office/drawing/2014/main" id="{7FBAF125-F5CA-4803-956A-4A22EC0D7946}"/>
              </a:ext>
            </a:extLst>
          </p:cNvPr>
          <p:cNvSpPr>
            <a:spLocks noGrp="1"/>
          </p:cNvSpPr>
          <p:nvPr>
            <p:ph type="body" sz="quarter" idx="27"/>
          </p:nvPr>
        </p:nvSpPr>
        <p:spPr>
          <a:xfrm>
            <a:off x="5030558" y="1376364"/>
            <a:ext cx="228117" cy="2507893"/>
          </a:xfrm>
          <a:custGeom>
            <a:avLst/>
            <a:gdLst>
              <a:gd name="connsiteX0" fmla="*/ 114058 w 228117"/>
              <a:gd name="connsiteY0" fmla="*/ 2350295 h 2507893"/>
              <a:gd name="connsiteX1" fmla="*/ 70006 w 228117"/>
              <a:gd name="connsiteY1" fmla="*/ 2394347 h 2507893"/>
              <a:gd name="connsiteX2" fmla="*/ 114058 w 228117"/>
              <a:gd name="connsiteY2" fmla="*/ 2438399 h 2507893"/>
              <a:gd name="connsiteX3" fmla="*/ 158110 w 228117"/>
              <a:gd name="connsiteY3" fmla="*/ 2394347 h 2507893"/>
              <a:gd name="connsiteX4" fmla="*/ 114058 w 228117"/>
              <a:gd name="connsiteY4" fmla="*/ 2350295 h 2507893"/>
              <a:gd name="connsiteX5" fmla="*/ 107114 w 228117"/>
              <a:gd name="connsiteY5" fmla="*/ 0 h 2507893"/>
              <a:gd name="connsiteX6" fmla="*/ 121000 w 228117"/>
              <a:gd name="connsiteY6" fmla="*/ 0 h 2507893"/>
              <a:gd name="connsiteX7" fmla="*/ 121000 w 228117"/>
              <a:gd name="connsiteY7" fmla="*/ 414663 h 2507893"/>
              <a:gd name="connsiteX8" fmla="*/ 121000 w 228117"/>
              <a:gd name="connsiteY8" fmla="*/ 2281178 h 2507893"/>
              <a:gd name="connsiteX9" fmla="*/ 158456 w 228117"/>
              <a:gd name="connsiteY9" fmla="*/ 2288739 h 2507893"/>
              <a:gd name="connsiteX10" fmla="*/ 228117 w 228117"/>
              <a:gd name="connsiteY10" fmla="*/ 2393835 h 2507893"/>
              <a:gd name="connsiteX11" fmla="*/ 114059 w 228117"/>
              <a:gd name="connsiteY11" fmla="*/ 2507893 h 2507893"/>
              <a:gd name="connsiteX12" fmla="*/ 0 w 228117"/>
              <a:gd name="connsiteY12" fmla="*/ 2393835 h 2507893"/>
              <a:gd name="connsiteX13" fmla="*/ 69661 w 228117"/>
              <a:gd name="connsiteY13" fmla="*/ 2288739 h 2507893"/>
              <a:gd name="connsiteX14" fmla="*/ 107114 w 228117"/>
              <a:gd name="connsiteY14" fmla="*/ 2281178 h 2507893"/>
              <a:gd name="connsiteX15" fmla="*/ 107114 w 228117"/>
              <a:gd name="connsiteY15" fmla="*/ 1176337 h 2507893"/>
              <a:gd name="connsiteX16" fmla="*/ 107114 w 228117"/>
              <a:gd name="connsiteY16" fmla="*/ 414663 h 25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7893">
                <a:moveTo>
                  <a:pt x="114058" y="2350295"/>
                </a:moveTo>
                <a:cubicBezTo>
                  <a:pt x="89729" y="2350295"/>
                  <a:pt x="70006" y="2370018"/>
                  <a:pt x="70006" y="2394347"/>
                </a:cubicBezTo>
                <a:cubicBezTo>
                  <a:pt x="70006" y="2418676"/>
                  <a:pt x="89729" y="2438399"/>
                  <a:pt x="114058" y="2438399"/>
                </a:cubicBezTo>
                <a:cubicBezTo>
                  <a:pt x="138387" y="2438399"/>
                  <a:pt x="158110" y="2418676"/>
                  <a:pt x="158110" y="2394347"/>
                </a:cubicBezTo>
                <a:cubicBezTo>
                  <a:pt x="158110" y="2370018"/>
                  <a:pt x="138387" y="2350295"/>
                  <a:pt x="114058" y="2350295"/>
                </a:cubicBezTo>
                <a:close/>
                <a:moveTo>
                  <a:pt x="107114" y="0"/>
                </a:moveTo>
                <a:lnTo>
                  <a:pt x="121000" y="0"/>
                </a:lnTo>
                <a:lnTo>
                  <a:pt x="121000" y="414663"/>
                </a:lnTo>
                <a:lnTo>
                  <a:pt x="121000" y="2281178"/>
                </a:lnTo>
                <a:lnTo>
                  <a:pt x="158456" y="2288739"/>
                </a:lnTo>
                <a:cubicBezTo>
                  <a:pt x="199393" y="2306055"/>
                  <a:pt x="228117" y="2346589"/>
                  <a:pt x="228117" y="2393835"/>
                </a:cubicBezTo>
                <a:cubicBezTo>
                  <a:pt x="228117" y="2456828"/>
                  <a:pt x="177052" y="2507893"/>
                  <a:pt x="114059" y="2507893"/>
                </a:cubicBezTo>
                <a:cubicBezTo>
                  <a:pt x="51065" y="2507893"/>
                  <a:pt x="0" y="2456828"/>
                  <a:pt x="0" y="2393835"/>
                </a:cubicBezTo>
                <a:cubicBezTo>
                  <a:pt x="0" y="2346589"/>
                  <a:pt x="28724" y="2306055"/>
                  <a:pt x="69661" y="2288739"/>
                </a:cubicBezTo>
                <a:lnTo>
                  <a:pt x="107114" y="2281178"/>
                </a:lnTo>
                <a:lnTo>
                  <a:pt x="107114" y="1176337"/>
                </a:lnTo>
                <a:lnTo>
                  <a:pt x="107114" y="414663"/>
                </a:ln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78" name="Text Placeholder 77">
            <a:extLst>
              <a:ext uri="{FF2B5EF4-FFF2-40B4-BE49-F238E27FC236}">
                <a16:creationId xmlns:a16="http://schemas.microsoft.com/office/drawing/2014/main" id="{C4A5CE7F-7C1B-450D-B2C1-ECEC401BBE83}"/>
              </a:ext>
            </a:extLst>
          </p:cNvPr>
          <p:cNvSpPr>
            <a:spLocks noGrp="1"/>
          </p:cNvSpPr>
          <p:nvPr>
            <p:ph type="body" sz="quarter" idx="28"/>
          </p:nvPr>
        </p:nvSpPr>
        <p:spPr>
          <a:xfrm>
            <a:off x="5762078" y="3659643"/>
            <a:ext cx="228117" cy="2506208"/>
          </a:xfrm>
          <a:custGeom>
            <a:avLst/>
            <a:gdLst>
              <a:gd name="connsiteX0" fmla="*/ 114058 w 228117"/>
              <a:gd name="connsiteY0" fmla="*/ 67016 h 2506208"/>
              <a:gd name="connsiteX1" fmla="*/ 70006 w 228117"/>
              <a:gd name="connsiteY1" fmla="*/ 111068 h 2506208"/>
              <a:gd name="connsiteX2" fmla="*/ 114058 w 228117"/>
              <a:gd name="connsiteY2" fmla="*/ 155120 h 2506208"/>
              <a:gd name="connsiteX3" fmla="*/ 158110 w 228117"/>
              <a:gd name="connsiteY3" fmla="*/ 111068 h 2506208"/>
              <a:gd name="connsiteX4" fmla="*/ 114058 w 228117"/>
              <a:gd name="connsiteY4" fmla="*/ 67016 h 2506208"/>
              <a:gd name="connsiteX5" fmla="*/ 114059 w 228117"/>
              <a:gd name="connsiteY5" fmla="*/ 0 h 2506208"/>
              <a:gd name="connsiteX6" fmla="*/ 228117 w 228117"/>
              <a:gd name="connsiteY6" fmla="*/ 114058 h 2506208"/>
              <a:gd name="connsiteX7" fmla="*/ 158456 w 228117"/>
              <a:gd name="connsiteY7" fmla="*/ 219154 h 2506208"/>
              <a:gd name="connsiteX8" fmla="*/ 121000 w 228117"/>
              <a:gd name="connsiteY8" fmla="*/ 226715 h 2506208"/>
              <a:gd name="connsiteX9" fmla="*/ 121000 w 228117"/>
              <a:gd name="connsiteY9" fmla="*/ 2093230 h 2506208"/>
              <a:gd name="connsiteX10" fmla="*/ 121000 w 228117"/>
              <a:gd name="connsiteY10" fmla="*/ 2506208 h 2506208"/>
              <a:gd name="connsiteX11" fmla="*/ 107114 w 228117"/>
              <a:gd name="connsiteY11" fmla="*/ 2506208 h 2506208"/>
              <a:gd name="connsiteX12" fmla="*/ 107114 w 228117"/>
              <a:gd name="connsiteY12" fmla="*/ 1411467 h 2506208"/>
              <a:gd name="connsiteX13" fmla="*/ 107114 w 228117"/>
              <a:gd name="connsiteY13" fmla="*/ 226715 h 2506208"/>
              <a:gd name="connsiteX14" fmla="*/ 69661 w 228117"/>
              <a:gd name="connsiteY14" fmla="*/ 219154 h 2506208"/>
              <a:gd name="connsiteX15" fmla="*/ 0 w 228117"/>
              <a:gd name="connsiteY15" fmla="*/ 114058 h 2506208"/>
              <a:gd name="connsiteX16" fmla="*/ 114059 w 228117"/>
              <a:gd name="connsiteY16" fmla="*/ 0 h 250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6208">
                <a:moveTo>
                  <a:pt x="114058" y="67016"/>
                </a:moveTo>
                <a:cubicBezTo>
                  <a:pt x="89729" y="67016"/>
                  <a:pt x="70006" y="86739"/>
                  <a:pt x="70006" y="111068"/>
                </a:cubicBezTo>
                <a:cubicBezTo>
                  <a:pt x="70006" y="135397"/>
                  <a:pt x="89729" y="155120"/>
                  <a:pt x="114058" y="155120"/>
                </a:cubicBezTo>
                <a:cubicBezTo>
                  <a:pt x="138387" y="155120"/>
                  <a:pt x="158110" y="135397"/>
                  <a:pt x="158110" y="111068"/>
                </a:cubicBezTo>
                <a:cubicBezTo>
                  <a:pt x="158110" y="86739"/>
                  <a:pt x="138387" y="67016"/>
                  <a:pt x="114058" y="67016"/>
                </a:cubicBezTo>
                <a:close/>
                <a:moveTo>
                  <a:pt x="114059" y="0"/>
                </a:moveTo>
                <a:cubicBezTo>
                  <a:pt x="177052" y="0"/>
                  <a:pt x="228117" y="51065"/>
                  <a:pt x="228117" y="114058"/>
                </a:cubicBezTo>
                <a:cubicBezTo>
                  <a:pt x="228117" y="161304"/>
                  <a:pt x="199393" y="201838"/>
                  <a:pt x="158456" y="219154"/>
                </a:cubicBezTo>
                <a:lnTo>
                  <a:pt x="121000" y="226715"/>
                </a:lnTo>
                <a:lnTo>
                  <a:pt x="121000" y="2093230"/>
                </a:lnTo>
                <a:lnTo>
                  <a:pt x="121000" y="2506208"/>
                </a:lnTo>
                <a:lnTo>
                  <a:pt x="107114" y="2506208"/>
                </a:lnTo>
                <a:lnTo>
                  <a:pt x="107114" y="1411467"/>
                </a:lnTo>
                <a:lnTo>
                  <a:pt x="107114" y="226715"/>
                </a:lnTo>
                <a:lnTo>
                  <a:pt x="69661" y="219154"/>
                </a:lnTo>
                <a:cubicBezTo>
                  <a:pt x="28724" y="201838"/>
                  <a:pt x="0" y="161304"/>
                  <a:pt x="0" y="114058"/>
                </a:cubicBezTo>
                <a:cubicBezTo>
                  <a:pt x="0" y="51065"/>
                  <a:pt x="51065" y="0"/>
                  <a:pt x="114059" y="0"/>
                </a:cubicBez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37" name="Text Placeholder 4">
            <a:extLst>
              <a:ext uri="{FF2B5EF4-FFF2-40B4-BE49-F238E27FC236}">
                <a16:creationId xmlns:a16="http://schemas.microsoft.com/office/drawing/2014/main" id="{767E7A5A-28B9-46C4-B382-81F8FC38C97C}"/>
              </a:ext>
            </a:extLst>
          </p:cNvPr>
          <p:cNvSpPr>
            <a:spLocks noGrp="1"/>
          </p:cNvSpPr>
          <p:nvPr>
            <p:ph type="body" sz="quarter" idx="29" hasCustomPrompt="1"/>
          </p:nvPr>
        </p:nvSpPr>
        <p:spPr>
          <a:xfrm>
            <a:off x="5990196" y="5047697"/>
            <a:ext cx="1183082" cy="1118154"/>
          </a:xfrm>
        </p:spPr>
        <p:txBody>
          <a:bodyPr anchor="b">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38" name="Text Placeholder 4">
            <a:extLst>
              <a:ext uri="{FF2B5EF4-FFF2-40B4-BE49-F238E27FC236}">
                <a16:creationId xmlns:a16="http://schemas.microsoft.com/office/drawing/2014/main" id="{A3778B13-F99E-49FB-9EA0-A5C2AEBC313F}"/>
              </a:ext>
            </a:extLst>
          </p:cNvPr>
          <p:cNvSpPr>
            <a:spLocks noGrp="1"/>
          </p:cNvSpPr>
          <p:nvPr>
            <p:ph type="body" sz="quarter" idx="30" hasCustomPrompt="1"/>
          </p:nvPr>
        </p:nvSpPr>
        <p:spPr>
          <a:xfrm>
            <a:off x="6721716" y="1376364"/>
            <a:ext cx="1183082" cy="1118154"/>
          </a:xfrm>
        </p:spPr>
        <p:txBody>
          <a:bodyPr>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77" name="Text Placeholder 76">
            <a:extLst>
              <a:ext uri="{FF2B5EF4-FFF2-40B4-BE49-F238E27FC236}">
                <a16:creationId xmlns:a16="http://schemas.microsoft.com/office/drawing/2014/main" id="{2085F814-18C5-4B44-87F1-777F83758AEB}"/>
              </a:ext>
            </a:extLst>
          </p:cNvPr>
          <p:cNvSpPr>
            <a:spLocks noGrp="1"/>
          </p:cNvSpPr>
          <p:nvPr>
            <p:ph type="body" sz="quarter" idx="31"/>
          </p:nvPr>
        </p:nvSpPr>
        <p:spPr>
          <a:xfrm>
            <a:off x="6493598" y="1376364"/>
            <a:ext cx="228117" cy="2507893"/>
          </a:xfrm>
          <a:custGeom>
            <a:avLst/>
            <a:gdLst>
              <a:gd name="connsiteX0" fmla="*/ 114058 w 228117"/>
              <a:gd name="connsiteY0" fmla="*/ 2350295 h 2507893"/>
              <a:gd name="connsiteX1" fmla="*/ 70006 w 228117"/>
              <a:gd name="connsiteY1" fmla="*/ 2394347 h 2507893"/>
              <a:gd name="connsiteX2" fmla="*/ 114058 w 228117"/>
              <a:gd name="connsiteY2" fmla="*/ 2438399 h 2507893"/>
              <a:gd name="connsiteX3" fmla="*/ 158110 w 228117"/>
              <a:gd name="connsiteY3" fmla="*/ 2394347 h 2507893"/>
              <a:gd name="connsiteX4" fmla="*/ 114058 w 228117"/>
              <a:gd name="connsiteY4" fmla="*/ 2350295 h 2507893"/>
              <a:gd name="connsiteX5" fmla="*/ 107114 w 228117"/>
              <a:gd name="connsiteY5" fmla="*/ 0 h 2507893"/>
              <a:gd name="connsiteX6" fmla="*/ 121000 w 228117"/>
              <a:gd name="connsiteY6" fmla="*/ 0 h 2507893"/>
              <a:gd name="connsiteX7" fmla="*/ 121000 w 228117"/>
              <a:gd name="connsiteY7" fmla="*/ 414663 h 2507893"/>
              <a:gd name="connsiteX8" fmla="*/ 121000 w 228117"/>
              <a:gd name="connsiteY8" fmla="*/ 2281178 h 2507893"/>
              <a:gd name="connsiteX9" fmla="*/ 158456 w 228117"/>
              <a:gd name="connsiteY9" fmla="*/ 2288739 h 2507893"/>
              <a:gd name="connsiteX10" fmla="*/ 228117 w 228117"/>
              <a:gd name="connsiteY10" fmla="*/ 2393835 h 2507893"/>
              <a:gd name="connsiteX11" fmla="*/ 114059 w 228117"/>
              <a:gd name="connsiteY11" fmla="*/ 2507893 h 2507893"/>
              <a:gd name="connsiteX12" fmla="*/ 0 w 228117"/>
              <a:gd name="connsiteY12" fmla="*/ 2393835 h 2507893"/>
              <a:gd name="connsiteX13" fmla="*/ 69661 w 228117"/>
              <a:gd name="connsiteY13" fmla="*/ 2288739 h 2507893"/>
              <a:gd name="connsiteX14" fmla="*/ 107114 w 228117"/>
              <a:gd name="connsiteY14" fmla="*/ 2281178 h 2507893"/>
              <a:gd name="connsiteX15" fmla="*/ 107114 w 228117"/>
              <a:gd name="connsiteY15" fmla="*/ 1176337 h 2507893"/>
              <a:gd name="connsiteX16" fmla="*/ 107114 w 228117"/>
              <a:gd name="connsiteY16" fmla="*/ 414663 h 25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7893">
                <a:moveTo>
                  <a:pt x="114058" y="2350295"/>
                </a:moveTo>
                <a:cubicBezTo>
                  <a:pt x="89729" y="2350295"/>
                  <a:pt x="70006" y="2370018"/>
                  <a:pt x="70006" y="2394347"/>
                </a:cubicBezTo>
                <a:cubicBezTo>
                  <a:pt x="70006" y="2418676"/>
                  <a:pt x="89729" y="2438399"/>
                  <a:pt x="114058" y="2438399"/>
                </a:cubicBezTo>
                <a:cubicBezTo>
                  <a:pt x="138387" y="2438399"/>
                  <a:pt x="158110" y="2418676"/>
                  <a:pt x="158110" y="2394347"/>
                </a:cubicBezTo>
                <a:cubicBezTo>
                  <a:pt x="158110" y="2370018"/>
                  <a:pt x="138387" y="2350295"/>
                  <a:pt x="114058" y="2350295"/>
                </a:cubicBezTo>
                <a:close/>
                <a:moveTo>
                  <a:pt x="107114" y="0"/>
                </a:moveTo>
                <a:lnTo>
                  <a:pt x="121000" y="0"/>
                </a:lnTo>
                <a:lnTo>
                  <a:pt x="121000" y="414663"/>
                </a:lnTo>
                <a:lnTo>
                  <a:pt x="121000" y="2281178"/>
                </a:lnTo>
                <a:lnTo>
                  <a:pt x="158456" y="2288739"/>
                </a:lnTo>
                <a:cubicBezTo>
                  <a:pt x="199393" y="2306055"/>
                  <a:pt x="228117" y="2346589"/>
                  <a:pt x="228117" y="2393835"/>
                </a:cubicBezTo>
                <a:cubicBezTo>
                  <a:pt x="228117" y="2456828"/>
                  <a:pt x="177052" y="2507893"/>
                  <a:pt x="114059" y="2507893"/>
                </a:cubicBezTo>
                <a:cubicBezTo>
                  <a:pt x="51065" y="2507893"/>
                  <a:pt x="0" y="2456828"/>
                  <a:pt x="0" y="2393835"/>
                </a:cubicBezTo>
                <a:cubicBezTo>
                  <a:pt x="0" y="2346589"/>
                  <a:pt x="28724" y="2306055"/>
                  <a:pt x="69661" y="2288739"/>
                </a:cubicBezTo>
                <a:lnTo>
                  <a:pt x="107114" y="2281178"/>
                </a:lnTo>
                <a:lnTo>
                  <a:pt x="107114" y="1176337"/>
                </a:lnTo>
                <a:lnTo>
                  <a:pt x="107114" y="414663"/>
                </a:ln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76" name="Text Placeholder 75">
            <a:extLst>
              <a:ext uri="{FF2B5EF4-FFF2-40B4-BE49-F238E27FC236}">
                <a16:creationId xmlns:a16="http://schemas.microsoft.com/office/drawing/2014/main" id="{9A082A6F-D89A-439A-8DCE-974C8D5E1AE2}"/>
              </a:ext>
            </a:extLst>
          </p:cNvPr>
          <p:cNvSpPr>
            <a:spLocks noGrp="1"/>
          </p:cNvSpPr>
          <p:nvPr>
            <p:ph type="body" sz="quarter" idx="32"/>
          </p:nvPr>
        </p:nvSpPr>
        <p:spPr>
          <a:xfrm>
            <a:off x="7225118" y="3659643"/>
            <a:ext cx="228117" cy="2506208"/>
          </a:xfrm>
          <a:custGeom>
            <a:avLst/>
            <a:gdLst>
              <a:gd name="connsiteX0" fmla="*/ 114058 w 228117"/>
              <a:gd name="connsiteY0" fmla="*/ 67016 h 2506208"/>
              <a:gd name="connsiteX1" fmla="*/ 70006 w 228117"/>
              <a:gd name="connsiteY1" fmla="*/ 111068 h 2506208"/>
              <a:gd name="connsiteX2" fmla="*/ 114058 w 228117"/>
              <a:gd name="connsiteY2" fmla="*/ 155120 h 2506208"/>
              <a:gd name="connsiteX3" fmla="*/ 158110 w 228117"/>
              <a:gd name="connsiteY3" fmla="*/ 111068 h 2506208"/>
              <a:gd name="connsiteX4" fmla="*/ 114058 w 228117"/>
              <a:gd name="connsiteY4" fmla="*/ 67016 h 2506208"/>
              <a:gd name="connsiteX5" fmla="*/ 114059 w 228117"/>
              <a:gd name="connsiteY5" fmla="*/ 0 h 2506208"/>
              <a:gd name="connsiteX6" fmla="*/ 228117 w 228117"/>
              <a:gd name="connsiteY6" fmla="*/ 114058 h 2506208"/>
              <a:gd name="connsiteX7" fmla="*/ 158456 w 228117"/>
              <a:gd name="connsiteY7" fmla="*/ 219154 h 2506208"/>
              <a:gd name="connsiteX8" fmla="*/ 121000 w 228117"/>
              <a:gd name="connsiteY8" fmla="*/ 226715 h 2506208"/>
              <a:gd name="connsiteX9" fmla="*/ 121000 w 228117"/>
              <a:gd name="connsiteY9" fmla="*/ 2093230 h 2506208"/>
              <a:gd name="connsiteX10" fmla="*/ 121000 w 228117"/>
              <a:gd name="connsiteY10" fmla="*/ 2506208 h 2506208"/>
              <a:gd name="connsiteX11" fmla="*/ 107114 w 228117"/>
              <a:gd name="connsiteY11" fmla="*/ 2506208 h 2506208"/>
              <a:gd name="connsiteX12" fmla="*/ 107114 w 228117"/>
              <a:gd name="connsiteY12" fmla="*/ 1411467 h 2506208"/>
              <a:gd name="connsiteX13" fmla="*/ 107114 w 228117"/>
              <a:gd name="connsiteY13" fmla="*/ 226715 h 2506208"/>
              <a:gd name="connsiteX14" fmla="*/ 69661 w 228117"/>
              <a:gd name="connsiteY14" fmla="*/ 219154 h 2506208"/>
              <a:gd name="connsiteX15" fmla="*/ 0 w 228117"/>
              <a:gd name="connsiteY15" fmla="*/ 114058 h 2506208"/>
              <a:gd name="connsiteX16" fmla="*/ 114059 w 228117"/>
              <a:gd name="connsiteY16" fmla="*/ 0 h 250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6208">
                <a:moveTo>
                  <a:pt x="114058" y="67016"/>
                </a:moveTo>
                <a:cubicBezTo>
                  <a:pt x="89729" y="67016"/>
                  <a:pt x="70006" y="86739"/>
                  <a:pt x="70006" y="111068"/>
                </a:cubicBezTo>
                <a:cubicBezTo>
                  <a:pt x="70006" y="135397"/>
                  <a:pt x="89729" y="155120"/>
                  <a:pt x="114058" y="155120"/>
                </a:cubicBezTo>
                <a:cubicBezTo>
                  <a:pt x="138387" y="155120"/>
                  <a:pt x="158110" y="135397"/>
                  <a:pt x="158110" y="111068"/>
                </a:cubicBezTo>
                <a:cubicBezTo>
                  <a:pt x="158110" y="86739"/>
                  <a:pt x="138387" y="67016"/>
                  <a:pt x="114058" y="67016"/>
                </a:cubicBezTo>
                <a:close/>
                <a:moveTo>
                  <a:pt x="114059" y="0"/>
                </a:moveTo>
                <a:cubicBezTo>
                  <a:pt x="177052" y="0"/>
                  <a:pt x="228117" y="51065"/>
                  <a:pt x="228117" y="114058"/>
                </a:cubicBezTo>
                <a:cubicBezTo>
                  <a:pt x="228117" y="161304"/>
                  <a:pt x="199393" y="201838"/>
                  <a:pt x="158456" y="219154"/>
                </a:cubicBezTo>
                <a:lnTo>
                  <a:pt x="121000" y="226715"/>
                </a:lnTo>
                <a:lnTo>
                  <a:pt x="121000" y="2093230"/>
                </a:lnTo>
                <a:lnTo>
                  <a:pt x="121000" y="2506208"/>
                </a:lnTo>
                <a:lnTo>
                  <a:pt x="107114" y="2506208"/>
                </a:lnTo>
                <a:lnTo>
                  <a:pt x="107114" y="1411467"/>
                </a:lnTo>
                <a:lnTo>
                  <a:pt x="107114" y="226715"/>
                </a:lnTo>
                <a:lnTo>
                  <a:pt x="69661" y="219154"/>
                </a:lnTo>
                <a:cubicBezTo>
                  <a:pt x="28724" y="201838"/>
                  <a:pt x="0" y="161304"/>
                  <a:pt x="0" y="114058"/>
                </a:cubicBezTo>
                <a:cubicBezTo>
                  <a:pt x="0" y="51065"/>
                  <a:pt x="51065" y="0"/>
                  <a:pt x="114059" y="0"/>
                </a:cubicBez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41" name="Text Placeholder 4">
            <a:extLst>
              <a:ext uri="{FF2B5EF4-FFF2-40B4-BE49-F238E27FC236}">
                <a16:creationId xmlns:a16="http://schemas.microsoft.com/office/drawing/2014/main" id="{AAC873D6-28D0-4064-B85C-ED10CC2C1D23}"/>
              </a:ext>
            </a:extLst>
          </p:cNvPr>
          <p:cNvSpPr>
            <a:spLocks noGrp="1"/>
          </p:cNvSpPr>
          <p:nvPr>
            <p:ph type="body" sz="quarter" idx="33" hasCustomPrompt="1"/>
          </p:nvPr>
        </p:nvSpPr>
        <p:spPr>
          <a:xfrm>
            <a:off x="7453236" y="5047697"/>
            <a:ext cx="1183082" cy="1118154"/>
          </a:xfrm>
        </p:spPr>
        <p:txBody>
          <a:bodyPr anchor="b">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42" name="Text Placeholder 4">
            <a:extLst>
              <a:ext uri="{FF2B5EF4-FFF2-40B4-BE49-F238E27FC236}">
                <a16:creationId xmlns:a16="http://schemas.microsoft.com/office/drawing/2014/main" id="{949B5D71-4972-4FC8-BD8C-262B0B2350E8}"/>
              </a:ext>
            </a:extLst>
          </p:cNvPr>
          <p:cNvSpPr>
            <a:spLocks noGrp="1"/>
          </p:cNvSpPr>
          <p:nvPr>
            <p:ph type="body" sz="quarter" idx="34" hasCustomPrompt="1"/>
          </p:nvPr>
        </p:nvSpPr>
        <p:spPr>
          <a:xfrm>
            <a:off x="8184756" y="1376364"/>
            <a:ext cx="1183082" cy="1118154"/>
          </a:xfrm>
        </p:spPr>
        <p:txBody>
          <a:bodyPr>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75" name="Text Placeholder 74">
            <a:extLst>
              <a:ext uri="{FF2B5EF4-FFF2-40B4-BE49-F238E27FC236}">
                <a16:creationId xmlns:a16="http://schemas.microsoft.com/office/drawing/2014/main" id="{B08FECC7-0ACE-42B5-8E08-0193C6A14629}"/>
              </a:ext>
            </a:extLst>
          </p:cNvPr>
          <p:cNvSpPr>
            <a:spLocks noGrp="1"/>
          </p:cNvSpPr>
          <p:nvPr>
            <p:ph type="body" sz="quarter" idx="35"/>
          </p:nvPr>
        </p:nvSpPr>
        <p:spPr>
          <a:xfrm>
            <a:off x="7956638" y="1376364"/>
            <a:ext cx="228117" cy="2507893"/>
          </a:xfrm>
          <a:custGeom>
            <a:avLst/>
            <a:gdLst>
              <a:gd name="connsiteX0" fmla="*/ 114058 w 228117"/>
              <a:gd name="connsiteY0" fmla="*/ 2350295 h 2507893"/>
              <a:gd name="connsiteX1" fmla="*/ 70006 w 228117"/>
              <a:gd name="connsiteY1" fmla="*/ 2394347 h 2507893"/>
              <a:gd name="connsiteX2" fmla="*/ 114058 w 228117"/>
              <a:gd name="connsiteY2" fmla="*/ 2438399 h 2507893"/>
              <a:gd name="connsiteX3" fmla="*/ 158110 w 228117"/>
              <a:gd name="connsiteY3" fmla="*/ 2394347 h 2507893"/>
              <a:gd name="connsiteX4" fmla="*/ 114058 w 228117"/>
              <a:gd name="connsiteY4" fmla="*/ 2350295 h 2507893"/>
              <a:gd name="connsiteX5" fmla="*/ 107114 w 228117"/>
              <a:gd name="connsiteY5" fmla="*/ 0 h 2507893"/>
              <a:gd name="connsiteX6" fmla="*/ 121000 w 228117"/>
              <a:gd name="connsiteY6" fmla="*/ 0 h 2507893"/>
              <a:gd name="connsiteX7" fmla="*/ 121000 w 228117"/>
              <a:gd name="connsiteY7" fmla="*/ 414663 h 2507893"/>
              <a:gd name="connsiteX8" fmla="*/ 121000 w 228117"/>
              <a:gd name="connsiteY8" fmla="*/ 2281178 h 2507893"/>
              <a:gd name="connsiteX9" fmla="*/ 158456 w 228117"/>
              <a:gd name="connsiteY9" fmla="*/ 2288739 h 2507893"/>
              <a:gd name="connsiteX10" fmla="*/ 228117 w 228117"/>
              <a:gd name="connsiteY10" fmla="*/ 2393835 h 2507893"/>
              <a:gd name="connsiteX11" fmla="*/ 114059 w 228117"/>
              <a:gd name="connsiteY11" fmla="*/ 2507893 h 2507893"/>
              <a:gd name="connsiteX12" fmla="*/ 0 w 228117"/>
              <a:gd name="connsiteY12" fmla="*/ 2393835 h 2507893"/>
              <a:gd name="connsiteX13" fmla="*/ 69661 w 228117"/>
              <a:gd name="connsiteY13" fmla="*/ 2288739 h 2507893"/>
              <a:gd name="connsiteX14" fmla="*/ 107114 w 228117"/>
              <a:gd name="connsiteY14" fmla="*/ 2281178 h 2507893"/>
              <a:gd name="connsiteX15" fmla="*/ 107114 w 228117"/>
              <a:gd name="connsiteY15" fmla="*/ 1176337 h 2507893"/>
              <a:gd name="connsiteX16" fmla="*/ 107114 w 228117"/>
              <a:gd name="connsiteY16" fmla="*/ 414663 h 25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7893">
                <a:moveTo>
                  <a:pt x="114058" y="2350295"/>
                </a:moveTo>
                <a:cubicBezTo>
                  <a:pt x="89729" y="2350295"/>
                  <a:pt x="70006" y="2370018"/>
                  <a:pt x="70006" y="2394347"/>
                </a:cubicBezTo>
                <a:cubicBezTo>
                  <a:pt x="70006" y="2418676"/>
                  <a:pt x="89729" y="2438399"/>
                  <a:pt x="114058" y="2438399"/>
                </a:cubicBezTo>
                <a:cubicBezTo>
                  <a:pt x="138387" y="2438399"/>
                  <a:pt x="158110" y="2418676"/>
                  <a:pt x="158110" y="2394347"/>
                </a:cubicBezTo>
                <a:cubicBezTo>
                  <a:pt x="158110" y="2370018"/>
                  <a:pt x="138387" y="2350295"/>
                  <a:pt x="114058" y="2350295"/>
                </a:cubicBezTo>
                <a:close/>
                <a:moveTo>
                  <a:pt x="107114" y="0"/>
                </a:moveTo>
                <a:lnTo>
                  <a:pt x="121000" y="0"/>
                </a:lnTo>
                <a:lnTo>
                  <a:pt x="121000" y="414663"/>
                </a:lnTo>
                <a:lnTo>
                  <a:pt x="121000" y="2281178"/>
                </a:lnTo>
                <a:lnTo>
                  <a:pt x="158456" y="2288739"/>
                </a:lnTo>
                <a:cubicBezTo>
                  <a:pt x="199393" y="2306055"/>
                  <a:pt x="228117" y="2346589"/>
                  <a:pt x="228117" y="2393835"/>
                </a:cubicBezTo>
                <a:cubicBezTo>
                  <a:pt x="228117" y="2456828"/>
                  <a:pt x="177052" y="2507893"/>
                  <a:pt x="114059" y="2507893"/>
                </a:cubicBezTo>
                <a:cubicBezTo>
                  <a:pt x="51065" y="2507893"/>
                  <a:pt x="0" y="2456828"/>
                  <a:pt x="0" y="2393835"/>
                </a:cubicBezTo>
                <a:cubicBezTo>
                  <a:pt x="0" y="2346589"/>
                  <a:pt x="28724" y="2306055"/>
                  <a:pt x="69661" y="2288739"/>
                </a:cubicBezTo>
                <a:lnTo>
                  <a:pt x="107114" y="2281178"/>
                </a:lnTo>
                <a:lnTo>
                  <a:pt x="107114" y="1176337"/>
                </a:lnTo>
                <a:lnTo>
                  <a:pt x="107114" y="414663"/>
                </a:ln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74" name="Text Placeholder 73">
            <a:extLst>
              <a:ext uri="{FF2B5EF4-FFF2-40B4-BE49-F238E27FC236}">
                <a16:creationId xmlns:a16="http://schemas.microsoft.com/office/drawing/2014/main" id="{878579D9-FADB-4874-AD9F-DDD09FB83F19}"/>
              </a:ext>
            </a:extLst>
          </p:cNvPr>
          <p:cNvSpPr>
            <a:spLocks noGrp="1"/>
          </p:cNvSpPr>
          <p:nvPr>
            <p:ph type="body" sz="quarter" idx="36"/>
          </p:nvPr>
        </p:nvSpPr>
        <p:spPr>
          <a:xfrm>
            <a:off x="8688158" y="3659643"/>
            <a:ext cx="228117" cy="2506208"/>
          </a:xfrm>
          <a:custGeom>
            <a:avLst/>
            <a:gdLst>
              <a:gd name="connsiteX0" fmla="*/ 114058 w 228117"/>
              <a:gd name="connsiteY0" fmla="*/ 67016 h 2506208"/>
              <a:gd name="connsiteX1" fmla="*/ 70006 w 228117"/>
              <a:gd name="connsiteY1" fmla="*/ 111068 h 2506208"/>
              <a:gd name="connsiteX2" fmla="*/ 114058 w 228117"/>
              <a:gd name="connsiteY2" fmla="*/ 155120 h 2506208"/>
              <a:gd name="connsiteX3" fmla="*/ 158110 w 228117"/>
              <a:gd name="connsiteY3" fmla="*/ 111068 h 2506208"/>
              <a:gd name="connsiteX4" fmla="*/ 114058 w 228117"/>
              <a:gd name="connsiteY4" fmla="*/ 67016 h 2506208"/>
              <a:gd name="connsiteX5" fmla="*/ 114059 w 228117"/>
              <a:gd name="connsiteY5" fmla="*/ 0 h 2506208"/>
              <a:gd name="connsiteX6" fmla="*/ 228117 w 228117"/>
              <a:gd name="connsiteY6" fmla="*/ 114058 h 2506208"/>
              <a:gd name="connsiteX7" fmla="*/ 158456 w 228117"/>
              <a:gd name="connsiteY7" fmla="*/ 219154 h 2506208"/>
              <a:gd name="connsiteX8" fmla="*/ 121000 w 228117"/>
              <a:gd name="connsiteY8" fmla="*/ 226715 h 2506208"/>
              <a:gd name="connsiteX9" fmla="*/ 121000 w 228117"/>
              <a:gd name="connsiteY9" fmla="*/ 2093230 h 2506208"/>
              <a:gd name="connsiteX10" fmla="*/ 121000 w 228117"/>
              <a:gd name="connsiteY10" fmla="*/ 2506208 h 2506208"/>
              <a:gd name="connsiteX11" fmla="*/ 107114 w 228117"/>
              <a:gd name="connsiteY11" fmla="*/ 2506208 h 2506208"/>
              <a:gd name="connsiteX12" fmla="*/ 107114 w 228117"/>
              <a:gd name="connsiteY12" fmla="*/ 1411467 h 2506208"/>
              <a:gd name="connsiteX13" fmla="*/ 107114 w 228117"/>
              <a:gd name="connsiteY13" fmla="*/ 226715 h 2506208"/>
              <a:gd name="connsiteX14" fmla="*/ 69661 w 228117"/>
              <a:gd name="connsiteY14" fmla="*/ 219154 h 2506208"/>
              <a:gd name="connsiteX15" fmla="*/ 0 w 228117"/>
              <a:gd name="connsiteY15" fmla="*/ 114058 h 2506208"/>
              <a:gd name="connsiteX16" fmla="*/ 114059 w 228117"/>
              <a:gd name="connsiteY16" fmla="*/ 0 h 250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6208">
                <a:moveTo>
                  <a:pt x="114058" y="67016"/>
                </a:moveTo>
                <a:cubicBezTo>
                  <a:pt x="89729" y="67016"/>
                  <a:pt x="70006" y="86739"/>
                  <a:pt x="70006" y="111068"/>
                </a:cubicBezTo>
                <a:cubicBezTo>
                  <a:pt x="70006" y="135397"/>
                  <a:pt x="89729" y="155120"/>
                  <a:pt x="114058" y="155120"/>
                </a:cubicBezTo>
                <a:cubicBezTo>
                  <a:pt x="138387" y="155120"/>
                  <a:pt x="158110" y="135397"/>
                  <a:pt x="158110" y="111068"/>
                </a:cubicBezTo>
                <a:cubicBezTo>
                  <a:pt x="158110" y="86739"/>
                  <a:pt x="138387" y="67016"/>
                  <a:pt x="114058" y="67016"/>
                </a:cubicBezTo>
                <a:close/>
                <a:moveTo>
                  <a:pt x="114059" y="0"/>
                </a:moveTo>
                <a:cubicBezTo>
                  <a:pt x="177052" y="0"/>
                  <a:pt x="228117" y="51065"/>
                  <a:pt x="228117" y="114058"/>
                </a:cubicBezTo>
                <a:cubicBezTo>
                  <a:pt x="228117" y="161304"/>
                  <a:pt x="199393" y="201838"/>
                  <a:pt x="158456" y="219154"/>
                </a:cubicBezTo>
                <a:lnTo>
                  <a:pt x="121000" y="226715"/>
                </a:lnTo>
                <a:lnTo>
                  <a:pt x="121000" y="2093230"/>
                </a:lnTo>
                <a:lnTo>
                  <a:pt x="121000" y="2506208"/>
                </a:lnTo>
                <a:lnTo>
                  <a:pt x="107114" y="2506208"/>
                </a:lnTo>
                <a:lnTo>
                  <a:pt x="107114" y="1411467"/>
                </a:lnTo>
                <a:lnTo>
                  <a:pt x="107114" y="226715"/>
                </a:lnTo>
                <a:lnTo>
                  <a:pt x="69661" y="219154"/>
                </a:lnTo>
                <a:cubicBezTo>
                  <a:pt x="28724" y="201838"/>
                  <a:pt x="0" y="161304"/>
                  <a:pt x="0" y="114058"/>
                </a:cubicBezTo>
                <a:cubicBezTo>
                  <a:pt x="0" y="51065"/>
                  <a:pt x="51065" y="0"/>
                  <a:pt x="114059" y="0"/>
                </a:cubicBez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45" name="Text Placeholder 4">
            <a:extLst>
              <a:ext uri="{FF2B5EF4-FFF2-40B4-BE49-F238E27FC236}">
                <a16:creationId xmlns:a16="http://schemas.microsoft.com/office/drawing/2014/main" id="{7F638549-563C-4BF2-8AFA-3659708E7743}"/>
              </a:ext>
            </a:extLst>
          </p:cNvPr>
          <p:cNvSpPr>
            <a:spLocks noGrp="1"/>
          </p:cNvSpPr>
          <p:nvPr>
            <p:ph type="body" sz="quarter" idx="37" hasCustomPrompt="1"/>
          </p:nvPr>
        </p:nvSpPr>
        <p:spPr>
          <a:xfrm>
            <a:off x="8916276" y="5047697"/>
            <a:ext cx="1183082" cy="1118154"/>
          </a:xfrm>
        </p:spPr>
        <p:txBody>
          <a:bodyPr anchor="b">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46" name="Text Placeholder 4">
            <a:extLst>
              <a:ext uri="{FF2B5EF4-FFF2-40B4-BE49-F238E27FC236}">
                <a16:creationId xmlns:a16="http://schemas.microsoft.com/office/drawing/2014/main" id="{2FCAA254-C9C2-4E9C-B56D-A5470B86FBC3}"/>
              </a:ext>
            </a:extLst>
          </p:cNvPr>
          <p:cNvSpPr>
            <a:spLocks noGrp="1"/>
          </p:cNvSpPr>
          <p:nvPr>
            <p:ph type="body" sz="quarter" idx="38" hasCustomPrompt="1"/>
          </p:nvPr>
        </p:nvSpPr>
        <p:spPr>
          <a:xfrm>
            <a:off x="9653511" y="1376364"/>
            <a:ext cx="1183082" cy="1118154"/>
          </a:xfrm>
        </p:spPr>
        <p:txBody>
          <a:bodyPr>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73" name="Text Placeholder 72">
            <a:extLst>
              <a:ext uri="{FF2B5EF4-FFF2-40B4-BE49-F238E27FC236}">
                <a16:creationId xmlns:a16="http://schemas.microsoft.com/office/drawing/2014/main" id="{D684AB60-C360-40D5-8F46-90F5042A35F0}"/>
              </a:ext>
            </a:extLst>
          </p:cNvPr>
          <p:cNvSpPr>
            <a:spLocks noGrp="1"/>
          </p:cNvSpPr>
          <p:nvPr>
            <p:ph type="body" sz="quarter" idx="39"/>
          </p:nvPr>
        </p:nvSpPr>
        <p:spPr>
          <a:xfrm>
            <a:off x="9425393" y="1376364"/>
            <a:ext cx="228117" cy="2507893"/>
          </a:xfrm>
          <a:custGeom>
            <a:avLst/>
            <a:gdLst>
              <a:gd name="connsiteX0" fmla="*/ 114058 w 228117"/>
              <a:gd name="connsiteY0" fmla="*/ 2350295 h 2507893"/>
              <a:gd name="connsiteX1" fmla="*/ 70006 w 228117"/>
              <a:gd name="connsiteY1" fmla="*/ 2394347 h 2507893"/>
              <a:gd name="connsiteX2" fmla="*/ 114058 w 228117"/>
              <a:gd name="connsiteY2" fmla="*/ 2438399 h 2507893"/>
              <a:gd name="connsiteX3" fmla="*/ 158110 w 228117"/>
              <a:gd name="connsiteY3" fmla="*/ 2394347 h 2507893"/>
              <a:gd name="connsiteX4" fmla="*/ 114058 w 228117"/>
              <a:gd name="connsiteY4" fmla="*/ 2350295 h 2507893"/>
              <a:gd name="connsiteX5" fmla="*/ 107114 w 228117"/>
              <a:gd name="connsiteY5" fmla="*/ 0 h 2507893"/>
              <a:gd name="connsiteX6" fmla="*/ 121000 w 228117"/>
              <a:gd name="connsiteY6" fmla="*/ 0 h 2507893"/>
              <a:gd name="connsiteX7" fmla="*/ 121000 w 228117"/>
              <a:gd name="connsiteY7" fmla="*/ 414663 h 2507893"/>
              <a:gd name="connsiteX8" fmla="*/ 121000 w 228117"/>
              <a:gd name="connsiteY8" fmla="*/ 2281178 h 2507893"/>
              <a:gd name="connsiteX9" fmla="*/ 158456 w 228117"/>
              <a:gd name="connsiteY9" fmla="*/ 2288739 h 2507893"/>
              <a:gd name="connsiteX10" fmla="*/ 228117 w 228117"/>
              <a:gd name="connsiteY10" fmla="*/ 2393835 h 2507893"/>
              <a:gd name="connsiteX11" fmla="*/ 114059 w 228117"/>
              <a:gd name="connsiteY11" fmla="*/ 2507893 h 2507893"/>
              <a:gd name="connsiteX12" fmla="*/ 0 w 228117"/>
              <a:gd name="connsiteY12" fmla="*/ 2393835 h 2507893"/>
              <a:gd name="connsiteX13" fmla="*/ 69661 w 228117"/>
              <a:gd name="connsiteY13" fmla="*/ 2288739 h 2507893"/>
              <a:gd name="connsiteX14" fmla="*/ 107114 w 228117"/>
              <a:gd name="connsiteY14" fmla="*/ 2281178 h 2507893"/>
              <a:gd name="connsiteX15" fmla="*/ 107114 w 228117"/>
              <a:gd name="connsiteY15" fmla="*/ 1176337 h 2507893"/>
              <a:gd name="connsiteX16" fmla="*/ 107114 w 228117"/>
              <a:gd name="connsiteY16" fmla="*/ 414663 h 25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7893">
                <a:moveTo>
                  <a:pt x="114058" y="2350295"/>
                </a:moveTo>
                <a:cubicBezTo>
                  <a:pt x="89729" y="2350295"/>
                  <a:pt x="70006" y="2370018"/>
                  <a:pt x="70006" y="2394347"/>
                </a:cubicBezTo>
                <a:cubicBezTo>
                  <a:pt x="70006" y="2418676"/>
                  <a:pt x="89729" y="2438399"/>
                  <a:pt x="114058" y="2438399"/>
                </a:cubicBezTo>
                <a:cubicBezTo>
                  <a:pt x="138387" y="2438399"/>
                  <a:pt x="158110" y="2418676"/>
                  <a:pt x="158110" y="2394347"/>
                </a:cubicBezTo>
                <a:cubicBezTo>
                  <a:pt x="158110" y="2370018"/>
                  <a:pt x="138387" y="2350295"/>
                  <a:pt x="114058" y="2350295"/>
                </a:cubicBezTo>
                <a:close/>
                <a:moveTo>
                  <a:pt x="107114" y="0"/>
                </a:moveTo>
                <a:lnTo>
                  <a:pt x="121000" y="0"/>
                </a:lnTo>
                <a:lnTo>
                  <a:pt x="121000" y="414663"/>
                </a:lnTo>
                <a:lnTo>
                  <a:pt x="121000" y="2281178"/>
                </a:lnTo>
                <a:lnTo>
                  <a:pt x="158456" y="2288739"/>
                </a:lnTo>
                <a:cubicBezTo>
                  <a:pt x="199393" y="2306055"/>
                  <a:pt x="228117" y="2346589"/>
                  <a:pt x="228117" y="2393835"/>
                </a:cubicBezTo>
                <a:cubicBezTo>
                  <a:pt x="228117" y="2456828"/>
                  <a:pt x="177052" y="2507893"/>
                  <a:pt x="114059" y="2507893"/>
                </a:cubicBezTo>
                <a:cubicBezTo>
                  <a:pt x="51065" y="2507893"/>
                  <a:pt x="0" y="2456828"/>
                  <a:pt x="0" y="2393835"/>
                </a:cubicBezTo>
                <a:cubicBezTo>
                  <a:pt x="0" y="2346589"/>
                  <a:pt x="28724" y="2306055"/>
                  <a:pt x="69661" y="2288739"/>
                </a:cubicBezTo>
                <a:lnTo>
                  <a:pt x="107114" y="2281178"/>
                </a:lnTo>
                <a:lnTo>
                  <a:pt x="107114" y="1176337"/>
                </a:lnTo>
                <a:lnTo>
                  <a:pt x="107114" y="414663"/>
                </a:ln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71" name="Text Placeholder 70">
            <a:extLst>
              <a:ext uri="{FF2B5EF4-FFF2-40B4-BE49-F238E27FC236}">
                <a16:creationId xmlns:a16="http://schemas.microsoft.com/office/drawing/2014/main" id="{717E3486-F951-4B94-A9FE-9F21C353A103}"/>
              </a:ext>
            </a:extLst>
          </p:cNvPr>
          <p:cNvSpPr>
            <a:spLocks noGrp="1"/>
          </p:cNvSpPr>
          <p:nvPr>
            <p:ph type="body" sz="quarter" idx="40"/>
          </p:nvPr>
        </p:nvSpPr>
        <p:spPr>
          <a:xfrm>
            <a:off x="10156913" y="3659643"/>
            <a:ext cx="228117" cy="2506208"/>
          </a:xfrm>
          <a:custGeom>
            <a:avLst/>
            <a:gdLst>
              <a:gd name="connsiteX0" fmla="*/ 114058 w 228117"/>
              <a:gd name="connsiteY0" fmla="*/ 67016 h 2506208"/>
              <a:gd name="connsiteX1" fmla="*/ 70006 w 228117"/>
              <a:gd name="connsiteY1" fmla="*/ 111068 h 2506208"/>
              <a:gd name="connsiteX2" fmla="*/ 114058 w 228117"/>
              <a:gd name="connsiteY2" fmla="*/ 155120 h 2506208"/>
              <a:gd name="connsiteX3" fmla="*/ 158110 w 228117"/>
              <a:gd name="connsiteY3" fmla="*/ 111068 h 2506208"/>
              <a:gd name="connsiteX4" fmla="*/ 114058 w 228117"/>
              <a:gd name="connsiteY4" fmla="*/ 67016 h 2506208"/>
              <a:gd name="connsiteX5" fmla="*/ 114059 w 228117"/>
              <a:gd name="connsiteY5" fmla="*/ 0 h 2506208"/>
              <a:gd name="connsiteX6" fmla="*/ 228117 w 228117"/>
              <a:gd name="connsiteY6" fmla="*/ 114058 h 2506208"/>
              <a:gd name="connsiteX7" fmla="*/ 158456 w 228117"/>
              <a:gd name="connsiteY7" fmla="*/ 219154 h 2506208"/>
              <a:gd name="connsiteX8" fmla="*/ 121000 w 228117"/>
              <a:gd name="connsiteY8" fmla="*/ 226715 h 2506208"/>
              <a:gd name="connsiteX9" fmla="*/ 121000 w 228117"/>
              <a:gd name="connsiteY9" fmla="*/ 2093230 h 2506208"/>
              <a:gd name="connsiteX10" fmla="*/ 121000 w 228117"/>
              <a:gd name="connsiteY10" fmla="*/ 2506208 h 2506208"/>
              <a:gd name="connsiteX11" fmla="*/ 107114 w 228117"/>
              <a:gd name="connsiteY11" fmla="*/ 2506208 h 2506208"/>
              <a:gd name="connsiteX12" fmla="*/ 107114 w 228117"/>
              <a:gd name="connsiteY12" fmla="*/ 1411467 h 2506208"/>
              <a:gd name="connsiteX13" fmla="*/ 107114 w 228117"/>
              <a:gd name="connsiteY13" fmla="*/ 226715 h 2506208"/>
              <a:gd name="connsiteX14" fmla="*/ 69661 w 228117"/>
              <a:gd name="connsiteY14" fmla="*/ 219154 h 2506208"/>
              <a:gd name="connsiteX15" fmla="*/ 0 w 228117"/>
              <a:gd name="connsiteY15" fmla="*/ 114058 h 2506208"/>
              <a:gd name="connsiteX16" fmla="*/ 114059 w 228117"/>
              <a:gd name="connsiteY16" fmla="*/ 0 h 250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17" h="2506208">
                <a:moveTo>
                  <a:pt x="114058" y="67016"/>
                </a:moveTo>
                <a:cubicBezTo>
                  <a:pt x="89729" y="67016"/>
                  <a:pt x="70006" y="86739"/>
                  <a:pt x="70006" y="111068"/>
                </a:cubicBezTo>
                <a:cubicBezTo>
                  <a:pt x="70006" y="135397"/>
                  <a:pt x="89729" y="155120"/>
                  <a:pt x="114058" y="155120"/>
                </a:cubicBezTo>
                <a:cubicBezTo>
                  <a:pt x="138387" y="155120"/>
                  <a:pt x="158110" y="135397"/>
                  <a:pt x="158110" y="111068"/>
                </a:cubicBezTo>
                <a:cubicBezTo>
                  <a:pt x="158110" y="86739"/>
                  <a:pt x="138387" y="67016"/>
                  <a:pt x="114058" y="67016"/>
                </a:cubicBezTo>
                <a:close/>
                <a:moveTo>
                  <a:pt x="114059" y="0"/>
                </a:moveTo>
                <a:cubicBezTo>
                  <a:pt x="177052" y="0"/>
                  <a:pt x="228117" y="51065"/>
                  <a:pt x="228117" y="114058"/>
                </a:cubicBezTo>
                <a:cubicBezTo>
                  <a:pt x="228117" y="161304"/>
                  <a:pt x="199393" y="201838"/>
                  <a:pt x="158456" y="219154"/>
                </a:cubicBezTo>
                <a:lnTo>
                  <a:pt x="121000" y="226715"/>
                </a:lnTo>
                <a:lnTo>
                  <a:pt x="121000" y="2093230"/>
                </a:lnTo>
                <a:lnTo>
                  <a:pt x="121000" y="2506208"/>
                </a:lnTo>
                <a:lnTo>
                  <a:pt x="107114" y="2506208"/>
                </a:lnTo>
                <a:lnTo>
                  <a:pt x="107114" y="1411467"/>
                </a:lnTo>
                <a:lnTo>
                  <a:pt x="107114" y="226715"/>
                </a:lnTo>
                <a:lnTo>
                  <a:pt x="69661" y="219154"/>
                </a:lnTo>
                <a:cubicBezTo>
                  <a:pt x="28724" y="201838"/>
                  <a:pt x="0" y="161304"/>
                  <a:pt x="0" y="114058"/>
                </a:cubicBezTo>
                <a:cubicBezTo>
                  <a:pt x="0" y="51065"/>
                  <a:pt x="51065" y="0"/>
                  <a:pt x="114059" y="0"/>
                </a:cubicBezTo>
                <a:close/>
              </a:path>
            </a:pathLst>
          </a:custGeom>
          <a:solidFill>
            <a:schemeClr val="accent2"/>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49" name="Text Placeholder 4">
            <a:extLst>
              <a:ext uri="{FF2B5EF4-FFF2-40B4-BE49-F238E27FC236}">
                <a16:creationId xmlns:a16="http://schemas.microsoft.com/office/drawing/2014/main" id="{0D10C22B-1D38-4BA6-847F-95FF0AA36EA5}"/>
              </a:ext>
            </a:extLst>
          </p:cNvPr>
          <p:cNvSpPr>
            <a:spLocks noGrp="1"/>
          </p:cNvSpPr>
          <p:nvPr>
            <p:ph type="body" sz="quarter" idx="41" hasCustomPrompt="1"/>
          </p:nvPr>
        </p:nvSpPr>
        <p:spPr>
          <a:xfrm>
            <a:off x="10385031" y="5047697"/>
            <a:ext cx="1183082" cy="1118154"/>
          </a:xfrm>
        </p:spPr>
        <p:txBody>
          <a:bodyPr anchor="b">
            <a:noAutofit/>
          </a:bodyPr>
          <a:lstStyle>
            <a:lvl1pPr algn="l">
              <a:lnSpc>
                <a:spcPct val="80000"/>
              </a:lnSpc>
              <a:spcBef>
                <a:spcPts val="0"/>
              </a:spcBef>
              <a:defRPr sz="2000" b="0" spc="0" baseline="0">
                <a:solidFill>
                  <a:schemeClr val="tx1"/>
                </a:solidFill>
                <a:latin typeface="+mj-lt"/>
              </a:defRPr>
            </a:lvl1pPr>
            <a:lvl2pPr>
              <a:lnSpc>
                <a:spcPct val="80000"/>
              </a:lnSpc>
              <a:spcBef>
                <a:spcPts val="0"/>
              </a:spcBef>
              <a:defRPr sz="1000" b="0">
                <a:solidFill>
                  <a:schemeClr val="tx1"/>
                </a:solidFill>
                <a:latin typeface="+mj-lt"/>
              </a:defRPr>
            </a:lvl2pPr>
          </a:lstStyle>
          <a:p>
            <a:pPr lvl="0"/>
            <a:r>
              <a:rPr lang="en-US"/>
              <a:t>XX</a:t>
            </a:r>
          </a:p>
          <a:p>
            <a:pPr lvl="1"/>
            <a:r>
              <a:rPr lang="en-US"/>
              <a:t>Lorem ipsum</a:t>
            </a:r>
          </a:p>
        </p:txBody>
      </p:sp>
      <p:sp>
        <p:nvSpPr>
          <p:cNvPr id="87" name="Picture Placeholder 86">
            <a:extLst>
              <a:ext uri="{FF2B5EF4-FFF2-40B4-BE49-F238E27FC236}">
                <a16:creationId xmlns:a16="http://schemas.microsoft.com/office/drawing/2014/main" id="{83827979-578C-4588-A4A6-F04FA49E6738}"/>
              </a:ext>
            </a:extLst>
          </p:cNvPr>
          <p:cNvSpPr>
            <a:spLocks noGrp="1"/>
          </p:cNvSpPr>
          <p:nvPr>
            <p:ph type="pic" sz="quarter" idx="44" hasCustomPrompt="1"/>
          </p:nvPr>
        </p:nvSpPr>
        <p:spPr>
          <a:xfrm>
            <a:off x="863839" y="2539804"/>
            <a:ext cx="1016057" cy="1016057"/>
          </a:xfrm>
        </p:spPr>
        <p:txBody>
          <a:bodyPr anchor="ctr">
            <a:normAutofit/>
          </a:bodyPr>
          <a:lstStyle>
            <a:lvl1pPr algn="ctr">
              <a:defRPr sz="1200"/>
            </a:lvl1pPr>
          </a:lstStyle>
          <a:p>
            <a:r>
              <a:rPr lang="it-IT"/>
              <a:t>Logo</a:t>
            </a:r>
            <a:endParaRPr lang="en-GB"/>
          </a:p>
        </p:txBody>
      </p:sp>
      <p:sp>
        <p:nvSpPr>
          <p:cNvPr id="88" name="Picture Placeholder 86">
            <a:extLst>
              <a:ext uri="{FF2B5EF4-FFF2-40B4-BE49-F238E27FC236}">
                <a16:creationId xmlns:a16="http://schemas.microsoft.com/office/drawing/2014/main" id="{8AB26932-6E2A-449F-BECE-20F391B0E973}"/>
              </a:ext>
            </a:extLst>
          </p:cNvPr>
          <p:cNvSpPr>
            <a:spLocks noGrp="1"/>
          </p:cNvSpPr>
          <p:nvPr>
            <p:ph type="pic" sz="quarter" idx="45" hasCustomPrompt="1"/>
          </p:nvPr>
        </p:nvSpPr>
        <p:spPr>
          <a:xfrm>
            <a:off x="2326188" y="2539804"/>
            <a:ext cx="1016057" cy="1016057"/>
          </a:xfrm>
        </p:spPr>
        <p:txBody>
          <a:bodyPr anchor="ctr">
            <a:normAutofit/>
          </a:bodyPr>
          <a:lstStyle>
            <a:lvl1pPr algn="ctr">
              <a:defRPr sz="1200"/>
            </a:lvl1pPr>
          </a:lstStyle>
          <a:p>
            <a:r>
              <a:rPr lang="it-IT"/>
              <a:t>Logo</a:t>
            </a:r>
            <a:endParaRPr lang="en-GB"/>
          </a:p>
        </p:txBody>
      </p:sp>
      <p:sp>
        <p:nvSpPr>
          <p:cNvPr id="89" name="Picture Placeholder 86">
            <a:extLst>
              <a:ext uri="{FF2B5EF4-FFF2-40B4-BE49-F238E27FC236}">
                <a16:creationId xmlns:a16="http://schemas.microsoft.com/office/drawing/2014/main" id="{A86B8848-09A5-45C7-A42B-B3ADE23E009F}"/>
              </a:ext>
            </a:extLst>
          </p:cNvPr>
          <p:cNvSpPr>
            <a:spLocks noGrp="1"/>
          </p:cNvSpPr>
          <p:nvPr>
            <p:ph type="pic" sz="quarter" idx="46" hasCustomPrompt="1"/>
          </p:nvPr>
        </p:nvSpPr>
        <p:spPr>
          <a:xfrm>
            <a:off x="3794943" y="2539804"/>
            <a:ext cx="1016057" cy="1016057"/>
          </a:xfrm>
        </p:spPr>
        <p:txBody>
          <a:bodyPr anchor="ctr">
            <a:normAutofit/>
          </a:bodyPr>
          <a:lstStyle>
            <a:lvl1pPr algn="ctr">
              <a:defRPr sz="1200"/>
            </a:lvl1pPr>
          </a:lstStyle>
          <a:p>
            <a:r>
              <a:rPr lang="it-IT"/>
              <a:t>Logo</a:t>
            </a:r>
            <a:endParaRPr lang="en-GB"/>
          </a:p>
        </p:txBody>
      </p:sp>
      <p:sp>
        <p:nvSpPr>
          <p:cNvPr id="90" name="Picture Placeholder 86">
            <a:extLst>
              <a:ext uri="{FF2B5EF4-FFF2-40B4-BE49-F238E27FC236}">
                <a16:creationId xmlns:a16="http://schemas.microsoft.com/office/drawing/2014/main" id="{69A6E809-84CC-4904-9E66-3571CC5D840D}"/>
              </a:ext>
            </a:extLst>
          </p:cNvPr>
          <p:cNvSpPr>
            <a:spLocks noGrp="1"/>
          </p:cNvSpPr>
          <p:nvPr>
            <p:ph type="pic" sz="quarter" idx="47" hasCustomPrompt="1"/>
          </p:nvPr>
        </p:nvSpPr>
        <p:spPr>
          <a:xfrm>
            <a:off x="5257983" y="2539804"/>
            <a:ext cx="1016057" cy="1016057"/>
          </a:xfrm>
        </p:spPr>
        <p:txBody>
          <a:bodyPr anchor="ctr">
            <a:normAutofit/>
          </a:bodyPr>
          <a:lstStyle>
            <a:lvl1pPr algn="ctr">
              <a:defRPr sz="1200"/>
            </a:lvl1pPr>
          </a:lstStyle>
          <a:p>
            <a:r>
              <a:rPr lang="it-IT"/>
              <a:t>Logo</a:t>
            </a:r>
            <a:endParaRPr lang="en-GB"/>
          </a:p>
        </p:txBody>
      </p:sp>
      <p:sp>
        <p:nvSpPr>
          <p:cNvPr id="91" name="Picture Placeholder 86">
            <a:extLst>
              <a:ext uri="{FF2B5EF4-FFF2-40B4-BE49-F238E27FC236}">
                <a16:creationId xmlns:a16="http://schemas.microsoft.com/office/drawing/2014/main" id="{D25F66EF-EB56-469E-9F7B-B76F5F7EFBFF}"/>
              </a:ext>
            </a:extLst>
          </p:cNvPr>
          <p:cNvSpPr>
            <a:spLocks noGrp="1"/>
          </p:cNvSpPr>
          <p:nvPr>
            <p:ph type="pic" sz="quarter" idx="48" hasCustomPrompt="1"/>
          </p:nvPr>
        </p:nvSpPr>
        <p:spPr>
          <a:xfrm>
            <a:off x="6721023" y="2539804"/>
            <a:ext cx="1016057" cy="1016057"/>
          </a:xfrm>
        </p:spPr>
        <p:txBody>
          <a:bodyPr anchor="ctr">
            <a:normAutofit/>
          </a:bodyPr>
          <a:lstStyle>
            <a:lvl1pPr algn="ctr">
              <a:defRPr sz="1200"/>
            </a:lvl1pPr>
          </a:lstStyle>
          <a:p>
            <a:r>
              <a:rPr lang="it-IT"/>
              <a:t>Logo</a:t>
            </a:r>
            <a:endParaRPr lang="en-GB"/>
          </a:p>
        </p:txBody>
      </p:sp>
      <p:sp>
        <p:nvSpPr>
          <p:cNvPr id="92" name="Picture Placeholder 86">
            <a:extLst>
              <a:ext uri="{FF2B5EF4-FFF2-40B4-BE49-F238E27FC236}">
                <a16:creationId xmlns:a16="http://schemas.microsoft.com/office/drawing/2014/main" id="{C0478DC9-121A-4444-BBB5-997A86A8BEC7}"/>
              </a:ext>
            </a:extLst>
          </p:cNvPr>
          <p:cNvSpPr>
            <a:spLocks noGrp="1"/>
          </p:cNvSpPr>
          <p:nvPr>
            <p:ph type="pic" sz="quarter" idx="49" hasCustomPrompt="1"/>
          </p:nvPr>
        </p:nvSpPr>
        <p:spPr>
          <a:xfrm>
            <a:off x="8184063" y="2539804"/>
            <a:ext cx="1016057" cy="1016057"/>
          </a:xfrm>
        </p:spPr>
        <p:txBody>
          <a:bodyPr anchor="ctr">
            <a:normAutofit/>
          </a:bodyPr>
          <a:lstStyle>
            <a:lvl1pPr algn="ctr">
              <a:defRPr sz="1200"/>
            </a:lvl1pPr>
          </a:lstStyle>
          <a:p>
            <a:r>
              <a:rPr lang="it-IT"/>
              <a:t>Logo</a:t>
            </a:r>
            <a:endParaRPr lang="en-GB"/>
          </a:p>
        </p:txBody>
      </p:sp>
      <p:sp>
        <p:nvSpPr>
          <p:cNvPr id="93" name="Picture Placeholder 86">
            <a:extLst>
              <a:ext uri="{FF2B5EF4-FFF2-40B4-BE49-F238E27FC236}">
                <a16:creationId xmlns:a16="http://schemas.microsoft.com/office/drawing/2014/main" id="{02489437-B12C-449A-A017-A73F4189EE8B}"/>
              </a:ext>
            </a:extLst>
          </p:cNvPr>
          <p:cNvSpPr>
            <a:spLocks noGrp="1"/>
          </p:cNvSpPr>
          <p:nvPr>
            <p:ph type="pic" sz="quarter" idx="50" hasCustomPrompt="1"/>
          </p:nvPr>
        </p:nvSpPr>
        <p:spPr>
          <a:xfrm>
            <a:off x="9652818" y="2539804"/>
            <a:ext cx="1016057" cy="1016057"/>
          </a:xfrm>
        </p:spPr>
        <p:txBody>
          <a:bodyPr anchor="ctr">
            <a:normAutofit/>
          </a:bodyPr>
          <a:lstStyle>
            <a:lvl1pPr algn="ctr">
              <a:defRPr sz="1200"/>
            </a:lvl1pPr>
          </a:lstStyle>
          <a:p>
            <a:r>
              <a:rPr lang="it-IT"/>
              <a:t>Logo</a:t>
            </a:r>
            <a:endParaRPr lang="en-GB"/>
          </a:p>
        </p:txBody>
      </p:sp>
      <p:sp>
        <p:nvSpPr>
          <p:cNvPr id="95" name="Picture Placeholder 86">
            <a:extLst>
              <a:ext uri="{FF2B5EF4-FFF2-40B4-BE49-F238E27FC236}">
                <a16:creationId xmlns:a16="http://schemas.microsoft.com/office/drawing/2014/main" id="{B14A2A30-C914-4E7E-9A90-61947680E7A2}"/>
              </a:ext>
            </a:extLst>
          </p:cNvPr>
          <p:cNvSpPr>
            <a:spLocks noGrp="1"/>
          </p:cNvSpPr>
          <p:nvPr>
            <p:ph type="pic" sz="quarter" idx="52" hasCustomPrompt="1"/>
          </p:nvPr>
        </p:nvSpPr>
        <p:spPr>
          <a:xfrm>
            <a:off x="1595329" y="3993663"/>
            <a:ext cx="1016057" cy="1016057"/>
          </a:xfrm>
        </p:spPr>
        <p:txBody>
          <a:bodyPr anchor="ctr">
            <a:normAutofit/>
          </a:bodyPr>
          <a:lstStyle>
            <a:lvl1pPr algn="ctr">
              <a:defRPr sz="1200"/>
            </a:lvl1pPr>
          </a:lstStyle>
          <a:p>
            <a:r>
              <a:rPr lang="it-IT"/>
              <a:t>Logo</a:t>
            </a:r>
            <a:endParaRPr lang="en-GB"/>
          </a:p>
        </p:txBody>
      </p:sp>
      <p:sp>
        <p:nvSpPr>
          <p:cNvPr id="96" name="Picture Placeholder 86">
            <a:extLst>
              <a:ext uri="{FF2B5EF4-FFF2-40B4-BE49-F238E27FC236}">
                <a16:creationId xmlns:a16="http://schemas.microsoft.com/office/drawing/2014/main" id="{C0C06A28-1E52-45F0-B0F5-3443D7582D7F}"/>
              </a:ext>
            </a:extLst>
          </p:cNvPr>
          <p:cNvSpPr>
            <a:spLocks noGrp="1"/>
          </p:cNvSpPr>
          <p:nvPr>
            <p:ph type="pic" sz="quarter" idx="53" hasCustomPrompt="1"/>
          </p:nvPr>
        </p:nvSpPr>
        <p:spPr>
          <a:xfrm>
            <a:off x="3064084" y="3993663"/>
            <a:ext cx="1016057" cy="1016057"/>
          </a:xfrm>
        </p:spPr>
        <p:txBody>
          <a:bodyPr anchor="ctr">
            <a:normAutofit/>
          </a:bodyPr>
          <a:lstStyle>
            <a:lvl1pPr algn="ctr">
              <a:defRPr sz="1200"/>
            </a:lvl1pPr>
          </a:lstStyle>
          <a:p>
            <a:r>
              <a:rPr lang="it-IT"/>
              <a:t>Logo</a:t>
            </a:r>
            <a:endParaRPr lang="en-GB"/>
          </a:p>
        </p:txBody>
      </p:sp>
      <p:sp>
        <p:nvSpPr>
          <p:cNvPr id="97" name="Picture Placeholder 86">
            <a:extLst>
              <a:ext uri="{FF2B5EF4-FFF2-40B4-BE49-F238E27FC236}">
                <a16:creationId xmlns:a16="http://schemas.microsoft.com/office/drawing/2014/main" id="{EF9D72DD-851A-4913-9E06-F7B77B7097BD}"/>
              </a:ext>
            </a:extLst>
          </p:cNvPr>
          <p:cNvSpPr>
            <a:spLocks noGrp="1"/>
          </p:cNvSpPr>
          <p:nvPr>
            <p:ph type="pic" sz="quarter" idx="54" hasCustomPrompt="1"/>
          </p:nvPr>
        </p:nvSpPr>
        <p:spPr>
          <a:xfrm>
            <a:off x="4527124" y="3993663"/>
            <a:ext cx="1016057" cy="1016057"/>
          </a:xfrm>
        </p:spPr>
        <p:txBody>
          <a:bodyPr anchor="ctr">
            <a:normAutofit/>
          </a:bodyPr>
          <a:lstStyle>
            <a:lvl1pPr algn="ctr">
              <a:defRPr sz="1200"/>
            </a:lvl1pPr>
          </a:lstStyle>
          <a:p>
            <a:r>
              <a:rPr lang="it-IT"/>
              <a:t>Logo</a:t>
            </a:r>
            <a:endParaRPr lang="en-GB"/>
          </a:p>
        </p:txBody>
      </p:sp>
      <p:sp>
        <p:nvSpPr>
          <p:cNvPr id="98" name="Picture Placeholder 86">
            <a:extLst>
              <a:ext uri="{FF2B5EF4-FFF2-40B4-BE49-F238E27FC236}">
                <a16:creationId xmlns:a16="http://schemas.microsoft.com/office/drawing/2014/main" id="{AFA17A6C-C3CB-4CAD-AF06-2C79346BBD3A}"/>
              </a:ext>
            </a:extLst>
          </p:cNvPr>
          <p:cNvSpPr>
            <a:spLocks noGrp="1"/>
          </p:cNvSpPr>
          <p:nvPr>
            <p:ph type="pic" sz="quarter" idx="55" hasCustomPrompt="1"/>
          </p:nvPr>
        </p:nvSpPr>
        <p:spPr>
          <a:xfrm>
            <a:off x="5990164" y="3993663"/>
            <a:ext cx="1016057" cy="1016057"/>
          </a:xfrm>
        </p:spPr>
        <p:txBody>
          <a:bodyPr anchor="ctr">
            <a:normAutofit/>
          </a:bodyPr>
          <a:lstStyle>
            <a:lvl1pPr algn="ctr">
              <a:defRPr sz="1200"/>
            </a:lvl1pPr>
          </a:lstStyle>
          <a:p>
            <a:r>
              <a:rPr lang="it-IT"/>
              <a:t>Logo</a:t>
            </a:r>
            <a:endParaRPr lang="en-GB"/>
          </a:p>
        </p:txBody>
      </p:sp>
      <p:sp>
        <p:nvSpPr>
          <p:cNvPr id="99" name="Picture Placeholder 86">
            <a:extLst>
              <a:ext uri="{FF2B5EF4-FFF2-40B4-BE49-F238E27FC236}">
                <a16:creationId xmlns:a16="http://schemas.microsoft.com/office/drawing/2014/main" id="{21AEACCD-3BEB-4BA9-B94E-6C17DB48BD92}"/>
              </a:ext>
            </a:extLst>
          </p:cNvPr>
          <p:cNvSpPr>
            <a:spLocks noGrp="1"/>
          </p:cNvSpPr>
          <p:nvPr>
            <p:ph type="pic" sz="quarter" idx="56" hasCustomPrompt="1"/>
          </p:nvPr>
        </p:nvSpPr>
        <p:spPr>
          <a:xfrm>
            <a:off x="7453204" y="3993663"/>
            <a:ext cx="1016057" cy="1016057"/>
          </a:xfrm>
        </p:spPr>
        <p:txBody>
          <a:bodyPr anchor="ctr">
            <a:normAutofit/>
          </a:bodyPr>
          <a:lstStyle>
            <a:lvl1pPr algn="ctr">
              <a:defRPr sz="1200"/>
            </a:lvl1pPr>
          </a:lstStyle>
          <a:p>
            <a:r>
              <a:rPr lang="it-IT"/>
              <a:t>Logo</a:t>
            </a:r>
            <a:endParaRPr lang="en-GB"/>
          </a:p>
        </p:txBody>
      </p:sp>
      <p:sp>
        <p:nvSpPr>
          <p:cNvPr id="100" name="Picture Placeholder 86">
            <a:extLst>
              <a:ext uri="{FF2B5EF4-FFF2-40B4-BE49-F238E27FC236}">
                <a16:creationId xmlns:a16="http://schemas.microsoft.com/office/drawing/2014/main" id="{01CCD984-318E-414A-9178-315757DA521E}"/>
              </a:ext>
            </a:extLst>
          </p:cNvPr>
          <p:cNvSpPr>
            <a:spLocks noGrp="1"/>
          </p:cNvSpPr>
          <p:nvPr>
            <p:ph type="pic" sz="quarter" idx="57" hasCustomPrompt="1"/>
          </p:nvPr>
        </p:nvSpPr>
        <p:spPr>
          <a:xfrm>
            <a:off x="8921959" y="3993663"/>
            <a:ext cx="1016057" cy="1016057"/>
          </a:xfrm>
        </p:spPr>
        <p:txBody>
          <a:bodyPr anchor="ctr">
            <a:normAutofit/>
          </a:bodyPr>
          <a:lstStyle>
            <a:lvl1pPr algn="ctr">
              <a:defRPr sz="1200"/>
            </a:lvl1pPr>
          </a:lstStyle>
          <a:p>
            <a:r>
              <a:rPr lang="it-IT"/>
              <a:t>Logo</a:t>
            </a:r>
            <a:endParaRPr lang="en-GB"/>
          </a:p>
        </p:txBody>
      </p:sp>
      <p:sp>
        <p:nvSpPr>
          <p:cNvPr id="101" name="Picture Placeholder 86">
            <a:extLst>
              <a:ext uri="{FF2B5EF4-FFF2-40B4-BE49-F238E27FC236}">
                <a16:creationId xmlns:a16="http://schemas.microsoft.com/office/drawing/2014/main" id="{95F74CD9-65BB-421D-A758-A73B56605065}"/>
              </a:ext>
            </a:extLst>
          </p:cNvPr>
          <p:cNvSpPr>
            <a:spLocks noGrp="1"/>
          </p:cNvSpPr>
          <p:nvPr>
            <p:ph type="pic" sz="quarter" idx="58" hasCustomPrompt="1"/>
          </p:nvPr>
        </p:nvSpPr>
        <p:spPr>
          <a:xfrm>
            <a:off x="10384999" y="3993663"/>
            <a:ext cx="1016057" cy="1016057"/>
          </a:xfrm>
        </p:spPr>
        <p:txBody>
          <a:bodyPr anchor="ctr">
            <a:normAutofit/>
          </a:bodyPr>
          <a:lstStyle>
            <a:lvl1pPr algn="ctr">
              <a:defRPr sz="1200"/>
            </a:lvl1pPr>
          </a:lstStyle>
          <a:p>
            <a:r>
              <a:rPr lang="it-IT"/>
              <a:t>Logo</a:t>
            </a:r>
            <a:endParaRPr lang="en-GB"/>
          </a:p>
        </p:txBody>
      </p:sp>
      <p:sp>
        <p:nvSpPr>
          <p:cNvPr id="47" name="Footer Placeholder 3">
            <a:extLst>
              <a:ext uri="{FF2B5EF4-FFF2-40B4-BE49-F238E27FC236}">
                <a16:creationId xmlns:a16="http://schemas.microsoft.com/office/drawing/2014/main" id="{6F2AB8EF-949A-4246-AD46-13164410E312}"/>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883531240"/>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Four Team members / Q&amp;A speakers">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31E45B3-D41A-4F82-9166-1A6A9D8B0E87}"/>
              </a:ext>
            </a:extLst>
          </p:cNvPr>
          <p:cNvSpPr>
            <a:spLocks noGrp="1"/>
          </p:cNvSpPr>
          <p:nvPr>
            <p:ph type="title"/>
          </p:nvPr>
        </p:nvSpPr>
        <p:spPr>
          <a:xfrm>
            <a:off x="623888" y="296864"/>
            <a:ext cx="10656887" cy="791472"/>
          </a:xfrm>
        </p:spPr>
        <p:txBody>
          <a:bodyPr/>
          <a:lstStyle>
            <a:lvl1pPr>
              <a:lnSpc>
                <a:spcPct val="86000"/>
              </a:lnSpc>
              <a:spcBef>
                <a:spcPts val="0"/>
              </a:spcBef>
              <a:defRPr>
                <a:solidFill>
                  <a:schemeClr val="bg1"/>
                </a:solidFill>
              </a:defRPr>
            </a:lvl1pPr>
          </a:lstStyle>
          <a:p>
            <a:r>
              <a:rPr lang="en-US"/>
              <a:t>Click to edit Master title style</a:t>
            </a:r>
            <a:endParaRPr lang="en-GB"/>
          </a:p>
        </p:txBody>
      </p:sp>
      <p:sp>
        <p:nvSpPr>
          <p:cNvPr id="14" name="Slide Number Placeholder 5">
            <a:extLst>
              <a:ext uri="{FF2B5EF4-FFF2-40B4-BE49-F238E27FC236}">
                <a16:creationId xmlns:a16="http://schemas.microsoft.com/office/drawing/2014/main" id="{02D50F25-A00F-4CE2-BF17-5D58D41AB5BB}"/>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sp>
        <p:nvSpPr>
          <p:cNvPr id="26" name="Picture Placeholder 25">
            <a:extLst>
              <a:ext uri="{FF2B5EF4-FFF2-40B4-BE49-F238E27FC236}">
                <a16:creationId xmlns:a16="http://schemas.microsoft.com/office/drawing/2014/main" id="{76E0004E-C3F5-4162-9514-C13912119E9D}"/>
              </a:ext>
            </a:extLst>
          </p:cNvPr>
          <p:cNvSpPr>
            <a:spLocks noGrp="1"/>
          </p:cNvSpPr>
          <p:nvPr>
            <p:ph type="pic" sz="quarter" idx="15"/>
          </p:nvPr>
        </p:nvSpPr>
        <p:spPr>
          <a:xfrm>
            <a:off x="635306" y="1843082"/>
            <a:ext cx="1636712" cy="1636712"/>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49" name="Picture Placeholder 48">
            <a:extLst>
              <a:ext uri="{FF2B5EF4-FFF2-40B4-BE49-F238E27FC236}">
                <a16:creationId xmlns:a16="http://schemas.microsoft.com/office/drawing/2014/main" id="{5797A94A-3790-41D5-B24B-063F0935A803}"/>
              </a:ext>
            </a:extLst>
          </p:cNvPr>
          <p:cNvSpPr>
            <a:spLocks noGrp="1"/>
          </p:cNvSpPr>
          <p:nvPr>
            <p:ph type="pic" sz="quarter" idx="16"/>
          </p:nvPr>
        </p:nvSpPr>
        <p:spPr>
          <a:xfrm>
            <a:off x="3423747" y="1843082"/>
            <a:ext cx="1636712" cy="1636712"/>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55" name="Picture Placeholder 54">
            <a:extLst>
              <a:ext uri="{FF2B5EF4-FFF2-40B4-BE49-F238E27FC236}">
                <a16:creationId xmlns:a16="http://schemas.microsoft.com/office/drawing/2014/main" id="{A7916E9E-657D-461A-B96C-2426E4CAD8D9}"/>
              </a:ext>
            </a:extLst>
          </p:cNvPr>
          <p:cNvSpPr>
            <a:spLocks noGrp="1"/>
          </p:cNvSpPr>
          <p:nvPr>
            <p:ph type="pic" sz="quarter" idx="17"/>
          </p:nvPr>
        </p:nvSpPr>
        <p:spPr>
          <a:xfrm>
            <a:off x="6212189" y="1843082"/>
            <a:ext cx="1636712" cy="1636712"/>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59" name="Picture Placeholder 58">
            <a:extLst>
              <a:ext uri="{FF2B5EF4-FFF2-40B4-BE49-F238E27FC236}">
                <a16:creationId xmlns:a16="http://schemas.microsoft.com/office/drawing/2014/main" id="{0AA40388-EBD3-432D-870D-6E23B075166D}"/>
              </a:ext>
            </a:extLst>
          </p:cNvPr>
          <p:cNvSpPr>
            <a:spLocks noGrp="1"/>
          </p:cNvSpPr>
          <p:nvPr>
            <p:ph type="pic" sz="quarter" idx="18"/>
          </p:nvPr>
        </p:nvSpPr>
        <p:spPr>
          <a:xfrm>
            <a:off x="9000630" y="1843082"/>
            <a:ext cx="1636712" cy="1636712"/>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grpSp>
        <p:nvGrpSpPr>
          <p:cNvPr id="65" name="Group 64">
            <a:extLst>
              <a:ext uri="{FF2B5EF4-FFF2-40B4-BE49-F238E27FC236}">
                <a16:creationId xmlns:a16="http://schemas.microsoft.com/office/drawing/2014/main" id="{39D48164-1388-49F1-8F1A-10689A4F6D0F}"/>
              </a:ext>
            </a:extLst>
          </p:cNvPr>
          <p:cNvGrpSpPr/>
          <p:nvPr userDrawn="1"/>
        </p:nvGrpSpPr>
        <p:grpSpPr>
          <a:xfrm>
            <a:off x="11470958" y="296863"/>
            <a:ext cx="423701" cy="430610"/>
            <a:chOff x="11470958" y="296863"/>
            <a:chExt cx="423701" cy="430610"/>
          </a:xfrm>
        </p:grpSpPr>
        <p:sp>
          <p:nvSpPr>
            <p:cNvPr id="66" name="Freeform: Shape 65">
              <a:extLst>
                <a:ext uri="{FF2B5EF4-FFF2-40B4-BE49-F238E27FC236}">
                  <a16:creationId xmlns:a16="http://schemas.microsoft.com/office/drawing/2014/main" id="{ABF9AB5D-8A87-4991-AF02-0DB235A83FB2}"/>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A64E41E9-8C5C-402B-9632-1933DCEFF294}"/>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bg1"/>
            </a:solidFill>
            <a:ln w="10746" cap="flat">
              <a:noFill/>
              <a:prstDash val="solid"/>
              <a:miter/>
            </a:ln>
          </p:spPr>
          <p:txBody>
            <a:bodyPr rtlCol="0" anchor="ctr"/>
            <a:lstStyle/>
            <a:p>
              <a:endParaRPr lang="en-GB"/>
            </a:p>
          </p:txBody>
        </p:sp>
      </p:grpSp>
      <p:pic>
        <p:nvPicPr>
          <p:cNvPr id="68" name="Graphic 67">
            <a:extLst>
              <a:ext uri="{FF2B5EF4-FFF2-40B4-BE49-F238E27FC236}">
                <a16:creationId xmlns:a16="http://schemas.microsoft.com/office/drawing/2014/main" id="{71129248-A2BC-418D-8BF1-E4699DB3B7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6418124"/>
            <a:ext cx="627062" cy="143014"/>
          </a:xfrm>
          <a:prstGeom prst="rect">
            <a:avLst/>
          </a:prstGeom>
        </p:spPr>
      </p:pic>
      <p:sp>
        <p:nvSpPr>
          <p:cNvPr id="3" name="Text Placeholder 2">
            <a:extLst>
              <a:ext uri="{FF2B5EF4-FFF2-40B4-BE49-F238E27FC236}">
                <a16:creationId xmlns:a16="http://schemas.microsoft.com/office/drawing/2014/main" id="{2B801A00-D48C-4AA2-8555-D2B17000B9E8}"/>
              </a:ext>
            </a:extLst>
          </p:cNvPr>
          <p:cNvSpPr>
            <a:spLocks noGrp="1"/>
          </p:cNvSpPr>
          <p:nvPr>
            <p:ph type="body" sz="quarter" idx="27" hasCustomPrompt="1"/>
          </p:nvPr>
        </p:nvSpPr>
        <p:spPr>
          <a:xfrm>
            <a:off x="623888" y="3684493"/>
            <a:ext cx="2574925" cy="1568543"/>
          </a:xfrm>
        </p:spPr>
        <p:txBody>
          <a:bodyPr>
            <a:normAutofit/>
          </a:bodyPr>
          <a:lstStyle>
            <a:lvl1pPr>
              <a:spcBef>
                <a:spcPts val="0"/>
              </a:spcBef>
              <a:defRPr sz="1600">
                <a:solidFill>
                  <a:schemeClr val="tx2"/>
                </a:solidFill>
              </a:defRPr>
            </a:lvl1pPr>
            <a:lvl2pPr>
              <a:spcBef>
                <a:spcPts val="0"/>
              </a:spcBef>
              <a:defRPr sz="1600">
                <a:solidFill>
                  <a:schemeClr val="bg1"/>
                </a:solidFill>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31" name="Text Placeholder 2">
            <a:extLst>
              <a:ext uri="{FF2B5EF4-FFF2-40B4-BE49-F238E27FC236}">
                <a16:creationId xmlns:a16="http://schemas.microsoft.com/office/drawing/2014/main" id="{38A4F605-5D64-4255-91D4-0242F2580A5B}"/>
              </a:ext>
            </a:extLst>
          </p:cNvPr>
          <p:cNvSpPr>
            <a:spLocks noGrp="1"/>
          </p:cNvSpPr>
          <p:nvPr>
            <p:ph type="body" sz="quarter" idx="28" hasCustomPrompt="1"/>
          </p:nvPr>
        </p:nvSpPr>
        <p:spPr>
          <a:xfrm>
            <a:off x="3412884" y="3684493"/>
            <a:ext cx="2574925" cy="1568543"/>
          </a:xfrm>
        </p:spPr>
        <p:txBody>
          <a:bodyPr>
            <a:normAutofit/>
          </a:bodyPr>
          <a:lstStyle>
            <a:lvl1pPr>
              <a:spcBef>
                <a:spcPts val="0"/>
              </a:spcBef>
              <a:defRPr sz="1600">
                <a:solidFill>
                  <a:schemeClr val="tx2"/>
                </a:solidFill>
              </a:defRPr>
            </a:lvl1pPr>
            <a:lvl2pPr>
              <a:spcBef>
                <a:spcPts val="0"/>
              </a:spcBef>
              <a:defRPr sz="1600">
                <a:solidFill>
                  <a:schemeClr val="bg1"/>
                </a:solidFill>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32" name="Text Placeholder 2">
            <a:extLst>
              <a:ext uri="{FF2B5EF4-FFF2-40B4-BE49-F238E27FC236}">
                <a16:creationId xmlns:a16="http://schemas.microsoft.com/office/drawing/2014/main" id="{53745CB5-E539-4C1D-BCA4-735E43D1B30B}"/>
              </a:ext>
            </a:extLst>
          </p:cNvPr>
          <p:cNvSpPr>
            <a:spLocks noGrp="1"/>
          </p:cNvSpPr>
          <p:nvPr>
            <p:ph type="body" sz="quarter" idx="29" hasCustomPrompt="1"/>
          </p:nvPr>
        </p:nvSpPr>
        <p:spPr>
          <a:xfrm>
            <a:off x="6201325" y="3684493"/>
            <a:ext cx="2574925" cy="1568543"/>
          </a:xfrm>
        </p:spPr>
        <p:txBody>
          <a:bodyPr>
            <a:normAutofit/>
          </a:bodyPr>
          <a:lstStyle>
            <a:lvl1pPr>
              <a:spcBef>
                <a:spcPts val="0"/>
              </a:spcBef>
              <a:defRPr sz="1600">
                <a:solidFill>
                  <a:schemeClr val="tx2"/>
                </a:solidFill>
              </a:defRPr>
            </a:lvl1pPr>
            <a:lvl2pPr>
              <a:spcBef>
                <a:spcPts val="0"/>
              </a:spcBef>
              <a:defRPr sz="1600">
                <a:solidFill>
                  <a:schemeClr val="bg1"/>
                </a:solidFill>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33" name="Text Placeholder 2">
            <a:extLst>
              <a:ext uri="{FF2B5EF4-FFF2-40B4-BE49-F238E27FC236}">
                <a16:creationId xmlns:a16="http://schemas.microsoft.com/office/drawing/2014/main" id="{054DB5B6-7F44-4634-9D67-82A19A6A4B01}"/>
              </a:ext>
            </a:extLst>
          </p:cNvPr>
          <p:cNvSpPr>
            <a:spLocks noGrp="1"/>
          </p:cNvSpPr>
          <p:nvPr>
            <p:ph type="body" sz="quarter" idx="30" hasCustomPrompt="1"/>
          </p:nvPr>
        </p:nvSpPr>
        <p:spPr>
          <a:xfrm>
            <a:off x="8989767" y="3684493"/>
            <a:ext cx="2574925" cy="1568543"/>
          </a:xfrm>
        </p:spPr>
        <p:txBody>
          <a:bodyPr>
            <a:normAutofit/>
          </a:bodyPr>
          <a:lstStyle>
            <a:lvl1pPr>
              <a:spcBef>
                <a:spcPts val="0"/>
              </a:spcBef>
              <a:defRPr sz="1600">
                <a:solidFill>
                  <a:schemeClr val="tx2"/>
                </a:solidFill>
              </a:defRPr>
            </a:lvl1pPr>
            <a:lvl2pPr>
              <a:spcBef>
                <a:spcPts val="0"/>
              </a:spcBef>
              <a:defRPr sz="1600">
                <a:solidFill>
                  <a:schemeClr val="bg1"/>
                </a:solidFill>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16" name="Footer Placeholder 3">
            <a:extLst>
              <a:ext uri="{FF2B5EF4-FFF2-40B4-BE49-F238E27FC236}">
                <a16:creationId xmlns:a16="http://schemas.microsoft.com/office/drawing/2014/main" id="{4F4A9617-7D30-429B-BDA5-5E939CBF33A2}"/>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1456579754"/>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Eight Team members / Q&amp;A speakers">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31E45B3-D41A-4F82-9166-1A6A9D8B0E87}"/>
              </a:ext>
            </a:extLst>
          </p:cNvPr>
          <p:cNvSpPr>
            <a:spLocks noGrp="1"/>
          </p:cNvSpPr>
          <p:nvPr userDrawn="1">
            <p:ph type="title"/>
          </p:nvPr>
        </p:nvSpPr>
        <p:spPr>
          <a:xfrm>
            <a:off x="623888" y="296864"/>
            <a:ext cx="10656887" cy="791472"/>
          </a:xfrm>
        </p:spPr>
        <p:txBody>
          <a:bodyPr/>
          <a:lstStyle>
            <a:lvl1pPr>
              <a:lnSpc>
                <a:spcPct val="86000"/>
              </a:lnSpc>
              <a:spcBef>
                <a:spcPts val="0"/>
              </a:spcBef>
              <a:defRPr>
                <a:solidFill>
                  <a:schemeClr val="bg1"/>
                </a:solidFill>
              </a:defRPr>
            </a:lvl1pPr>
          </a:lstStyle>
          <a:p>
            <a:r>
              <a:rPr lang="en-US"/>
              <a:t>Click to edit Master title style</a:t>
            </a:r>
            <a:endParaRPr lang="en-GB"/>
          </a:p>
        </p:txBody>
      </p:sp>
      <p:sp>
        <p:nvSpPr>
          <p:cNvPr id="14" name="Slide Number Placeholder 5">
            <a:extLst>
              <a:ext uri="{FF2B5EF4-FFF2-40B4-BE49-F238E27FC236}">
                <a16:creationId xmlns:a16="http://schemas.microsoft.com/office/drawing/2014/main" id="{02D50F25-A00F-4CE2-BF17-5D58D41AB5BB}"/>
              </a:ext>
            </a:extLst>
          </p:cNvPr>
          <p:cNvSpPr>
            <a:spLocks noGrp="1"/>
          </p:cNvSpPr>
          <p:nvPr userDrawn="1">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sp>
        <p:nvSpPr>
          <p:cNvPr id="129" name="Picture Placeholder 128">
            <a:extLst>
              <a:ext uri="{FF2B5EF4-FFF2-40B4-BE49-F238E27FC236}">
                <a16:creationId xmlns:a16="http://schemas.microsoft.com/office/drawing/2014/main" id="{53E6CD6A-7373-4808-9146-3271464145A1}"/>
              </a:ext>
            </a:extLst>
          </p:cNvPr>
          <p:cNvSpPr>
            <a:spLocks noGrp="1"/>
          </p:cNvSpPr>
          <p:nvPr>
            <p:ph type="pic" sz="quarter" idx="22"/>
          </p:nvPr>
        </p:nvSpPr>
        <p:spPr>
          <a:xfrm>
            <a:off x="631368" y="1373969"/>
            <a:ext cx="1220111" cy="1220112"/>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130" name="Picture Placeholder 129">
            <a:extLst>
              <a:ext uri="{FF2B5EF4-FFF2-40B4-BE49-F238E27FC236}">
                <a16:creationId xmlns:a16="http://schemas.microsoft.com/office/drawing/2014/main" id="{4B60EDF3-3E19-4145-9116-7FC97BAE9ECF}"/>
              </a:ext>
            </a:extLst>
          </p:cNvPr>
          <p:cNvSpPr>
            <a:spLocks noGrp="1"/>
          </p:cNvSpPr>
          <p:nvPr>
            <p:ph type="pic" sz="quarter" idx="23"/>
          </p:nvPr>
        </p:nvSpPr>
        <p:spPr>
          <a:xfrm>
            <a:off x="3419808" y="1377077"/>
            <a:ext cx="1220112" cy="1220113"/>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131" name="Picture Placeholder 130">
            <a:extLst>
              <a:ext uri="{FF2B5EF4-FFF2-40B4-BE49-F238E27FC236}">
                <a16:creationId xmlns:a16="http://schemas.microsoft.com/office/drawing/2014/main" id="{5CFDA108-D247-4E03-8A44-2ED7CF818275}"/>
              </a:ext>
            </a:extLst>
          </p:cNvPr>
          <p:cNvSpPr>
            <a:spLocks noGrp="1"/>
          </p:cNvSpPr>
          <p:nvPr>
            <p:ph type="pic" sz="quarter" idx="24"/>
          </p:nvPr>
        </p:nvSpPr>
        <p:spPr>
          <a:xfrm>
            <a:off x="6219161" y="1373969"/>
            <a:ext cx="1220112" cy="1220112"/>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132" name="Picture Placeholder 131">
            <a:extLst>
              <a:ext uri="{FF2B5EF4-FFF2-40B4-BE49-F238E27FC236}">
                <a16:creationId xmlns:a16="http://schemas.microsoft.com/office/drawing/2014/main" id="{1FD939E9-0B77-48CC-BFC4-7276D5C5B5EB}"/>
              </a:ext>
            </a:extLst>
          </p:cNvPr>
          <p:cNvSpPr>
            <a:spLocks noGrp="1"/>
          </p:cNvSpPr>
          <p:nvPr>
            <p:ph type="pic" sz="quarter" idx="25"/>
          </p:nvPr>
        </p:nvSpPr>
        <p:spPr>
          <a:xfrm>
            <a:off x="9013663" y="1377152"/>
            <a:ext cx="1220112" cy="1220111"/>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133" name="Picture Placeholder 132">
            <a:extLst>
              <a:ext uri="{FF2B5EF4-FFF2-40B4-BE49-F238E27FC236}">
                <a16:creationId xmlns:a16="http://schemas.microsoft.com/office/drawing/2014/main" id="{1008078A-53B1-4540-A08D-932E6734B4DB}"/>
              </a:ext>
            </a:extLst>
          </p:cNvPr>
          <p:cNvSpPr>
            <a:spLocks noGrp="1"/>
          </p:cNvSpPr>
          <p:nvPr>
            <p:ph type="pic" sz="quarter" idx="26"/>
          </p:nvPr>
        </p:nvSpPr>
        <p:spPr>
          <a:xfrm>
            <a:off x="629821" y="3898174"/>
            <a:ext cx="1220112" cy="1220112"/>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134" name="Picture Placeholder 133">
            <a:extLst>
              <a:ext uri="{FF2B5EF4-FFF2-40B4-BE49-F238E27FC236}">
                <a16:creationId xmlns:a16="http://schemas.microsoft.com/office/drawing/2014/main" id="{10AD69D1-9017-4562-888F-CE3A4F55CA15}"/>
              </a:ext>
            </a:extLst>
          </p:cNvPr>
          <p:cNvSpPr>
            <a:spLocks noGrp="1"/>
          </p:cNvSpPr>
          <p:nvPr>
            <p:ph type="pic" sz="quarter" idx="27"/>
          </p:nvPr>
        </p:nvSpPr>
        <p:spPr>
          <a:xfrm>
            <a:off x="3417731" y="3901357"/>
            <a:ext cx="1220112" cy="1220111"/>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135" name="Picture Placeholder 134">
            <a:extLst>
              <a:ext uri="{FF2B5EF4-FFF2-40B4-BE49-F238E27FC236}">
                <a16:creationId xmlns:a16="http://schemas.microsoft.com/office/drawing/2014/main" id="{0E9127A7-5701-4023-A288-4D048A3E7AB9}"/>
              </a:ext>
            </a:extLst>
          </p:cNvPr>
          <p:cNvSpPr>
            <a:spLocks noGrp="1"/>
          </p:cNvSpPr>
          <p:nvPr>
            <p:ph type="pic" sz="quarter" idx="28"/>
          </p:nvPr>
        </p:nvSpPr>
        <p:spPr>
          <a:xfrm>
            <a:off x="6219124" y="3898174"/>
            <a:ext cx="1220112" cy="1220112"/>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sp>
        <p:nvSpPr>
          <p:cNvPr id="136" name="Picture Placeholder 135">
            <a:extLst>
              <a:ext uri="{FF2B5EF4-FFF2-40B4-BE49-F238E27FC236}">
                <a16:creationId xmlns:a16="http://schemas.microsoft.com/office/drawing/2014/main" id="{6178A4D2-46D5-4F97-92ED-EF92E0C25D8E}"/>
              </a:ext>
            </a:extLst>
          </p:cNvPr>
          <p:cNvSpPr>
            <a:spLocks noGrp="1"/>
          </p:cNvSpPr>
          <p:nvPr>
            <p:ph type="pic" sz="quarter" idx="29"/>
          </p:nvPr>
        </p:nvSpPr>
        <p:spPr>
          <a:xfrm>
            <a:off x="9013521" y="3901282"/>
            <a:ext cx="1220112" cy="1220113"/>
          </a:xfrm>
          <a:prstGeom prst="ellipse">
            <a:avLst/>
          </a:prstGeom>
          <a:pattFill prst="dkUpDiag">
            <a:fgClr>
              <a:schemeClr val="bg2"/>
            </a:fgClr>
            <a:bgClr>
              <a:schemeClr val="bg1"/>
            </a:bgClr>
          </a:pattFill>
        </p:spPr>
        <p:txBody>
          <a:bodyPr wrap="square" anchor="ctr">
            <a:noAutofit/>
          </a:bodyPr>
          <a:lstStyle>
            <a:lvl1pPr algn="ctr">
              <a:defRPr/>
            </a:lvl1pPr>
          </a:lstStyle>
          <a:p>
            <a:endParaRPr lang="en-GB"/>
          </a:p>
        </p:txBody>
      </p:sp>
      <p:grpSp>
        <p:nvGrpSpPr>
          <p:cNvPr id="137" name="Group 136">
            <a:extLst>
              <a:ext uri="{FF2B5EF4-FFF2-40B4-BE49-F238E27FC236}">
                <a16:creationId xmlns:a16="http://schemas.microsoft.com/office/drawing/2014/main" id="{64FFFFA5-0A28-4BE8-84D0-8604EE30E7F4}"/>
              </a:ext>
            </a:extLst>
          </p:cNvPr>
          <p:cNvGrpSpPr/>
          <p:nvPr userDrawn="1"/>
        </p:nvGrpSpPr>
        <p:grpSpPr>
          <a:xfrm>
            <a:off x="11470958" y="296863"/>
            <a:ext cx="423701" cy="430610"/>
            <a:chOff x="11470958" y="296863"/>
            <a:chExt cx="423701" cy="430610"/>
          </a:xfrm>
        </p:grpSpPr>
        <p:sp>
          <p:nvSpPr>
            <p:cNvPr id="138" name="Freeform: Shape 137">
              <a:extLst>
                <a:ext uri="{FF2B5EF4-FFF2-40B4-BE49-F238E27FC236}">
                  <a16:creationId xmlns:a16="http://schemas.microsoft.com/office/drawing/2014/main" id="{82ECA93F-BDDC-4759-A44E-CDB91731980C}"/>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40E5707F-751D-4845-AD06-B7CDB3C73840}"/>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bg1"/>
            </a:solidFill>
            <a:ln w="10746" cap="flat">
              <a:noFill/>
              <a:prstDash val="solid"/>
              <a:miter/>
            </a:ln>
          </p:spPr>
          <p:txBody>
            <a:bodyPr rtlCol="0" anchor="ctr"/>
            <a:lstStyle/>
            <a:p>
              <a:endParaRPr lang="en-GB"/>
            </a:p>
          </p:txBody>
        </p:sp>
      </p:grpSp>
      <p:pic>
        <p:nvPicPr>
          <p:cNvPr id="140" name="Graphic 139">
            <a:extLst>
              <a:ext uri="{FF2B5EF4-FFF2-40B4-BE49-F238E27FC236}">
                <a16:creationId xmlns:a16="http://schemas.microsoft.com/office/drawing/2014/main" id="{FAA74F8B-23B2-45FC-83D1-D9B904CD6B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6418124"/>
            <a:ext cx="627062" cy="143014"/>
          </a:xfrm>
          <a:prstGeom prst="rect">
            <a:avLst/>
          </a:prstGeom>
        </p:spPr>
      </p:pic>
      <p:sp>
        <p:nvSpPr>
          <p:cNvPr id="37" name="Text Placeholder 2">
            <a:extLst>
              <a:ext uri="{FF2B5EF4-FFF2-40B4-BE49-F238E27FC236}">
                <a16:creationId xmlns:a16="http://schemas.microsoft.com/office/drawing/2014/main" id="{CFAC70D3-3B13-48BB-9C21-FB963526C2C9}"/>
              </a:ext>
            </a:extLst>
          </p:cNvPr>
          <p:cNvSpPr>
            <a:spLocks noGrp="1"/>
          </p:cNvSpPr>
          <p:nvPr>
            <p:ph type="body" sz="quarter" idx="49" hasCustomPrompt="1"/>
          </p:nvPr>
        </p:nvSpPr>
        <p:spPr>
          <a:xfrm>
            <a:off x="623888" y="5216092"/>
            <a:ext cx="2574925" cy="1099888"/>
          </a:xfrm>
        </p:spPr>
        <p:txBody>
          <a:bodyPr>
            <a:noAutofit/>
          </a:bodyPr>
          <a:lstStyle>
            <a:lvl1pPr>
              <a:spcBef>
                <a:spcPts val="0"/>
              </a:spcBef>
              <a:defRPr sz="1600">
                <a:solidFill>
                  <a:schemeClr val="tx2"/>
                </a:solidFill>
                <a:latin typeface="+mj-lt"/>
              </a:defRPr>
            </a:lvl1pPr>
            <a:lvl2pPr>
              <a:spcBef>
                <a:spcPts val="0"/>
              </a:spcBef>
              <a:defRPr sz="1600">
                <a:solidFill>
                  <a:schemeClr val="bg1"/>
                </a:solidFill>
                <a:latin typeface="+mj-lt"/>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39" name="Text Placeholder 2">
            <a:extLst>
              <a:ext uri="{FF2B5EF4-FFF2-40B4-BE49-F238E27FC236}">
                <a16:creationId xmlns:a16="http://schemas.microsoft.com/office/drawing/2014/main" id="{4874DDA1-BC03-4793-AB69-F3517F95B2B0}"/>
              </a:ext>
            </a:extLst>
          </p:cNvPr>
          <p:cNvSpPr>
            <a:spLocks noGrp="1"/>
          </p:cNvSpPr>
          <p:nvPr>
            <p:ph type="body" sz="quarter" idx="50" hasCustomPrompt="1"/>
          </p:nvPr>
        </p:nvSpPr>
        <p:spPr>
          <a:xfrm>
            <a:off x="3412884" y="5216092"/>
            <a:ext cx="2574925" cy="1099888"/>
          </a:xfrm>
        </p:spPr>
        <p:txBody>
          <a:bodyPr>
            <a:noAutofit/>
          </a:bodyPr>
          <a:lstStyle>
            <a:lvl1pPr>
              <a:spcBef>
                <a:spcPts val="0"/>
              </a:spcBef>
              <a:defRPr sz="1600">
                <a:solidFill>
                  <a:schemeClr val="tx2"/>
                </a:solidFill>
                <a:latin typeface="+mj-lt"/>
              </a:defRPr>
            </a:lvl1pPr>
            <a:lvl2pPr>
              <a:spcBef>
                <a:spcPts val="0"/>
              </a:spcBef>
              <a:defRPr sz="1600">
                <a:solidFill>
                  <a:schemeClr val="bg1"/>
                </a:solidFill>
                <a:latin typeface="+mj-lt"/>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41" name="Text Placeholder 2">
            <a:extLst>
              <a:ext uri="{FF2B5EF4-FFF2-40B4-BE49-F238E27FC236}">
                <a16:creationId xmlns:a16="http://schemas.microsoft.com/office/drawing/2014/main" id="{A075F25E-84D4-4726-A74C-771C8BB4E627}"/>
              </a:ext>
            </a:extLst>
          </p:cNvPr>
          <p:cNvSpPr>
            <a:spLocks noGrp="1"/>
          </p:cNvSpPr>
          <p:nvPr>
            <p:ph type="body" sz="quarter" idx="51" hasCustomPrompt="1"/>
          </p:nvPr>
        </p:nvSpPr>
        <p:spPr>
          <a:xfrm>
            <a:off x="6201325" y="5216092"/>
            <a:ext cx="2574925" cy="1099888"/>
          </a:xfrm>
        </p:spPr>
        <p:txBody>
          <a:bodyPr>
            <a:noAutofit/>
          </a:bodyPr>
          <a:lstStyle>
            <a:lvl1pPr>
              <a:spcBef>
                <a:spcPts val="0"/>
              </a:spcBef>
              <a:defRPr sz="1600">
                <a:solidFill>
                  <a:schemeClr val="tx2"/>
                </a:solidFill>
                <a:latin typeface="+mj-lt"/>
              </a:defRPr>
            </a:lvl1pPr>
            <a:lvl2pPr>
              <a:spcBef>
                <a:spcPts val="0"/>
              </a:spcBef>
              <a:defRPr sz="1600">
                <a:solidFill>
                  <a:schemeClr val="bg1"/>
                </a:solidFill>
                <a:latin typeface="+mj-lt"/>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43" name="Text Placeholder 2">
            <a:extLst>
              <a:ext uri="{FF2B5EF4-FFF2-40B4-BE49-F238E27FC236}">
                <a16:creationId xmlns:a16="http://schemas.microsoft.com/office/drawing/2014/main" id="{148B866B-32F1-4EBF-A428-2F5D4BEC3805}"/>
              </a:ext>
            </a:extLst>
          </p:cNvPr>
          <p:cNvSpPr>
            <a:spLocks noGrp="1"/>
          </p:cNvSpPr>
          <p:nvPr>
            <p:ph type="body" sz="quarter" idx="52" hasCustomPrompt="1"/>
          </p:nvPr>
        </p:nvSpPr>
        <p:spPr>
          <a:xfrm>
            <a:off x="8989767" y="5216092"/>
            <a:ext cx="2574925" cy="1099888"/>
          </a:xfrm>
        </p:spPr>
        <p:txBody>
          <a:bodyPr>
            <a:noAutofit/>
          </a:bodyPr>
          <a:lstStyle>
            <a:lvl1pPr>
              <a:spcBef>
                <a:spcPts val="0"/>
              </a:spcBef>
              <a:defRPr sz="1600">
                <a:solidFill>
                  <a:schemeClr val="tx2"/>
                </a:solidFill>
                <a:latin typeface="+mj-lt"/>
              </a:defRPr>
            </a:lvl1pPr>
            <a:lvl2pPr>
              <a:spcBef>
                <a:spcPts val="0"/>
              </a:spcBef>
              <a:defRPr sz="1600">
                <a:solidFill>
                  <a:schemeClr val="bg1"/>
                </a:solidFill>
                <a:latin typeface="+mj-lt"/>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57" name="Text Placeholder 2">
            <a:extLst>
              <a:ext uri="{FF2B5EF4-FFF2-40B4-BE49-F238E27FC236}">
                <a16:creationId xmlns:a16="http://schemas.microsoft.com/office/drawing/2014/main" id="{2AD86782-43E3-4E22-8F1E-97B005F054B5}"/>
              </a:ext>
            </a:extLst>
          </p:cNvPr>
          <p:cNvSpPr>
            <a:spLocks noGrp="1"/>
          </p:cNvSpPr>
          <p:nvPr>
            <p:ph type="body" sz="quarter" idx="53" hasCustomPrompt="1"/>
          </p:nvPr>
        </p:nvSpPr>
        <p:spPr>
          <a:xfrm>
            <a:off x="623888" y="2691887"/>
            <a:ext cx="2574925" cy="1099888"/>
          </a:xfrm>
        </p:spPr>
        <p:txBody>
          <a:bodyPr>
            <a:noAutofit/>
          </a:bodyPr>
          <a:lstStyle>
            <a:lvl1pPr>
              <a:spcBef>
                <a:spcPts val="0"/>
              </a:spcBef>
              <a:defRPr sz="1600">
                <a:solidFill>
                  <a:schemeClr val="tx2"/>
                </a:solidFill>
                <a:latin typeface="+mj-lt"/>
              </a:defRPr>
            </a:lvl1pPr>
            <a:lvl2pPr>
              <a:spcBef>
                <a:spcPts val="0"/>
              </a:spcBef>
              <a:defRPr sz="1600">
                <a:solidFill>
                  <a:schemeClr val="bg1"/>
                </a:solidFill>
                <a:latin typeface="+mj-lt"/>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58" name="Text Placeholder 2">
            <a:extLst>
              <a:ext uri="{FF2B5EF4-FFF2-40B4-BE49-F238E27FC236}">
                <a16:creationId xmlns:a16="http://schemas.microsoft.com/office/drawing/2014/main" id="{62450C63-BED9-4DFD-9D09-236DF64DEA2E}"/>
              </a:ext>
            </a:extLst>
          </p:cNvPr>
          <p:cNvSpPr>
            <a:spLocks noGrp="1"/>
          </p:cNvSpPr>
          <p:nvPr>
            <p:ph type="body" sz="quarter" idx="54" hasCustomPrompt="1"/>
          </p:nvPr>
        </p:nvSpPr>
        <p:spPr>
          <a:xfrm>
            <a:off x="3412884" y="2691887"/>
            <a:ext cx="2574925" cy="1099888"/>
          </a:xfrm>
        </p:spPr>
        <p:txBody>
          <a:bodyPr>
            <a:noAutofit/>
          </a:bodyPr>
          <a:lstStyle>
            <a:lvl1pPr>
              <a:spcBef>
                <a:spcPts val="0"/>
              </a:spcBef>
              <a:defRPr sz="1600">
                <a:solidFill>
                  <a:schemeClr val="tx2"/>
                </a:solidFill>
                <a:latin typeface="+mj-lt"/>
              </a:defRPr>
            </a:lvl1pPr>
            <a:lvl2pPr>
              <a:spcBef>
                <a:spcPts val="0"/>
              </a:spcBef>
              <a:defRPr sz="1600">
                <a:solidFill>
                  <a:schemeClr val="bg1"/>
                </a:solidFill>
                <a:latin typeface="+mj-lt"/>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60" name="Text Placeholder 2">
            <a:extLst>
              <a:ext uri="{FF2B5EF4-FFF2-40B4-BE49-F238E27FC236}">
                <a16:creationId xmlns:a16="http://schemas.microsoft.com/office/drawing/2014/main" id="{BAF524A8-3367-4BDA-9CCE-5A15B3938D83}"/>
              </a:ext>
            </a:extLst>
          </p:cNvPr>
          <p:cNvSpPr>
            <a:spLocks noGrp="1"/>
          </p:cNvSpPr>
          <p:nvPr>
            <p:ph type="body" sz="quarter" idx="55" hasCustomPrompt="1"/>
          </p:nvPr>
        </p:nvSpPr>
        <p:spPr>
          <a:xfrm>
            <a:off x="6201325" y="2691887"/>
            <a:ext cx="2574925" cy="1099888"/>
          </a:xfrm>
        </p:spPr>
        <p:txBody>
          <a:bodyPr>
            <a:noAutofit/>
          </a:bodyPr>
          <a:lstStyle>
            <a:lvl1pPr>
              <a:spcBef>
                <a:spcPts val="0"/>
              </a:spcBef>
              <a:defRPr sz="1600">
                <a:solidFill>
                  <a:schemeClr val="tx2"/>
                </a:solidFill>
                <a:latin typeface="+mj-lt"/>
              </a:defRPr>
            </a:lvl1pPr>
            <a:lvl2pPr>
              <a:spcBef>
                <a:spcPts val="0"/>
              </a:spcBef>
              <a:defRPr sz="1600">
                <a:solidFill>
                  <a:schemeClr val="bg1"/>
                </a:solidFill>
                <a:latin typeface="+mj-lt"/>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61" name="Text Placeholder 2">
            <a:extLst>
              <a:ext uri="{FF2B5EF4-FFF2-40B4-BE49-F238E27FC236}">
                <a16:creationId xmlns:a16="http://schemas.microsoft.com/office/drawing/2014/main" id="{F68B2AD8-CB87-429F-BD96-8E5F9FAE4881}"/>
              </a:ext>
            </a:extLst>
          </p:cNvPr>
          <p:cNvSpPr>
            <a:spLocks noGrp="1"/>
          </p:cNvSpPr>
          <p:nvPr>
            <p:ph type="body" sz="quarter" idx="56" hasCustomPrompt="1"/>
          </p:nvPr>
        </p:nvSpPr>
        <p:spPr>
          <a:xfrm>
            <a:off x="8989767" y="2691887"/>
            <a:ext cx="2574925" cy="1099888"/>
          </a:xfrm>
        </p:spPr>
        <p:txBody>
          <a:bodyPr>
            <a:noAutofit/>
          </a:bodyPr>
          <a:lstStyle>
            <a:lvl1pPr>
              <a:spcBef>
                <a:spcPts val="0"/>
              </a:spcBef>
              <a:defRPr sz="1600">
                <a:solidFill>
                  <a:schemeClr val="tx2"/>
                </a:solidFill>
                <a:latin typeface="+mj-lt"/>
              </a:defRPr>
            </a:lvl1pPr>
            <a:lvl2pPr>
              <a:spcBef>
                <a:spcPts val="0"/>
              </a:spcBef>
              <a:defRPr sz="1600">
                <a:solidFill>
                  <a:schemeClr val="bg1"/>
                </a:solidFill>
                <a:latin typeface="+mj-lt"/>
              </a:defRPr>
            </a:lvl2pPr>
            <a:lvl3pPr marL="0" indent="0">
              <a:spcBef>
                <a:spcPts val="500"/>
              </a:spcBef>
              <a:buNone/>
              <a:defRPr sz="1600" b="1">
                <a:solidFill>
                  <a:schemeClr val="bg1"/>
                </a:solidFill>
                <a:latin typeface="+mj-lt"/>
              </a:defRPr>
            </a:lvl3pPr>
            <a:lvl4pPr marL="0" indent="0">
              <a:buNone/>
              <a:defRPr sz="1600" b="0">
                <a:solidFill>
                  <a:schemeClr val="bg1"/>
                </a:solidFill>
                <a:latin typeface="+mj-lt"/>
              </a:defRPr>
            </a:lvl4pPr>
            <a:lvl5pPr marL="433387" indent="0">
              <a:buNone/>
              <a:defRPr>
                <a:solidFill>
                  <a:schemeClr val="bg1"/>
                </a:solidFill>
              </a:defRPr>
            </a:lvl5pPr>
          </a:lstStyle>
          <a:p>
            <a:pPr lvl="0"/>
            <a:r>
              <a:rPr lang="en-US"/>
              <a:t>Name Surname</a:t>
            </a:r>
          </a:p>
          <a:p>
            <a:pPr lvl="1"/>
            <a:r>
              <a:rPr lang="en-US"/>
              <a:t>Second level</a:t>
            </a:r>
          </a:p>
          <a:p>
            <a:pPr lvl="2"/>
            <a:r>
              <a:rPr lang="en-US"/>
              <a:t>Third level</a:t>
            </a:r>
          </a:p>
          <a:p>
            <a:pPr lvl="3"/>
            <a:r>
              <a:rPr lang="en-US"/>
              <a:t>Fourth level</a:t>
            </a:r>
          </a:p>
        </p:txBody>
      </p:sp>
      <p:sp>
        <p:nvSpPr>
          <p:cNvPr id="24" name="Footer Placeholder 3">
            <a:extLst>
              <a:ext uri="{FF2B5EF4-FFF2-40B4-BE49-F238E27FC236}">
                <a16:creationId xmlns:a16="http://schemas.microsoft.com/office/drawing/2014/main" id="{5DCF1703-9D3D-4CA3-B754-34DA634A22C0}"/>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3523766224"/>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Key Message / Quote - Option 1">
    <p:bg>
      <p:bgPr>
        <a:solidFill>
          <a:schemeClr val="accent3"/>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046CAB23-E067-4F6A-98FD-0032317BB184}"/>
              </a:ext>
            </a:extLst>
          </p:cNvPr>
          <p:cNvPicPr>
            <a:picLocks noChangeAspect="1"/>
          </p:cNvPicPr>
          <p:nvPr userDrawn="1"/>
        </p:nvPicPr>
        <p:blipFill>
          <a:blip r:embed="rId2"/>
          <a:srcRect l="46305" b="36664"/>
          <a:stretch>
            <a:fillRect/>
          </a:stretch>
        </p:blipFill>
        <p:spPr>
          <a:xfrm flipH="1" flipV="1">
            <a:off x="2604148" y="0"/>
            <a:ext cx="8723335" cy="6858000"/>
          </a:xfrm>
          <a:custGeom>
            <a:avLst/>
            <a:gdLst>
              <a:gd name="connsiteX0" fmla="*/ 4544027 w 8723335"/>
              <a:gd name="connsiteY0" fmla="*/ 6858000 h 6858000"/>
              <a:gd name="connsiteX1" fmla="*/ 0 w 8723335"/>
              <a:gd name="connsiteY1" fmla="*/ 6858000 h 6858000"/>
              <a:gd name="connsiteX2" fmla="*/ 1935383 w 8723335"/>
              <a:gd name="connsiteY2" fmla="*/ 0 h 6858000"/>
              <a:gd name="connsiteX3" fmla="*/ 6904905 w 8723335"/>
              <a:gd name="connsiteY3" fmla="*/ 0 h 6858000"/>
              <a:gd name="connsiteX4" fmla="*/ 8723335 w 8723335"/>
              <a:gd name="connsiteY4" fmla="*/ 470160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335" h="6858000">
                <a:moveTo>
                  <a:pt x="4544027" y="6858000"/>
                </a:moveTo>
                <a:lnTo>
                  <a:pt x="0" y="6858000"/>
                </a:lnTo>
                <a:lnTo>
                  <a:pt x="1935383" y="0"/>
                </a:lnTo>
                <a:lnTo>
                  <a:pt x="6904905" y="0"/>
                </a:lnTo>
                <a:lnTo>
                  <a:pt x="8723335" y="4701602"/>
                </a:lnTo>
                <a:close/>
              </a:path>
            </a:pathLst>
          </a:custGeom>
        </p:spPr>
      </p:pic>
      <p:sp>
        <p:nvSpPr>
          <p:cNvPr id="29" name="Text Placeholder 28">
            <a:extLst>
              <a:ext uri="{FF2B5EF4-FFF2-40B4-BE49-F238E27FC236}">
                <a16:creationId xmlns:a16="http://schemas.microsoft.com/office/drawing/2014/main" id="{5A8D99E3-E0E9-4E83-8B75-D91DA27E1778}"/>
              </a:ext>
            </a:extLst>
          </p:cNvPr>
          <p:cNvSpPr>
            <a:spLocks noGrp="1"/>
          </p:cNvSpPr>
          <p:nvPr>
            <p:ph type="body" sz="quarter" idx="15"/>
          </p:nvPr>
        </p:nvSpPr>
        <p:spPr>
          <a:xfrm>
            <a:off x="623888" y="728663"/>
            <a:ext cx="675321" cy="431800"/>
          </a:xfrm>
          <a:custGeom>
            <a:avLst/>
            <a:gdLst>
              <a:gd name="connsiteX0" fmla="*/ 522014 w 742801"/>
              <a:gd name="connsiteY0" fmla="*/ 0 h 474947"/>
              <a:gd name="connsiteX1" fmla="*/ 742801 w 742801"/>
              <a:gd name="connsiteY1" fmla="*/ 0 h 474947"/>
              <a:gd name="connsiteX2" fmla="*/ 618715 w 742801"/>
              <a:gd name="connsiteY2" fmla="*/ 474947 h 474947"/>
              <a:gd name="connsiteX3" fmla="*/ 366266 w 742801"/>
              <a:gd name="connsiteY3" fmla="*/ 474947 h 474947"/>
              <a:gd name="connsiteX4" fmla="*/ 159171 w 742801"/>
              <a:gd name="connsiteY4" fmla="*/ 0 h 474947"/>
              <a:gd name="connsiteX5" fmla="*/ 379958 w 742801"/>
              <a:gd name="connsiteY5" fmla="*/ 0 h 474947"/>
              <a:gd name="connsiteX6" fmla="*/ 250738 w 742801"/>
              <a:gd name="connsiteY6" fmla="*/ 474947 h 474947"/>
              <a:gd name="connsiteX7" fmla="*/ 0 w 742801"/>
              <a:gd name="connsiteY7" fmla="*/ 474947 h 47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801" h="474947">
                <a:moveTo>
                  <a:pt x="522014" y="0"/>
                </a:moveTo>
                <a:lnTo>
                  <a:pt x="742801" y="0"/>
                </a:lnTo>
                <a:lnTo>
                  <a:pt x="618715" y="474947"/>
                </a:lnTo>
                <a:lnTo>
                  <a:pt x="366266" y="474947"/>
                </a:lnTo>
                <a:close/>
                <a:moveTo>
                  <a:pt x="159171" y="0"/>
                </a:moveTo>
                <a:lnTo>
                  <a:pt x="379958" y="0"/>
                </a:lnTo>
                <a:lnTo>
                  <a:pt x="250738" y="474947"/>
                </a:lnTo>
                <a:lnTo>
                  <a:pt x="0" y="474947"/>
                </a:lnTo>
                <a:close/>
              </a:path>
            </a:pathLst>
          </a:custGeom>
          <a:solidFill>
            <a:schemeClr val="tx1"/>
          </a:solidFill>
        </p:spPr>
        <p:txBody>
          <a:bodyPr wrap="square">
            <a:noAutofit/>
          </a:bodyPr>
          <a:lstStyle>
            <a:lvl1pPr marL="0" indent="0">
              <a:spcBef>
                <a:spcPts val="0"/>
              </a:spcBef>
              <a:buNone/>
              <a:defRPr sz="100">
                <a:solidFill>
                  <a:schemeClr val="accent2">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16" name="Slide Number Placeholder 5">
            <a:extLst>
              <a:ext uri="{FF2B5EF4-FFF2-40B4-BE49-F238E27FC236}">
                <a16:creationId xmlns:a16="http://schemas.microsoft.com/office/drawing/2014/main" id="{073B2EE0-3ABA-4F70-A3FF-E05CC7C08D2C}"/>
              </a:ext>
            </a:extLst>
          </p:cNvPr>
          <p:cNvSpPr>
            <a:spLocks noGrp="1"/>
          </p:cNvSpPr>
          <p:nvPr>
            <p:ph type="sldNum" sz="quarter" idx="12"/>
          </p:nvPr>
        </p:nvSpPr>
        <p:spPr>
          <a:xfrm>
            <a:off x="11568113" y="6415878"/>
            <a:ext cx="323849" cy="173833"/>
          </a:xfrm>
          <a:prstGeom prst="rect">
            <a:avLst/>
          </a:prstGeom>
        </p:spPr>
        <p:txBody>
          <a:bodyPr anchor="b"/>
          <a:lstStyle>
            <a:lvl1pPr>
              <a:defRPr sz="1000">
                <a:solidFill>
                  <a:schemeClr val="tx1"/>
                </a:solidFill>
              </a:defRPr>
            </a:lvl1pPr>
          </a:lstStyle>
          <a:p>
            <a:fld id="{3FA6A6BB-D639-4D0F-8D88-6C302F203AA1}" type="slidenum">
              <a:rPr lang="en-GB" smtClean="0"/>
              <a:pPr/>
              <a:t>‹#›</a:t>
            </a:fld>
            <a:endParaRPr lang="en-GB"/>
          </a:p>
        </p:txBody>
      </p:sp>
      <p:sp>
        <p:nvSpPr>
          <p:cNvPr id="30" name="Text Placeholder 4">
            <a:extLst>
              <a:ext uri="{FF2B5EF4-FFF2-40B4-BE49-F238E27FC236}">
                <a16:creationId xmlns:a16="http://schemas.microsoft.com/office/drawing/2014/main" id="{FAB82F5B-5C54-42DA-A799-D5742A1A978A}"/>
              </a:ext>
            </a:extLst>
          </p:cNvPr>
          <p:cNvSpPr>
            <a:spLocks noGrp="1"/>
          </p:cNvSpPr>
          <p:nvPr>
            <p:ph type="body" sz="quarter" idx="17" hasCustomPrompt="1"/>
          </p:nvPr>
        </p:nvSpPr>
        <p:spPr>
          <a:xfrm>
            <a:off x="623887" y="5481637"/>
            <a:ext cx="3292793" cy="731508"/>
          </a:xfrm>
        </p:spPr>
        <p:txBody>
          <a:bodyPr anchor="b">
            <a:noAutofit/>
          </a:bodyPr>
          <a:lstStyle>
            <a:lvl1pPr algn="l">
              <a:lnSpc>
                <a:spcPct val="80000"/>
              </a:lnSpc>
              <a:spcBef>
                <a:spcPts val="0"/>
              </a:spcBef>
              <a:defRPr sz="1600" b="1" spc="0" baseline="0">
                <a:solidFill>
                  <a:schemeClr val="tx1"/>
                </a:solidFill>
                <a:latin typeface="+mj-lt"/>
              </a:defRPr>
            </a:lvl1pPr>
            <a:lvl2pPr algn="l">
              <a:lnSpc>
                <a:spcPct val="80000"/>
              </a:lnSpc>
              <a:spcBef>
                <a:spcPts val="0"/>
              </a:spcBef>
              <a:defRPr sz="1400">
                <a:solidFill>
                  <a:schemeClr val="tx1"/>
                </a:solidFill>
                <a:latin typeface="+mj-lt"/>
              </a:defRPr>
            </a:lvl2pPr>
          </a:lstStyle>
          <a:p>
            <a:pPr lvl="0"/>
            <a:r>
              <a:rPr lang="en-US"/>
              <a:t>Name Surname</a:t>
            </a:r>
          </a:p>
          <a:p>
            <a:pPr lvl="1"/>
            <a:r>
              <a:rPr lang="en-US"/>
              <a:t>Job title</a:t>
            </a:r>
          </a:p>
        </p:txBody>
      </p:sp>
      <p:grpSp>
        <p:nvGrpSpPr>
          <p:cNvPr id="21" name="Group 20">
            <a:extLst>
              <a:ext uri="{FF2B5EF4-FFF2-40B4-BE49-F238E27FC236}">
                <a16:creationId xmlns:a16="http://schemas.microsoft.com/office/drawing/2014/main" id="{74FF6C6F-8116-4369-823A-8FEE6EC01CF5}"/>
              </a:ext>
            </a:extLst>
          </p:cNvPr>
          <p:cNvGrpSpPr/>
          <p:nvPr userDrawn="1"/>
        </p:nvGrpSpPr>
        <p:grpSpPr>
          <a:xfrm>
            <a:off x="11470958" y="296863"/>
            <a:ext cx="423701" cy="430610"/>
            <a:chOff x="11470958" y="296863"/>
            <a:chExt cx="423701" cy="430610"/>
          </a:xfrm>
          <a:solidFill>
            <a:schemeClr val="tx1"/>
          </a:solidFill>
        </p:grpSpPr>
        <p:sp>
          <p:nvSpPr>
            <p:cNvPr id="22" name="Freeform: Shape 21">
              <a:extLst>
                <a:ext uri="{FF2B5EF4-FFF2-40B4-BE49-F238E27FC236}">
                  <a16:creationId xmlns:a16="http://schemas.microsoft.com/office/drawing/2014/main" id="{AEBD874F-AA71-4A6D-9594-5FC5AD402AF8}"/>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0F1132FD-C4B0-4828-99CE-A1F7BFC1502A}"/>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pic>
        <p:nvPicPr>
          <p:cNvPr id="24" name="Graphic 23">
            <a:extLst>
              <a:ext uri="{FF2B5EF4-FFF2-40B4-BE49-F238E27FC236}">
                <a16:creationId xmlns:a16="http://schemas.microsoft.com/office/drawing/2014/main" id="{8C68A7A8-3977-4ECB-B0D8-913CA7AA70C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6418124"/>
            <a:ext cx="627062" cy="143014"/>
          </a:xfrm>
          <a:prstGeom prst="rect">
            <a:avLst/>
          </a:prstGeom>
        </p:spPr>
      </p:pic>
      <p:sp>
        <p:nvSpPr>
          <p:cNvPr id="5" name="Text Placeholder 4">
            <a:extLst>
              <a:ext uri="{FF2B5EF4-FFF2-40B4-BE49-F238E27FC236}">
                <a16:creationId xmlns:a16="http://schemas.microsoft.com/office/drawing/2014/main" id="{9322AC29-A086-4C59-88BD-31F33CD09428}"/>
              </a:ext>
            </a:extLst>
          </p:cNvPr>
          <p:cNvSpPr>
            <a:spLocks noGrp="1"/>
          </p:cNvSpPr>
          <p:nvPr>
            <p:ph type="body" sz="quarter" idx="13" hasCustomPrompt="1"/>
          </p:nvPr>
        </p:nvSpPr>
        <p:spPr>
          <a:xfrm>
            <a:off x="623887" y="1376363"/>
            <a:ext cx="8243887" cy="4074352"/>
          </a:xfrm>
        </p:spPr>
        <p:txBody>
          <a:bodyPr>
            <a:noAutofit/>
          </a:bodyPr>
          <a:lstStyle>
            <a:lvl1pPr algn="l">
              <a:lnSpc>
                <a:spcPct val="79000"/>
              </a:lnSpc>
              <a:defRPr sz="4800" b="1" spc="0" baseline="0">
                <a:solidFill>
                  <a:schemeClr val="tx1"/>
                </a:solidFill>
                <a:latin typeface="+mj-lt"/>
              </a:defRPr>
            </a:lvl1pPr>
          </a:lstStyle>
          <a:p>
            <a:pPr lvl="0"/>
            <a:r>
              <a:rPr lang="en-US"/>
              <a:t>Insert key message / quote here</a:t>
            </a:r>
          </a:p>
        </p:txBody>
      </p:sp>
      <p:sp>
        <p:nvSpPr>
          <p:cNvPr id="11" name="Footer Placeholder 3">
            <a:extLst>
              <a:ext uri="{FF2B5EF4-FFF2-40B4-BE49-F238E27FC236}">
                <a16:creationId xmlns:a16="http://schemas.microsoft.com/office/drawing/2014/main" id="{17A485E5-0C21-41E5-8BE4-66E5846BE9B1}"/>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accent1"/>
                </a:solidFill>
              </a:defRPr>
            </a:lvl1pPr>
          </a:lstStyle>
          <a:p>
            <a:r>
              <a:rPr lang="en-US"/>
              <a:t>2023 Adenza Confidential</a:t>
            </a:r>
          </a:p>
        </p:txBody>
      </p:sp>
    </p:spTree>
    <p:extLst>
      <p:ext uri="{BB962C8B-B14F-4D97-AF65-F5344CB8AC3E}">
        <p14:creationId xmlns:p14="http://schemas.microsoft.com/office/powerpoint/2010/main" val="464500948"/>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Key Message / Quote - Option 2">
    <p:bg>
      <p:bgPr>
        <a:solidFill>
          <a:schemeClr val="bg1"/>
        </a:solidFill>
        <a:effectLst/>
      </p:bgPr>
    </p:bg>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CAE927C9-27BE-4A0A-8C1F-81EF40FA9941}"/>
              </a:ext>
            </a:extLst>
          </p:cNvPr>
          <p:cNvPicPr>
            <a:picLocks noChangeAspect="1"/>
          </p:cNvPicPr>
          <p:nvPr userDrawn="1"/>
        </p:nvPicPr>
        <p:blipFill>
          <a:blip r:embed="rId2"/>
          <a:srcRect l="10270" r="2342"/>
          <a:stretch>
            <a:fillRect/>
          </a:stretch>
        </p:blipFill>
        <p:spPr>
          <a:xfrm>
            <a:off x="1554859" y="0"/>
            <a:ext cx="9988427" cy="6858000"/>
          </a:xfrm>
          <a:custGeom>
            <a:avLst/>
            <a:gdLst>
              <a:gd name="connsiteX0" fmla="*/ 1140796 w 9988427"/>
              <a:gd name="connsiteY0" fmla="*/ 0 h 6858000"/>
              <a:gd name="connsiteX1" fmla="*/ 5706513 w 9988427"/>
              <a:gd name="connsiteY1" fmla="*/ 0 h 6858000"/>
              <a:gd name="connsiteX2" fmla="*/ 9988427 w 9988427"/>
              <a:gd name="connsiteY2" fmla="*/ 3168011 h 6858000"/>
              <a:gd name="connsiteX3" fmla="*/ 4291633 w 9988427"/>
              <a:gd name="connsiteY3" fmla="*/ 6858000 h 6858000"/>
              <a:gd name="connsiteX4" fmla="*/ 0 w 998842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427" h="6858000">
                <a:moveTo>
                  <a:pt x="1140796" y="0"/>
                </a:moveTo>
                <a:lnTo>
                  <a:pt x="5706513" y="0"/>
                </a:lnTo>
                <a:lnTo>
                  <a:pt x="9988427" y="3168011"/>
                </a:lnTo>
                <a:lnTo>
                  <a:pt x="4291633" y="6858000"/>
                </a:lnTo>
                <a:lnTo>
                  <a:pt x="0" y="6858000"/>
                </a:lnTo>
                <a:close/>
              </a:path>
            </a:pathLst>
          </a:custGeom>
        </p:spPr>
      </p:pic>
      <p:sp>
        <p:nvSpPr>
          <p:cNvPr id="29" name="Text Placeholder 28">
            <a:extLst>
              <a:ext uri="{FF2B5EF4-FFF2-40B4-BE49-F238E27FC236}">
                <a16:creationId xmlns:a16="http://schemas.microsoft.com/office/drawing/2014/main" id="{5A8D99E3-E0E9-4E83-8B75-D91DA27E1778}"/>
              </a:ext>
            </a:extLst>
          </p:cNvPr>
          <p:cNvSpPr>
            <a:spLocks noGrp="1"/>
          </p:cNvSpPr>
          <p:nvPr>
            <p:ph type="body" sz="quarter" idx="15"/>
          </p:nvPr>
        </p:nvSpPr>
        <p:spPr>
          <a:xfrm>
            <a:off x="3324225" y="728663"/>
            <a:ext cx="675321" cy="431800"/>
          </a:xfrm>
          <a:custGeom>
            <a:avLst/>
            <a:gdLst>
              <a:gd name="connsiteX0" fmla="*/ 522014 w 742801"/>
              <a:gd name="connsiteY0" fmla="*/ 0 h 474947"/>
              <a:gd name="connsiteX1" fmla="*/ 742801 w 742801"/>
              <a:gd name="connsiteY1" fmla="*/ 0 h 474947"/>
              <a:gd name="connsiteX2" fmla="*/ 618715 w 742801"/>
              <a:gd name="connsiteY2" fmla="*/ 474947 h 474947"/>
              <a:gd name="connsiteX3" fmla="*/ 366266 w 742801"/>
              <a:gd name="connsiteY3" fmla="*/ 474947 h 474947"/>
              <a:gd name="connsiteX4" fmla="*/ 159171 w 742801"/>
              <a:gd name="connsiteY4" fmla="*/ 0 h 474947"/>
              <a:gd name="connsiteX5" fmla="*/ 379958 w 742801"/>
              <a:gd name="connsiteY5" fmla="*/ 0 h 474947"/>
              <a:gd name="connsiteX6" fmla="*/ 250738 w 742801"/>
              <a:gd name="connsiteY6" fmla="*/ 474947 h 474947"/>
              <a:gd name="connsiteX7" fmla="*/ 0 w 742801"/>
              <a:gd name="connsiteY7" fmla="*/ 474947 h 47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801" h="474947">
                <a:moveTo>
                  <a:pt x="522014" y="0"/>
                </a:moveTo>
                <a:lnTo>
                  <a:pt x="742801" y="0"/>
                </a:lnTo>
                <a:lnTo>
                  <a:pt x="618715" y="474947"/>
                </a:lnTo>
                <a:lnTo>
                  <a:pt x="366266" y="474947"/>
                </a:lnTo>
                <a:close/>
                <a:moveTo>
                  <a:pt x="159171" y="0"/>
                </a:moveTo>
                <a:lnTo>
                  <a:pt x="379958" y="0"/>
                </a:lnTo>
                <a:lnTo>
                  <a:pt x="250738" y="474947"/>
                </a:lnTo>
                <a:lnTo>
                  <a:pt x="0" y="474947"/>
                </a:lnTo>
                <a:close/>
              </a:path>
            </a:pathLst>
          </a:custGeom>
          <a:solidFill>
            <a:schemeClr val="tx1"/>
          </a:solidFill>
        </p:spPr>
        <p:txBody>
          <a:bodyPr wrap="square">
            <a:noAutofit/>
          </a:bodyPr>
          <a:lstStyle>
            <a:lvl1pPr marL="0" indent="0">
              <a:spcBef>
                <a:spcPts val="0"/>
              </a:spcBef>
              <a:buNone/>
              <a:defRPr sz="100">
                <a:solidFill>
                  <a:schemeClr val="tx1">
                    <a:alpha val="0"/>
                  </a:schemeClr>
                </a:solidFill>
              </a:defRPr>
            </a:lvl1pPr>
            <a:lvl2pPr marL="0" indent="0">
              <a:spcBef>
                <a:spcPts val="0"/>
              </a:spcBef>
              <a:buNone/>
              <a:defRPr sz="100">
                <a:solidFill>
                  <a:schemeClr val="tx1">
                    <a:alpha val="0"/>
                  </a:schemeClr>
                </a:solidFill>
              </a:defRPr>
            </a:lvl2pPr>
            <a:lvl3pPr marL="0" indent="0">
              <a:spcBef>
                <a:spcPts val="0"/>
              </a:spcBef>
              <a:buNone/>
              <a:defRPr sz="100">
                <a:solidFill>
                  <a:schemeClr val="tx1">
                    <a:alpha val="0"/>
                  </a:schemeClr>
                </a:solidFill>
              </a:defRPr>
            </a:lvl3pPr>
            <a:lvl4pPr marL="0" indent="0">
              <a:spcBef>
                <a:spcPts val="0"/>
              </a:spcBef>
              <a:buNone/>
              <a:defRPr sz="100">
                <a:solidFill>
                  <a:schemeClr val="tx1">
                    <a:alpha val="0"/>
                  </a:schemeClr>
                </a:solidFill>
              </a:defRPr>
            </a:lvl4pPr>
            <a:lvl5pPr marL="0" indent="0">
              <a:spcBef>
                <a:spcPts val="0"/>
              </a:spcBef>
              <a:buNone/>
              <a:defRPr sz="100">
                <a:solidFill>
                  <a:schemeClr val="tx1">
                    <a:alpha val="0"/>
                  </a:schemeClr>
                </a:solidFill>
              </a:defRPr>
            </a:lvl5pPr>
          </a:lstStyle>
          <a:p>
            <a:pPr lvl="0"/>
            <a:endParaRPr lang="en-GB"/>
          </a:p>
        </p:txBody>
      </p:sp>
      <p:sp>
        <p:nvSpPr>
          <p:cNvPr id="5" name="Text Placeholder 4">
            <a:extLst>
              <a:ext uri="{FF2B5EF4-FFF2-40B4-BE49-F238E27FC236}">
                <a16:creationId xmlns:a16="http://schemas.microsoft.com/office/drawing/2014/main" id="{9322AC29-A086-4C59-88BD-31F33CD09428}"/>
              </a:ext>
            </a:extLst>
          </p:cNvPr>
          <p:cNvSpPr>
            <a:spLocks noGrp="1"/>
          </p:cNvSpPr>
          <p:nvPr>
            <p:ph type="body" sz="quarter" idx="13" hasCustomPrompt="1"/>
          </p:nvPr>
        </p:nvSpPr>
        <p:spPr>
          <a:xfrm>
            <a:off x="3324225" y="1376363"/>
            <a:ext cx="8243888" cy="4074352"/>
          </a:xfrm>
        </p:spPr>
        <p:txBody>
          <a:bodyPr>
            <a:noAutofit/>
          </a:bodyPr>
          <a:lstStyle>
            <a:lvl1pPr algn="l">
              <a:lnSpc>
                <a:spcPct val="79000"/>
              </a:lnSpc>
              <a:defRPr sz="4800" b="1" spc="0" baseline="0">
                <a:solidFill>
                  <a:schemeClr val="tx1"/>
                </a:solidFill>
                <a:latin typeface="+mj-lt"/>
              </a:defRPr>
            </a:lvl1pPr>
          </a:lstStyle>
          <a:p>
            <a:pPr lvl="0"/>
            <a:r>
              <a:rPr lang="en-US"/>
              <a:t>Insert key message / quote here</a:t>
            </a:r>
          </a:p>
        </p:txBody>
      </p:sp>
      <p:sp>
        <p:nvSpPr>
          <p:cNvPr id="16" name="Slide Number Placeholder 5">
            <a:extLst>
              <a:ext uri="{FF2B5EF4-FFF2-40B4-BE49-F238E27FC236}">
                <a16:creationId xmlns:a16="http://schemas.microsoft.com/office/drawing/2014/main" id="{073B2EE0-3ABA-4F70-A3FF-E05CC7C08D2C}"/>
              </a:ext>
            </a:extLst>
          </p:cNvPr>
          <p:cNvSpPr>
            <a:spLocks noGrp="1"/>
          </p:cNvSpPr>
          <p:nvPr>
            <p:ph type="sldNum" sz="quarter" idx="12"/>
          </p:nvPr>
        </p:nvSpPr>
        <p:spPr>
          <a:xfrm>
            <a:off x="11568113" y="6415878"/>
            <a:ext cx="323849" cy="173833"/>
          </a:xfrm>
          <a:prstGeom prst="rect">
            <a:avLst/>
          </a:prstGeom>
        </p:spPr>
        <p:txBody>
          <a:bodyPr anchor="b"/>
          <a:lstStyle>
            <a:lvl1pPr>
              <a:defRPr sz="1000">
                <a:solidFill>
                  <a:schemeClr val="tx1"/>
                </a:solidFill>
              </a:defRPr>
            </a:lvl1pPr>
          </a:lstStyle>
          <a:p>
            <a:fld id="{3FA6A6BB-D639-4D0F-8D88-6C302F203AA1}" type="slidenum">
              <a:rPr lang="en-GB" smtClean="0"/>
              <a:pPr/>
              <a:t>‹#›</a:t>
            </a:fld>
            <a:endParaRPr lang="en-GB"/>
          </a:p>
        </p:txBody>
      </p:sp>
      <p:sp>
        <p:nvSpPr>
          <p:cNvPr id="20" name="Text Placeholder 4">
            <a:extLst>
              <a:ext uri="{FF2B5EF4-FFF2-40B4-BE49-F238E27FC236}">
                <a16:creationId xmlns:a16="http://schemas.microsoft.com/office/drawing/2014/main" id="{E82D0024-1F82-4E60-B390-0441343D0649}"/>
              </a:ext>
            </a:extLst>
          </p:cNvPr>
          <p:cNvSpPr>
            <a:spLocks noGrp="1"/>
          </p:cNvSpPr>
          <p:nvPr>
            <p:ph type="body" sz="quarter" idx="18" hasCustomPrompt="1"/>
          </p:nvPr>
        </p:nvSpPr>
        <p:spPr>
          <a:xfrm>
            <a:off x="3324225" y="5481637"/>
            <a:ext cx="3292793" cy="731508"/>
          </a:xfrm>
        </p:spPr>
        <p:txBody>
          <a:bodyPr anchor="b">
            <a:noAutofit/>
          </a:bodyPr>
          <a:lstStyle>
            <a:lvl1pPr algn="l">
              <a:lnSpc>
                <a:spcPct val="80000"/>
              </a:lnSpc>
              <a:spcBef>
                <a:spcPts val="0"/>
              </a:spcBef>
              <a:defRPr sz="1600" b="1" spc="0" baseline="0">
                <a:solidFill>
                  <a:schemeClr val="tx1"/>
                </a:solidFill>
                <a:latin typeface="+mj-lt"/>
              </a:defRPr>
            </a:lvl1pPr>
            <a:lvl2pPr algn="l">
              <a:lnSpc>
                <a:spcPct val="80000"/>
              </a:lnSpc>
              <a:spcBef>
                <a:spcPts val="0"/>
              </a:spcBef>
              <a:defRPr sz="1400">
                <a:solidFill>
                  <a:schemeClr val="tx1"/>
                </a:solidFill>
                <a:latin typeface="+mj-lt"/>
              </a:defRPr>
            </a:lvl2pPr>
          </a:lstStyle>
          <a:p>
            <a:pPr lvl="0"/>
            <a:r>
              <a:rPr lang="en-US"/>
              <a:t>Name Surname</a:t>
            </a:r>
          </a:p>
          <a:p>
            <a:pPr lvl="1"/>
            <a:r>
              <a:rPr lang="en-US"/>
              <a:t>Job title</a:t>
            </a:r>
          </a:p>
        </p:txBody>
      </p:sp>
      <p:sp>
        <p:nvSpPr>
          <p:cNvPr id="7" name="Footer Placeholder 3">
            <a:extLst>
              <a:ext uri="{FF2B5EF4-FFF2-40B4-BE49-F238E27FC236}">
                <a16:creationId xmlns:a16="http://schemas.microsoft.com/office/drawing/2014/main" id="{1E8E54EF-2095-4888-8776-2DFC21A014E0}"/>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accent1"/>
                </a:solidFill>
              </a:defRPr>
            </a:lvl1pPr>
          </a:lstStyle>
          <a:p>
            <a:r>
              <a:rPr lang="en-US"/>
              <a:t>2023 Adenza Confidential</a:t>
            </a:r>
          </a:p>
        </p:txBody>
      </p:sp>
    </p:spTree>
    <p:extLst>
      <p:ext uri="{BB962C8B-B14F-4D97-AF65-F5344CB8AC3E}">
        <p14:creationId xmlns:p14="http://schemas.microsoft.com/office/powerpoint/2010/main" val="2268142430"/>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and Two Key Sta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userDrawn="1">
            <p:ph type="title"/>
          </p:nvPr>
        </p:nvSpPr>
        <p:spPr>
          <a:xfrm>
            <a:off x="623888" y="296863"/>
            <a:ext cx="10656887" cy="79851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03BFCF-ED54-40EE-BFFB-C4AC3212F0AC}"/>
              </a:ext>
            </a:extLst>
          </p:cNvPr>
          <p:cNvSpPr>
            <a:spLocks noGrp="1"/>
          </p:cNvSpPr>
          <p:nvPr userDrawn="1">
            <p:ph sz="half" idx="1"/>
          </p:nvPr>
        </p:nvSpPr>
        <p:spPr>
          <a:xfrm>
            <a:off x="623888" y="1376363"/>
            <a:ext cx="3311525" cy="478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322AC29-A086-4C59-88BD-31F33CD09428}"/>
              </a:ext>
            </a:extLst>
          </p:cNvPr>
          <p:cNvSpPr>
            <a:spLocks noGrp="1"/>
          </p:cNvSpPr>
          <p:nvPr>
            <p:ph type="body" sz="quarter" idx="13" hasCustomPrompt="1"/>
          </p:nvPr>
        </p:nvSpPr>
        <p:spPr>
          <a:xfrm>
            <a:off x="3935414" y="1376363"/>
            <a:ext cx="6530976" cy="1771650"/>
          </a:xfrm>
        </p:spPr>
        <p:txBody>
          <a:bodyPr>
            <a:noAutofit/>
          </a:bodyPr>
          <a:lstStyle>
            <a:lvl1pPr algn="r">
              <a:lnSpc>
                <a:spcPct val="79000"/>
              </a:lnSpc>
              <a:defRPr sz="13500" b="0" spc="-800" baseline="0">
                <a:latin typeface="+mj-lt"/>
              </a:defRPr>
            </a:lvl1pPr>
          </a:lstStyle>
          <a:p>
            <a:pPr lvl="0"/>
            <a:r>
              <a:rPr lang="en-US"/>
              <a:t>XX%</a:t>
            </a:r>
          </a:p>
        </p:txBody>
      </p:sp>
      <p:sp>
        <p:nvSpPr>
          <p:cNvPr id="15" name="Text Placeholder 4">
            <a:extLst>
              <a:ext uri="{FF2B5EF4-FFF2-40B4-BE49-F238E27FC236}">
                <a16:creationId xmlns:a16="http://schemas.microsoft.com/office/drawing/2014/main" id="{C6F44385-1A74-4495-8D65-4964B7C2D66F}"/>
              </a:ext>
            </a:extLst>
          </p:cNvPr>
          <p:cNvSpPr>
            <a:spLocks noGrp="1"/>
          </p:cNvSpPr>
          <p:nvPr>
            <p:ph type="body" sz="quarter" idx="14" hasCustomPrompt="1"/>
          </p:nvPr>
        </p:nvSpPr>
        <p:spPr>
          <a:xfrm>
            <a:off x="3935414" y="3429000"/>
            <a:ext cx="6530976" cy="1771650"/>
          </a:xfrm>
        </p:spPr>
        <p:txBody>
          <a:bodyPr>
            <a:noAutofit/>
          </a:bodyPr>
          <a:lstStyle>
            <a:lvl1pPr algn="r">
              <a:lnSpc>
                <a:spcPct val="79000"/>
              </a:lnSpc>
              <a:defRPr sz="13500" b="0" spc="-800" baseline="0">
                <a:solidFill>
                  <a:schemeClr val="tx2"/>
                </a:solidFill>
                <a:latin typeface="+mj-lt"/>
              </a:defRPr>
            </a:lvl1pPr>
          </a:lstStyle>
          <a:p>
            <a:pPr lvl="0"/>
            <a:r>
              <a:rPr lang="en-US"/>
              <a:t>XX%</a:t>
            </a:r>
          </a:p>
        </p:txBody>
      </p:sp>
      <p:sp>
        <p:nvSpPr>
          <p:cNvPr id="19" name="Oval 18">
            <a:extLst>
              <a:ext uri="{FF2B5EF4-FFF2-40B4-BE49-F238E27FC236}">
                <a16:creationId xmlns:a16="http://schemas.microsoft.com/office/drawing/2014/main" id="{BF2D6289-8ABB-4CAF-9A27-CA1918780FA4}"/>
              </a:ext>
            </a:extLst>
          </p:cNvPr>
          <p:cNvSpPr/>
          <p:nvPr userDrawn="1"/>
        </p:nvSpPr>
        <p:spPr>
          <a:xfrm rot="10800000" flipV="1">
            <a:off x="10573037" y="1376363"/>
            <a:ext cx="707738" cy="694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400">
                <a:latin typeface="+mj-lt"/>
              </a:rPr>
              <a:t>1</a:t>
            </a:r>
            <a:endParaRPr lang="en-GB" sz="3400">
              <a:latin typeface="+mj-lt"/>
            </a:endParaRPr>
          </a:p>
        </p:txBody>
      </p:sp>
      <p:sp>
        <p:nvSpPr>
          <p:cNvPr id="21" name="Oval 20">
            <a:extLst>
              <a:ext uri="{FF2B5EF4-FFF2-40B4-BE49-F238E27FC236}">
                <a16:creationId xmlns:a16="http://schemas.microsoft.com/office/drawing/2014/main" id="{17036358-0156-4CD6-9B62-EE6AA19E1CBD}"/>
              </a:ext>
            </a:extLst>
          </p:cNvPr>
          <p:cNvSpPr/>
          <p:nvPr userDrawn="1"/>
        </p:nvSpPr>
        <p:spPr>
          <a:xfrm>
            <a:off x="7967664" y="6467697"/>
            <a:ext cx="95248" cy="934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00">
                <a:latin typeface="+mj-lt"/>
              </a:rPr>
              <a:t>2</a:t>
            </a:r>
            <a:endParaRPr lang="en-GB" sz="500">
              <a:latin typeface="+mj-lt"/>
            </a:endParaRPr>
          </a:p>
        </p:txBody>
      </p:sp>
      <p:sp>
        <p:nvSpPr>
          <p:cNvPr id="14" name="Text Placeholder 9">
            <a:extLst>
              <a:ext uri="{FF2B5EF4-FFF2-40B4-BE49-F238E27FC236}">
                <a16:creationId xmlns:a16="http://schemas.microsoft.com/office/drawing/2014/main" id="{0F8A72EE-06BF-4DAC-A2BF-87C5D003F6D2}"/>
              </a:ext>
            </a:extLst>
          </p:cNvPr>
          <p:cNvSpPr>
            <a:spLocks noGrp="1"/>
          </p:cNvSpPr>
          <p:nvPr>
            <p:ph type="body" sz="quarter" idx="15" hasCustomPrompt="1"/>
          </p:nvPr>
        </p:nvSpPr>
        <p:spPr>
          <a:xfrm>
            <a:off x="4511675" y="6415878"/>
            <a:ext cx="3168650" cy="173833"/>
          </a:xfrm>
        </p:spPr>
        <p:txBody>
          <a:bodyPr anchor="b">
            <a:normAutofit/>
          </a:bodyPr>
          <a:lstStyle>
            <a:lvl1pPr>
              <a:spcBef>
                <a:spcPts val="0"/>
              </a:spcBef>
              <a:defRPr sz="1000" b="0">
                <a:latin typeface="+mj-lt"/>
              </a:defRPr>
            </a:lvl1pPr>
          </a:lstStyle>
          <a:p>
            <a:r>
              <a:rPr lang="it-IT"/>
              <a:t>Insert footnotes here</a:t>
            </a:r>
            <a:endParaRPr lang="en-GB"/>
          </a:p>
        </p:txBody>
      </p:sp>
      <p:sp>
        <p:nvSpPr>
          <p:cNvPr id="18" name="Text Placeholder 9">
            <a:extLst>
              <a:ext uri="{FF2B5EF4-FFF2-40B4-BE49-F238E27FC236}">
                <a16:creationId xmlns:a16="http://schemas.microsoft.com/office/drawing/2014/main" id="{A70E97B0-A586-4A31-95C2-FD2955B199A9}"/>
              </a:ext>
            </a:extLst>
          </p:cNvPr>
          <p:cNvSpPr>
            <a:spLocks noGrp="1"/>
          </p:cNvSpPr>
          <p:nvPr>
            <p:ph type="body" sz="quarter" idx="16" hasCustomPrompt="1"/>
          </p:nvPr>
        </p:nvSpPr>
        <p:spPr>
          <a:xfrm>
            <a:off x="8112125" y="6415878"/>
            <a:ext cx="3168650" cy="173833"/>
          </a:xfrm>
        </p:spPr>
        <p:txBody>
          <a:bodyPr anchor="b">
            <a:normAutofit/>
          </a:bodyPr>
          <a:lstStyle>
            <a:lvl1pPr>
              <a:spcBef>
                <a:spcPts val="0"/>
              </a:spcBef>
              <a:defRPr sz="1000" b="0">
                <a:solidFill>
                  <a:schemeClr val="tx2"/>
                </a:solidFill>
                <a:latin typeface="+mj-lt"/>
              </a:defRPr>
            </a:lvl1pPr>
          </a:lstStyle>
          <a:p>
            <a:r>
              <a:rPr lang="it-IT"/>
              <a:t>Insert footnotes here</a:t>
            </a:r>
            <a:endParaRPr lang="en-GB"/>
          </a:p>
        </p:txBody>
      </p:sp>
      <p:sp>
        <p:nvSpPr>
          <p:cNvPr id="23" name="Oval 22">
            <a:extLst>
              <a:ext uri="{FF2B5EF4-FFF2-40B4-BE49-F238E27FC236}">
                <a16:creationId xmlns:a16="http://schemas.microsoft.com/office/drawing/2014/main" id="{5F3E3BA2-06B6-41EA-8824-99610C325810}"/>
              </a:ext>
            </a:extLst>
          </p:cNvPr>
          <p:cNvSpPr/>
          <p:nvPr userDrawn="1"/>
        </p:nvSpPr>
        <p:spPr>
          <a:xfrm rot="10800000" flipV="1">
            <a:off x="10573037" y="3429000"/>
            <a:ext cx="707738" cy="69428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400">
                <a:latin typeface="+mj-lt"/>
              </a:rPr>
              <a:t>2</a:t>
            </a:r>
            <a:endParaRPr lang="en-GB" sz="3400">
              <a:latin typeface="+mj-lt"/>
            </a:endParaRPr>
          </a:p>
        </p:txBody>
      </p:sp>
      <p:sp>
        <p:nvSpPr>
          <p:cNvPr id="24" name="Oval 23">
            <a:extLst>
              <a:ext uri="{FF2B5EF4-FFF2-40B4-BE49-F238E27FC236}">
                <a16:creationId xmlns:a16="http://schemas.microsoft.com/office/drawing/2014/main" id="{FBE0D244-5231-4F0C-AD95-DD696428007F}"/>
              </a:ext>
            </a:extLst>
          </p:cNvPr>
          <p:cNvSpPr/>
          <p:nvPr userDrawn="1"/>
        </p:nvSpPr>
        <p:spPr>
          <a:xfrm>
            <a:off x="4367213" y="6467697"/>
            <a:ext cx="95248" cy="93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00">
                <a:latin typeface="+mj-lt"/>
              </a:rPr>
              <a:t>1</a:t>
            </a:r>
            <a:endParaRPr lang="en-GB" sz="500">
              <a:latin typeface="+mj-lt"/>
            </a:endParaRPr>
          </a:p>
        </p:txBody>
      </p:sp>
      <p:sp>
        <p:nvSpPr>
          <p:cNvPr id="16" name="Slide Number Placeholder 5">
            <a:extLst>
              <a:ext uri="{FF2B5EF4-FFF2-40B4-BE49-F238E27FC236}">
                <a16:creationId xmlns:a16="http://schemas.microsoft.com/office/drawing/2014/main" id="{073B2EE0-3ABA-4F70-A3FF-E05CC7C08D2C}"/>
              </a:ext>
            </a:extLst>
          </p:cNvPr>
          <p:cNvSpPr>
            <a:spLocks noGrp="1"/>
          </p:cNvSpPr>
          <p:nvPr>
            <p:ph type="sldNum" sz="quarter" idx="12"/>
          </p:nvPr>
        </p:nvSpPr>
        <p:spPr>
          <a:xfrm>
            <a:off x="11568113" y="6415878"/>
            <a:ext cx="323849" cy="173833"/>
          </a:xfrm>
          <a:prstGeom prst="rect">
            <a:avLst/>
          </a:prstGeom>
        </p:spPr>
        <p:txBody>
          <a:bodyPr anchor="b"/>
          <a:lstStyle>
            <a:lvl1pPr>
              <a:defRPr sz="1000"/>
            </a:lvl1pPr>
          </a:lstStyle>
          <a:p>
            <a:fld id="{3FA6A6BB-D639-4D0F-8D88-6C302F203AA1}" type="slidenum">
              <a:rPr lang="en-GB" smtClean="0"/>
              <a:pPr/>
              <a:t>‹#›</a:t>
            </a:fld>
            <a:endParaRPr lang="en-GB"/>
          </a:p>
        </p:txBody>
      </p:sp>
      <p:sp>
        <p:nvSpPr>
          <p:cNvPr id="13" name="Footer Placeholder 3">
            <a:extLst>
              <a:ext uri="{FF2B5EF4-FFF2-40B4-BE49-F238E27FC236}">
                <a16:creationId xmlns:a16="http://schemas.microsoft.com/office/drawing/2014/main" id="{33B8435C-7D1E-43EB-8807-6E2C7CE0AAD6}"/>
              </a:ext>
            </a:extLst>
          </p:cNvPr>
          <p:cNvSpPr>
            <a:spLocks noGrp="1"/>
          </p:cNvSpPr>
          <p:nvPr>
            <p:ph type="ftr" sz="quarter" idx="3"/>
          </p:nvPr>
        </p:nvSpPr>
        <p:spPr>
          <a:xfrm>
            <a:off x="815109"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710865741"/>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hree Key Points and Content">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E46222BB-A5E8-4EFB-A12C-E9CAECAF07A8}"/>
              </a:ext>
            </a:extLst>
          </p:cNvPr>
          <p:cNvSpPr/>
          <p:nvPr userDrawn="1"/>
        </p:nvSpPr>
        <p:spPr>
          <a:xfrm>
            <a:off x="2502592" y="0"/>
            <a:ext cx="9689409" cy="6858000"/>
          </a:xfrm>
          <a:custGeom>
            <a:avLst/>
            <a:gdLst>
              <a:gd name="connsiteX0" fmla="*/ 2089945 w 9689409"/>
              <a:gd name="connsiteY0" fmla="*/ 0 h 6858000"/>
              <a:gd name="connsiteX1" fmla="*/ 8382416 w 9689409"/>
              <a:gd name="connsiteY1" fmla="*/ 0 h 6858000"/>
              <a:gd name="connsiteX2" fmla="*/ 9689409 w 9689409"/>
              <a:gd name="connsiteY2" fmla="*/ 2205322 h 6858000"/>
              <a:gd name="connsiteX3" fmla="*/ 9689409 w 9689409"/>
              <a:gd name="connsiteY3" fmla="*/ 6858000 h 6858000"/>
              <a:gd name="connsiteX4" fmla="*/ 6391002 w 9689409"/>
              <a:gd name="connsiteY4" fmla="*/ 6858000 h 6858000"/>
              <a:gd name="connsiteX5" fmla="*/ 0 w 9689409"/>
              <a:gd name="connsiteY5" fmla="*/ 6179385 h 6858000"/>
              <a:gd name="connsiteX6" fmla="*/ 0 w 9689409"/>
              <a:gd name="connsiteY6" fmla="*/ 6179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9409" h="6858000">
                <a:moveTo>
                  <a:pt x="2089945" y="0"/>
                </a:moveTo>
                <a:lnTo>
                  <a:pt x="8382416" y="0"/>
                </a:lnTo>
                <a:lnTo>
                  <a:pt x="9689409" y="2205322"/>
                </a:lnTo>
                <a:lnTo>
                  <a:pt x="9689409" y="6858000"/>
                </a:lnTo>
                <a:lnTo>
                  <a:pt x="6391002" y="6858000"/>
                </a:lnTo>
                <a:lnTo>
                  <a:pt x="0" y="6179385"/>
                </a:lnTo>
                <a:lnTo>
                  <a:pt x="0" y="61793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DF17D11-AEC3-46B2-BCF1-E0C53EC8A168}"/>
              </a:ext>
            </a:extLst>
          </p:cNvPr>
          <p:cNvSpPr>
            <a:spLocks noGrp="1"/>
          </p:cNvSpPr>
          <p:nvPr userDrawn="1">
            <p:ph type="title"/>
          </p:nvPr>
        </p:nvSpPr>
        <p:spPr>
          <a:xfrm>
            <a:off x="623888" y="296864"/>
            <a:ext cx="10656887" cy="791472"/>
          </a:xfrm>
        </p:spPr>
        <p:txBody>
          <a:bodyPr/>
          <a:lstStyle/>
          <a:p>
            <a:r>
              <a:rPr lang="en-US"/>
              <a:t>Click to edit Master title style</a:t>
            </a:r>
            <a:endParaRPr lang="en-GB"/>
          </a:p>
        </p:txBody>
      </p:sp>
      <p:sp>
        <p:nvSpPr>
          <p:cNvPr id="18" name="Slide Number Placeholder 5">
            <a:extLst>
              <a:ext uri="{FF2B5EF4-FFF2-40B4-BE49-F238E27FC236}">
                <a16:creationId xmlns:a16="http://schemas.microsoft.com/office/drawing/2014/main" id="{F20FBBBF-B0DA-485A-A247-57571EC71216}"/>
              </a:ext>
            </a:extLst>
          </p:cNvPr>
          <p:cNvSpPr>
            <a:spLocks noGrp="1"/>
          </p:cNvSpPr>
          <p:nvPr>
            <p:ph type="sldNum" sz="quarter" idx="4"/>
          </p:nvPr>
        </p:nvSpPr>
        <p:spPr>
          <a:xfrm>
            <a:off x="11568112" y="6415878"/>
            <a:ext cx="323850" cy="173833"/>
          </a:xfrm>
          <a:prstGeom prst="rect">
            <a:avLst/>
          </a:prstGeom>
          <a:noFill/>
        </p:spPr>
        <p:txBody>
          <a:bodyPr vert="horz" wrap="none" lIns="0" tIns="0" rIns="0" bIns="0" rtlCol="0" anchor="b"/>
          <a:lstStyle>
            <a:lvl1pPr algn="r">
              <a:defRPr sz="1000">
                <a:solidFill>
                  <a:schemeClr val="tx2"/>
                </a:solidFill>
                <a:latin typeface="+mj-lt"/>
              </a:defRPr>
            </a:lvl1pPr>
          </a:lstStyle>
          <a:p>
            <a:fld id="{3FA6A6BB-D639-4D0F-8D88-6C302F203AA1}" type="slidenum">
              <a:rPr lang="en-GB" smtClean="0"/>
              <a:pPr/>
              <a:t>‹#›</a:t>
            </a:fld>
            <a:endParaRPr lang="en-GB"/>
          </a:p>
        </p:txBody>
      </p:sp>
      <p:sp>
        <p:nvSpPr>
          <p:cNvPr id="719" name="Text Placeholder 4">
            <a:extLst>
              <a:ext uri="{FF2B5EF4-FFF2-40B4-BE49-F238E27FC236}">
                <a16:creationId xmlns:a16="http://schemas.microsoft.com/office/drawing/2014/main" id="{1329AE00-4D0A-429C-BFBE-DCC39400A6BB}"/>
              </a:ext>
            </a:extLst>
          </p:cNvPr>
          <p:cNvSpPr>
            <a:spLocks noGrp="1"/>
          </p:cNvSpPr>
          <p:nvPr>
            <p:ph type="body" sz="quarter" idx="13" hasCustomPrompt="1"/>
          </p:nvPr>
        </p:nvSpPr>
        <p:spPr>
          <a:xfrm>
            <a:off x="623888" y="1378117"/>
            <a:ext cx="3276436" cy="1261673"/>
          </a:xfrm>
        </p:spPr>
        <p:txBody>
          <a:bodyPr>
            <a:noAutofit/>
          </a:bodyPr>
          <a:lstStyle>
            <a:lvl1pPr algn="l">
              <a:lnSpc>
                <a:spcPct val="80000"/>
              </a:lnSpc>
              <a:spcBef>
                <a:spcPts val="0"/>
              </a:spcBef>
              <a:defRPr sz="6000" b="1" spc="0" baseline="0">
                <a:solidFill>
                  <a:schemeClr val="accent2"/>
                </a:solidFill>
                <a:latin typeface="+mj-lt"/>
              </a:defRPr>
            </a:lvl1pPr>
            <a:lvl2pPr>
              <a:lnSpc>
                <a:spcPct val="80000"/>
              </a:lnSpc>
              <a:spcBef>
                <a:spcPts val="0"/>
              </a:spcBef>
              <a:defRPr sz="1800" b="0">
                <a:solidFill>
                  <a:schemeClr val="tx1"/>
                </a:solidFill>
              </a:defRPr>
            </a:lvl2pPr>
          </a:lstStyle>
          <a:p>
            <a:pPr lvl="0"/>
            <a:r>
              <a:rPr lang="en-US"/>
              <a:t>XX</a:t>
            </a:r>
          </a:p>
          <a:p>
            <a:pPr lvl="1"/>
            <a:r>
              <a:rPr lang="en-US"/>
              <a:t>Lorem ipsum</a:t>
            </a:r>
          </a:p>
        </p:txBody>
      </p:sp>
      <p:sp>
        <p:nvSpPr>
          <p:cNvPr id="721" name="Text Placeholder 4">
            <a:extLst>
              <a:ext uri="{FF2B5EF4-FFF2-40B4-BE49-F238E27FC236}">
                <a16:creationId xmlns:a16="http://schemas.microsoft.com/office/drawing/2014/main" id="{B3CC9461-D006-43FB-8D9D-90FC155CAAE7}"/>
              </a:ext>
            </a:extLst>
          </p:cNvPr>
          <p:cNvSpPr>
            <a:spLocks noGrp="1"/>
          </p:cNvSpPr>
          <p:nvPr>
            <p:ph type="body" sz="quarter" idx="14" hasCustomPrompt="1"/>
          </p:nvPr>
        </p:nvSpPr>
        <p:spPr>
          <a:xfrm>
            <a:off x="623888" y="3141147"/>
            <a:ext cx="3276436" cy="1261673"/>
          </a:xfrm>
        </p:spPr>
        <p:txBody>
          <a:bodyPr>
            <a:noAutofit/>
          </a:bodyPr>
          <a:lstStyle>
            <a:lvl1pPr algn="l">
              <a:lnSpc>
                <a:spcPct val="80000"/>
              </a:lnSpc>
              <a:spcBef>
                <a:spcPts val="0"/>
              </a:spcBef>
              <a:defRPr sz="6000" b="1" spc="0" baseline="0">
                <a:solidFill>
                  <a:schemeClr val="accent2"/>
                </a:solidFill>
                <a:latin typeface="+mj-lt"/>
              </a:defRPr>
            </a:lvl1pPr>
            <a:lvl2pPr>
              <a:lnSpc>
                <a:spcPct val="80000"/>
              </a:lnSpc>
              <a:spcBef>
                <a:spcPts val="0"/>
              </a:spcBef>
              <a:defRPr sz="1800" b="0">
                <a:solidFill>
                  <a:schemeClr val="tx1"/>
                </a:solidFill>
              </a:defRPr>
            </a:lvl2pPr>
          </a:lstStyle>
          <a:p>
            <a:pPr lvl="0"/>
            <a:r>
              <a:rPr lang="en-US"/>
              <a:t>XX</a:t>
            </a:r>
          </a:p>
          <a:p>
            <a:pPr lvl="1"/>
            <a:r>
              <a:rPr lang="en-US"/>
              <a:t>Lorem ipsum</a:t>
            </a:r>
          </a:p>
        </p:txBody>
      </p:sp>
      <p:sp>
        <p:nvSpPr>
          <p:cNvPr id="722" name="Text Placeholder 4">
            <a:extLst>
              <a:ext uri="{FF2B5EF4-FFF2-40B4-BE49-F238E27FC236}">
                <a16:creationId xmlns:a16="http://schemas.microsoft.com/office/drawing/2014/main" id="{B37D0A1B-ABCA-487B-8936-F60743914BD1}"/>
              </a:ext>
            </a:extLst>
          </p:cNvPr>
          <p:cNvSpPr>
            <a:spLocks noGrp="1"/>
          </p:cNvSpPr>
          <p:nvPr>
            <p:ph type="body" sz="quarter" idx="15" hasCustomPrompt="1"/>
          </p:nvPr>
        </p:nvSpPr>
        <p:spPr>
          <a:xfrm>
            <a:off x="623888" y="4904177"/>
            <a:ext cx="3276436" cy="1261673"/>
          </a:xfrm>
        </p:spPr>
        <p:txBody>
          <a:bodyPr>
            <a:noAutofit/>
          </a:bodyPr>
          <a:lstStyle>
            <a:lvl1pPr algn="l">
              <a:lnSpc>
                <a:spcPct val="80000"/>
              </a:lnSpc>
              <a:spcBef>
                <a:spcPts val="0"/>
              </a:spcBef>
              <a:defRPr sz="6000" b="1" spc="0" baseline="0">
                <a:solidFill>
                  <a:schemeClr val="accent2"/>
                </a:solidFill>
                <a:latin typeface="+mj-lt"/>
              </a:defRPr>
            </a:lvl1pPr>
            <a:lvl2pPr>
              <a:lnSpc>
                <a:spcPct val="80000"/>
              </a:lnSpc>
              <a:spcBef>
                <a:spcPts val="0"/>
              </a:spcBef>
              <a:defRPr sz="1800" b="0">
                <a:solidFill>
                  <a:schemeClr val="tx1"/>
                </a:solidFill>
              </a:defRPr>
            </a:lvl2pPr>
          </a:lstStyle>
          <a:p>
            <a:pPr lvl="0"/>
            <a:r>
              <a:rPr lang="en-US"/>
              <a:t>XX</a:t>
            </a:r>
          </a:p>
          <a:p>
            <a:pPr lvl="1"/>
            <a:r>
              <a:rPr lang="en-US"/>
              <a:t>Lorem ipsum</a:t>
            </a:r>
          </a:p>
        </p:txBody>
      </p:sp>
      <p:cxnSp>
        <p:nvCxnSpPr>
          <p:cNvPr id="7" name="Straight Connector 6">
            <a:extLst>
              <a:ext uri="{FF2B5EF4-FFF2-40B4-BE49-F238E27FC236}">
                <a16:creationId xmlns:a16="http://schemas.microsoft.com/office/drawing/2014/main" id="{D14D80F1-800B-4B94-B0BB-441FB26195E5}"/>
              </a:ext>
            </a:extLst>
          </p:cNvPr>
          <p:cNvCxnSpPr/>
          <p:nvPr userDrawn="1"/>
        </p:nvCxnSpPr>
        <p:spPr>
          <a:xfrm>
            <a:off x="623888" y="2825156"/>
            <a:ext cx="32764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a:extLst>
              <a:ext uri="{FF2B5EF4-FFF2-40B4-BE49-F238E27FC236}">
                <a16:creationId xmlns:a16="http://schemas.microsoft.com/office/drawing/2014/main" id="{7F105EBE-0390-4893-B283-89B05F216D43}"/>
              </a:ext>
            </a:extLst>
          </p:cNvPr>
          <p:cNvCxnSpPr/>
          <p:nvPr userDrawn="1"/>
        </p:nvCxnSpPr>
        <p:spPr>
          <a:xfrm>
            <a:off x="623888" y="4588185"/>
            <a:ext cx="32764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25" name="Graphic 724">
            <a:extLst>
              <a:ext uri="{FF2B5EF4-FFF2-40B4-BE49-F238E27FC236}">
                <a16:creationId xmlns:a16="http://schemas.microsoft.com/office/drawing/2014/main" id="{0A2B95CE-5FA9-4E03-B643-C6289741CB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6418124"/>
            <a:ext cx="627062" cy="143014"/>
          </a:xfrm>
          <a:prstGeom prst="rect">
            <a:avLst/>
          </a:prstGeom>
        </p:spPr>
      </p:pic>
      <p:sp>
        <p:nvSpPr>
          <p:cNvPr id="228" name="Content Placeholder 2">
            <a:extLst>
              <a:ext uri="{FF2B5EF4-FFF2-40B4-BE49-F238E27FC236}">
                <a16:creationId xmlns:a16="http://schemas.microsoft.com/office/drawing/2014/main" id="{20ADAEBD-C473-41B8-903D-CEE5BDE27A63}"/>
              </a:ext>
            </a:extLst>
          </p:cNvPr>
          <p:cNvSpPr>
            <a:spLocks noGrp="1"/>
          </p:cNvSpPr>
          <p:nvPr>
            <p:ph sz="half" idx="1"/>
          </p:nvPr>
        </p:nvSpPr>
        <p:spPr>
          <a:xfrm>
            <a:off x="4484914" y="1376363"/>
            <a:ext cx="7083198" cy="478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3">
            <a:extLst>
              <a:ext uri="{FF2B5EF4-FFF2-40B4-BE49-F238E27FC236}">
                <a16:creationId xmlns:a16="http://schemas.microsoft.com/office/drawing/2014/main" id="{04281CDE-82C7-496F-B6A9-A1590D3FDB0A}"/>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grpSp>
        <p:nvGrpSpPr>
          <p:cNvPr id="16" name="Group 15">
            <a:extLst>
              <a:ext uri="{FF2B5EF4-FFF2-40B4-BE49-F238E27FC236}">
                <a16:creationId xmlns:a16="http://schemas.microsoft.com/office/drawing/2014/main" id="{1A02EF6B-1244-4405-AAEE-C36DA5BB5A6C}"/>
              </a:ext>
            </a:extLst>
          </p:cNvPr>
          <p:cNvGrpSpPr/>
          <p:nvPr userDrawn="1"/>
        </p:nvGrpSpPr>
        <p:grpSpPr>
          <a:xfrm>
            <a:off x="11470958" y="296863"/>
            <a:ext cx="423701" cy="430610"/>
            <a:chOff x="11470958" y="296863"/>
            <a:chExt cx="423701" cy="430610"/>
          </a:xfrm>
        </p:grpSpPr>
        <p:sp>
          <p:nvSpPr>
            <p:cNvPr id="17" name="Freeform: Shape 16">
              <a:extLst>
                <a:ext uri="{FF2B5EF4-FFF2-40B4-BE49-F238E27FC236}">
                  <a16:creationId xmlns:a16="http://schemas.microsoft.com/office/drawing/2014/main" id="{3DCD1FFA-149D-44EB-9974-2E67D27F2907}"/>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accent2"/>
            </a:solidFill>
            <a:ln w="10746"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217212C7-4F07-4D7F-B62E-B85803ECA95E}"/>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accent1"/>
            </a:solid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2219667142"/>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Three Key Points and Conten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userDrawn="1">
            <p:ph type="title"/>
          </p:nvPr>
        </p:nvSpPr>
        <p:spPr>
          <a:xfrm>
            <a:off x="623888" y="296864"/>
            <a:ext cx="10656887" cy="791472"/>
          </a:xfrm>
        </p:spPr>
        <p:txBody>
          <a:bodyPr/>
          <a:lstStyle>
            <a:lvl1pPr>
              <a:defRPr>
                <a:solidFill>
                  <a:schemeClr val="bg1"/>
                </a:solidFill>
              </a:defRPr>
            </a:lvl1pPr>
          </a:lstStyle>
          <a:p>
            <a:r>
              <a:rPr lang="en-US"/>
              <a:t>Click to edit Master title style</a:t>
            </a:r>
            <a:endParaRPr lang="en-GB"/>
          </a:p>
        </p:txBody>
      </p:sp>
      <p:sp>
        <p:nvSpPr>
          <p:cNvPr id="18" name="Slide Number Placeholder 5">
            <a:extLst>
              <a:ext uri="{FF2B5EF4-FFF2-40B4-BE49-F238E27FC236}">
                <a16:creationId xmlns:a16="http://schemas.microsoft.com/office/drawing/2014/main" id="{F20FBBBF-B0DA-485A-A247-57571EC71216}"/>
              </a:ext>
            </a:extLst>
          </p:cNvPr>
          <p:cNvSpPr>
            <a:spLocks noGrp="1"/>
          </p:cNvSpPr>
          <p:nvPr>
            <p:ph type="sldNum" sz="quarter" idx="4"/>
          </p:nvPr>
        </p:nvSpPr>
        <p:spPr>
          <a:xfrm>
            <a:off x="11568112" y="6415878"/>
            <a:ext cx="323850"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sp>
        <p:nvSpPr>
          <p:cNvPr id="719" name="Text Placeholder 4">
            <a:extLst>
              <a:ext uri="{FF2B5EF4-FFF2-40B4-BE49-F238E27FC236}">
                <a16:creationId xmlns:a16="http://schemas.microsoft.com/office/drawing/2014/main" id="{1329AE00-4D0A-429C-BFBE-DCC39400A6BB}"/>
              </a:ext>
            </a:extLst>
          </p:cNvPr>
          <p:cNvSpPr>
            <a:spLocks noGrp="1"/>
          </p:cNvSpPr>
          <p:nvPr>
            <p:ph type="body" sz="quarter" idx="13" hasCustomPrompt="1"/>
          </p:nvPr>
        </p:nvSpPr>
        <p:spPr>
          <a:xfrm>
            <a:off x="623888" y="1378117"/>
            <a:ext cx="3276436" cy="1261673"/>
          </a:xfrm>
        </p:spPr>
        <p:txBody>
          <a:bodyPr>
            <a:noAutofit/>
          </a:bodyPr>
          <a:lstStyle>
            <a:lvl1pPr algn="l">
              <a:lnSpc>
                <a:spcPct val="80000"/>
              </a:lnSpc>
              <a:spcBef>
                <a:spcPts val="0"/>
              </a:spcBef>
              <a:defRPr sz="6000" b="1" spc="0" baseline="0">
                <a:solidFill>
                  <a:schemeClr val="bg1"/>
                </a:solidFill>
                <a:latin typeface="+mj-lt"/>
              </a:defRPr>
            </a:lvl1pPr>
            <a:lvl2pPr>
              <a:lnSpc>
                <a:spcPct val="80000"/>
              </a:lnSpc>
              <a:spcBef>
                <a:spcPts val="0"/>
              </a:spcBef>
              <a:defRPr sz="1800" b="0">
                <a:solidFill>
                  <a:schemeClr val="bg1"/>
                </a:solidFill>
              </a:defRPr>
            </a:lvl2pPr>
          </a:lstStyle>
          <a:p>
            <a:pPr lvl="0"/>
            <a:r>
              <a:rPr lang="en-US"/>
              <a:t>XX</a:t>
            </a:r>
          </a:p>
          <a:p>
            <a:pPr lvl="1"/>
            <a:r>
              <a:rPr lang="en-US"/>
              <a:t>Lorem ipsum</a:t>
            </a:r>
          </a:p>
        </p:txBody>
      </p:sp>
      <p:sp>
        <p:nvSpPr>
          <p:cNvPr id="721" name="Text Placeholder 4">
            <a:extLst>
              <a:ext uri="{FF2B5EF4-FFF2-40B4-BE49-F238E27FC236}">
                <a16:creationId xmlns:a16="http://schemas.microsoft.com/office/drawing/2014/main" id="{B3CC9461-D006-43FB-8D9D-90FC155CAAE7}"/>
              </a:ext>
            </a:extLst>
          </p:cNvPr>
          <p:cNvSpPr>
            <a:spLocks noGrp="1"/>
          </p:cNvSpPr>
          <p:nvPr>
            <p:ph type="body" sz="quarter" idx="14" hasCustomPrompt="1"/>
          </p:nvPr>
        </p:nvSpPr>
        <p:spPr>
          <a:xfrm>
            <a:off x="623888" y="3141147"/>
            <a:ext cx="3276436" cy="1261673"/>
          </a:xfrm>
        </p:spPr>
        <p:txBody>
          <a:bodyPr>
            <a:noAutofit/>
          </a:bodyPr>
          <a:lstStyle>
            <a:lvl1pPr algn="l">
              <a:lnSpc>
                <a:spcPct val="80000"/>
              </a:lnSpc>
              <a:spcBef>
                <a:spcPts val="0"/>
              </a:spcBef>
              <a:defRPr sz="6000" b="1" spc="0" baseline="0">
                <a:solidFill>
                  <a:schemeClr val="bg1"/>
                </a:solidFill>
                <a:latin typeface="+mj-lt"/>
              </a:defRPr>
            </a:lvl1pPr>
            <a:lvl2pPr>
              <a:lnSpc>
                <a:spcPct val="80000"/>
              </a:lnSpc>
              <a:spcBef>
                <a:spcPts val="0"/>
              </a:spcBef>
              <a:defRPr sz="1800" b="0">
                <a:solidFill>
                  <a:schemeClr val="bg1"/>
                </a:solidFill>
              </a:defRPr>
            </a:lvl2pPr>
          </a:lstStyle>
          <a:p>
            <a:pPr lvl="0"/>
            <a:r>
              <a:rPr lang="en-US"/>
              <a:t>XX</a:t>
            </a:r>
          </a:p>
          <a:p>
            <a:pPr lvl="1"/>
            <a:r>
              <a:rPr lang="en-US"/>
              <a:t>Lorem ipsum</a:t>
            </a:r>
          </a:p>
        </p:txBody>
      </p:sp>
      <p:sp>
        <p:nvSpPr>
          <p:cNvPr id="722" name="Text Placeholder 4">
            <a:extLst>
              <a:ext uri="{FF2B5EF4-FFF2-40B4-BE49-F238E27FC236}">
                <a16:creationId xmlns:a16="http://schemas.microsoft.com/office/drawing/2014/main" id="{B37D0A1B-ABCA-487B-8936-F60743914BD1}"/>
              </a:ext>
            </a:extLst>
          </p:cNvPr>
          <p:cNvSpPr>
            <a:spLocks noGrp="1"/>
          </p:cNvSpPr>
          <p:nvPr>
            <p:ph type="body" sz="quarter" idx="15" hasCustomPrompt="1"/>
          </p:nvPr>
        </p:nvSpPr>
        <p:spPr>
          <a:xfrm>
            <a:off x="623888" y="4904177"/>
            <a:ext cx="3276436" cy="1261673"/>
          </a:xfrm>
        </p:spPr>
        <p:txBody>
          <a:bodyPr>
            <a:noAutofit/>
          </a:bodyPr>
          <a:lstStyle>
            <a:lvl1pPr algn="l">
              <a:lnSpc>
                <a:spcPct val="80000"/>
              </a:lnSpc>
              <a:spcBef>
                <a:spcPts val="0"/>
              </a:spcBef>
              <a:defRPr sz="6000" b="1" spc="0" baseline="0">
                <a:solidFill>
                  <a:schemeClr val="bg1"/>
                </a:solidFill>
                <a:latin typeface="+mj-lt"/>
              </a:defRPr>
            </a:lvl1pPr>
            <a:lvl2pPr>
              <a:lnSpc>
                <a:spcPct val="80000"/>
              </a:lnSpc>
              <a:spcBef>
                <a:spcPts val="0"/>
              </a:spcBef>
              <a:defRPr sz="1800" b="0">
                <a:solidFill>
                  <a:schemeClr val="bg1"/>
                </a:solidFill>
              </a:defRPr>
            </a:lvl2pPr>
          </a:lstStyle>
          <a:p>
            <a:pPr lvl="0"/>
            <a:r>
              <a:rPr lang="en-US"/>
              <a:t>XX</a:t>
            </a:r>
          </a:p>
          <a:p>
            <a:pPr lvl="1"/>
            <a:r>
              <a:rPr lang="en-US"/>
              <a:t>Lorem ipsum</a:t>
            </a:r>
          </a:p>
        </p:txBody>
      </p:sp>
      <p:cxnSp>
        <p:nvCxnSpPr>
          <p:cNvPr id="7" name="Straight Connector 6">
            <a:extLst>
              <a:ext uri="{FF2B5EF4-FFF2-40B4-BE49-F238E27FC236}">
                <a16:creationId xmlns:a16="http://schemas.microsoft.com/office/drawing/2014/main" id="{D14D80F1-800B-4B94-B0BB-441FB26195E5}"/>
              </a:ext>
            </a:extLst>
          </p:cNvPr>
          <p:cNvCxnSpPr/>
          <p:nvPr userDrawn="1"/>
        </p:nvCxnSpPr>
        <p:spPr>
          <a:xfrm>
            <a:off x="623888" y="2825156"/>
            <a:ext cx="3276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a:extLst>
              <a:ext uri="{FF2B5EF4-FFF2-40B4-BE49-F238E27FC236}">
                <a16:creationId xmlns:a16="http://schemas.microsoft.com/office/drawing/2014/main" id="{7F105EBE-0390-4893-B283-89B05F216D43}"/>
              </a:ext>
            </a:extLst>
          </p:cNvPr>
          <p:cNvCxnSpPr/>
          <p:nvPr userDrawn="1"/>
        </p:nvCxnSpPr>
        <p:spPr>
          <a:xfrm>
            <a:off x="623888" y="4588185"/>
            <a:ext cx="3276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25" name="Graphic 724">
            <a:extLst>
              <a:ext uri="{FF2B5EF4-FFF2-40B4-BE49-F238E27FC236}">
                <a16:creationId xmlns:a16="http://schemas.microsoft.com/office/drawing/2014/main" id="{0A2B95CE-5FA9-4E03-B643-C6289741CB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6418124"/>
            <a:ext cx="627062" cy="143014"/>
          </a:xfrm>
          <a:prstGeom prst="rect">
            <a:avLst/>
          </a:prstGeom>
        </p:spPr>
      </p:pic>
      <p:sp>
        <p:nvSpPr>
          <p:cNvPr id="20" name="Freeform: Shape 19">
            <a:extLst>
              <a:ext uri="{FF2B5EF4-FFF2-40B4-BE49-F238E27FC236}">
                <a16:creationId xmlns:a16="http://schemas.microsoft.com/office/drawing/2014/main" id="{35FF6102-0180-4BC9-96A4-6C08C3B227B6}"/>
              </a:ext>
            </a:extLst>
          </p:cNvPr>
          <p:cNvSpPr/>
          <p:nvPr userDrawn="1"/>
        </p:nvSpPr>
        <p:spPr>
          <a:xfrm>
            <a:off x="4445759" y="0"/>
            <a:ext cx="7746241" cy="6858000"/>
          </a:xfrm>
          <a:custGeom>
            <a:avLst/>
            <a:gdLst>
              <a:gd name="connsiteX0" fmla="*/ 1140795 w 7746241"/>
              <a:gd name="connsiteY0" fmla="*/ 0 h 6858000"/>
              <a:gd name="connsiteX1" fmla="*/ 5083466 w 7746241"/>
              <a:gd name="connsiteY1" fmla="*/ 0 h 6858000"/>
              <a:gd name="connsiteX2" fmla="*/ 7746241 w 7746241"/>
              <a:gd name="connsiteY2" fmla="*/ 1970077 h 6858000"/>
              <a:gd name="connsiteX3" fmla="*/ 7746241 w 7746241"/>
              <a:gd name="connsiteY3" fmla="*/ 3590285 h 6858000"/>
              <a:gd name="connsiteX4" fmla="*/ 2701377 w 7746241"/>
              <a:gd name="connsiteY4" fmla="*/ 6858000 h 6858000"/>
              <a:gd name="connsiteX5" fmla="*/ 0 w 77462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6241" h="6858000">
                <a:moveTo>
                  <a:pt x="1140795" y="0"/>
                </a:moveTo>
                <a:lnTo>
                  <a:pt x="5083466" y="0"/>
                </a:lnTo>
                <a:lnTo>
                  <a:pt x="7746241" y="1970077"/>
                </a:lnTo>
                <a:lnTo>
                  <a:pt x="7746241" y="3590285"/>
                </a:lnTo>
                <a:lnTo>
                  <a:pt x="2701377" y="6858000"/>
                </a:lnTo>
                <a:lnTo>
                  <a:pt x="0" y="6858000"/>
                </a:lnTo>
                <a:close/>
              </a:path>
            </a:pathLst>
          </a:custGeom>
          <a:solidFill>
            <a:schemeClr val="bg1"/>
          </a:solidFill>
          <a:ln w="9525" cap="flat">
            <a:noFill/>
            <a:prstDash val="solid"/>
            <a:miter/>
          </a:ln>
        </p:spPr>
        <p:txBody>
          <a:bodyPr wrap="square" rtlCol="0" anchor="ctr">
            <a:noAutofit/>
          </a:bodyPr>
          <a:lstStyle/>
          <a:p>
            <a:endParaRPr lang="en-GB"/>
          </a:p>
        </p:txBody>
      </p:sp>
      <p:sp>
        <p:nvSpPr>
          <p:cNvPr id="228" name="Content Placeholder 2">
            <a:extLst>
              <a:ext uri="{FF2B5EF4-FFF2-40B4-BE49-F238E27FC236}">
                <a16:creationId xmlns:a16="http://schemas.microsoft.com/office/drawing/2014/main" id="{20ADAEBD-C473-41B8-903D-CEE5BDE27A63}"/>
              </a:ext>
            </a:extLst>
          </p:cNvPr>
          <p:cNvSpPr>
            <a:spLocks noGrp="1"/>
          </p:cNvSpPr>
          <p:nvPr>
            <p:ph sz="half" idx="1"/>
          </p:nvPr>
        </p:nvSpPr>
        <p:spPr>
          <a:xfrm>
            <a:off x="5948218" y="1376363"/>
            <a:ext cx="5332557" cy="478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3">
            <a:extLst>
              <a:ext uri="{FF2B5EF4-FFF2-40B4-BE49-F238E27FC236}">
                <a16:creationId xmlns:a16="http://schemas.microsoft.com/office/drawing/2014/main" id="{04281CDE-82C7-496F-B6A9-A1590D3FDB0A}"/>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grpSp>
        <p:nvGrpSpPr>
          <p:cNvPr id="22" name="Group 21">
            <a:extLst>
              <a:ext uri="{FF2B5EF4-FFF2-40B4-BE49-F238E27FC236}">
                <a16:creationId xmlns:a16="http://schemas.microsoft.com/office/drawing/2014/main" id="{AEC91180-CB70-410E-A8A5-5BBE5DF646CD}"/>
              </a:ext>
            </a:extLst>
          </p:cNvPr>
          <p:cNvGrpSpPr/>
          <p:nvPr userDrawn="1"/>
        </p:nvGrpSpPr>
        <p:grpSpPr>
          <a:xfrm>
            <a:off x="11470958" y="296863"/>
            <a:ext cx="423701" cy="430610"/>
            <a:chOff x="11470958" y="296863"/>
            <a:chExt cx="423701" cy="430610"/>
          </a:xfrm>
          <a:solidFill>
            <a:schemeClr val="bg1"/>
          </a:solidFill>
        </p:grpSpPr>
        <p:sp>
          <p:nvSpPr>
            <p:cNvPr id="23" name="Freeform: Shape 22">
              <a:extLst>
                <a:ext uri="{FF2B5EF4-FFF2-40B4-BE49-F238E27FC236}">
                  <a16:creationId xmlns:a16="http://schemas.microsoft.com/office/drawing/2014/main" id="{8BDEB9E9-81EF-4830-992E-874501E6B3C9}"/>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81F7FEF1-6CB4-482A-93FF-7D9352D2FF6E}"/>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1792968607"/>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Four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7D11-AEC3-46B2-BCF1-E0C53EC8A168}"/>
              </a:ext>
            </a:extLst>
          </p:cNvPr>
          <p:cNvSpPr>
            <a:spLocks noGrp="1"/>
          </p:cNvSpPr>
          <p:nvPr userDrawn="1">
            <p:ph type="title"/>
          </p:nvPr>
        </p:nvSpPr>
        <p:spPr>
          <a:xfrm>
            <a:off x="623888" y="296864"/>
            <a:ext cx="10656887" cy="791472"/>
          </a:xfrm>
        </p:spPr>
        <p:txBody>
          <a:bodyPr/>
          <a:lstStyle/>
          <a:p>
            <a:r>
              <a:rPr lang="en-US"/>
              <a:t>Click to edit Master title style</a:t>
            </a:r>
            <a:endParaRPr lang="en-GB"/>
          </a:p>
        </p:txBody>
      </p:sp>
      <p:sp>
        <p:nvSpPr>
          <p:cNvPr id="16" name="Slide Number Placeholder 5">
            <a:extLst>
              <a:ext uri="{FF2B5EF4-FFF2-40B4-BE49-F238E27FC236}">
                <a16:creationId xmlns:a16="http://schemas.microsoft.com/office/drawing/2014/main" id="{073B2EE0-3ABA-4F70-A3FF-E05CC7C08D2C}"/>
              </a:ext>
            </a:extLst>
          </p:cNvPr>
          <p:cNvSpPr>
            <a:spLocks noGrp="1"/>
          </p:cNvSpPr>
          <p:nvPr>
            <p:ph type="sldNum" sz="quarter" idx="12"/>
          </p:nvPr>
        </p:nvSpPr>
        <p:spPr>
          <a:xfrm>
            <a:off x="11568113" y="6415878"/>
            <a:ext cx="323849" cy="173833"/>
          </a:xfrm>
          <a:prstGeom prst="rect">
            <a:avLst/>
          </a:prstGeom>
        </p:spPr>
        <p:txBody>
          <a:bodyPr anchor="b"/>
          <a:lstStyle>
            <a:lvl1pPr>
              <a:defRPr sz="1000"/>
            </a:lvl1pPr>
          </a:lstStyle>
          <a:p>
            <a:fld id="{3FA6A6BB-D639-4D0F-8D88-6C302F203AA1}" type="slidenum">
              <a:rPr lang="en-GB" smtClean="0"/>
              <a:pPr/>
              <a:t>‹#›</a:t>
            </a:fld>
            <a:endParaRPr lang="en-GB"/>
          </a:p>
        </p:txBody>
      </p:sp>
      <p:sp>
        <p:nvSpPr>
          <p:cNvPr id="13" name="Text Placeholder 4">
            <a:extLst>
              <a:ext uri="{FF2B5EF4-FFF2-40B4-BE49-F238E27FC236}">
                <a16:creationId xmlns:a16="http://schemas.microsoft.com/office/drawing/2014/main" id="{31133C78-0B2A-40B0-81AF-098BA5EA984C}"/>
              </a:ext>
            </a:extLst>
          </p:cNvPr>
          <p:cNvSpPr>
            <a:spLocks noGrp="1"/>
          </p:cNvSpPr>
          <p:nvPr>
            <p:ph type="body" sz="quarter" idx="17" hasCustomPrompt="1"/>
          </p:nvPr>
        </p:nvSpPr>
        <p:spPr>
          <a:xfrm>
            <a:off x="623888" y="1486642"/>
            <a:ext cx="5168384" cy="1990494"/>
          </a:xfrm>
        </p:spPr>
        <p:txBody>
          <a:bodyPr>
            <a:noAutofit/>
          </a:bodyPr>
          <a:lstStyle>
            <a:lvl1pPr algn="l">
              <a:lnSpc>
                <a:spcPct val="70000"/>
              </a:lnSpc>
              <a:spcBef>
                <a:spcPts val="0"/>
              </a:spcBef>
              <a:defRPr sz="11300" b="1" spc="-800" baseline="0">
                <a:solidFill>
                  <a:schemeClr val="tx1"/>
                </a:solidFill>
                <a:latin typeface="+mj-lt"/>
              </a:defRPr>
            </a:lvl1pPr>
            <a:lvl2pPr>
              <a:lnSpc>
                <a:spcPct val="70000"/>
              </a:lnSpc>
              <a:spcBef>
                <a:spcPts val="0"/>
              </a:spcBef>
              <a:defRPr sz="2400" b="0">
                <a:solidFill>
                  <a:schemeClr val="tx1"/>
                </a:solidFill>
              </a:defRPr>
            </a:lvl2pPr>
          </a:lstStyle>
          <a:p>
            <a:pPr lvl="0"/>
            <a:r>
              <a:rPr lang="en-US"/>
              <a:t>XX</a:t>
            </a:r>
          </a:p>
          <a:p>
            <a:pPr lvl="1"/>
            <a:r>
              <a:rPr lang="en-US"/>
              <a:t>Lorem ipsum</a:t>
            </a:r>
          </a:p>
        </p:txBody>
      </p:sp>
      <p:sp>
        <p:nvSpPr>
          <p:cNvPr id="20" name="Text Placeholder 4">
            <a:extLst>
              <a:ext uri="{FF2B5EF4-FFF2-40B4-BE49-F238E27FC236}">
                <a16:creationId xmlns:a16="http://schemas.microsoft.com/office/drawing/2014/main" id="{D2035350-F8D3-4877-827B-C589AE9C303A}"/>
              </a:ext>
            </a:extLst>
          </p:cNvPr>
          <p:cNvSpPr>
            <a:spLocks noGrp="1"/>
          </p:cNvSpPr>
          <p:nvPr>
            <p:ph type="body" sz="quarter" idx="18" hasCustomPrompt="1"/>
          </p:nvPr>
        </p:nvSpPr>
        <p:spPr>
          <a:xfrm>
            <a:off x="623888" y="4172693"/>
            <a:ext cx="5168384" cy="1990494"/>
          </a:xfrm>
        </p:spPr>
        <p:txBody>
          <a:bodyPr>
            <a:noAutofit/>
          </a:bodyPr>
          <a:lstStyle>
            <a:lvl1pPr algn="l">
              <a:lnSpc>
                <a:spcPct val="70000"/>
              </a:lnSpc>
              <a:spcBef>
                <a:spcPts val="0"/>
              </a:spcBef>
              <a:defRPr sz="11300" b="1" spc="-800" baseline="0">
                <a:solidFill>
                  <a:schemeClr val="tx1"/>
                </a:solidFill>
                <a:latin typeface="+mj-lt"/>
              </a:defRPr>
            </a:lvl1pPr>
            <a:lvl2pPr>
              <a:lnSpc>
                <a:spcPct val="70000"/>
              </a:lnSpc>
              <a:spcBef>
                <a:spcPts val="0"/>
              </a:spcBef>
              <a:defRPr sz="2400" b="0">
                <a:solidFill>
                  <a:schemeClr val="tx1"/>
                </a:solidFill>
              </a:defRPr>
            </a:lvl2pPr>
          </a:lstStyle>
          <a:p>
            <a:pPr lvl="0"/>
            <a:r>
              <a:rPr lang="en-US"/>
              <a:t>XX</a:t>
            </a:r>
          </a:p>
          <a:p>
            <a:pPr lvl="1"/>
            <a:r>
              <a:rPr lang="en-US"/>
              <a:t>Lorem ipsum</a:t>
            </a:r>
          </a:p>
        </p:txBody>
      </p:sp>
      <p:sp>
        <p:nvSpPr>
          <p:cNvPr id="22" name="Text Placeholder 4">
            <a:extLst>
              <a:ext uri="{FF2B5EF4-FFF2-40B4-BE49-F238E27FC236}">
                <a16:creationId xmlns:a16="http://schemas.microsoft.com/office/drawing/2014/main" id="{A4248A7A-0517-4879-9087-89ACB174C742}"/>
              </a:ext>
            </a:extLst>
          </p:cNvPr>
          <p:cNvSpPr>
            <a:spLocks noGrp="1"/>
          </p:cNvSpPr>
          <p:nvPr>
            <p:ph type="body" sz="quarter" idx="19" hasCustomPrompt="1"/>
          </p:nvPr>
        </p:nvSpPr>
        <p:spPr>
          <a:xfrm>
            <a:off x="6399728" y="1486642"/>
            <a:ext cx="5168384" cy="1990494"/>
          </a:xfrm>
        </p:spPr>
        <p:txBody>
          <a:bodyPr>
            <a:noAutofit/>
          </a:bodyPr>
          <a:lstStyle>
            <a:lvl1pPr algn="l">
              <a:lnSpc>
                <a:spcPct val="70000"/>
              </a:lnSpc>
              <a:spcBef>
                <a:spcPts val="0"/>
              </a:spcBef>
              <a:defRPr sz="11300" b="1" spc="-800" baseline="0">
                <a:solidFill>
                  <a:schemeClr val="tx1"/>
                </a:solidFill>
                <a:latin typeface="+mj-lt"/>
              </a:defRPr>
            </a:lvl1pPr>
            <a:lvl2pPr algn="l">
              <a:lnSpc>
                <a:spcPct val="70000"/>
              </a:lnSpc>
              <a:spcBef>
                <a:spcPts val="0"/>
              </a:spcBef>
              <a:defRPr sz="2400" b="0">
                <a:solidFill>
                  <a:schemeClr val="tx1"/>
                </a:solidFill>
              </a:defRPr>
            </a:lvl2pPr>
          </a:lstStyle>
          <a:p>
            <a:pPr lvl="0"/>
            <a:r>
              <a:rPr lang="en-US"/>
              <a:t>XX</a:t>
            </a:r>
          </a:p>
          <a:p>
            <a:pPr lvl="1"/>
            <a:r>
              <a:rPr lang="en-US"/>
              <a:t>Lorem ipsum</a:t>
            </a:r>
          </a:p>
        </p:txBody>
      </p:sp>
      <p:sp>
        <p:nvSpPr>
          <p:cNvPr id="25" name="Text Placeholder 4">
            <a:extLst>
              <a:ext uri="{FF2B5EF4-FFF2-40B4-BE49-F238E27FC236}">
                <a16:creationId xmlns:a16="http://schemas.microsoft.com/office/drawing/2014/main" id="{C28CA92B-51FD-40B2-B0E8-AC0EF85818FE}"/>
              </a:ext>
            </a:extLst>
          </p:cNvPr>
          <p:cNvSpPr>
            <a:spLocks noGrp="1"/>
          </p:cNvSpPr>
          <p:nvPr>
            <p:ph type="body" sz="quarter" idx="20" hasCustomPrompt="1"/>
          </p:nvPr>
        </p:nvSpPr>
        <p:spPr>
          <a:xfrm>
            <a:off x="6399728" y="4172693"/>
            <a:ext cx="5168384" cy="1990494"/>
          </a:xfrm>
        </p:spPr>
        <p:txBody>
          <a:bodyPr>
            <a:noAutofit/>
          </a:bodyPr>
          <a:lstStyle>
            <a:lvl1pPr algn="l">
              <a:lnSpc>
                <a:spcPct val="70000"/>
              </a:lnSpc>
              <a:spcBef>
                <a:spcPts val="0"/>
              </a:spcBef>
              <a:defRPr sz="11300" b="1" spc="-800" baseline="0">
                <a:solidFill>
                  <a:schemeClr val="tx1"/>
                </a:solidFill>
                <a:latin typeface="+mj-lt"/>
              </a:defRPr>
            </a:lvl1pPr>
            <a:lvl2pPr algn="l">
              <a:lnSpc>
                <a:spcPct val="70000"/>
              </a:lnSpc>
              <a:spcBef>
                <a:spcPts val="0"/>
              </a:spcBef>
              <a:defRPr sz="2400" b="0">
                <a:solidFill>
                  <a:schemeClr val="tx1"/>
                </a:solidFill>
              </a:defRPr>
            </a:lvl2pPr>
          </a:lstStyle>
          <a:p>
            <a:pPr lvl="0"/>
            <a:r>
              <a:rPr lang="en-US"/>
              <a:t>XX</a:t>
            </a:r>
          </a:p>
          <a:p>
            <a:pPr lvl="1"/>
            <a:r>
              <a:rPr lang="en-US"/>
              <a:t>Lorem ipsum</a:t>
            </a:r>
          </a:p>
        </p:txBody>
      </p:sp>
      <p:pic>
        <p:nvPicPr>
          <p:cNvPr id="46" name="Graphic 45">
            <a:extLst>
              <a:ext uri="{FF2B5EF4-FFF2-40B4-BE49-F238E27FC236}">
                <a16:creationId xmlns:a16="http://schemas.microsoft.com/office/drawing/2014/main" id="{88D88D37-6AAC-4F9F-A33D-CD0D714B76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6418124"/>
            <a:ext cx="627062" cy="143014"/>
          </a:xfrm>
          <a:prstGeom prst="rect">
            <a:avLst/>
          </a:prstGeom>
        </p:spPr>
      </p:pic>
      <p:cxnSp>
        <p:nvCxnSpPr>
          <p:cNvPr id="17" name="Straight Connector 16">
            <a:extLst>
              <a:ext uri="{FF2B5EF4-FFF2-40B4-BE49-F238E27FC236}">
                <a16:creationId xmlns:a16="http://schemas.microsoft.com/office/drawing/2014/main" id="{5A20CA60-23B0-4E54-9E20-669EA948F120}"/>
              </a:ext>
            </a:extLst>
          </p:cNvPr>
          <p:cNvCxnSpPr/>
          <p:nvPr userDrawn="1"/>
        </p:nvCxnSpPr>
        <p:spPr>
          <a:xfrm>
            <a:off x="6096000" y="1376363"/>
            <a:ext cx="0" cy="22861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5BCF30-3CD7-4FB6-9AA2-34E388DC6F2D}"/>
              </a:ext>
            </a:extLst>
          </p:cNvPr>
          <p:cNvCxnSpPr>
            <a:cxnSpLocks/>
          </p:cNvCxnSpPr>
          <p:nvPr userDrawn="1"/>
        </p:nvCxnSpPr>
        <p:spPr>
          <a:xfrm>
            <a:off x="6096000" y="3879691"/>
            <a:ext cx="0" cy="22861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51E044-22F9-4855-B706-D4538EA52C94}"/>
              </a:ext>
            </a:extLst>
          </p:cNvPr>
          <p:cNvCxnSpPr>
            <a:cxnSpLocks/>
          </p:cNvCxnSpPr>
          <p:nvPr userDrawn="1"/>
        </p:nvCxnSpPr>
        <p:spPr>
          <a:xfrm flipH="1">
            <a:off x="623889" y="3769519"/>
            <a:ext cx="536194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DC569B7-E1B5-490E-93AD-D58E801D7EDC}"/>
              </a:ext>
            </a:extLst>
          </p:cNvPr>
          <p:cNvCxnSpPr>
            <a:cxnSpLocks/>
          </p:cNvCxnSpPr>
          <p:nvPr userDrawn="1"/>
        </p:nvCxnSpPr>
        <p:spPr>
          <a:xfrm flipH="1">
            <a:off x="6206171" y="3769519"/>
            <a:ext cx="536194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ooter Placeholder 3">
            <a:extLst>
              <a:ext uri="{FF2B5EF4-FFF2-40B4-BE49-F238E27FC236}">
                <a16:creationId xmlns:a16="http://schemas.microsoft.com/office/drawing/2014/main" id="{5AD1D50A-5BC4-442C-A3A9-755ED40B9D52}"/>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grpSp>
        <p:nvGrpSpPr>
          <p:cNvPr id="24" name="Group 23">
            <a:extLst>
              <a:ext uri="{FF2B5EF4-FFF2-40B4-BE49-F238E27FC236}">
                <a16:creationId xmlns:a16="http://schemas.microsoft.com/office/drawing/2014/main" id="{C7AF4092-4AF4-4E9E-8172-89B18F5EE540}"/>
              </a:ext>
            </a:extLst>
          </p:cNvPr>
          <p:cNvGrpSpPr/>
          <p:nvPr userDrawn="1"/>
        </p:nvGrpSpPr>
        <p:grpSpPr>
          <a:xfrm>
            <a:off x="11470958" y="296863"/>
            <a:ext cx="423701" cy="430610"/>
            <a:chOff x="11470958" y="296863"/>
            <a:chExt cx="423701" cy="430610"/>
          </a:xfrm>
        </p:grpSpPr>
        <p:sp>
          <p:nvSpPr>
            <p:cNvPr id="26" name="Freeform: Shape 25">
              <a:extLst>
                <a:ext uri="{FF2B5EF4-FFF2-40B4-BE49-F238E27FC236}">
                  <a16:creationId xmlns:a16="http://schemas.microsoft.com/office/drawing/2014/main" id="{7655839F-513F-464C-BA0A-8BB78A68180D}"/>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accent2"/>
            </a:solidFill>
            <a:ln w="10746"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9F17D29-7A09-4744-963A-C7EEA9F23C1F}"/>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accent1"/>
            </a:solid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4003209786"/>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Full Page with Logos">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C15442D9-D564-430B-9615-F6FD787433EC}"/>
              </a:ext>
            </a:extLst>
          </p:cNvPr>
          <p:cNvSpPr>
            <a:spLocks noGrp="1"/>
          </p:cNvSpPr>
          <p:nvPr>
            <p:ph type="pic" sz="quarter" idx="10"/>
          </p:nvPr>
        </p:nvSpPr>
        <p:spPr>
          <a:xfrm>
            <a:off x="623889" y="1376363"/>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2" name="Title 1">
            <a:extLst>
              <a:ext uri="{FF2B5EF4-FFF2-40B4-BE49-F238E27FC236}">
                <a16:creationId xmlns:a16="http://schemas.microsoft.com/office/drawing/2014/main" id="{A2A74E00-BFC8-4285-A7AE-EFA98AFB35A6}"/>
              </a:ext>
            </a:extLst>
          </p:cNvPr>
          <p:cNvSpPr>
            <a:spLocks noGrp="1"/>
          </p:cNvSpPr>
          <p:nvPr>
            <p:ph type="title"/>
          </p:nvPr>
        </p:nvSpPr>
        <p:spPr/>
        <p:txBody>
          <a:body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3F8CE9BA-56CC-43DF-9310-1C582CC1882D}"/>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24" name="Picture Placeholder 23">
            <a:extLst>
              <a:ext uri="{FF2B5EF4-FFF2-40B4-BE49-F238E27FC236}">
                <a16:creationId xmlns:a16="http://schemas.microsoft.com/office/drawing/2014/main" id="{38610BE6-AE31-458E-AAB0-7E5AFA1BA79B}"/>
              </a:ext>
            </a:extLst>
          </p:cNvPr>
          <p:cNvSpPr>
            <a:spLocks noGrp="1"/>
          </p:cNvSpPr>
          <p:nvPr>
            <p:ph type="pic" sz="quarter" idx="11"/>
          </p:nvPr>
        </p:nvSpPr>
        <p:spPr>
          <a:xfrm>
            <a:off x="3435259" y="1376363"/>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25" name="Picture Placeholder 24">
            <a:extLst>
              <a:ext uri="{FF2B5EF4-FFF2-40B4-BE49-F238E27FC236}">
                <a16:creationId xmlns:a16="http://schemas.microsoft.com/office/drawing/2014/main" id="{2594FB17-AC95-46F6-9AD4-CA9A957F6006}"/>
              </a:ext>
            </a:extLst>
          </p:cNvPr>
          <p:cNvSpPr>
            <a:spLocks noGrp="1"/>
          </p:cNvSpPr>
          <p:nvPr>
            <p:ph type="pic" sz="quarter" idx="12"/>
          </p:nvPr>
        </p:nvSpPr>
        <p:spPr>
          <a:xfrm>
            <a:off x="6246629" y="1376363"/>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26" name="Picture Placeholder 25">
            <a:extLst>
              <a:ext uri="{FF2B5EF4-FFF2-40B4-BE49-F238E27FC236}">
                <a16:creationId xmlns:a16="http://schemas.microsoft.com/office/drawing/2014/main" id="{CFEEF0E1-19DC-42B8-980B-C06BC8755B48}"/>
              </a:ext>
            </a:extLst>
          </p:cNvPr>
          <p:cNvSpPr>
            <a:spLocks noGrp="1"/>
          </p:cNvSpPr>
          <p:nvPr>
            <p:ph type="pic" sz="quarter" idx="13"/>
          </p:nvPr>
        </p:nvSpPr>
        <p:spPr>
          <a:xfrm>
            <a:off x="9058000" y="1376363"/>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27" name="Picture Placeholder 26">
            <a:extLst>
              <a:ext uri="{FF2B5EF4-FFF2-40B4-BE49-F238E27FC236}">
                <a16:creationId xmlns:a16="http://schemas.microsoft.com/office/drawing/2014/main" id="{6625426F-1714-4CE8-A375-2C42447E512A}"/>
              </a:ext>
            </a:extLst>
          </p:cNvPr>
          <p:cNvSpPr>
            <a:spLocks noGrp="1"/>
          </p:cNvSpPr>
          <p:nvPr>
            <p:ph type="pic" sz="quarter" idx="14"/>
          </p:nvPr>
        </p:nvSpPr>
        <p:spPr>
          <a:xfrm>
            <a:off x="623889" y="3073276"/>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28" name="Picture Placeholder 27">
            <a:extLst>
              <a:ext uri="{FF2B5EF4-FFF2-40B4-BE49-F238E27FC236}">
                <a16:creationId xmlns:a16="http://schemas.microsoft.com/office/drawing/2014/main" id="{B48318C0-EBE5-411D-B318-B7F0C9DDF407}"/>
              </a:ext>
            </a:extLst>
          </p:cNvPr>
          <p:cNvSpPr>
            <a:spLocks noGrp="1"/>
          </p:cNvSpPr>
          <p:nvPr>
            <p:ph type="pic" sz="quarter" idx="15"/>
          </p:nvPr>
        </p:nvSpPr>
        <p:spPr>
          <a:xfrm>
            <a:off x="3435259" y="3073276"/>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29" name="Picture Placeholder 28">
            <a:extLst>
              <a:ext uri="{FF2B5EF4-FFF2-40B4-BE49-F238E27FC236}">
                <a16:creationId xmlns:a16="http://schemas.microsoft.com/office/drawing/2014/main" id="{FBA3B48A-621F-4A15-83FF-19E30DA485A1}"/>
              </a:ext>
            </a:extLst>
          </p:cNvPr>
          <p:cNvSpPr>
            <a:spLocks noGrp="1"/>
          </p:cNvSpPr>
          <p:nvPr>
            <p:ph type="pic" sz="quarter" idx="16"/>
          </p:nvPr>
        </p:nvSpPr>
        <p:spPr>
          <a:xfrm>
            <a:off x="6246629" y="3073276"/>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30" name="Picture Placeholder 29">
            <a:extLst>
              <a:ext uri="{FF2B5EF4-FFF2-40B4-BE49-F238E27FC236}">
                <a16:creationId xmlns:a16="http://schemas.microsoft.com/office/drawing/2014/main" id="{B7BD6EAD-C4E4-4DA5-87FF-8F1337A250CB}"/>
              </a:ext>
            </a:extLst>
          </p:cNvPr>
          <p:cNvSpPr>
            <a:spLocks noGrp="1"/>
          </p:cNvSpPr>
          <p:nvPr>
            <p:ph type="pic" sz="quarter" idx="17"/>
          </p:nvPr>
        </p:nvSpPr>
        <p:spPr>
          <a:xfrm>
            <a:off x="9058000" y="3073276"/>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31" name="Picture Placeholder 30">
            <a:extLst>
              <a:ext uri="{FF2B5EF4-FFF2-40B4-BE49-F238E27FC236}">
                <a16:creationId xmlns:a16="http://schemas.microsoft.com/office/drawing/2014/main" id="{37834C06-A01C-4496-88BB-699CAE22615A}"/>
              </a:ext>
            </a:extLst>
          </p:cNvPr>
          <p:cNvSpPr>
            <a:spLocks noGrp="1"/>
          </p:cNvSpPr>
          <p:nvPr>
            <p:ph type="pic" sz="quarter" idx="18"/>
          </p:nvPr>
        </p:nvSpPr>
        <p:spPr>
          <a:xfrm>
            <a:off x="623889" y="4770189"/>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32" name="Picture Placeholder 31">
            <a:extLst>
              <a:ext uri="{FF2B5EF4-FFF2-40B4-BE49-F238E27FC236}">
                <a16:creationId xmlns:a16="http://schemas.microsoft.com/office/drawing/2014/main" id="{FE8CAF07-FCE0-4649-83CB-6BDF45C66655}"/>
              </a:ext>
            </a:extLst>
          </p:cNvPr>
          <p:cNvSpPr>
            <a:spLocks noGrp="1"/>
          </p:cNvSpPr>
          <p:nvPr>
            <p:ph type="pic" sz="quarter" idx="19"/>
          </p:nvPr>
        </p:nvSpPr>
        <p:spPr>
          <a:xfrm>
            <a:off x="3435259" y="4770189"/>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33" name="Picture Placeholder 32">
            <a:extLst>
              <a:ext uri="{FF2B5EF4-FFF2-40B4-BE49-F238E27FC236}">
                <a16:creationId xmlns:a16="http://schemas.microsoft.com/office/drawing/2014/main" id="{BAA97934-2AE5-45B7-A201-B9FE8A99D938}"/>
              </a:ext>
            </a:extLst>
          </p:cNvPr>
          <p:cNvSpPr>
            <a:spLocks noGrp="1"/>
          </p:cNvSpPr>
          <p:nvPr>
            <p:ph type="pic" sz="quarter" idx="20"/>
          </p:nvPr>
        </p:nvSpPr>
        <p:spPr>
          <a:xfrm>
            <a:off x="6246629" y="4770189"/>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34" name="Picture Placeholder 33">
            <a:extLst>
              <a:ext uri="{FF2B5EF4-FFF2-40B4-BE49-F238E27FC236}">
                <a16:creationId xmlns:a16="http://schemas.microsoft.com/office/drawing/2014/main" id="{46C6CB0E-C4E9-45E1-93AC-1791D1125646}"/>
              </a:ext>
            </a:extLst>
          </p:cNvPr>
          <p:cNvSpPr>
            <a:spLocks noGrp="1"/>
          </p:cNvSpPr>
          <p:nvPr>
            <p:ph type="pic" sz="quarter" idx="21"/>
          </p:nvPr>
        </p:nvSpPr>
        <p:spPr>
          <a:xfrm>
            <a:off x="9058000" y="4770189"/>
            <a:ext cx="2510113" cy="1395661"/>
          </a:xfrm>
          <a:custGeom>
            <a:avLst/>
            <a:gdLst>
              <a:gd name="connsiteX0" fmla="*/ 0 w 2650050"/>
              <a:gd name="connsiteY0" fmla="*/ 0 h 1517898"/>
              <a:gd name="connsiteX1" fmla="*/ 2650050 w 2650050"/>
              <a:gd name="connsiteY1" fmla="*/ 0 h 1517898"/>
              <a:gd name="connsiteX2" fmla="*/ 2650050 w 2650050"/>
              <a:gd name="connsiteY2" fmla="*/ 1517898 h 1517898"/>
              <a:gd name="connsiteX3" fmla="*/ 0 w 2650050"/>
              <a:gd name="connsiteY3" fmla="*/ 1517898 h 1517898"/>
            </a:gdLst>
            <a:ahLst/>
            <a:cxnLst>
              <a:cxn ang="0">
                <a:pos x="connsiteX0" y="connsiteY0"/>
              </a:cxn>
              <a:cxn ang="0">
                <a:pos x="connsiteX1" y="connsiteY1"/>
              </a:cxn>
              <a:cxn ang="0">
                <a:pos x="connsiteX2" y="connsiteY2"/>
              </a:cxn>
              <a:cxn ang="0">
                <a:pos x="connsiteX3" y="connsiteY3"/>
              </a:cxn>
            </a:cxnLst>
            <a:rect l="l" t="t" r="r" b="b"/>
            <a:pathLst>
              <a:path w="2650050" h="1517898">
                <a:moveTo>
                  <a:pt x="0" y="0"/>
                </a:moveTo>
                <a:lnTo>
                  <a:pt x="2650050" y="0"/>
                </a:lnTo>
                <a:lnTo>
                  <a:pt x="2650050" y="1517898"/>
                </a:lnTo>
                <a:lnTo>
                  <a:pt x="0" y="1517898"/>
                </a:lnTo>
                <a:close/>
              </a:path>
            </a:pathLst>
          </a:custGeom>
        </p:spPr>
        <p:txBody>
          <a:bodyPr wrap="square" anchor="ctr">
            <a:noAutofit/>
          </a:bodyPr>
          <a:lstStyle>
            <a:lvl1pPr algn="ctr">
              <a:defRPr/>
            </a:lvl1pPr>
          </a:lstStyle>
          <a:p>
            <a:endParaRPr lang="en-GB"/>
          </a:p>
        </p:txBody>
      </p:sp>
      <p:sp>
        <p:nvSpPr>
          <p:cNvPr id="16" name="Footer Placeholder 3">
            <a:extLst>
              <a:ext uri="{FF2B5EF4-FFF2-40B4-BE49-F238E27FC236}">
                <a16:creationId xmlns:a16="http://schemas.microsoft.com/office/drawing/2014/main" id="{5650F095-DF1B-43AF-876A-865CD8CDD546}"/>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70312750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1 Photo">
    <p:spTree>
      <p:nvGrpSpPr>
        <p:cNvPr id="1" name=""/>
        <p:cNvGrpSpPr/>
        <p:nvPr/>
      </p:nvGrpSpPr>
      <p:grpSpPr>
        <a:xfrm>
          <a:off x="0" y="0"/>
          <a:ext cx="0" cy="0"/>
          <a:chOff x="0" y="0"/>
          <a:chExt cx="0" cy="0"/>
        </a:xfrm>
      </p:grpSpPr>
      <p:pic>
        <p:nvPicPr>
          <p:cNvPr id="5" name="Picture 4" descr="A body of water with waves&#10;&#10;Description automatically generated with low confidence">
            <a:extLst>
              <a:ext uri="{FF2B5EF4-FFF2-40B4-BE49-F238E27FC236}">
                <a16:creationId xmlns:a16="http://schemas.microsoft.com/office/drawing/2014/main" id="{8D429D59-AAD5-C34E-87CE-29DA352378D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Text Placeholder 10">
            <a:extLst>
              <a:ext uri="{FF2B5EF4-FFF2-40B4-BE49-F238E27FC236}">
                <a16:creationId xmlns:a16="http://schemas.microsoft.com/office/drawing/2014/main" id="{88A9F534-5356-FC49-829C-615A996579B9}"/>
              </a:ext>
            </a:extLst>
          </p:cNvPr>
          <p:cNvSpPr>
            <a:spLocks noGrp="1"/>
          </p:cNvSpPr>
          <p:nvPr>
            <p:ph type="body" sz="quarter" idx="13" hasCustomPrompt="1"/>
          </p:nvPr>
        </p:nvSpPr>
        <p:spPr>
          <a:xfrm>
            <a:off x="6537734" y="1201125"/>
            <a:ext cx="4866615" cy="4605950"/>
          </a:xfrm>
        </p:spPr>
        <p:txBody>
          <a:bodyPr>
            <a:noAutofit/>
          </a:bodyPr>
          <a:lstStyle>
            <a:lvl1pPr marL="0" indent="0">
              <a:buNone/>
              <a:defRPr sz="34400" b="0" i="0">
                <a:solidFill>
                  <a:schemeClr val="bg2"/>
                </a:solidFill>
                <a:latin typeface="Inter Thin" panose="020B0A02050000000004" pitchFamily="34" charset="0"/>
                <a:ea typeface="Inter Thin" panose="020B0A02050000000004" pitchFamily="34" charset="0"/>
                <a:cs typeface="Inter Thin" panose="020B0A02050000000004" pitchFamily="34" charset="0"/>
              </a:defRPr>
            </a:lvl1pPr>
          </a:lstStyle>
          <a:p>
            <a:pPr lvl="0"/>
            <a:r>
              <a:rPr lang="en-US"/>
              <a:t>01</a:t>
            </a:r>
          </a:p>
        </p:txBody>
      </p:sp>
      <p:sp>
        <p:nvSpPr>
          <p:cNvPr id="2" name="Title 1">
            <a:extLst>
              <a:ext uri="{FF2B5EF4-FFF2-40B4-BE49-F238E27FC236}">
                <a16:creationId xmlns:a16="http://schemas.microsoft.com/office/drawing/2014/main" id="{65EF6517-AF75-1148-A99B-AD8CD523CE5B}"/>
              </a:ext>
            </a:extLst>
          </p:cNvPr>
          <p:cNvSpPr>
            <a:spLocks noGrp="1"/>
          </p:cNvSpPr>
          <p:nvPr>
            <p:ph type="title" hasCustomPrompt="1"/>
          </p:nvPr>
        </p:nvSpPr>
        <p:spPr>
          <a:xfrm>
            <a:off x="571500" y="2062163"/>
            <a:ext cx="5524500" cy="2310662"/>
          </a:xfrm>
        </p:spPr>
        <p:txBody>
          <a:bodyPr anchor="t">
            <a:noAutofit/>
          </a:bodyPr>
          <a:lstStyle>
            <a:lvl1pPr>
              <a:defRPr sz="6600">
                <a:solidFill>
                  <a:schemeClr val="bg2"/>
                </a:solidFill>
              </a:defRPr>
            </a:lvl1pPr>
          </a:lstStyle>
          <a:p>
            <a:r>
              <a:rPr lang="en-US"/>
              <a:t>Headline for section</a:t>
            </a:r>
          </a:p>
        </p:txBody>
      </p:sp>
      <p:sp>
        <p:nvSpPr>
          <p:cNvPr id="3" name="Content Placeholder 2">
            <a:extLst>
              <a:ext uri="{FF2B5EF4-FFF2-40B4-BE49-F238E27FC236}">
                <a16:creationId xmlns:a16="http://schemas.microsoft.com/office/drawing/2014/main" id="{1127D655-2B6E-3B46-BB78-569170E429C7}"/>
              </a:ext>
            </a:extLst>
          </p:cNvPr>
          <p:cNvSpPr>
            <a:spLocks noGrp="1"/>
          </p:cNvSpPr>
          <p:nvPr>
            <p:ph idx="1" hasCustomPrompt="1"/>
          </p:nvPr>
        </p:nvSpPr>
        <p:spPr>
          <a:xfrm>
            <a:off x="571500" y="4485551"/>
            <a:ext cx="5524500" cy="1686649"/>
          </a:xfrm>
        </p:spPr>
        <p:txBody>
          <a:bodyPr>
            <a:noAutofit/>
          </a:bodyPr>
          <a:lstStyle>
            <a:lvl1pPr marL="0" indent="0">
              <a:buNone/>
              <a:defRPr sz="2000">
                <a:solidFill>
                  <a:schemeClr val="bg2"/>
                </a:solidFill>
              </a:defRPr>
            </a:lvl1pPr>
          </a:lstStyle>
          <a:p>
            <a:pPr lvl="0"/>
            <a:r>
              <a:rPr lang="en-US"/>
              <a:t>Description for section</a:t>
            </a:r>
          </a:p>
        </p:txBody>
      </p:sp>
      <p:sp>
        <p:nvSpPr>
          <p:cNvPr id="6" name="Slide Number Placeholder 5">
            <a:extLst>
              <a:ext uri="{FF2B5EF4-FFF2-40B4-BE49-F238E27FC236}">
                <a16:creationId xmlns:a16="http://schemas.microsoft.com/office/drawing/2014/main" id="{16C5E947-3006-6F47-BB11-8E457482A0B9}"/>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12" name="Text Placeholder 4">
            <a:extLst>
              <a:ext uri="{FF2B5EF4-FFF2-40B4-BE49-F238E27FC236}">
                <a16:creationId xmlns:a16="http://schemas.microsoft.com/office/drawing/2014/main" id="{241EF6A7-4AEF-5547-BDE7-12D87C7A29E3}"/>
              </a:ext>
            </a:extLst>
          </p:cNvPr>
          <p:cNvSpPr>
            <a:spLocks noGrp="1"/>
          </p:cNvSpPr>
          <p:nvPr>
            <p:ph type="body" sz="quarter" idx="14" hasCustomPrompt="1"/>
          </p:nvPr>
        </p:nvSpPr>
        <p:spPr>
          <a:xfrm>
            <a:off x="8153400" y="0"/>
            <a:ext cx="4038600" cy="6858000"/>
          </a:xfrm>
          <a:gradFill>
            <a:gsLst>
              <a:gs pos="0">
                <a:schemeClr val="accent3"/>
              </a:gs>
              <a:gs pos="100000">
                <a:schemeClr val="accent3">
                  <a:alpha val="0"/>
                </a:schemeClr>
              </a:gs>
            </a:gsLst>
            <a:lin ang="0" scaled="0"/>
          </a:gradFill>
        </p:spPr>
        <p:txBody>
          <a:bodyPr anchor="ctr"/>
          <a:lstStyle>
            <a:lvl1pPr marL="0" indent="0" algn="ctr">
              <a:buNone/>
              <a:defRPr/>
            </a:lvl1pPr>
          </a:lstStyle>
          <a:p>
            <a:pPr lvl="0"/>
            <a:r>
              <a:rPr lang="en-US"/>
              <a:t>MOVE TO FRONT AND PRESS SPACE</a:t>
            </a:r>
          </a:p>
        </p:txBody>
      </p:sp>
      <p:pic>
        <p:nvPicPr>
          <p:cNvPr id="10" name="Picture 9">
            <a:extLst>
              <a:ext uri="{FF2B5EF4-FFF2-40B4-BE49-F238E27FC236}">
                <a16:creationId xmlns:a16="http://schemas.microsoft.com/office/drawing/2014/main" id="{2297AD4F-454D-F043-9A00-0A161DC0FF7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72235714"/>
      </p:ext>
    </p:extLst>
  </p:cSld>
  <p:clrMapOvr>
    <a:masterClrMapping/>
  </p:clrMapOvr>
  <p:extLst>
    <p:ext uri="{DCECCB84-F9BA-43D5-87BE-67443E8EF086}">
      <p15:sldGuideLst xmlns:p15="http://schemas.microsoft.com/office/powerpoint/2012/main">
        <p15:guide id="1" pos="4104" userDrawn="1">
          <p15:clr>
            <a:srgbClr val="FBAE40"/>
          </p15:clr>
        </p15:guide>
        <p15:guide id="2" orient="horz" pos="1296" userDrawn="1">
          <p15:clr>
            <a:srgbClr val="FBAE40"/>
          </p15:clr>
        </p15:guide>
        <p15:guide id="3" orient="horz" pos="2832"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ategorywise Logos ">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EAE06A5-6880-4D91-A890-895E4AA53074}"/>
              </a:ext>
            </a:extLst>
          </p:cNvPr>
          <p:cNvSpPr/>
          <p:nvPr userDrawn="1"/>
        </p:nvSpPr>
        <p:spPr>
          <a:xfrm>
            <a:off x="623887" y="1376363"/>
            <a:ext cx="2510111" cy="4789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4244391-4C57-4B12-8AAB-CA9DCF4D9380}"/>
              </a:ext>
            </a:extLst>
          </p:cNvPr>
          <p:cNvSpPr/>
          <p:nvPr userDrawn="1"/>
        </p:nvSpPr>
        <p:spPr>
          <a:xfrm>
            <a:off x="3435259" y="1376363"/>
            <a:ext cx="2510111" cy="4789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9BA58E59-2150-4E8B-978D-ACC659182729}"/>
              </a:ext>
            </a:extLst>
          </p:cNvPr>
          <p:cNvSpPr/>
          <p:nvPr userDrawn="1"/>
        </p:nvSpPr>
        <p:spPr>
          <a:xfrm>
            <a:off x="6246631" y="1376363"/>
            <a:ext cx="2510111" cy="4789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E888CCDB-C0D2-4C1B-8B88-47C9A9070E2D}"/>
              </a:ext>
            </a:extLst>
          </p:cNvPr>
          <p:cNvSpPr/>
          <p:nvPr userDrawn="1"/>
        </p:nvSpPr>
        <p:spPr>
          <a:xfrm>
            <a:off x="9058002" y="1376363"/>
            <a:ext cx="2510111" cy="4789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2A74E00-BFC8-4285-A7AE-EFA98AFB35A6}"/>
              </a:ext>
            </a:extLst>
          </p:cNvPr>
          <p:cNvSpPr>
            <a:spLocks noGrp="1"/>
          </p:cNvSpPr>
          <p:nvPr>
            <p:ph type="title"/>
          </p:nvPr>
        </p:nvSpPr>
        <p:spPr/>
        <p:txBody>
          <a:body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3F8CE9BA-56CC-43DF-9310-1C582CC1882D}"/>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cxnSp>
        <p:nvCxnSpPr>
          <p:cNvPr id="6" name="Straight Connector 5">
            <a:extLst>
              <a:ext uri="{FF2B5EF4-FFF2-40B4-BE49-F238E27FC236}">
                <a16:creationId xmlns:a16="http://schemas.microsoft.com/office/drawing/2014/main" id="{00468862-C92A-4195-9A4B-23A2289DE213}"/>
              </a:ext>
            </a:extLst>
          </p:cNvPr>
          <p:cNvCxnSpPr/>
          <p:nvPr userDrawn="1"/>
        </p:nvCxnSpPr>
        <p:spPr>
          <a:xfrm>
            <a:off x="3284631"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E2E3044-BB90-4E19-8372-D56B68926763}"/>
              </a:ext>
            </a:extLst>
          </p:cNvPr>
          <p:cNvCxnSpPr/>
          <p:nvPr userDrawn="1"/>
        </p:nvCxnSpPr>
        <p:spPr>
          <a:xfrm>
            <a:off x="6096002"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F7559EF-8CDC-4224-9175-A4872BFF7E38}"/>
              </a:ext>
            </a:extLst>
          </p:cNvPr>
          <p:cNvCxnSpPr/>
          <p:nvPr userDrawn="1"/>
        </p:nvCxnSpPr>
        <p:spPr>
          <a:xfrm>
            <a:off x="8907373" y="1376363"/>
            <a:ext cx="0" cy="4789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4">
            <a:extLst>
              <a:ext uri="{FF2B5EF4-FFF2-40B4-BE49-F238E27FC236}">
                <a16:creationId xmlns:a16="http://schemas.microsoft.com/office/drawing/2014/main" id="{A835C4CD-61A8-4D39-886F-90B2C51A2959}"/>
              </a:ext>
            </a:extLst>
          </p:cNvPr>
          <p:cNvSpPr>
            <a:spLocks noGrp="1"/>
          </p:cNvSpPr>
          <p:nvPr>
            <p:ph type="body" sz="quarter" idx="17" hasCustomPrompt="1"/>
          </p:nvPr>
        </p:nvSpPr>
        <p:spPr>
          <a:xfrm>
            <a:off x="754341" y="1516063"/>
            <a:ext cx="2249210" cy="849766"/>
          </a:xfrm>
        </p:spPr>
        <p:txBody>
          <a:bodyPr anchor="t">
            <a:noAutofit/>
          </a:bodyPr>
          <a:lstStyle>
            <a:lvl1pPr algn="l">
              <a:lnSpc>
                <a:spcPct val="90000"/>
              </a:lnSpc>
              <a:spcBef>
                <a:spcPts val="0"/>
              </a:spcBef>
              <a:defRPr sz="1800" b="1" spc="0" baseline="0">
                <a:solidFill>
                  <a:schemeClr val="tx1"/>
                </a:solidFill>
                <a:latin typeface="+mj-lt"/>
              </a:defRPr>
            </a:lvl1pPr>
            <a:lvl2pPr algn="l">
              <a:lnSpc>
                <a:spcPct val="90000"/>
              </a:lnSpc>
              <a:spcBef>
                <a:spcPts val="500"/>
              </a:spcBef>
              <a:defRPr sz="1600">
                <a:solidFill>
                  <a:schemeClr val="tx1"/>
                </a:solidFill>
                <a:latin typeface="+mj-lt"/>
              </a:defRPr>
            </a:lvl2pPr>
          </a:lstStyle>
          <a:p>
            <a:pPr lvl="0"/>
            <a:r>
              <a:rPr lang="en-US"/>
              <a:t>Click to edit Master text styles </a:t>
            </a:r>
          </a:p>
          <a:p>
            <a:pPr lvl="1"/>
            <a:r>
              <a:rPr lang="en-US"/>
              <a:t>Second level</a:t>
            </a:r>
          </a:p>
        </p:txBody>
      </p:sp>
      <p:sp>
        <p:nvSpPr>
          <p:cNvPr id="39" name="Text Placeholder 4">
            <a:extLst>
              <a:ext uri="{FF2B5EF4-FFF2-40B4-BE49-F238E27FC236}">
                <a16:creationId xmlns:a16="http://schemas.microsoft.com/office/drawing/2014/main" id="{0DBCC339-81C2-436F-8BBA-99E535EEA3EF}"/>
              </a:ext>
            </a:extLst>
          </p:cNvPr>
          <p:cNvSpPr>
            <a:spLocks noGrp="1"/>
          </p:cNvSpPr>
          <p:nvPr>
            <p:ph type="body" sz="quarter" idx="18" hasCustomPrompt="1"/>
          </p:nvPr>
        </p:nvSpPr>
        <p:spPr>
          <a:xfrm>
            <a:off x="3565709" y="1516063"/>
            <a:ext cx="2249210" cy="849766"/>
          </a:xfrm>
        </p:spPr>
        <p:txBody>
          <a:bodyPr anchor="t">
            <a:noAutofit/>
          </a:bodyPr>
          <a:lstStyle>
            <a:lvl1pPr algn="l">
              <a:lnSpc>
                <a:spcPct val="90000"/>
              </a:lnSpc>
              <a:spcBef>
                <a:spcPts val="0"/>
              </a:spcBef>
              <a:defRPr sz="1800" b="1" spc="0" baseline="0">
                <a:solidFill>
                  <a:schemeClr val="tx1"/>
                </a:solidFill>
                <a:latin typeface="+mj-lt"/>
              </a:defRPr>
            </a:lvl1pPr>
            <a:lvl2pPr algn="l">
              <a:lnSpc>
                <a:spcPct val="90000"/>
              </a:lnSpc>
              <a:spcBef>
                <a:spcPts val="500"/>
              </a:spcBef>
              <a:defRPr sz="1600">
                <a:solidFill>
                  <a:schemeClr val="tx1"/>
                </a:solidFill>
                <a:latin typeface="+mj-lt"/>
              </a:defRPr>
            </a:lvl2pPr>
          </a:lstStyle>
          <a:p>
            <a:pPr lvl="0"/>
            <a:r>
              <a:rPr lang="en-US"/>
              <a:t>Click to edit Master text styles </a:t>
            </a:r>
          </a:p>
          <a:p>
            <a:pPr lvl="1"/>
            <a:r>
              <a:rPr lang="en-US"/>
              <a:t>Second level</a:t>
            </a:r>
          </a:p>
        </p:txBody>
      </p:sp>
      <p:sp>
        <p:nvSpPr>
          <p:cNvPr id="40" name="Text Placeholder 4">
            <a:extLst>
              <a:ext uri="{FF2B5EF4-FFF2-40B4-BE49-F238E27FC236}">
                <a16:creationId xmlns:a16="http://schemas.microsoft.com/office/drawing/2014/main" id="{45BC59B6-598E-4E71-8D5F-6DD18C0B21E7}"/>
              </a:ext>
            </a:extLst>
          </p:cNvPr>
          <p:cNvSpPr>
            <a:spLocks noGrp="1"/>
          </p:cNvSpPr>
          <p:nvPr>
            <p:ph type="body" sz="quarter" idx="19" hasCustomPrompt="1"/>
          </p:nvPr>
        </p:nvSpPr>
        <p:spPr>
          <a:xfrm>
            <a:off x="6377081" y="1516063"/>
            <a:ext cx="2249210" cy="849766"/>
          </a:xfrm>
        </p:spPr>
        <p:txBody>
          <a:bodyPr anchor="t">
            <a:noAutofit/>
          </a:bodyPr>
          <a:lstStyle>
            <a:lvl1pPr algn="l">
              <a:lnSpc>
                <a:spcPct val="90000"/>
              </a:lnSpc>
              <a:spcBef>
                <a:spcPts val="0"/>
              </a:spcBef>
              <a:defRPr sz="1800" b="1" spc="0" baseline="0">
                <a:solidFill>
                  <a:schemeClr val="tx1"/>
                </a:solidFill>
                <a:latin typeface="+mj-lt"/>
              </a:defRPr>
            </a:lvl1pPr>
            <a:lvl2pPr algn="l">
              <a:lnSpc>
                <a:spcPct val="90000"/>
              </a:lnSpc>
              <a:spcBef>
                <a:spcPts val="500"/>
              </a:spcBef>
              <a:defRPr sz="1600">
                <a:solidFill>
                  <a:schemeClr val="tx1"/>
                </a:solidFill>
                <a:latin typeface="+mj-lt"/>
              </a:defRPr>
            </a:lvl2pPr>
          </a:lstStyle>
          <a:p>
            <a:pPr lvl="0"/>
            <a:r>
              <a:rPr lang="en-US"/>
              <a:t>Click to edit Master text styles </a:t>
            </a:r>
          </a:p>
          <a:p>
            <a:pPr lvl="1"/>
            <a:r>
              <a:rPr lang="en-US"/>
              <a:t>Second level</a:t>
            </a:r>
          </a:p>
        </p:txBody>
      </p:sp>
      <p:sp>
        <p:nvSpPr>
          <p:cNvPr id="41" name="Text Placeholder 4">
            <a:extLst>
              <a:ext uri="{FF2B5EF4-FFF2-40B4-BE49-F238E27FC236}">
                <a16:creationId xmlns:a16="http://schemas.microsoft.com/office/drawing/2014/main" id="{E6677273-25B9-493D-9059-98E3EBADB269}"/>
              </a:ext>
            </a:extLst>
          </p:cNvPr>
          <p:cNvSpPr>
            <a:spLocks noGrp="1"/>
          </p:cNvSpPr>
          <p:nvPr>
            <p:ph type="body" sz="quarter" idx="20" hasCustomPrompt="1"/>
          </p:nvPr>
        </p:nvSpPr>
        <p:spPr>
          <a:xfrm>
            <a:off x="9188449" y="1516063"/>
            <a:ext cx="2249210" cy="849766"/>
          </a:xfrm>
        </p:spPr>
        <p:txBody>
          <a:bodyPr anchor="t">
            <a:noAutofit/>
          </a:bodyPr>
          <a:lstStyle>
            <a:lvl1pPr algn="l">
              <a:lnSpc>
                <a:spcPct val="90000"/>
              </a:lnSpc>
              <a:spcBef>
                <a:spcPts val="0"/>
              </a:spcBef>
              <a:defRPr sz="1800" b="1" spc="0" baseline="0">
                <a:solidFill>
                  <a:schemeClr val="tx1"/>
                </a:solidFill>
                <a:latin typeface="+mj-lt"/>
              </a:defRPr>
            </a:lvl1pPr>
            <a:lvl2pPr algn="l">
              <a:lnSpc>
                <a:spcPct val="90000"/>
              </a:lnSpc>
              <a:spcBef>
                <a:spcPts val="500"/>
              </a:spcBef>
              <a:defRPr sz="1600">
                <a:solidFill>
                  <a:schemeClr val="tx1"/>
                </a:solidFill>
                <a:latin typeface="+mj-lt"/>
              </a:defRPr>
            </a:lvl2pPr>
          </a:lstStyle>
          <a:p>
            <a:pPr lvl="0"/>
            <a:r>
              <a:rPr lang="en-US"/>
              <a:t>Click to edit Master text styles </a:t>
            </a:r>
          </a:p>
          <a:p>
            <a:pPr lvl="1"/>
            <a:r>
              <a:rPr lang="en-US"/>
              <a:t>Second level</a:t>
            </a:r>
          </a:p>
        </p:txBody>
      </p:sp>
      <p:sp>
        <p:nvSpPr>
          <p:cNvPr id="15" name="Footer Placeholder 3">
            <a:extLst>
              <a:ext uri="{FF2B5EF4-FFF2-40B4-BE49-F238E27FC236}">
                <a16:creationId xmlns:a16="http://schemas.microsoft.com/office/drawing/2014/main" id="{AD70A315-C358-44CB-A3C1-7AE6DD3950FB}"/>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61236031"/>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Four Step Process Diagram">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2DEE757-6AA9-4913-87CD-EDFE59F2F1FB}"/>
              </a:ext>
            </a:extLst>
          </p:cNvPr>
          <p:cNvSpPr/>
          <p:nvPr userDrawn="1"/>
        </p:nvSpPr>
        <p:spPr>
          <a:xfrm>
            <a:off x="8756737" y="1933576"/>
            <a:ext cx="2808112" cy="764895"/>
          </a:xfrm>
          <a:prstGeom prst="rect">
            <a:avLst/>
          </a:prstGeom>
          <a:solidFill>
            <a:schemeClr val="bg2">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42" name="Group 41">
            <a:extLst>
              <a:ext uri="{FF2B5EF4-FFF2-40B4-BE49-F238E27FC236}">
                <a16:creationId xmlns:a16="http://schemas.microsoft.com/office/drawing/2014/main" id="{D300D5CB-410C-4883-9032-F4D056169D63}"/>
              </a:ext>
            </a:extLst>
          </p:cNvPr>
          <p:cNvGrpSpPr/>
          <p:nvPr userDrawn="1"/>
        </p:nvGrpSpPr>
        <p:grpSpPr>
          <a:xfrm>
            <a:off x="5945366" y="1933576"/>
            <a:ext cx="3337224" cy="764895"/>
            <a:chOff x="623886" y="1933576"/>
            <a:chExt cx="3189170" cy="764895"/>
          </a:xfrm>
        </p:grpSpPr>
        <p:sp>
          <p:nvSpPr>
            <p:cNvPr id="43" name="Arrow: Pentagon 42">
              <a:extLst>
                <a:ext uri="{FF2B5EF4-FFF2-40B4-BE49-F238E27FC236}">
                  <a16:creationId xmlns:a16="http://schemas.microsoft.com/office/drawing/2014/main" id="{C1019D8F-4C40-47AF-9B8F-43DA9ADA1D79}"/>
                </a:ext>
              </a:extLst>
            </p:cNvPr>
            <p:cNvSpPr/>
            <p:nvPr userDrawn="1"/>
          </p:nvSpPr>
          <p:spPr>
            <a:xfrm>
              <a:off x="682672" y="1933576"/>
              <a:ext cx="3130384" cy="764895"/>
            </a:xfrm>
            <a:prstGeom prst="homePlate">
              <a:avLst>
                <a:gd name="adj" fmla="val 6039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4" name="Arrow: Pentagon 43">
              <a:extLst>
                <a:ext uri="{FF2B5EF4-FFF2-40B4-BE49-F238E27FC236}">
                  <a16:creationId xmlns:a16="http://schemas.microsoft.com/office/drawing/2014/main" id="{F1190FBF-9B04-4353-940F-0893AE2EF15C}"/>
                </a:ext>
              </a:extLst>
            </p:cNvPr>
            <p:cNvSpPr/>
            <p:nvPr userDrawn="1"/>
          </p:nvSpPr>
          <p:spPr>
            <a:xfrm>
              <a:off x="623886" y="1933576"/>
              <a:ext cx="3130384" cy="764895"/>
            </a:xfrm>
            <a:prstGeom prst="homePlate">
              <a:avLst>
                <a:gd name="adj" fmla="val 60395"/>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36" name="Group 35">
            <a:extLst>
              <a:ext uri="{FF2B5EF4-FFF2-40B4-BE49-F238E27FC236}">
                <a16:creationId xmlns:a16="http://schemas.microsoft.com/office/drawing/2014/main" id="{EDD239A0-2FE2-47CE-9FD2-36414D7A0115}"/>
              </a:ext>
            </a:extLst>
          </p:cNvPr>
          <p:cNvGrpSpPr/>
          <p:nvPr userDrawn="1"/>
        </p:nvGrpSpPr>
        <p:grpSpPr>
          <a:xfrm>
            <a:off x="3116247" y="1933576"/>
            <a:ext cx="3358236" cy="764895"/>
            <a:chOff x="454820" y="1933576"/>
            <a:chExt cx="3358236" cy="764895"/>
          </a:xfrm>
        </p:grpSpPr>
        <p:sp>
          <p:nvSpPr>
            <p:cNvPr id="37" name="Arrow: Pentagon 36">
              <a:extLst>
                <a:ext uri="{FF2B5EF4-FFF2-40B4-BE49-F238E27FC236}">
                  <a16:creationId xmlns:a16="http://schemas.microsoft.com/office/drawing/2014/main" id="{9247D7CA-DB8F-41FF-B184-BF018A912EDF}"/>
                </a:ext>
              </a:extLst>
            </p:cNvPr>
            <p:cNvSpPr/>
            <p:nvPr userDrawn="1"/>
          </p:nvSpPr>
          <p:spPr>
            <a:xfrm>
              <a:off x="682672" y="1933576"/>
              <a:ext cx="3130384" cy="764895"/>
            </a:xfrm>
            <a:prstGeom prst="homePlate">
              <a:avLst>
                <a:gd name="adj" fmla="val 6039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8" name="Arrow: Pentagon 37">
              <a:extLst>
                <a:ext uri="{FF2B5EF4-FFF2-40B4-BE49-F238E27FC236}">
                  <a16:creationId xmlns:a16="http://schemas.microsoft.com/office/drawing/2014/main" id="{F80AF41D-33B1-4511-8A26-56A21814642D}"/>
                </a:ext>
              </a:extLst>
            </p:cNvPr>
            <p:cNvSpPr/>
            <p:nvPr userDrawn="1"/>
          </p:nvSpPr>
          <p:spPr>
            <a:xfrm>
              <a:off x="454820" y="1933576"/>
              <a:ext cx="3299450" cy="764895"/>
            </a:xfrm>
            <a:prstGeom prst="homePlate">
              <a:avLst>
                <a:gd name="adj" fmla="val 60395"/>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3" name="Group 2">
            <a:extLst>
              <a:ext uri="{FF2B5EF4-FFF2-40B4-BE49-F238E27FC236}">
                <a16:creationId xmlns:a16="http://schemas.microsoft.com/office/drawing/2014/main" id="{3DADDA58-45F5-4B62-BB6A-CFB9A704EF12}"/>
              </a:ext>
            </a:extLst>
          </p:cNvPr>
          <p:cNvGrpSpPr/>
          <p:nvPr userDrawn="1"/>
        </p:nvGrpSpPr>
        <p:grpSpPr>
          <a:xfrm>
            <a:off x="623887" y="1933576"/>
            <a:ext cx="3039219" cy="764895"/>
            <a:chOff x="773836" y="1933576"/>
            <a:chExt cx="3039219" cy="764895"/>
          </a:xfrm>
        </p:grpSpPr>
        <p:sp>
          <p:nvSpPr>
            <p:cNvPr id="35" name="Arrow: Pentagon 34">
              <a:extLst>
                <a:ext uri="{FF2B5EF4-FFF2-40B4-BE49-F238E27FC236}">
                  <a16:creationId xmlns:a16="http://schemas.microsoft.com/office/drawing/2014/main" id="{2854DEE0-D925-4146-BD9B-9207D4F77761}"/>
                </a:ext>
              </a:extLst>
            </p:cNvPr>
            <p:cNvSpPr/>
            <p:nvPr userDrawn="1"/>
          </p:nvSpPr>
          <p:spPr>
            <a:xfrm>
              <a:off x="773836" y="1933576"/>
              <a:ext cx="3039219" cy="764895"/>
            </a:xfrm>
            <a:prstGeom prst="homePlate">
              <a:avLst>
                <a:gd name="adj" fmla="val 6039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Arrow: Pentagon 30">
              <a:extLst>
                <a:ext uri="{FF2B5EF4-FFF2-40B4-BE49-F238E27FC236}">
                  <a16:creationId xmlns:a16="http://schemas.microsoft.com/office/drawing/2014/main" id="{1DC948B8-2D7C-4F8F-A3EE-371A83CEA24E}"/>
                </a:ext>
              </a:extLst>
            </p:cNvPr>
            <p:cNvSpPr/>
            <p:nvPr userDrawn="1"/>
          </p:nvSpPr>
          <p:spPr>
            <a:xfrm>
              <a:off x="773836" y="1933576"/>
              <a:ext cx="2980433" cy="764895"/>
            </a:xfrm>
            <a:prstGeom prst="homePlate">
              <a:avLst>
                <a:gd name="adj" fmla="val 60395"/>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A2A74E00-BFC8-4285-A7AE-EFA98AFB35A6}"/>
              </a:ext>
            </a:extLst>
          </p:cNvPr>
          <p:cNvSpPr>
            <a:spLocks noGrp="1"/>
          </p:cNvSpPr>
          <p:nvPr>
            <p:ph type="title"/>
          </p:nvPr>
        </p:nvSpPr>
        <p:spPr/>
        <p:txBody>
          <a:body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3F8CE9BA-56CC-43DF-9310-1C582CC1882D}"/>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30" name="Text Placeholder 4">
            <a:extLst>
              <a:ext uri="{FF2B5EF4-FFF2-40B4-BE49-F238E27FC236}">
                <a16:creationId xmlns:a16="http://schemas.microsoft.com/office/drawing/2014/main" id="{EB519FE0-450B-49CF-99FC-8043E3CBC298}"/>
              </a:ext>
            </a:extLst>
          </p:cNvPr>
          <p:cNvSpPr>
            <a:spLocks noGrp="1"/>
          </p:cNvSpPr>
          <p:nvPr>
            <p:ph type="body" sz="quarter" idx="23"/>
          </p:nvPr>
        </p:nvSpPr>
        <p:spPr>
          <a:xfrm>
            <a:off x="9392920" y="1976439"/>
            <a:ext cx="2063584" cy="679168"/>
          </a:xfrm>
        </p:spPr>
        <p:txBody>
          <a:bodyPr anchor="ctr">
            <a:noAutofit/>
          </a:bodyPr>
          <a:lstStyle>
            <a:lvl1pPr algn="l">
              <a:lnSpc>
                <a:spcPct val="90000"/>
              </a:lnSpc>
              <a:spcBef>
                <a:spcPts val="0"/>
              </a:spcBef>
              <a:defRPr sz="1600" b="1" spc="0" baseline="0">
                <a:solidFill>
                  <a:schemeClr val="bg1"/>
                </a:solidFill>
                <a:latin typeface="+mj-lt"/>
              </a:defRPr>
            </a:lvl1pPr>
            <a:lvl2pPr algn="l">
              <a:lnSpc>
                <a:spcPct val="90000"/>
              </a:lnSpc>
              <a:spcBef>
                <a:spcPts val="500"/>
              </a:spcBef>
              <a:defRPr sz="1600">
                <a:solidFill>
                  <a:schemeClr val="tx1"/>
                </a:solidFill>
                <a:latin typeface="+mj-lt"/>
              </a:defRPr>
            </a:lvl2pPr>
          </a:lstStyle>
          <a:p>
            <a:pPr lvl="0"/>
            <a:r>
              <a:rPr lang="en-US"/>
              <a:t>Click to edit Master text styles</a:t>
            </a:r>
          </a:p>
        </p:txBody>
      </p:sp>
      <p:cxnSp>
        <p:nvCxnSpPr>
          <p:cNvPr id="32" name="Straight Connector 31">
            <a:extLst>
              <a:ext uri="{FF2B5EF4-FFF2-40B4-BE49-F238E27FC236}">
                <a16:creationId xmlns:a16="http://schemas.microsoft.com/office/drawing/2014/main" id="{AF7943D9-699C-4737-A3BA-728DB6B31FAE}"/>
              </a:ext>
            </a:extLst>
          </p:cNvPr>
          <p:cNvCxnSpPr>
            <a:cxnSpLocks/>
          </p:cNvCxnSpPr>
          <p:nvPr userDrawn="1"/>
        </p:nvCxnSpPr>
        <p:spPr>
          <a:xfrm>
            <a:off x="3284631" y="2847974"/>
            <a:ext cx="0" cy="3317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9895EF4-DD63-418B-BD1D-4E16976A4346}"/>
              </a:ext>
            </a:extLst>
          </p:cNvPr>
          <p:cNvCxnSpPr>
            <a:cxnSpLocks/>
          </p:cNvCxnSpPr>
          <p:nvPr userDrawn="1"/>
        </p:nvCxnSpPr>
        <p:spPr>
          <a:xfrm>
            <a:off x="6096002" y="2847974"/>
            <a:ext cx="0" cy="3317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32810B-F7BE-4ED1-96FC-B39DF4DA8D8E}"/>
              </a:ext>
            </a:extLst>
          </p:cNvPr>
          <p:cNvCxnSpPr>
            <a:cxnSpLocks/>
          </p:cNvCxnSpPr>
          <p:nvPr userDrawn="1"/>
        </p:nvCxnSpPr>
        <p:spPr>
          <a:xfrm>
            <a:off x="8907373" y="2847974"/>
            <a:ext cx="0" cy="3317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Content Placeholder 2">
            <a:extLst>
              <a:ext uri="{FF2B5EF4-FFF2-40B4-BE49-F238E27FC236}">
                <a16:creationId xmlns:a16="http://schemas.microsoft.com/office/drawing/2014/main" id="{4C18EC06-09DA-4838-B452-D8562523D4BC}"/>
              </a:ext>
            </a:extLst>
          </p:cNvPr>
          <p:cNvSpPr>
            <a:spLocks noGrp="1"/>
          </p:cNvSpPr>
          <p:nvPr userDrawn="1">
            <p:ph sz="half" idx="1"/>
          </p:nvPr>
        </p:nvSpPr>
        <p:spPr>
          <a:xfrm>
            <a:off x="623889" y="2847975"/>
            <a:ext cx="2510108" cy="3317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Content Placeholder 2">
            <a:extLst>
              <a:ext uri="{FF2B5EF4-FFF2-40B4-BE49-F238E27FC236}">
                <a16:creationId xmlns:a16="http://schemas.microsoft.com/office/drawing/2014/main" id="{FE6C288F-0F89-4108-9702-9157FC5D2B37}"/>
              </a:ext>
            </a:extLst>
          </p:cNvPr>
          <p:cNvSpPr>
            <a:spLocks noGrp="1"/>
          </p:cNvSpPr>
          <p:nvPr userDrawn="1">
            <p:ph sz="half" idx="24"/>
          </p:nvPr>
        </p:nvSpPr>
        <p:spPr>
          <a:xfrm>
            <a:off x="3435258" y="2847975"/>
            <a:ext cx="2510108" cy="3317876"/>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Content Placeholder 2">
            <a:extLst>
              <a:ext uri="{FF2B5EF4-FFF2-40B4-BE49-F238E27FC236}">
                <a16:creationId xmlns:a16="http://schemas.microsoft.com/office/drawing/2014/main" id="{CB531136-76CD-46C9-83F0-F860048B2A43}"/>
              </a:ext>
            </a:extLst>
          </p:cNvPr>
          <p:cNvSpPr>
            <a:spLocks noGrp="1"/>
          </p:cNvSpPr>
          <p:nvPr userDrawn="1">
            <p:ph sz="half" idx="25"/>
          </p:nvPr>
        </p:nvSpPr>
        <p:spPr>
          <a:xfrm>
            <a:off x="6246628" y="2847975"/>
            <a:ext cx="2510108" cy="3317876"/>
          </a:xfrm>
        </p:spPr>
        <p:txBody>
          <a:bodyPr/>
          <a:lstStyle>
            <a:lvl3pPr>
              <a:buClr>
                <a:schemeClr val="accent4"/>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8" name="Content Placeholder 2">
            <a:extLst>
              <a:ext uri="{FF2B5EF4-FFF2-40B4-BE49-F238E27FC236}">
                <a16:creationId xmlns:a16="http://schemas.microsoft.com/office/drawing/2014/main" id="{AF834A1B-3506-4818-A87C-FAA4E52FB668}"/>
              </a:ext>
            </a:extLst>
          </p:cNvPr>
          <p:cNvSpPr>
            <a:spLocks noGrp="1"/>
          </p:cNvSpPr>
          <p:nvPr userDrawn="1">
            <p:ph sz="half" idx="26"/>
          </p:nvPr>
        </p:nvSpPr>
        <p:spPr>
          <a:xfrm>
            <a:off x="9054737" y="2847975"/>
            <a:ext cx="2510108" cy="3317876"/>
          </a:xfrm>
        </p:spPr>
        <p:txBody>
          <a:bodyPr/>
          <a:lstStyle>
            <a:lvl3pPr>
              <a:buClr>
                <a:schemeClr val="bg2">
                  <a:lumMod val="75000"/>
                </a:schemeClr>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DAC3E542-F2B9-4E96-9F16-A0C8EC4C2996}"/>
              </a:ext>
            </a:extLst>
          </p:cNvPr>
          <p:cNvSpPr txBox="1"/>
          <p:nvPr userDrawn="1"/>
        </p:nvSpPr>
        <p:spPr>
          <a:xfrm>
            <a:off x="623886" y="1376363"/>
            <a:ext cx="809627" cy="545855"/>
          </a:xfrm>
          <a:prstGeom prst="rect">
            <a:avLst/>
          </a:prstGeom>
          <a:noFill/>
        </p:spPr>
        <p:txBody>
          <a:bodyPr wrap="square" lIns="0" tIns="0" rIns="0" bIns="0" rtlCol="0">
            <a:spAutoFit/>
          </a:bodyPr>
          <a:lstStyle/>
          <a:p>
            <a:pPr algn="l">
              <a:lnSpc>
                <a:spcPct val="80000"/>
              </a:lnSpc>
            </a:pPr>
            <a:r>
              <a:rPr lang="it-IT" sz="4400" b="0">
                <a:solidFill>
                  <a:schemeClr val="tx1"/>
                </a:solidFill>
                <a:latin typeface="+mj-lt"/>
              </a:rPr>
              <a:t>01</a:t>
            </a:r>
            <a:endParaRPr lang="en-GB" sz="4400" b="0">
              <a:solidFill>
                <a:schemeClr val="tx1"/>
              </a:solidFill>
              <a:latin typeface="+mj-lt"/>
            </a:endParaRPr>
          </a:p>
        </p:txBody>
      </p:sp>
      <p:sp>
        <p:nvSpPr>
          <p:cNvPr id="49" name="TextBox 48">
            <a:extLst>
              <a:ext uri="{FF2B5EF4-FFF2-40B4-BE49-F238E27FC236}">
                <a16:creationId xmlns:a16="http://schemas.microsoft.com/office/drawing/2014/main" id="{A43A4D8F-0FB7-4919-ACCA-06A10D444286}"/>
              </a:ext>
            </a:extLst>
          </p:cNvPr>
          <p:cNvSpPr txBox="1"/>
          <p:nvPr userDrawn="1"/>
        </p:nvSpPr>
        <p:spPr>
          <a:xfrm>
            <a:off x="3435258" y="1376363"/>
            <a:ext cx="809627" cy="545855"/>
          </a:xfrm>
          <a:prstGeom prst="rect">
            <a:avLst/>
          </a:prstGeom>
          <a:noFill/>
        </p:spPr>
        <p:txBody>
          <a:bodyPr wrap="square" lIns="0" tIns="0" rIns="0" bIns="0" rtlCol="0">
            <a:spAutoFit/>
          </a:bodyPr>
          <a:lstStyle/>
          <a:p>
            <a:pPr algn="l">
              <a:lnSpc>
                <a:spcPct val="80000"/>
              </a:lnSpc>
            </a:pPr>
            <a:r>
              <a:rPr lang="it-IT" sz="4400" b="0">
                <a:solidFill>
                  <a:schemeClr val="tx1"/>
                </a:solidFill>
                <a:latin typeface="+mj-lt"/>
              </a:rPr>
              <a:t>02</a:t>
            </a:r>
            <a:endParaRPr lang="en-GB" sz="4400" b="0">
              <a:solidFill>
                <a:schemeClr val="tx1"/>
              </a:solidFill>
              <a:latin typeface="+mj-lt"/>
            </a:endParaRPr>
          </a:p>
        </p:txBody>
      </p:sp>
      <p:sp>
        <p:nvSpPr>
          <p:cNvPr id="50" name="TextBox 49">
            <a:extLst>
              <a:ext uri="{FF2B5EF4-FFF2-40B4-BE49-F238E27FC236}">
                <a16:creationId xmlns:a16="http://schemas.microsoft.com/office/drawing/2014/main" id="{CE24F78A-A62B-4414-B791-0C1EEACE8ECD}"/>
              </a:ext>
            </a:extLst>
          </p:cNvPr>
          <p:cNvSpPr txBox="1"/>
          <p:nvPr userDrawn="1"/>
        </p:nvSpPr>
        <p:spPr>
          <a:xfrm>
            <a:off x="6246628" y="1376363"/>
            <a:ext cx="809627" cy="545855"/>
          </a:xfrm>
          <a:prstGeom prst="rect">
            <a:avLst/>
          </a:prstGeom>
          <a:noFill/>
        </p:spPr>
        <p:txBody>
          <a:bodyPr wrap="square" lIns="0" tIns="0" rIns="0" bIns="0" rtlCol="0">
            <a:spAutoFit/>
          </a:bodyPr>
          <a:lstStyle/>
          <a:p>
            <a:pPr algn="l">
              <a:lnSpc>
                <a:spcPct val="80000"/>
              </a:lnSpc>
            </a:pPr>
            <a:r>
              <a:rPr lang="it-IT" sz="4400" b="0">
                <a:solidFill>
                  <a:schemeClr val="tx1"/>
                </a:solidFill>
                <a:latin typeface="+mj-lt"/>
              </a:rPr>
              <a:t>03</a:t>
            </a:r>
            <a:endParaRPr lang="en-GB" sz="4400" b="0">
              <a:solidFill>
                <a:schemeClr val="tx1"/>
              </a:solidFill>
              <a:latin typeface="+mj-lt"/>
            </a:endParaRPr>
          </a:p>
        </p:txBody>
      </p:sp>
      <p:sp>
        <p:nvSpPr>
          <p:cNvPr id="51" name="TextBox 50">
            <a:extLst>
              <a:ext uri="{FF2B5EF4-FFF2-40B4-BE49-F238E27FC236}">
                <a16:creationId xmlns:a16="http://schemas.microsoft.com/office/drawing/2014/main" id="{D66E8652-1B85-4636-B5AB-9F4D2F664FE6}"/>
              </a:ext>
            </a:extLst>
          </p:cNvPr>
          <p:cNvSpPr txBox="1"/>
          <p:nvPr userDrawn="1"/>
        </p:nvSpPr>
        <p:spPr>
          <a:xfrm>
            <a:off x="9058000" y="1376363"/>
            <a:ext cx="809627" cy="545855"/>
          </a:xfrm>
          <a:prstGeom prst="rect">
            <a:avLst/>
          </a:prstGeom>
          <a:noFill/>
        </p:spPr>
        <p:txBody>
          <a:bodyPr wrap="square" lIns="0" tIns="0" rIns="0" bIns="0" rtlCol="0">
            <a:spAutoFit/>
          </a:bodyPr>
          <a:lstStyle/>
          <a:p>
            <a:pPr algn="l">
              <a:lnSpc>
                <a:spcPct val="80000"/>
              </a:lnSpc>
            </a:pPr>
            <a:r>
              <a:rPr lang="it-IT" sz="4400" b="0">
                <a:solidFill>
                  <a:schemeClr val="tx1"/>
                </a:solidFill>
                <a:latin typeface="+mj-lt"/>
              </a:rPr>
              <a:t>04</a:t>
            </a:r>
            <a:endParaRPr lang="en-GB" sz="4400" b="0">
              <a:solidFill>
                <a:schemeClr val="tx1"/>
              </a:solidFill>
              <a:latin typeface="+mj-lt"/>
            </a:endParaRPr>
          </a:p>
        </p:txBody>
      </p:sp>
      <p:sp>
        <p:nvSpPr>
          <p:cNvPr id="28" name="Text Placeholder 4">
            <a:extLst>
              <a:ext uri="{FF2B5EF4-FFF2-40B4-BE49-F238E27FC236}">
                <a16:creationId xmlns:a16="http://schemas.microsoft.com/office/drawing/2014/main" id="{7C46D6E2-9598-4697-A7D3-6959E0DA89BE}"/>
              </a:ext>
            </a:extLst>
          </p:cNvPr>
          <p:cNvSpPr>
            <a:spLocks noGrp="1"/>
          </p:cNvSpPr>
          <p:nvPr>
            <p:ph type="body" sz="quarter" idx="22"/>
          </p:nvPr>
        </p:nvSpPr>
        <p:spPr>
          <a:xfrm>
            <a:off x="6587317" y="1976439"/>
            <a:ext cx="2169424" cy="679168"/>
          </a:xfrm>
        </p:spPr>
        <p:txBody>
          <a:bodyPr anchor="ctr">
            <a:noAutofit/>
          </a:bodyPr>
          <a:lstStyle>
            <a:lvl1pPr algn="l">
              <a:lnSpc>
                <a:spcPct val="90000"/>
              </a:lnSpc>
              <a:spcBef>
                <a:spcPts val="0"/>
              </a:spcBef>
              <a:defRPr sz="1600" b="1" spc="0" baseline="0">
                <a:solidFill>
                  <a:schemeClr val="bg1"/>
                </a:solidFill>
                <a:latin typeface="+mj-lt"/>
              </a:defRPr>
            </a:lvl1pPr>
            <a:lvl2pPr algn="l">
              <a:lnSpc>
                <a:spcPct val="90000"/>
              </a:lnSpc>
              <a:spcBef>
                <a:spcPts val="500"/>
              </a:spcBef>
              <a:defRPr sz="1600">
                <a:solidFill>
                  <a:schemeClr val="tx1"/>
                </a:solidFill>
                <a:latin typeface="+mj-lt"/>
              </a:defRPr>
            </a:lvl2pPr>
          </a:lstStyle>
          <a:p>
            <a:pPr lvl="0"/>
            <a:r>
              <a:rPr lang="en-US"/>
              <a:t>Click to edit Master text styles</a:t>
            </a:r>
          </a:p>
        </p:txBody>
      </p:sp>
      <p:sp>
        <p:nvSpPr>
          <p:cNvPr id="26" name="Text Placeholder 4">
            <a:extLst>
              <a:ext uri="{FF2B5EF4-FFF2-40B4-BE49-F238E27FC236}">
                <a16:creationId xmlns:a16="http://schemas.microsoft.com/office/drawing/2014/main" id="{4D79F9DF-1E74-47BA-9D2E-5C545BA476A9}"/>
              </a:ext>
            </a:extLst>
          </p:cNvPr>
          <p:cNvSpPr>
            <a:spLocks noGrp="1"/>
          </p:cNvSpPr>
          <p:nvPr>
            <p:ph type="body" sz="quarter" idx="21"/>
          </p:nvPr>
        </p:nvSpPr>
        <p:spPr>
          <a:xfrm>
            <a:off x="3775947" y="1976439"/>
            <a:ext cx="2169422" cy="679168"/>
          </a:xfrm>
        </p:spPr>
        <p:txBody>
          <a:bodyPr anchor="ctr">
            <a:noAutofit/>
          </a:bodyPr>
          <a:lstStyle>
            <a:lvl1pPr algn="l">
              <a:lnSpc>
                <a:spcPct val="90000"/>
              </a:lnSpc>
              <a:spcBef>
                <a:spcPts val="0"/>
              </a:spcBef>
              <a:defRPr sz="1600" b="1" spc="0" baseline="0">
                <a:solidFill>
                  <a:schemeClr val="tx1"/>
                </a:solidFill>
                <a:latin typeface="+mj-lt"/>
              </a:defRPr>
            </a:lvl1pPr>
            <a:lvl2pPr algn="l">
              <a:lnSpc>
                <a:spcPct val="90000"/>
              </a:lnSpc>
              <a:spcBef>
                <a:spcPts val="500"/>
              </a:spcBef>
              <a:defRPr sz="1600">
                <a:solidFill>
                  <a:schemeClr val="tx1"/>
                </a:solidFill>
                <a:latin typeface="+mj-lt"/>
              </a:defRPr>
            </a:lvl2pPr>
          </a:lstStyle>
          <a:p>
            <a:pPr lvl="0"/>
            <a:r>
              <a:rPr lang="en-US"/>
              <a:t>Click to edit Master text styles</a:t>
            </a:r>
          </a:p>
        </p:txBody>
      </p:sp>
      <p:sp>
        <p:nvSpPr>
          <p:cNvPr id="22" name="Text Placeholder 4">
            <a:extLst>
              <a:ext uri="{FF2B5EF4-FFF2-40B4-BE49-F238E27FC236}">
                <a16:creationId xmlns:a16="http://schemas.microsoft.com/office/drawing/2014/main" id="{A835C4CD-61A8-4D39-886F-90B2C51A2959}"/>
              </a:ext>
            </a:extLst>
          </p:cNvPr>
          <p:cNvSpPr>
            <a:spLocks noGrp="1"/>
          </p:cNvSpPr>
          <p:nvPr>
            <p:ph type="body" sz="quarter" idx="17"/>
          </p:nvPr>
        </p:nvSpPr>
        <p:spPr>
          <a:xfrm>
            <a:off x="735496" y="1976439"/>
            <a:ext cx="2398501" cy="679168"/>
          </a:xfrm>
        </p:spPr>
        <p:txBody>
          <a:bodyPr anchor="ctr">
            <a:noAutofit/>
          </a:bodyPr>
          <a:lstStyle>
            <a:lvl1pPr algn="l">
              <a:lnSpc>
                <a:spcPct val="90000"/>
              </a:lnSpc>
              <a:spcBef>
                <a:spcPts val="0"/>
              </a:spcBef>
              <a:defRPr sz="1600" b="1" spc="0" baseline="0">
                <a:solidFill>
                  <a:schemeClr val="tx1"/>
                </a:solidFill>
                <a:latin typeface="+mj-lt"/>
              </a:defRPr>
            </a:lvl1pPr>
            <a:lvl2pPr algn="l">
              <a:lnSpc>
                <a:spcPct val="90000"/>
              </a:lnSpc>
              <a:spcBef>
                <a:spcPts val="500"/>
              </a:spcBef>
              <a:defRPr sz="1600">
                <a:solidFill>
                  <a:schemeClr val="tx1"/>
                </a:solidFill>
                <a:latin typeface="+mj-lt"/>
              </a:defRPr>
            </a:lvl2pPr>
          </a:lstStyle>
          <a:p>
            <a:pPr lvl="0"/>
            <a:r>
              <a:rPr lang="en-US"/>
              <a:t>Click to edit Master text styles</a:t>
            </a:r>
          </a:p>
        </p:txBody>
      </p:sp>
      <p:sp>
        <p:nvSpPr>
          <p:cNvPr id="39" name="Footer Placeholder 3">
            <a:extLst>
              <a:ext uri="{FF2B5EF4-FFF2-40B4-BE49-F238E27FC236}">
                <a16:creationId xmlns:a16="http://schemas.microsoft.com/office/drawing/2014/main" id="{D8845644-BB9E-4E31-8C8F-6E4D8651A062}"/>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2363355980"/>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iagram: Four Icons with Text">
    <p:bg>
      <p:bgPr>
        <a:solidFill>
          <a:schemeClr val="bg1"/>
        </a:solidFill>
        <a:effectLst/>
      </p:bgPr>
    </p:bg>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1C5E1465-6667-4667-BEB3-F0DEF0FB1191}"/>
              </a:ext>
            </a:extLst>
          </p:cNvPr>
          <p:cNvSpPr/>
          <p:nvPr userDrawn="1"/>
        </p:nvSpPr>
        <p:spPr>
          <a:xfrm>
            <a:off x="3968232" y="1643338"/>
            <a:ext cx="4255536" cy="42555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bg1"/>
              </a:solidFill>
            </a:endParaRPr>
          </a:p>
        </p:txBody>
      </p:sp>
      <p:sp>
        <p:nvSpPr>
          <p:cNvPr id="4" name="Isosceles Triangle 3">
            <a:extLst>
              <a:ext uri="{FF2B5EF4-FFF2-40B4-BE49-F238E27FC236}">
                <a16:creationId xmlns:a16="http://schemas.microsoft.com/office/drawing/2014/main" id="{B94E54CB-4870-4346-B357-79A73C0A642E}"/>
              </a:ext>
            </a:extLst>
          </p:cNvPr>
          <p:cNvSpPr/>
          <p:nvPr userDrawn="1"/>
        </p:nvSpPr>
        <p:spPr>
          <a:xfrm rot="8100000">
            <a:off x="3655667" y="1763420"/>
            <a:ext cx="1590261" cy="11950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extLst>
              <a:ext uri="{FF2B5EF4-FFF2-40B4-BE49-F238E27FC236}">
                <a16:creationId xmlns:a16="http://schemas.microsoft.com/office/drawing/2014/main" id="{0B1FAD16-D2FC-42E5-B81E-7CB5AD6F1CAA}"/>
              </a:ext>
            </a:extLst>
          </p:cNvPr>
          <p:cNvSpPr/>
          <p:nvPr userDrawn="1"/>
        </p:nvSpPr>
        <p:spPr>
          <a:xfrm rot="13500000" flipH="1">
            <a:off x="6946073" y="1763420"/>
            <a:ext cx="1590261" cy="11950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2A1DD733-38B6-4885-AA5C-8A05E52CC91A}"/>
              </a:ext>
            </a:extLst>
          </p:cNvPr>
          <p:cNvSpPr/>
          <p:nvPr userDrawn="1"/>
        </p:nvSpPr>
        <p:spPr>
          <a:xfrm rot="13500000" flipV="1">
            <a:off x="3655667" y="4590178"/>
            <a:ext cx="1590261" cy="11950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a:extLst>
              <a:ext uri="{FF2B5EF4-FFF2-40B4-BE49-F238E27FC236}">
                <a16:creationId xmlns:a16="http://schemas.microsoft.com/office/drawing/2014/main" id="{B860E712-C97C-4445-A4B0-51C4204110ED}"/>
              </a:ext>
            </a:extLst>
          </p:cNvPr>
          <p:cNvSpPr/>
          <p:nvPr userDrawn="1"/>
        </p:nvSpPr>
        <p:spPr>
          <a:xfrm rot="8100000" flipH="1" flipV="1">
            <a:off x="6946073" y="4590178"/>
            <a:ext cx="1590261" cy="11950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47DA0057-60EA-41D1-BC7F-B3B20DD280C3}"/>
              </a:ext>
            </a:extLst>
          </p:cNvPr>
          <p:cNvCxnSpPr>
            <a:cxnSpLocks/>
          </p:cNvCxnSpPr>
          <p:nvPr userDrawn="1"/>
        </p:nvCxnSpPr>
        <p:spPr>
          <a:xfrm flipH="1">
            <a:off x="623887" y="3771106"/>
            <a:ext cx="10944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2A74E00-BFC8-4285-A7AE-EFA98AFB35A6}"/>
              </a:ext>
            </a:extLst>
          </p:cNvPr>
          <p:cNvSpPr>
            <a:spLocks noGrp="1"/>
          </p:cNvSpPr>
          <p:nvPr>
            <p:ph type="title"/>
          </p:nvPr>
        </p:nvSpPr>
        <p:spPr/>
        <p:txBody>
          <a:body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3F8CE9BA-56CC-43DF-9310-1C582CC1882D}"/>
              </a:ext>
            </a:extLst>
          </p:cNvPr>
          <p:cNvSpPr>
            <a:spLocks noGrp="1"/>
          </p:cNvSpPr>
          <p:nvPr>
            <p:ph type="sldNum" sz="quarter" idx="4"/>
          </p:nvPr>
        </p:nvSpPr>
        <p:spPr>
          <a:xfrm>
            <a:off x="11568112" y="6415878"/>
            <a:ext cx="323850"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24" name="Oval 23">
            <a:extLst>
              <a:ext uri="{FF2B5EF4-FFF2-40B4-BE49-F238E27FC236}">
                <a16:creationId xmlns:a16="http://schemas.microsoft.com/office/drawing/2014/main" id="{05A44C23-BE1F-4FA5-913F-222FF79DDA90}"/>
              </a:ext>
            </a:extLst>
          </p:cNvPr>
          <p:cNvSpPr/>
          <p:nvPr userDrawn="1"/>
        </p:nvSpPr>
        <p:spPr>
          <a:xfrm>
            <a:off x="4695384" y="2370490"/>
            <a:ext cx="2801232" cy="2801232"/>
          </a:xfrm>
          <a:prstGeom prst="ellipse">
            <a:avLst/>
          </a:prstGeom>
          <a:solidFill>
            <a:schemeClr val="bg1"/>
          </a:solidFill>
          <a:ln>
            <a:noFill/>
          </a:ln>
          <a:effectLst>
            <a:outerShdw blurRad="381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8" name="Picture Placeholder 27">
            <a:extLst>
              <a:ext uri="{FF2B5EF4-FFF2-40B4-BE49-F238E27FC236}">
                <a16:creationId xmlns:a16="http://schemas.microsoft.com/office/drawing/2014/main" id="{234A3A55-69BA-4F0C-BEC5-D0D8610FC6F6}"/>
              </a:ext>
            </a:extLst>
          </p:cNvPr>
          <p:cNvSpPr>
            <a:spLocks noGrp="1"/>
          </p:cNvSpPr>
          <p:nvPr>
            <p:ph type="pic" sz="quarter" idx="10" hasCustomPrompt="1"/>
          </p:nvPr>
        </p:nvSpPr>
        <p:spPr>
          <a:xfrm>
            <a:off x="3634702" y="1542784"/>
            <a:ext cx="798150" cy="798150"/>
          </a:xfrm>
          <a:prstGeom prst="rect">
            <a:avLst/>
          </a:prstGeom>
          <a:noFill/>
        </p:spPr>
        <p:txBody>
          <a:bodyPr wrap="square" anchor="ctr">
            <a:noAutofit/>
          </a:bodyPr>
          <a:lstStyle>
            <a:lvl1pPr algn="ctr">
              <a:defRPr sz="1000">
                <a:solidFill>
                  <a:schemeClr val="bg1"/>
                </a:solidFill>
              </a:defRPr>
            </a:lvl1pPr>
          </a:lstStyle>
          <a:p>
            <a:r>
              <a:rPr lang="it-IT"/>
              <a:t>Icon</a:t>
            </a:r>
            <a:endParaRPr lang="en-GB"/>
          </a:p>
        </p:txBody>
      </p:sp>
      <p:sp>
        <p:nvSpPr>
          <p:cNvPr id="29" name="Picture Placeholder 28">
            <a:extLst>
              <a:ext uri="{FF2B5EF4-FFF2-40B4-BE49-F238E27FC236}">
                <a16:creationId xmlns:a16="http://schemas.microsoft.com/office/drawing/2014/main" id="{E9D5FB06-F912-43E4-AAF3-11D1B073E3D7}"/>
              </a:ext>
            </a:extLst>
          </p:cNvPr>
          <p:cNvSpPr>
            <a:spLocks noGrp="1"/>
          </p:cNvSpPr>
          <p:nvPr>
            <p:ph type="pic" sz="quarter" idx="23" hasCustomPrompt="1"/>
          </p:nvPr>
        </p:nvSpPr>
        <p:spPr>
          <a:xfrm>
            <a:off x="7709953" y="1542784"/>
            <a:ext cx="798150" cy="798150"/>
          </a:xfrm>
          <a:prstGeom prst="rect">
            <a:avLst/>
          </a:prstGeom>
          <a:noFill/>
        </p:spPr>
        <p:txBody>
          <a:bodyPr wrap="square" anchor="ctr">
            <a:noAutofit/>
          </a:bodyPr>
          <a:lstStyle>
            <a:lvl1pPr algn="ctr">
              <a:defRPr sz="1000">
                <a:solidFill>
                  <a:schemeClr val="bg1"/>
                </a:solidFill>
              </a:defRPr>
            </a:lvl1pPr>
          </a:lstStyle>
          <a:p>
            <a:r>
              <a:rPr lang="it-IT"/>
              <a:t>Icon</a:t>
            </a:r>
            <a:endParaRPr lang="en-GB"/>
          </a:p>
        </p:txBody>
      </p:sp>
      <p:sp>
        <p:nvSpPr>
          <p:cNvPr id="32" name="Picture Placeholder 31">
            <a:extLst>
              <a:ext uri="{FF2B5EF4-FFF2-40B4-BE49-F238E27FC236}">
                <a16:creationId xmlns:a16="http://schemas.microsoft.com/office/drawing/2014/main" id="{AFE4F3AD-03C5-43CE-BA30-99D2AB8B50DD}"/>
              </a:ext>
            </a:extLst>
          </p:cNvPr>
          <p:cNvSpPr>
            <a:spLocks noGrp="1"/>
          </p:cNvSpPr>
          <p:nvPr>
            <p:ph type="pic" sz="quarter" idx="26" hasCustomPrompt="1"/>
          </p:nvPr>
        </p:nvSpPr>
        <p:spPr>
          <a:xfrm>
            <a:off x="3582557" y="5222662"/>
            <a:ext cx="798150" cy="798150"/>
          </a:xfrm>
          <a:prstGeom prst="rect">
            <a:avLst/>
          </a:prstGeom>
          <a:noFill/>
        </p:spPr>
        <p:txBody>
          <a:bodyPr wrap="square" anchor="ctr">
            <a:noAutofit/>
          </a:bodyPr>
          <a:lstStyle>
            <a:lvl1pPr algn="ctr">
              <a:defRPr sz="10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Icon</a:t>
            </a:r>
            <a:endParaRPr lang="en-GB"/>
          </a:p>
        </p:txBody>
      </p:sp>
      <p:sp>
        <p:nvSpPr>
          <p:cNvPr id="33" name="Picture Placeholder 32">
            <a:extLst>
              <a:ext uri="{FF2B5EF4-FFF2-40B4-BE49-F238E27FC236}">
                <a16:creationId xmlns:a16="http://schemas.microsoft.com/office/drawing/2014/main" id="{EA480DB3-BEA2-4E80-90F8-FF83D211EA34}"/>
              </a:ext>
            </a:extLst>
          </p:cNvPr>
          <p:cNvSpPr>
            <a:spLocks noGrp="1"/>
          </p:cNvSpPr>
          <p:nvPr>
            <p:ph type="pic" sz="quarter" idx="27" hasCustomPrompt="1"/>
          </p:nvPr>
        </p:nvSpPr>
        <p:spPr>
          <a:xfrm>
            <a:off x="7764833" y="5222662"/>
            <a:ext cx="798150" cy="798150"/>
          </a:xfrm>
          <a:prstGeom prst="rect">
            <a:avLst/>
          </a:prstGeom>
          <a:noFill/>
        </p:spPr>
        <p:txBody>
          <a:bodyPr wrap="square" anchor="ctr">
            <a:noAutofit/>
          </a:bodyPr>
          <a:lstStyle>
            <a:lvl1pPr algn="ctr">
              <a:defRPr sz="10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Icon</a:t>
            </a:r>
            <a:endParaRPr lang="en-GB"/>
          </a:p>
        </p:txBody>
      </p:sp>
      <p:sp>
        <p:nvSpPr>
          <p:cNvPr id="34" name="Picture Placeholder 33">
            <a:extLst>
              <a:ext uri="{FF2B5EF4-FFF2-40B4-BE49-F238E27FC236}">
                <a16:creationId xmlns:a16="http://schemas.microsoft.com/office/drawing/2014/main" id="{63DE8C03-7E7C-4A3C-A189-593D32B979EE}"/>
              </a:ext>
            </a:extLst>
          </p:cNvPr>
          <p:cNvSpPr>
            <a:spLocks noGrp="1"/>
          </p:cNvSpPr>
          <p:nvPr>
            <p:ph type="pic" sz="quarter" idx="28" hasCustomPrompt="1"/>
          </p:nvPr>
        </p:nvSpPr>
        <p:spPr>
          <a:xfrm>
            <a:off x="4885990" y="2561096"/>
            <a:ext cx="2420020" cy="2420020"/>
          </a:xfrm>
          <a:prstGeom prst="ellipse">
            <a:avLst/>
          </a:prstGeom>
          <a:noFill/>
        </p:spPr>
        <p:txBody>
          <a:bodyPr wrap="square" anchor="ctr">
            <a:noAutofit/>
          </a:bodyPr>
          <a:lstStyle>
            <a:lvl1pPr algn="ctr">
              <a:defRPr sz="1800"/>
            </a:lvl1pPr>
          </a:lstStyle>
          <a:p>
            <a:r>
              <a:rPr lang="it-IT"/>
              <a:t>Logo</a:t>
            </a:r>
            <a:endParaRPr lang="en-GB"/>
          </a:p>
        </p:txBody>
      </p:sp>
      <p:sp>
        <p:nvSpPr>
          <p:cNvPr id="20" name="Text Placeholder 8">
            <a:extLst>
              <a:ext uri="{FF2B5EF4-FFF2-40B4-BE49-F238E27FC236}">
                <a16:creationId xmlns:a16="http://schemas.microsoft.com/office/drawing/2014/main" id="{7F07A049-1C86-436A-99E6-C24D985F1675}"/>
              </a:ext>
            </a:extLst>
          </p:cNvPr>
          <p:cNvSpPr>
            <a:spLocks noGrp="1"/>
          </p:cNvSpPr>
          <p:nvPr>
            <p:ph type="body" sz="quarter" idx="29"/>
          </p:nvPr>
        </p:nvSpPr>
        <p:spPr>
          <a:xfrm>
            <a:off x="623888" y="1376362"/>
            <a:ext cx="2546645" cy="2295021"/>
          </a:xfrm>
        </p:spPr>
        <p:txBody>
          <a:bodyPr/>
          <a:lstStyle>
            <a:lvl1pPr>
              <a:defRPr>
                <a:solidFill>
                  <a:schemeClr val="tx2"/>
                </a:solidFill>
              </a:defRPr>
            </a:lvl1pPr>
            <a:lvl2pPr>
              <a:defRPr>
                <a:solidFill>
                  <a:schemeClr val="tx1"/>
                </a:solidFill>
              </a:defRPr>
            </a:lvl2pPr>
            <a:lvl3pPr>
              <a:buClr>
                <a:schemeClr val="tx2"/>
              </a:buCl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8">
            <a:extLst>
              <a:ext uri="{FF2B5EF4-FFF2-40B4-BE49-F238E27FC236}">
                <a16:creationId xmlns:a16="http://schemas.microsoft.com/office/drawing/2014/main" id="{106517BA-99C5-46D7-BB0E-B3C2B67410FF}"/>
              </a:ext>
            </a:extLst>
          </p:cNvPr>
          <p:cNvSpPr>
            <a:spLocks noGrp="1"/>
          </p:cNvSpPr>
          <p:nvPr>
            <p:ph type="body" sz="quarter" idx="30"/>
          </p:nvPr>
        </p:nvSpPr>
        <p:spPr>
          <a:xfrm>
            <a:off x="623888" y="3866234"/>
            <a:ext cx="2546645" cy="2295021"/>
          </a:xfrm>
        </p:spPr>
        <p:txBody>
          <a:bodyPr anchor="b"/>
          <a:lstStyle>
            <a:lvl1pPr>
              <a:defRPr>
                <a:solidFill>
                  <a:schemeClr val="tx2"/>
                </a:solidFill>
              </a:defRPr>
            </a:lvl1pPr>
            <a:lvl2pPr>
              <a:defRPr>
                <a:solidFill>
                  <a:schemeClr val="tx1"/>
                </a:solidFill>
              </a:defRPr>
            </a:lvl2pPr>
            <a:lvl3pPr>
              <a:buClr>
                <a:schemeClr val="tx2"/>
              </a:buCl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a:extLst>
              <a:ext uri="{FF2B5EF4-FFF2-40B4-BE49-F238E27FC236}">
                <a16:creationId xmlns:a16="http://schemas.microsoft.com/office/drawing/2014/main" id="{D88F4C33-1BE8-461A-9A44-4E2B6932DEC2}"/>
              </a:ext>
            </a:extLst>
          </p:cNvPr>
          <p:cNvSpPr>
            <a:spLocks noGrp="1"/>
          </p:cNvSpPr>
          <p:nvPr>
            <p:ph type="body" sz="quarter" idx="31"/>
          </p:nvPr>
        </p:nvSpPr>
        <p:spPr>
          <a:xfrm>
            <a:off x="9021467" y="1376362"/>
            <a:ext cx="2546645" cy="2295021"/>
          </a:xfrm>
        </p:spPr>
        <p:txBody>
          <a:bodyPr/>
          <a:lstStyle>
            <a:lvl1pPr>
              <a:defRPr>
                <a:solidFill>
                  <a:schemeClr val="tx2"/>
                </a:solidFill>
              </a:defRPr>
            </a:lvl1pPr>
            <a:lvl2pPr>
              <a:defRPr>
                <a:solidFill>
                  <a:schemeClr val="tx1"/>
                </a:solidFill>
              </a:defRPr>
            </a:lvl2pPr>
            <a:lvl3pPr>
              <a:buClr>
                <a:schemeClr val="tx2"/>
              </a:buCl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a:extLst>
              <a:ext uri="{FF2B5EF4-FFF2-40B4-BE49-F238E27FC236}">
                <a16:creationId xmlns:a16="http://schemas.microsoft.com/office/drawing/2014/main" id="{3AB82240-F6FD-444A-8435-1593B23EDD7D}"/>
              </a:ext>
            </a:extLst>
          </p:cNvPr>
          <p:cNvSpPr>
            <a:spLocks noGrp="1"/>
          </p:cNvSpPr>
          <p:nvPr>
            <p:ph type="body" sz="quarter" idx="32"/>
          </p:nvPr>
        </p:nvSpPr>
        <p:spPr>
          <a:xfrm>
            <a:off x="9021467" y="3866234"/>
            <a:ext cx="2546645" cy="2295021"/>
          </a:xfrm>
        </p:spPr>
        <p:txBody>
          <a:bodyPr anchor="b"/>
          <a:lstStyle>
            <a:lvl1pPr>
              <a:defRPr>
                <a:solidFill>
                  <a:schemeClr val="tx2"/>
                </a:solidFill>
              </a:defRPr>
            </a:lvl1pPr>
            <a:lvl2pPr>
              <a:defRPr>
                <a:solidFill>
                  <a:schemeClr val="tx1"/>
                </a:solidFill>
              </a:defRPr>
            </a:lvl2pPr>
            <a:lvl3pPr>
              <a:buClr>
                <a:schemeClr val="tx2"/>
              </a:buCl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Footer Placeholder 3">
            <a:extLst>
              <a:ext uri="{FF2B5EF4-FFF2-40B4-BE49-F238E27FC236}">
                <a16:creationId xmlns:a16="http://schemas.microsoft.com/office/drawing/2014/main" id="{C445A3C7-B259-4182-8EA4-B3C5BF32FAA7}"/>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3503207428"/>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Diagram: Four Icons with Text">
    <p:bg>
      <p:bgPr>
        <a:solidFill>
          <a:srgbClr val="132E36"/>
        </a:solidFill>
        <a:effectLst/>
      </p:bgPr>
    </p:bg>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1C5E1465-6667-4667-BEB3-F0DEF0FB1191}"/>
              </a:ext>
            </a:extLst>
          </p:cNvPr>
          <p:cNvSpPr/>
          <p:nvPr userDrawn="1"/>
        </p:nvSpPr>
        <p:spPr>
          <a:xfrm>
            <a:off x="3968232" y="1643338"/>
            <a:ext cx="4255536" cy="425553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bg1"/>
              </a:solidFill>
            </a:endParaRPr>
          </a:p>
        </p:txBody>
      </p:sp>
      <p:sp>
        <p:nvSpPr>
          <p:cNvPr id="4" name="Isosceles Triangle 3">
            <a:extLst>
              <a:ext uri="{FF2B5EF4-FFF2-40B4-BE49-F238E27FC236}">
                <a16:creationId xmlns:a16="http://schemas.microsoft.com/office/drawing/2014/main" id="{B94E54CB-4870-4346-B357-79A73C0A642E}"/>
              </a:ext>
            </a:extLst>
          </p:cNvPr>
          <p:cNvSpPr/>
          <p:nvPr userDrawn="1"/>
        </p:nvSpPr>
        <p:spPr>
          <a:xfrm rot="8100000">
            <a:off x="3655667" y="1763420"/>
            <a:ext cx="1590261" cy="1195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extLst>
              <a:ext uri="{FF2B5EF4-FFF2-40B4-BE49-F238E27FC236}">
                <a16:creationId xmlns:a16="http://schemas.microsoft.com/office/drawing/2014/main" id="{0B1FAD16-D2FC-42E5-B81E-7CB5AD6F1CAA}"/>
              </a:ext>
            </a:extLst>
          </p:cNvPr>
          <p:cNvSpPr/>
          <p:nvPr userDrawn="1"/>
        </p:nvSpPr>
        <p:spPr>
          <a:xfrm rot="13500000" flipH="1">
            <a:off x="6946073" y="1763420"/>
            <a:ext cx="1590261" cy="1195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2A1DD733-38B6-4885-AA5C-8A05E52CC91A}"/>
              </a:ext>
            </a:extLst>
          </p:cNvPr>
          <p:cNvSpPr/>
          <p:nvPr userDrawn="1"/>
        </p:nvSpPr>
        <p:spPr>
          <a:xfrm rot="13500000" flipV="1">
            <a:off x="3655667" y="4590178"/>
            <a:ext cx="1590261" cy="1195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a:extLst>
              <a:ext uri="{FF2B5EF4-FFF2-40B4-BE49-F238E27FC236}">
                <a16:creationId xmlns:a16="http://schemas.microsoft.com/office/drawing/2014/main" id="{B860E712-C97C-4445-A4B0-51C4204110ED}"/>
              </a:ext>
            </a:extLst>
          </p:cNvPr>
          <p:cNvSpPr/>
          <p:nvPr userDrawn="1"/>
        </p:nvSpPr>
        <p:spPr>
          <a:xfrm rot="8100000" flipH="1" flipV="1">
            <a:off x="6946073" y="4590178"/>
            <a:ext cx="1590261" cy="1195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47DA0057-60EA-41D1-BC7F-B3B20DD280C3}"/>
              </a:ext>
            </a:extLst>
          </p:cNvPr>
          <p:cNvCxnSpPr>
            <a:cxnSpLocks/>
          </p:cNvCxnSpPr>
          <p:nvPr userDrawn="1"/>
        </p:nvCxnSpPr>
        <p:spPr>
          <a:xfrm flipH="1">
            <a:off x="623887" y="3771106"/>
            <a:ext cx="109442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2A74E00-BFC8-4285-A7AE-EFA98AFB35A6}"/>
              </a:ext>
            </a:extLst>
          </p:cNvPr>
          <p:cNvSpPr>
            <a:spLocks noGrp="1"/>
          </p:cNvSpPr>
          <p:nvPr>
            <p:ph type="title"/>
          </p:nvPr>
        </p:nvSpPr>
        <p:spPr/>
        <p:txBody>
          <a:body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3F8CE9BA-56CC-43DF-9310-1C582CC1882D}"/>
              </a:ext>
            </a:extLst>
          </p:cNvPr>
          <p:cNvSpPr>
            <a:spLocks noGrp="1"/>
          </p:cNvSpPr>
          <p:nvPr>
            <p:ph type="sldNum" sz="quarter" idx="4"/>
          </p:nvPr>
        </p:nvSpPr>
        <p:spPr>
          <a:xfrm>
            <a:off x="11568112" y="6415878"/>
            <a:ext cx="323850"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24" name="Oval 23">
            <a:extLst>
              <a:ext uri="{FF2B5EF4-FFF2-40B4-BE49-F238E27FC236}">
                <a16:creationId xmlns:a16="http://schemas.microsoft.com/office/drawing/2014/main" id="{05A44C23-BE1F-4FA5-913F-222FF79DDA90}"/>
              </a:ext>
            </a:extLst>
          </p:cNvPr>
          <p:cNvSpPr/>
          <p:nvPr userDrawn="1"/>
        </p:nvSpPr>
        <p:spPr>
          <a:xfrm>
            <a:off x="4695384" y="2370490"/>
            <a:ext cx="2801232" cy="2801232"/>
          </a:xfrm>
          <a:prstGeom prst="ellipse">
            <a:avLst/>
          </a:prstGeom>
          <a:solidFill>
            <a:schemeClr val="bg1"/>
          </a:solidFill>
          <a:ln>
            <a:noFill/>
          </a:ln>
          <a:effectLst>
            <a:outerShdw blurRad="381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8" name="Picture Placeholder 27">
            <a:extLst>
              <a:ext uri="{FF2B5EF4-FFF2-40B4-BE49-F238E27FC236}">
                <a16:creationId xmlns:a16="http://schemas.microsoft.com/office/drawing/2014/main" id="{234A3A55-69BA-4F0C-BEC5-D0D8610FC6F6}"/>
              </a:ext>
            </a:extLst>
          </p:cNvPr>
          <p:cNvSpPr>
            <a:spLocks noGrp="1"/>
          </p:cNvSpPr>
          <p:nvPr>
            <p:ph type="pic" sz="quarter" idx="10" hasCustomPrompt="1"/>
          </p:nvPr>
        </p:nvSpPr>
        <p:spPr>
          <a:xfrm>
            <a:off x="3634702" y="1542784"/>
            <a:ext cx="798150" cy="798150"/>
          </a:xfrm>
          <a:prstGeom prst="rect">
            <a:avLst/>
          </a:prstGeom>
          <a:noFill/>
        </p:spPr>
        <p:txBody>
          <a:bodyPr wrap="square" anchor="ctr">
            <a:noAutofit/>
          </a:bodyPr>
          <a:lstStyle>
            <a:lvl1pPr algn="ctr">
              <a:defRPr sz="1000">
                <a:solidFill>
                  <a:schemeClr val="bg1"/>
                </a:solidFill>
              </a:defRPr>
            </a:lvl1pPr>
          </a:lstStyle>
          <a:p>
            <a:r>
              <a:rPr lang="it-IT"/>
              <a:t>Icon</a:t>
            </a:r>
            <a:endParaRPr lang="en-GB"/>
          </a:p>
        </p:txBody>
      </p:sp>
      <p:sp>
        <p:nvSpPr>
          <p:cNvPr id="29" name="Picture Placeholder 28">
            <a:extLst>
              <a:ext uri="{FF2B5EF4-FFF2-40B4-BE49-F238E27FC236}">
                <a16:creationId xmlns:a16="http://schemas.microsoft.com/office/drawing/2014/main" id="{E9D5FB06-F912-43E4-AAF3-11D1B073E3D7}"/>
              </a:ext>
            </a:extLst>
          </p:cNvPr>
          <p:cNvSpPr>
            <a:spLocks noGrp="1"/>
          </p:cNvSpPr>
          <p:nvPr>
            <p:ph type="pic" sz="quarter" idx="23" hasCustomPrompt="1"/>
          </p:nvPr>
        </p:nvSpPr>
        <p:spPr>
          <a:xfrm>
            <a:off x="7709953" y="1542784"/>
            <a:ext cx="798150" cy="798150"/>
          </a:xfrm>
          <a:prstGeom prst="rect">
            <a:avLst/>
          </a:prstGeom>
          <a:noFill/>
        </p:spPr>
        <p:txBody>
          <a:bodyPr wrap="square" anchor="ctr">
            <a:noAutofit/>
          </a:bodyPr>
          <a:lstStyle>
            <a:lvl1pPr algn="ctr">
              <a:defRPr sz="1000">
                <a:solidFill>
                  <a:schemeClr val="bg1"/>
                </a:solidFill>
              </a:defRPr>
            </a:lvl1pPr>
          </a:lstStyle>
          <a:p>
            <a:r>
              <a:rPr lang="it-IT"/>
              <a:t>Icon</a:t>
            </a:r>
            <a:endParaRPr lang="en-GB"/>
          </a:p>
        </p:txBody>
      </p:sp>
      <p:sp>
        <p:nvSpPr>
          <p:cNvPr id="32" name="Picture Placeholder 31">
            <a:extLst>
              <a:ext uri="{FF2B5EF4-FFF2-40B4-BE49-F238E27FC236}">
                <a16:creationId xmlns:a16="http://schemas.microsoft.com/office/drawing/2014/main" id="{AFE4F3AD-03C5-43CE-BA30-99D2AB8B50DD}"/>
              </a:ext>
            </a:extLst>
          </p:cNvPr>
          <p:cNvSpPr>
            <a:spLocks noGrp="1"/>
          </p:cNvSpPr>
          <p:nvPr>
            <p:ph type="pic" sz="quarter" idx="26" hasCustomPrompt="1"/>
          </p:nvPr>
        </p:nvSpPr>
        <p:spPr>
          <a:xfrm>
            <a:off x="3582557" y="5222662"/>
            <a:ext cx="798150" cy="798150"/>
          </a:xfrm>
          <a:prstGeom prst="rect">
            <a:avLst/>
          </a:prstGeom>
          <a:noFill/>
        </p:spPr>
        <p:txBody>
          <a:bodyPr wrap="square" anchor="ctr">
            <a:noAutofit/>
          </a:bodyPr>
          <a:lstStyle>
            <a:lvl1pPr algn="ctr">
              <a:defRPr sz="10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Icon</a:t>
            </a:r>
            <a:endParaRPr lang="en-GB"/>
          </a:p>
        </p:txBody>
      </p:sp>
      <p:sp>
        <p:nvSpPr>
          <p:cNvPr id="33" name="Picture Placeholder 32">
            <a:extLst>
              <a:ext uri="{FF2B5EF4-FFF2-40B4-BE49-F238E27FC236}">
                <a16:creationId xmlns:a16="http://schemas.microsoft.com/office/drawing/2014/main" id="{EA480DB3-BEA2-4E80-90F8-FF83D211EA34}"/>
              </a:ext>
            </a:extLst>
          </p:cNvPr>
          <p:cNvSpPr>
            <a:spLocks noGrp="1"/>
          </p:cNvSpPr>
          <p:nvPr>
            <p:ph type="pic" sz="quarter" idx="27" hasCustomPrompt="1"/>
          </p:nvPr>
        </p:nvSpPr>
        <p:spPr>
          <a:xfrm>
            <a:off x="7764833" y="5222662"/>
            <a:ext cx="798150" cy="798150"/>
          </a:xfrm>
          <a:prstGeom prst="rect">
            <a:avLst/>
          </a:prstGeom>
          <a:noFill/>
        </p:spPr>
        <p:txBody>
          <a:bodyPr wrap="square" anchor="ctr">
            <a:noAutofit/>
          </a:bodyPr>
          <a:lstStyle>
            <a:lvl1pPr algn="ctr">
              <a:defRPr sz="10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Icon</a:t>
            </a:r>
            <a:endParaRPr lang="en-GB"/>
          </a:p>
        </p:txBody>
      </p:sp>
      <p:sp>
        <p:nvSpPr>
          <p:cNvPr id="34" name="Picture Placeholder 33">
            <a:extLst>
              <a:ext uri="{FF2B5EF4-FFF2-40B4-BE49-F238E27FC236}">
                <a16:creationId xmlns:a16="http://schemas.microsoft.com/office/drawing/2014/main" id="{63DE8C03-7E7C-4A3C-A189-593D32B979EE}"/>
              </a:ext>
            </a:extLst>
          </p:cNvPr>
          <p:cNvSpPr>
            <a:spLocks noGrp="1"/>
          </p:cNvSpPr>
          <p:nvPr>
            <p:ph type="pic" sz="quarter" idx="28" hasCustomPrompt="1"/>
          </p:nvPr>
        </p:nvSpPr>
        <p:spPr>
          <a:xfrm>
            <a:off x="4885990" y="2561096"/>
            <a:ext cx="2420020" cy="2420020"/>
          </a:xfrm>
          <a:prstGeom prst="ellipse">
            <a:avLst/>
          </a:prstGeom>
          <a:noFill/>
        </p:spPr>
        <p:txBody>
          <a:bodyPr wrap="square" anchor="ctr">
            <a:noAutofit/>
          </a:bodyPr>
          <a:lstStyle>
            <a:lvl1pPr algn="ctr">
              <a:defRPr sz="1800"/>
            </a:lvl1pPr>
          </a:lstStyle>
          <a:p>
            <a:r>
              <a:rPr lang="it-IT"/>
              <a:t>Logo</a:t>
            </a:r>
            <a:endParaRPr lang="en-GB"/>
          </a:p>
        </p:txBody>
      </p:sp>
      <p:sp>
        <p:nvSpPr>
          <p:cNvPr id="20" name="Text Placeholder 8">
            <a:extLst>
              <a:ext uri="{FF2B5EF4-FFF2-40B4-BE49-F238E27FC236}">
                <a16:creationId xmlns:a16="http://schemas.microsoft.com/office/drawing/2014/main" id="{7F07A049-1C86-436A-99E6-C24D985F1675}"/>
              </a:ext>
            </a:extLst>
          </p:cNvPr>
          <p:cNvSpPr>
            <a:spLocks noGrp="1"/>
          </p:cNvSpPr>
          <p:nvPr>
            <p:ph type="body" sz="quarter" idx="29"/>
          </p:nvPr>
        </p:nvSpPr>
        <p:spPr>
          <a:xfrm>
            <a:off x="623888" y="1376362"/>
            <a:ext cx="2546645" cy="2295021"/>
          </a:xfrm>
        </p:spPr>
        <p:txBody>
          <a:bodyPr/>
          <a:lstStyle>
            <a:lvl1pPr>
              <a:defRPr>
                <a:solidFill>
                  <a:schemeClr val="tx2"/>
                </a:solidFill>
              </a:defRPr>
            </a:lvl1pPr>
            <a:lvl2pPr>
              <a:defRPr>
                <a:solidFill>
                  <a:schemeClr val="tx1"/>
                </a:solidFill>
              </a:defRPr>
            </a:lvl2pPr>
            <a:lvl3pPr>
              <a:buClr>
                <a:schemeClr val="tx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8">
            <a:extLst>
              <a:ext uri="{FF2B5EF4-FFF2-40B4-BE49-F238E27FC236}">
                <a16:creationId xmlns:a16="http://schemas.microsoft.com/office/drawing/2014/main" id="{106517BA-99C5-46D7-BB0E-B3C2B67410FF}"/>
              </a:ext>
            </a:extLst>
          </p:cNvPr>
          <p:cNvSpPr>
            <a:spLocks noGrp="1"/>
          </p:cNvSpPr>
          <p:nvPr>
            <p:ph type="body" sz="quarter" idx="30"/>
          </p:nvPr>
        </p:nvSpPr>
        <p:spPr>
          <a:xfrm>
            <a:off x="623888" y="3866234"/>
            <a:ext cx="2546645" cy="2295021"/>
          </a:xfrm>
        </p:spPr>
        <p:txBody>
          <a:bodyPr anchor="b"/>
          <a:lstStyle>
            <a:lvl1pPr>
              <a:defRPr>
                <a:solidFill>
                  <a:schemeClr val="tx2"/>
                </a:solidFill>
              </a:defRPr>
            </a:lvl1pPr>
            <a:lvl2pPr>
              <a:defRPr>
                <a:solidFill>
                  <a:schemeClr val="tx1"/>
                </a:solidFill>
              </a:defRPr>
            </a:lvl2pPr>
            <a:lvl3pPr>
              <a:buClr>
                <a:schemeClr val="tx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a:extLst>
              <a:ext uri="{FF2B5EF4-FFF2-40B4-BE49-F238E27FC236}">
                <a16:creationId xmlns:a16="http://schemas.microsoft.com/office/drawing/2014/main" id="{D88F4C33-1BE8-461A-9A44-4E2B6932DEC2}"/>
              </a:ext>
            </a:extLst>
          </p:cNvPr>
          <p:cNvSpPr>
            <a:spLocks noGrp="1"/>
          </p:cNvSpPr>
          <p:nvPr>
            <p:ph type="body" sz="quarter" idx="31"/>
          </p:nvPr>
        </p:nvSpPr>
        <p:spPr>
          <a:xfrm>
            <a:off x="9021467" y="1376362"/>
            <a:ext cx="2546645" cy="2295021"/>
          </a:xfrm>
        </p:spPr>
        <p:txBody>
          <a:bodyPr/>
          <a:lstStyle>
            <a:lvl1pPr>
              <a:defRPr>
                <a:solidFill>
                  <a:schemeClr val="tx2"/>
                </a:solidFill>
              </a:defRPr>
            </a:lvl1pPr>
            <a:lvl2pPr>
              <a:defRPr>
                <a:solidFill>
                  <a:schemeClr val="tx1"/>
                </a:solidFill>
              </a:defRPr>
            </a:lvl2pPr>
            <a:lvl3pPr>
              <a:buClr>
                <a:schemeClr val="tx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a:extLst>
              <a:ext uri="{FF2B5EF4-FFF2-40B4-BE49-F238E27FC236}">
                <a16:creationId xmlns:a16="http://schemas.microsoft.com/office/drawing/2014/main" id="{3AB82240-F6FD-444A-8435-1593B23EDD7D}"/>
              </a:ext>
            </a:extLst>
          </p:cNvPr>
          <p:cNvSpPr>
            <a:spLocks noGrp="1"/>
          </p:cNvSpPr>
          <p:nvPr>
            <p:ph type="body" sz="quarter" idx="32"/>
          </p:nvPr>
        </p:nvSpPr>
        <p:spPr>
          <a:xfrm>
            <a:off x="9021467" y="3866234"/>
            <a:ext cx="2546645" cy="2295021"/>
          </a:xfrm>
        </p:spPr>
        <p:txBody>
          <a:bodyPr anchor="b"/>
          <a:lstStyle>
            <a:lvl1pPr>
              <a:defRPr>
                <a:solidFill>
                  <a:schemeClr val="tx2"/>
                </a:solidFill>
              </a:defRPr>
            </a:lvl1pPr>
            <a:lvl2pPr>
              <a:defRPr>
                <a:solidFill>
                  <a:schemeClr val="tx1"/>
                </a:solidFill>
              </a:defRPr>
            </a:lvl2pPr>
            <a:lvl3pPr>
              <a:buClr>
                <a:schemeClr val="tx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Footer Placeholder 3">
            <a:extLst>
              <a:ext uri="{FF2B5EF4-FFF2-40B4-BE49-F238E27FC236}">
                <a16:creationId xmlns:a16="http://schemas.microsoft.com/office/drawing/2014/main" id="{C445A3C7-B259-4182-8EA4-B3C5BF32FAA7}"/>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pic>
        <p:nvPicPr>
          <p:cNvPr id="27" name="Graphic 26">
            <a:extLst>
              <a:ext uri="{FF2B5EF4-FFF2-40B4-BE49-F238E27FC236}">
                <a16:creationId xmlns:a16="http://schemas.microsoft.com/office/drawing/2014/main" id="{63376914-007C-4AED-BC73-C2D5F87354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6418124"/>
            <a:ext cx="627062" cy="143014"/>
          </a:xfrm>
          <a:prstGeom prst="rect">
            <a:avLst/>
          </a:prstGeom>
        </p:spPr>
      </p:pic>
      <p:grpSp>
        <p:nvGrpSpPr>
          <p:cNvPr id="31" name="Group 30">
            <a:extLst>
              <a:ext uri="{FF2B5EF4-FFF2-40B4-BE49-F238E27FC236}">
                <a16:creationId xmlns:a16="http://schemas.microsoft.com/office/drawing/2014/main" id="{FB35B54C-8BBE-4C26-99B4-915F33EB33CF}"/>
              </a:ext>
            </a:extLst>
          </p:cNvPr>
          <p:cNvGrpSpPr/>
          <p:nvPr userDrawn="1"/>
        </p:nvGrpSpPr>
        <p:grpSpPr>
          <a:xfrm>
            <a:off x="11470958" y="296863"/>
            <a:ext cx="423701" cy="430610"/>
            <a:chOff x="11470958" y="296863"/>
            <a:chExt cx="423701" cy="430610"/>
          </a:xfrm>
        </p:grpSpPr>
        <p:sp>
          <p:nvSpPr>
            <p:cNvPr id="37" name="Freeform: Shape 36">
              <a:extLst>
                <a:ext uri="{FF2B5EF4-FFF2-40B4-BE49-F238E27FC236}">
                  <a16:creationId xmlns:a16="http://schemas.microsoft.com/office/drawing/2014/main" id="{99D3E40C-570B-4897-8C82-7152843533DC}"/>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DBAA991A-4498-4246-8368-DB60A7E76CC0}"/>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bg1"/>
            </a:solid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2329830454"/>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iagram: Six Icons with Text">
    <p:bg>
      <p:bgPr>
        <a:solidFill>
          <a:srgbClr val="132E36"/>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8BCCDDB-5986-432D-BBBC-9F1C15FB74B7}"/>
              </a:ext>
            </a:extLst>
          </p:cNvPr>
          <p:cNvCxnSpPr/>
          <p:nvPr userDrawn="1"/>
        </p:nvCxnSpPr>
        <p:spPr>
          <a:xfrm flipH="1">
            <a:off x="623887" y="2928389"/>
            <a:ext cx="10944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7BC01F-D9AF-4135-97EC-11493B3FBFBA}"/>
              </a:ext>
            </a:extLst>
          </p:cNvPr>
          <p:cNvCxnSpPr/>
          <p:nvPr userDrawn="1"/>
        </p:nvCxnSpPr>
        <p:spPr>
          <a:xfrm flipH="1">
            <a:off x="623887" y="4610989"/>
            <a:ext cx="10944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A9067193-AFE7-4C62-84C5-BAB8E6CB67E7}"/>
              </a:ext>
            </a:extLst>
          </p:cNvPr>
          <p:cNvSpPr/>
          <p:nvPr userDrawn="1"/>
        </p:nvSpPr>
        <p:spPr>
          <a:xfrm>
            <a:off x="3968232" y="1643338"/>
            <a:ext cx="4255536" cy="42555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7" name="Isosceles Triangle 36">
            <a:extLst>
              <a:ext uri="{FF2B5EF4-FFF2-40B4-BE49-F238E27FC236}">
                <a16:creationId xmlns:a16="http://schemas.microsoft.com/office/drawing/2014/main" id="{876AE4FC-F5CB-40A1-8038-648ED741122B}"/>
              </a:ext>
            </a:extLst>
          </p:cNvPr>
          <p:cNvSpPr/>
          <p:nvPr userDrawn="1"/>
        </p:nvSpPr>
        <p:spPr>
          <a:xfrm rot="8100000">
            <a:off x="3886283" y="1723732"/>
            <a:ext cx="1427279" cy="107254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a:extLst>
              <a:ext uri="{FF2B5EF4-FFF2-40B4-BE49-F238E27FC236}">
                <a16:creationId xmlns:a16="http://schemas.microsoft.com/office/drawing/2014/main" id="{41616F26-0629-47BD-B1CA-02A5AAC340B6}"/>
              </a:ext>
            </a:extLst>
          </p:cNvPr>
          <p:cNvSpPr/>
          <p:nvPr userDrawn="1"/>
        </p:nvSpPr>
        <p:spPr>
          <a:xfrm rot="13500000" flipV="1">
            <a:off x="3886283" y="4751981"/>
            <a:ext cx="1427279" cy="107254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Isosceles Triangle 38">
            <a:extLst>
              <a:ext uri="{FF2B5EF4-FFF2-40B4-BE49-F238E27FC236}">
                <a16:creationId xmlns:a16="http://schemas.microsoft.com/office/drawing/2014/main" id="{FCD3C3C5-36E1-462C-8A49-04143E6F3DBF}"/>
              </a:ext>
            </a:extLst>
          </p:cNvPr>
          <p:cNvSpPr/>
          <p:nvPr userDrawn="1"/>
        </p:nvSpPr>
        <p:spPr>
          <a:xfrm rot="16200000" flipV="1">
            <a:off x="3287107" y="3235607"/>
            <a:ext cx="1427279" cy="107254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id="{29ACBFCD-9EDF-4126-84F3-721FA641BAB4}"/>
              </a:ext>
            </a:extLst>
          </p:cNvPr>
          <p:cNvSpPr/>
          <p:nvPr userDrawn="1"/>
        </p:nvSpPr>
        <p:spPr>
          <a:xfrm rot="13500000" flipH="1">
            <a:off x="6878438" y="1723732"/>
            <a:ext cx="1427279" cy="107254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41">
            <a:extLst>
              <a:ext uri="{FF2B5EF4-FFF2-40B4-BE49-F238E27FC236}">
                <a16:creationId xmlns:a16="http://schemas.microsoft.com/office/drawing/2014/main" id="{F17B006F-50A0-43F3-B127-A028053AD5D4}"/>
              </a:ext>
            </a:extLst>
          </p:cNvPr>
          <p:cNvSpPr/>
          <p:nvPr userDrawn="1"/>
        </p:nvSpPr>
        <p:spPr>
          <a:xfrm rot="8100000" flipH="1" flipV="1">
            <a:off x="6878438" y="4751981"/>
            <a:ext cx="1427279" cy="107254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sosceles Triangle 42">
            <a:extLst>
              <a:ext uri="{FF2B5EF4-FFF2-40B4-BE49-F238E27FC236}">
                <a16:creationId xmlns:a16="http://schemas.microsoft.com/office/drawing/2014/main" id="{6E33E33A-D917-48A2-909C-524F944A6D6F}"/>
              </a:ext>
            </a:extLst>
          </p:cNvPr>
          <p:cNvSpPr/>
          <p:nvPr userDrawn="1"/>
        </p:nvSpPr>
        <p:spPr>
          <a:xfrm rot="5400000" flipH="1" flipV="1">
            <a:off x="7477614" y="3235607"/>
            <a:ext cx="1427279" cy="107254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2A74E00-BFC8-4285-A7AE-EFA98AFB35A6}"/>
              </a:ext>
            </a:extLst>
          </p:cNvPr>
          <p:cNvSpPr>
            <a:spLocks noGrp="1"/>
          </p:cNvSpPr>
          <p:nvPr userDrawn="1">
            <p:ph type="title"/>
          </p:nvPr>
        </p:nvSpPr>
        <p:spPr/>
        <p:txBody>
          <a:bodyPr/>
          <a:lstStyle>
            <a:lvl1pPr>
              <a:defRPr>
                <a:solidFill>
                  <a:schemeClr val="bg1"/>
                </a:solidFill>
              </a:defRPr>
            </a:lvl1p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3F8CE9BA-56CC-43DF-9310-1C582CC1882D}"/>
              </a:ext>
            </a:extLst>
          </p:cNvPr>
          <p:cNvSpPr>
            <a:spLocks noGrp="1"/>
          </p:cNvSpPr>
          <p:nvPr userDrawn="1">
            <p:ph type="sldNum" sz="quarter" idx="4"/>
          </p:nvPr>
        </p:nvSpPr>
        <p:spPr>
          <a:xfrm>
            <a:off x="11568112" y="6415878"/>
            <a:ext cx="323850"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sp>
        <p:nvSpPr>
          <p:cNvPr id="24" name="Oval 23">
            <a:extLst>
              <a:ext uri="{FF2B5EF4-FFF2-40B4-BE49-F238E27FC236}">
                <a16:creationId xmlns:a16="http://schemas.microsoft.com/office/drawing/2014/main" id="{05A44C23-BE1F-4FA5-913F-222FF79DDA90}"/>
              </a:ext>
            </a:extLst>
          </p:cNvPr>
          <p:cNvSpPr/>
          <p:nvPr userDrawn="1"/>
        </p:nvSpPr>
        <p:spPr>
          <a:xfrm>
            <a:off x="4695384" y="2370490"/>
            <a:ext cx="2801232" cy="2801232"/>
          </a:xfrm>
          <a:prstGeom prst="ellipse">
            <a:avLst/>
          </a:prstGeom>
          <a:solidFill>
            <a:schemeClr val="bg1"/>
          </a:solidFill>
          <a:ln>
            <a:noFill/>
          </a:ln>
          <a:effectLst>
            <a:outerShdw blurRad="381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Picture Placeholder 27">
            <a:extLst>
              <a:ext uri="{FF2B5EF4-FFF2-40B4-BE49-F238E27FC236}">
                <a16:creationId xmlns:a16="http://schemas.microsoft.com/office/drawing/2014/main" id="{234A3A55-69BA-4F0C-BEC5-D0D8610FC6F6}"/>
              </a:ext>
            </a:extLst>
          </p:cNvPr>
          <p:cNvSpPr>
            <a:spLocks noGrp="1"/>
          </p:cNvSpPr>
          <p:nvPr userDrawn="1">
            <p:ph type="pic" sz="quarter" idx="10" hasCustomPrompt="1"/>
          </p:nvPr>
        </p:nvSpPr>
        <p:spPr>
          <a:xfrm>
            <a:off x="4065804" y="1714658"/>
            <a:ext cx="609700" cy="609700"/>
          </a:xfrm>
          <a:prstGeom prst="rect">
            <a:avLst/>
          </a:prstGeom>
          <a:noFill/>
        </p:spPr>
        <p:txBody>
          <a:bodyPr wrap="square" anchor="ctr">
            <a:noAutofit/>
          </a:bodyPr>
          <a:lstStyle>
            <a:lvl1pPr algn="ctr">
              <a:defRPr sz="1000">
                <a:solidFill>
                  <a:schemeClr val="bg1"/>
                </a:solidFill>
              </a:defRPr>
            </a:lvl1pPr>
          </a:lstStyle>
          <a:p>
            <a:r>
              <a:rPr lang="it-IT"/>
              <a:t>Icon</a:t>
            </a:r>
            <a:endParaRPr lang="en-GB"/>
          </a:p>
        </p:txBody>
      </p:sp>
      <p:sp>
        <p:nvSpPr>
          <p:cNvPr id="29" name="Picture Placeholder 28">
            <a:extLst>
              <a:ext uri="{FF2B5EF4-FFF2-40B4-BE49-F238E27FC236}">
                <a16:creationId xmlns:a16="http://schemas.microsoft.com/office/drawing/2014/main" id="{E9D5FB06-F912-43E4-AAF3-11D1B073E3D7}"/>
              </a:ext>
            </a:extLst>
          </p:cNvPr>
          <p:cNvSpPr>
            <a:spLocks noGrp="1"/>
          </p:cNvSpPr>
          <p:nvPr userDrawn="1">
            <p:ph type="pic" sz="quarter" idx="23" hasCustomPrompt="1"/>
          </p:nvPr>
        </p:nvSpPr>
        <p:spPr>
          <a:xfrm>
            <a:off x="7516496" y="1714658"/>
            <a:ext cx="609700" cy="609700"/>
          </a:xfrm>
          <a:prstGeom prst="rect">
            <a:avLst/>
          </a:prstGeom>
          <a:noFill/>
        </p:spPr>
        <p:txBody>
          <a:bodyPr wrap="square" anchor="ctr">
            <a:noAutofit/>
          </a:bodyPr>
          <a:lstStyle>
            <a:lvl1pPr algn="ctr">
              <a:defRPr sz="1000">
                <a:solidFill>
                  <a:schemeClr val="bg1"/>
                </a:solidFill>
              </a:defRPr>
            </a:lvl1pPr>
          </a:lstStyle>
          <a:p>
            <a:r>
              <a:rPr lang="it-IT"/>
              <a:t>Icon</a:t>
            </a:r>
            <a:endParaRPr lang="en-GB"/>
          </a:p>
        </p:txBody>
      </p:sp>
      <p:sp>
        <p:nvSpPr>
          <p:cNvPr id="30" name="Picture Placeholder 29">
            <a:extLst>
              <a:ext uri="{FF2B5EF4-FFF2-40B4-BE49-F238E27FC236}">
                <a16:creationId xmlns:a16="http://schemas.microsoft.com/office/drawing/2014/main" id="{1D8C14E5-A1B5-4F26-8051-7436C35B6B64}"/>
              </a:ext>
            </a:extLst>
          </p:cNvPr>
          <p:cNvSpPr>
            <a:spLocks noGrp="1"/>
          </p:cNvSpPr>
          <p:nvPr userDrawn="1">
            <p:ph type="pic" sz="quarter" idx="24" hasCustomPrompt="1"/>
          </p:nvPr>
        </p:nvSpPr>
        <p:spPr>
          <a:xfrm>
            <a:off x="3360255" y="3467031"/>
            <a:ext cx="609700" cy="609700"/>
          </a:xfrm>
          <a:prstGeom prst="rect">
            <a:avLst/>
          </a:prstGeom>
          <a:noFill/>
        </p:spPr>
        <p:txBody>
          <a:bodyPr wrap="square" anchor="ctr">
            <a:noAutofit/>
          </a:bodyPr>
          <a:lstStyle>
            <a:lvl1pPr algn="ctr">
              <a:defRPr sz="10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Icon</a:t>
            </a:r>
            <a:endParaRPr lang="en-GB"/>
          </a:p>
        </p:txBody>
      </p:sp>
      <p:sp>
        <p:nvSpPr>
          <p:cNvPr id="31" name="Picture Placeholder 30">
            <a:extLst>
              <a:ext uri="{FF2B5EF4-FFF2-40B4-BE49-F238E27FC236}">
                <a16:creationId xmlns:a16="http://schemas.microsoft.com/office/drawing/2014/main" id="{6CB783EC-938D-4701-9668-AAAC82983952}"/>
              </a:ext>
            </a:extLst>
          </p:cNvPr>
          <p:cNvSpPr>
            <a:spLocks noGrp="1"/>
          </p:cNvSpPr>
          <p:nvPr userDrawn="1">
            <p:ph type="pic" sz="quarter" idx="25" hasCustomPrompt="1"/>
          </p:nvPr>
        </p:nvSpPr>
        <p:spPr>
          <a:xfrm>
            <a:off x="8222046" y="3467031"/>
            <a:ext cx="609700" cy="609700"/>
          </a:xfrm>
          <a:prstGeom prst="rect">
            <a:avLst/>
          </a:prstGeom>
          <a:noFill/>
        </p:spPr>
        <p:txBody>
          <a:bodyPr wrap="square" anchor="ctr">
            <a:noAutofit/>
          </a:bodyPr>
          <a:lstStyle>
            <a:lvl1pPr algn="ctr">
              <a:defRPr sz="10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Icon</a:t>
            </a:r>
            <a:endParaRPr lang="en-GB"/>
          </a:p>
        </p:txBody>
      </p:sp>
      <p:sp>
        <p:nvSpPr>
          <p:cNvPr id="32" name="Picture Placeholder 31">
            <a:extLst>
              <a:ext uri="{FF2B5EF4-FFF2-40B4-BE49-F238E27FC236}">
                <a16:creationId xmlns:a16="http://schemas.microsoft.com/office/drawing/2014/main" id="{AFE4F3AD-03C5-43CE-BA30-99D2AB8B50DD}"/>
              </a:ext>
            </a:extLst>
          </p:cNvPr>
          <p:cNvSpPr>
            <a:spLocks noGrp="1"/>
          </p:cNvSpPr>
          <p:nvPr userDrawn="1">
            <p:ph type="pic" sz="quarter" idx="26" hasCustomPrompt="1"/>
          </p:nvPr>
        </p:nvSpPr>
        <p:spPr>
          <a:xfrm>
            <a:off x="4065804" y="5222109"/>
            <a:ext cx="609700" cy="609700"/>
          </a:xfrm>
          <a:prstGeom prst="rect">
            <a:avLst/>
          </a:prstGeom>
          <a:noFill/>
        </p:spPr>
        <p:txBody>
          <a:bodyPr wrap="square" anchor="ctr">
            <a:noAutofit/>
          </a:bodyPr>
          <a:lstStyle>
            <a:lvl1pPr algn="ctr">
              <a:defRPr sz="10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Icon</a:t>
            </a:r>
            <a:endParaRPr lang="en-GB"/>
          </a:p>
        </p:txBody>
      </p:sp>
      <p:sp>
        <p:nvSpPr>
          <p:cNvPr id="33" name="Picture Placeholder 32">
            <a:extLst>
              <a:ext uri="{FF2B5EF4-FFF2-40B4-BE49-F238E27FC236}">
                <a16:creationId xmlns:a16="http://schemas.microsoft.com/office/drawing/2014/main" id="{EA480DB3-BEA2-4E80-90F8-FF83D211EA34}"/>
              </a:ext>
            </a:extLst>
          </p:cNvPr>
          <p:cNvSpPr>
            <a:spLocks noGrp="1"/>
          </p:cNvSpPr>
          <p:nvPr userDrawn="1">
            <p:ph type="pic" sz="quarter" idx="27" hasCustomPrompt="1"/>
          </p:nvPr>
        </p:nvSpPr>
        <p:spPr>
          <a:xfrm>
            <a:off x="7516496" y="5222109"/>
            <a:ext cx="609700" cy="609700"/>
          </a:xfrm>
          <a:prstGeom prst="rect">
            <a:avLst/>
          </a:prstGeom>
          <a:noFill/>
        </p:spPr>
        <p:txBody>
          <a:bodyPr wrap="square" anchor="ctr">
            <a:noAutofit/>
          </a:bodyPr>
          <a:lstStyle>
            <a:lvl1pPr algn="ctr">
              <a:defRPr sz="10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Icon</a:t>
            </a:r>
            <a:endParaRPr lang="en-GB"/>
          </a:p>
        </p:txBody>
      </p:sp>
      <p:sp>
        <p:nvSpPr>
          <p:cNvPr id="34" name="Picture Placeholder 33">
            <a:extLst>
              <a:ext uri="{FF2B5EF4-FFF2-40B4-BE49-F238E27FC236}">
                <a16:creationId xmlns:a16="http://schemas.microsoft.com/office/drawing/2014/main" id="{63DE8C03-7E7C-4A3C-A189-593D32B979EE}"/>
              </a:ext>
            </a:extLst>
          </p:cNvPr>
          <p:cNvSpPr>
            <a:spLocks noGrp="1"/>
          </p:cNvSpPr>
          <p:nvPr userDrawn="1">
            <p:ph type="pic" sz="quarter" idx="28" hasCustomPrompt="1"/>
          </p:nvPr>
        </p:nvSpPr>
        <p:spPr>
          <a:xfrm>
            <a:off x="4885990" y="2561096"/>
            <a:ext cx="2420020" cy="2420020"/>
          </a:xfrm>
          <a:prstGeom prst="ellipse">
            <a:avLst/>
          </a:prstGeom>
          <a:noFill/>
        </p:spPr>
        <p:txBody>
          <a:bodyPr wrap="square" anchor="ctr">
            <a:noAutofit/>
          </a:bodyPr>
          <a:lstStyle>
            <a:lvl1pPr algn="ctr">
              <a:defRPr sz="1800">
                <a:solidFill>
                  <a:schemeClr val="tx1"/>
                </a:solidFill>
              </a:defRPr>
            </a:lvl1pPr>
          </a:lstStyle>
          <a:p>
            <a:r>
              <a:rPr lang="it-IT"/>
              <a:t>Logo</a:t>
            </a:r>
            <a:endParaRPr lang="en-GB"/>
          </a:p>
        </p:txBody>
      </p:sp>
      <p:grpSp>
        <p:nvGrpSpPr>
          <p:cNvPr id="25" name="Group 24">
            <a:extLst>
              <a:ext uri="{FF2B5EF4-FFF2-40B4-BE49-F238E27FC236}">
                <a16:creationId xmlns:a16="http://schemas.microsoft.com/office/drawing/2014/main" id="{616685DA-0EC6-42CB-BCDC-8311D68945FF}"/>
              </a:ext>
            </a:extLst>
          </p:cNvPr>
          <p:cNvGrpSpPr/>
          <p:nvPr userDrawn="1"/>
        </p:nvGrpSpPr>
        <p:grpSpPr>
          <a:xfrm>
            <a:off x="11470958" y="296863"/>
            <a:ext cx="423701" cy="430610"/>
            <a:chOff x="11470958" y="296863"/>
            <a:chExt cx="423701" cy="430610"/>
          </a:xfrm>
        </p:grpSpPr>
        <p:sp>
          <p:nvSpPr>
            <p:cNvPr id="26" name="Freeform: Shape 25">
              <a:extLst>
                <a:ext uri="{FF2B5EF4-FFF2-40B4-BE49-F238E27FC236}">
                  <a16:creationId xmlns:a16="http://schemas.microsoft.com/office/drawing/2014/main" id="{01FB745D-AB7B-4E6F-A061-3E5CBD56ECA1}"/>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BCF320D-9DA2-434A-B427-380B198DC5A1}"/>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bg1"/>
            </a:solidFill>
            <a:ln w="10746" cap="flat">
              <a:noFill/>
              <a:prstDash val="solid"/>
              <a:miter/>
            </a:ln>
          </p:spPr>
          <p:txBody>
            <a:bodyPr rtlCol="0" anchor="ctr"/>
            <a:lstStyle/>
            <a:p>
              <a:endParaRPr lang="en-GB"/>
            </a:p>
          </p:txBody>
        </p:sp>
      </p:grpSp>
      <p:pic>
        <p:nvPicPr>
          <p:cNvPr id="35" name="Graphic 34">
            <a:extLst>
              <a:ext uri="{FF2B5EF4-FFF2-40B4-BE49-F238E27FC236}">
                <a16:creationId xmlns:a16="http://schemas.microsoft.com/office/drawing/2014/main" id="{ED822A00-E477-470B-B1FC-E71BD3EF18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6418124"/>
            <a:ext cx="627062" cy="143014"/>
          </a:xfrm>
          <a:prstGeom prst="rect">
            <a:avLst/>
          </a:prstGeom>
        </p:spPr>
      </p:pic>
      <p:sp>
        <p:nvSpPr>
          <p:cNvPr id="9" name="Text Placeholder 8">
            <a:extLst>
              <a:ext uri="{FF2B5EF4-FFF2-40B4-BE49-F238E27FC236}">
                <a16:creationId xmlns:a16="http://schemas.microsoft.com/office/drawing/2014/main" id="{66A04E14-7956-42E5-99D1-C17206B05389}"/>
              </a:ext>
            </a:extLst>
          </p:cNvPr>
          <p:cNvSpPr>
            <a:spLocks noGrp="1"/>
          </p:cNvSpPr>
          <p:nvPr>
            <p:ph type="body" sz="quarter" idx="29"/>
          </p:nvPr>
        </p:nvSpPr>
        <p:spPr>
          <a:xfrm>
            <a:off x="623888" y="1376363"/>
            <a:ext cx="2546645" cy="1426558"/>
          </a:xfrm>
        </p:spPr>
        <p:txBody>
          <a:bodyPr/>
          <a:lstStyle>
            <a:lvl1pPr>
              <a:defRPr>
                <a:solidFill>
                  <a:schemeClr val="accent3"/>
                </a:solidFill>
              </a:defRPr>
            </a:lvl1pPr>
            <a:lvl2pPr>
              <a:defRPr>
                <a:solidFill>
                  <a:schemeClr val="bg1"/>
                </a:solidFill>
              </a:defRPr>
            </a:lvl2pPr>
            <a:lvl3pPr>
              <a:buClr>
                <a:schemeClr val="accent3"/>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Text Placeholder 8">
            <a:extLst>
              <a:ext uri="{FF2B5EF4-FFF2-40B4-BE49-F238E27FC236}">
                <a16:creationId xmlns:a16="http://schemas.microsoft.com/office/drawing/2014/main" id="{2D4D6BA4-DCDA-4E67-83E0-7D6593247833}"/>
              </a:ext>
            </a:extLst>
          </p:cNvPr>
          <p:cNvSpPr>
            <a:spLocks noGrp="1"/>
          </p:cNvSpPr>
          <p:nvPr>
            <p:ph type="body" sz="quarter" idx="30"/>
          </p:nvPr>
        </p:nvSpPr>
        <p:spPr>
          <a:xfrm>
            <a:off x="623888" y="3053857"/>
            <a:ext cx="2546645" cy="1426558"/>
          </a:xfrm>
        </p:spPr>
        <p:txBody>
          <a:bodyPr anchor="ctr"/>
          <a:lstStyle>
            <a:lvl1pPr>
              <a:defRPr>
                <a:solidFill>
                  <a:schemeClr val="accent3"/>
                </a:solidFill>
              </a:defRPr>
            </a:lvl1pPr>
            <a:lvl2pPr>
              <a:defRPr>
                <a:solidFill>
                  <a:schemeClr val="bg1"/>
                </a:solidFill>
              </a:defRPr>
            </a:lvl2pPr>
            <a:lvl3pPr>
              <a:buClr>
                <a:schemeClr val="accent3"/>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Text Placeholder 8">
            <a:extLst>
              <a:ext uri="{FF2B5EF4-FFF2-40B4-BE49-F238E27FC236}">
                <a16:creationId xmlns:a16="http://schemas.microsoft.com/office/drawing/2014/main" id="{BB245C5F-0FD4-4D7B-83B8-2D77D2AE98F7}"/>
              </a:ext>
            </a:extLst>
          </p:cNvPr>
          <p:cNvSpPr>
            <a:spLocks noGrp="1"/>
          </p:cNvSpPr>
          <p:nvPr>
            <p:ph type="body" sz="quarter" idx="31"/>
          </p:nvPr>
        </p:nvSpPr>
        <p:spPr>
          <a:xfrm>
            <a:off x="623888" y="4736458"/>
            <a:ext cx="2546645" cy="1426558"/>
          </a:xfrm>
        </p:spPr>
        <p:txBody>
          <a:bodyPr anchor="b"/>
          <a:lstStyle>
            <a:lvl1pPr>
              <a:defRPr>
                <a:solidFill>
                  <a:schemeClr val="accent3"/>
                </a:solidFill>
              </a:defRPr>
            </a:lvl1pPr>
            <a:lvl2pPr>
              <a:defRPr>
                <a:solidFill>
                  <a:schemeClr val="bg1"/>
                </a:solidFill>
              </a:defRPr>
            </a:lvl2pPr>
            <a:lvl3pPr>
              <a:buClr>
                <a:schemeClr val="accent3"/>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Text Placeholder 8">
            <a:extLst>
              <a:ext uri="{FF2B5EF4-FFF2-40B4-BE49-F238E27FC236}">
                <a16:creationId xmlns:a16="http://schemas.microsoft.com/office/drawing/2014/main" id="{CAC29528-CFFA-420E-8070-2678E302AB9D}"/>
              </a:ext>
            </a:extLst>
          </p:cNvPr>
          <p:cNvSpPr>
            <a:spLocks noGrp="1"/>
          </p:cNvSpPr>
          <p:nvPr>
            <p:ph type="body" sz="quarter" idx="32"/>
          </p:nvPr>
        </p:nvSpPr>
        <p:spPr>
          <a:xfrm>
            <a:off x="9021467" y="1376363"/>
            <a:ext cx="2546645" cy="1426558"/>
          </a:xfrm>
        </p:spPr>
        <p:txBody>
          <a:bodyPr/>
          <a:lstStyle>
            <a:lvl1pPr>
              <a:defRPr>
                <a:solidFill>
                  <a:schemeClr val="accent3"/>
                </a:solidFill>
              </a:defRPr>
            </a:lvl1pPr>
            <a:lvl2pPr>
              <a:defRPr>
                <a:solidFill>
                  <a:schemeClr val="bg1"/>
                </a:solidFill>
              </a:defRPr>
            </a:lvl2pPr>
            <a:lvl3pPr>
              <a:buClr>
                <a:schemeClr val="accent3"/>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Text Placeholder 8">
            <a:extLst>
              <a:ext uri="{FF2B5EF4-FFF2-40B4-BE49-F238E27FC236}">
                <a16:creationId xmlns:a16="http://schemas.microsoft.com/office/drawing/2014/main" id="{F975387F-0635-46AE-A786-8F741476F5D4}"/>
              </a:ext>
            </a:extLst>
          </p:cNvPr>
          <p:cNvSpPr>
            <a:spLocks noGrp="1"/>
          </p:cNvSpPr>
          <p:nvPr>
            <p:ph type="body" sz="quarter" idx="33"/>
          </p:nvPr>
        </p:nvSpPr>
        <p:spPr>
          <a:xfrm>
            <a:off x="9021467" y="3053857"/>
            <a:ext cx="2546645" cy="1426558"/>
          </a:xfrm>
        </p:spPr>
        <p:txBody>
          <a:bodyPr anchor="ctr"/>
          <a:lstStyle>
            <a:lvl1pPr>
              <a:defRPr>
                <a:solidFill>
                  <a:schemeClr val="accent3"/>
                </a:solidFill>
              </a:defRPr>
            </a:lvl1pPr>
            <a:lvl2pPr>
              <a:defRPr>
                <a:solidFill>
                  <a:schemeClr val="bg1"/>
                </a:solidFill>
              </a:defRPr>
            </a:lvl2pPr>
            <a:lvl3pPr>
              <a:buClr>
                <a:schemeClr val="accent3"/>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8" name="Text Placeholder 8">
            <a:extLst>
              <a:ext uri="{FF2B5EF4-FFF2-40B4-BE49-F238E27FC236}">
                <a16:creationId xmlns:a16="http://schemas.microsoft.com/office/drawing/2014/main" id="{8C077BD1-730D-4EF5-ADCD-B6569F77FAFA}"/>
              </a:ext>
            </a:extLst>
          </p:cNvPr>
          <p:cNvSpPr>
            <a:spLocks noGrp="1"/>
          </p:cNvSpPr>
          <p:nvPr>
            <p:ph type="body" sz="quarter" idx="34"/>
          </p:nvPr>
        </p:nvSpPr>
        <p:spPr>
          <a:xfrm>
            <a:off x="9021467" y="4736458"/>
            <a:ext cx="2546645" cy="1426558"/>
          </a:xfrm>
        </p:spPr>
        <p:txBody>
          <a:bodyPr anchor="b"/>
          <a:lstStyle>
            <a:lvl1pPr>
              <a:defRPr>
                <a:solidFill>
                  <a:schemeClr val="accent3"/>
                </a:solidFill>
              </a:defRPr>
            </a:lvl1pPr>
            <a:lvl2pPr>
              <a:defRPr>
                <a:solidFill>
                  <a:schemeClr val="bg1"/>
                </a:solidFill>
              </a:defRPr>
            </a:lvl2pPr>
            <a:lvl3pPr>
              <a:buClr>
                <a:schemeClr val="accent3"/>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Footer Placeholder 3">
            <a:extLst>
              <a:ext uri="{FF2B5EF4-FFF2-40B4-BE49-F238E27FC236}">
                <a16:creationId xmlns:a16="http://schemas.microsoft.com/office/drawing/2014/main" id="{1D58AC2E-73DE-4C11-B218-112390274119}"/>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2767774171"/>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Only" preserve="1">
  <p:cSld name="Title Only - Dark Backgroun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4E00-BFC8-4285-A7AE-EFA98AFB35A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3F8CE9BA-56CC-43DF-9310-1C582CC1882D}"/>
              </a:ext>
            </a:extLst>
          </p:cNvPr>
          <p:cNvSpPr>
            <a:spLocks noGrp="1"/>
          </p:cNvSpPr>
          <p:nvPr>
            <p:ph type="sldNum" sz="quarter" idx="4"/>
          </p:nvPr>
        </p:nvSpPr>
        <p:spPr>
          <a:xfrm>
            <a:off x="11568112" y="6415878"/>
            <a:ext cx="323850"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grpSp>
        <p:nvGrpSpPr>
          <p:cNvPr id="4" name="Group 3">
            <a:extLst>
              <a:ext uri="{FF2B5EF4-FFF2-40B4-BE49-F238E27FC236}">
                <a16:creationId xmlns:a16="http://schemas.microsoft.com/office/drawing/2014/main" id="{2B6F7293-E41A-4A2B-9864-B05CFB635F23}"/>
              </a:ext>
            </a:extLst>
          </p:cNvPr>
          <p:cNvGrpSpPr/>
          <p:nvPr userDrawn="1"/>
        </p:nvGrpSpPr>
        <p:grpSpPr>
          <a:xfrm>
            <a:off x="11470958" y="296863"/>
            <a:ext cx="423701" cy="430610"/>
            <a:chOff x="11470958" y="296863"/>
            <a:chExt cx="423701" cy="430610"/>
          </a:xfrm>
        </p:grpSpPr>
        <p:sp>
          <p:nvSpPr>
            <p:cNvPr id="5" name="Freeform: Shape 4">
              <a:extLst>
                <a:ext uri="{FF2B5EF4-FFF2-40B4-BE49-F238E27FC236}">
                  <a16:creationId xmlns:a16="http://schemas.microsoft.com/office/drawing/2014/main" id="{11720376-59A5-47FE-BC27-7DE89D22CF49}"/>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B7EF0CD4-DACB-46A9-A041-0B8E34E59311}"/>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bg1"/>
            </a:solidFill>
            <a:ln w="10746" cap="flat">
              <a:noFill/>
              <a:prstDash val="solid"/>
              <a:miter/>
            </a:ln>
          </p:spPr>
          <p:txBody>
            <a:bodyPr rtlCol="0" anchor="ctr"/>
            <a:lstStyle/>
            <a:p>
              <a:endParaRPr lang="en-GB"/>
            </a:p>
          </p:txBody>
        </p:sp>
      </p:grpSp>
      <p:pic>
        <p:nvPicPr>
          <p:cNvPr id="8" name="Graphic 7">
            <a:extLst>
              <a:ext uri="{FF2B5EF4-FFF2-40B4-BE49-F238E27FC236}">
                <a16:creationId xmlns:a16="http://schemas.microsoft.com/office/drawing/2014/main" id="{3F42A0EE-C5C2-4D07-AA19-97BE1C9E34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6418124"/>
            <a:ext cx="627062" cy="143014"/>
          </a:xfrm>
          <a:prstGeom prst="rect">
            <a:avLst/>
          </a:prstGeom>
        </p:spPr>
      </p:pic>
      <p:sp>
        <p:nvSpPr>
          <p:cNvPr id="9" name="Footer Placeholder 3">
            <a:extLst>
              <a:ext uri="{FF2B5EF4-FFF2-40B4-BE49-F238E27FC236}">
                <a16:creationId xmlns:a16="http://schemas.microsoft.com/office/drawing/2014/main" id="{EA16EA23-E663-4F73-865D-2650C81D509A}"/>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3325024707"/>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Only" preserve="1">
  <p:cSld name="Title Only - Coloured Backgroun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4E00-BFC8-4285-A7AE-EFA98AFB35A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3F8CE9BA-56CC-43DF-9310-1C582CC1882D}"/>
              </a:ext>
            </a:extLst>
          </p:cNvPr>
          <p:cNvSpPr>
            <a:spLocks noGrp="1"/>
          </p:cNvSpPr>
          <p:nvPr>
            <p:ph type="sldNum" sz="quarter" idx="4"/>
          </p:nvPr>
        </p:nvSpPr>
        <p:spPr>
          <a:xfrm>
            <a:off x="11568112" y="6415878"/>
            <a:ext cx="323850"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grpSp>
        <p:nvGrpSpPr>
          <p:cNvPr id="4" name="Group 3">
            <a:extLst>
              <a:ext uri="{FF2B5EF4-FFF2-40B4-BE49-F238E27FC236}">
                <a16:creationId xmlns:a16="http://schemas.microsoft.com/office/drawing/2014/main" id="{2B6F7293-E41A-4A2B-9864-B05CFB635F23}"/>
              </a:ext>
            </a:extLst>
          </p:cNvPr>
          <p:cNvGrpSpPr/>
          <p:nvPr userDrawn="1"/>
        </p:nvGrpSpPr>
        <p:grpSpPr>
          <a:xfrm>
            <a:off x="11470958" y="296863"/>
            <a:ext cx="423701" cy="430610"/>
            <a:chOff x="11470958" y="296863"/>
            <a:chExt cx="423701" cy="430610"/>
          </a:xfrm>
          <a:solidFill>
            <a:schemeClr val="tx1"/>
          </a:solidFill>
        </p:grpSpPr>
        <p:sp>
          <p:nvSpPr>
            <p:cNvPr id="5" name="Freeform: Shape 4">
              <a:extLst>
                <a:ext uri="{FF2B5EF4-FFF2-40B4-BE49-F238E27FC236}">
                  <a16:creationId xmlns:a16="http://schemas.microsoft.com/office/drawing/2014/main" id="{11720376-59A5-47FE-BC27-7DE89D22CF49}"/>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solidFill>
                  <a:schemeClr val="tx1"/>
                </a:solidFill>
              </a:endParaRPr>
            </a:p>
          </p:txBody>
        </p:sp>
        <p:sp>
          <p:nvSpPr>
            <p:cNvPr id="6" name="Freeform: Shape 5">
              <a:extLst>
                <a:ext uri="{FF2B5EF4-FFF2-40B4-BE49-F238E27FC236}">
                  <a16:creationId xmlns:a16="http://schemas.microsoft.com/office/drawing/2014/main" id="{B7EF0CD4-DACB-46A9-A041-0B8E34E59311}"/>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solidFill>
                  <a:schemeClr val="tx1"/>
                </a:solidFill>
              </a:endParaRPr>
            </a:p>
          </p:txBody>
        </p:sp>
      </p:grpSp>
      <p:pic>
        <p:nvPicPr>
          <p:cNvPr id="8" name="Graphic 7">
            <a:extLst>
              <a:ext uri="{FF2B5EF4-FFF2-40B4-BE49-F238E27FC236}">
                <a16:creationId xmlns:a16="http://schemas.microsoft.com/office/drawing/2014/main" id="{3F42A0EE-C5C2-4D07-AA19-97BE1C9E34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6418124"/>
            <a:ext cx="627062" cy="143014"/>
          </a:xfrm>
          <a:prstGeom prst="rect">
            <a:avLst/>
          </a:prstGeom>
        </p:spPr>
      </p:pic>
      <p:sp>
        <p:nvSpPr>
          <p:cNvPr id="9" name="Footer Placeholder 3">
            <a:extLst>
              <a:ext uri="{FF2B5EF4-FFF2-40B4-BE49-F238E27FC236}">
                <a16:creationId xmlns:a16="http://schemas.microsoft.com/office/drawing/2014/main" id="{AAF78402-460A-4F18-BBC7-E901A5081720}"/>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accent1"/>
                </a:solidFill>
              </a:defRPr>
            </a:lvl1pPr>
          </a:lstStyle>
          <a:p>
            <a:r>
              <a:rPr lang="en-US"/>
              <a:t>2023 Adenza Confidential</a:t>
            </a:r>
          </a:p>
        </p:txBody>
      </p:sp>
    </p:spTree>
    <p:extLst>
      <p:ext uri="{BB962C8B-B14F-4D97-AF65-F5344CB8AC3E}">
        <p14:creationId xmlns:p14="http://schemas.microsoft.com/office/powerpoint/2010/main" val="3864804584"/>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2BCA-412A-4E4E-826A-4AA13659091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611CC95-F81D-4FA2-B275-7A09B74F7F8A}"/>
              </a:ext>
            </a:extLst>
          </p:cNvPr>
          <p:cNvSpPr>
            <a:spLocks noGrp="1"/>
          </p:cNvSpPr>
          <p:nvPr>
            <p:ph type="sldNum" sz="quarter" idx="10"/>
          </p:nvPr>
        </p:nvSpPr>
        <p:spPr/>
        <p:txBody>
          <a:bodyPr/>
          <a:lstStyle>
            <a:lvl1pPr>
              <a:defRPr>
                <a:solidFill>
                  <a:schemeClr val="bg1"/>
                </a:solidFill>
              </a:defRPr>
            </a:lvl1pPr>
          </a:lstStyle>
          <a:p>
            <a:fld id="{3FA6A6BB-D639-4D0F-8D88-6C302F203AA1}" type="slidenum">
              <a:rPr lang="en-GB" smtClean="0"/>
              <a:pPr/>
              <a:t>‹#›</a:t>
            </a:fld>
            <a:endParaRPr lang="en-GB"/>
          </a:p>
        </p:txBody>
      </p:sp>
      <p:sp>
        <p:nvSpPr>
          <p:cNvPr id="4" name="Footer Placeholder 3">
            <a:extLst>
              <a:ext uri="{FF2B5EF4-FFF2-40B4-BE49-F238E27FC236}">
                <a16:creationId xmlns:a16="http://schemas.microsoft.com/office/drawing/2014/main" id="{8476FB05-E6FA-4493-87E3-D3835228C404}"/>
              </a:ext>
            </a:extLst>
          </p:cNvPr>
          <p:cNvSpPr>
            <a:spLocks noGrp="1"/>
          </p:cNvSpPr>
          <p:nvPr>
            <p:ph type="ftr" sz="quarter" idx="11"/>
          </p:nvPr>
        </p:nvSpPr>
        <p:spPr/>
        <p:txBody>
          <a:bodyPr/>
          <a:lstStyle>
            <a:lvl1pPr>
              <a:defRPr>
                <a:solidFill>
                  <a:schemeClr val="bg1"/>
                </a:solidFill>
              </a:defRPr>
            </a:lvl1pPr>
          </a:lstStyle>
          <a:p>
            <a:r>
              <a:rPr lang="en-US"/>
              <a:t>2023 Adenza Confidential</a:t>
            </a:r>
          </a:p>
        </p:txBody>
      </p:sp>
      <p:pic>
        <p:nvPicPr>
          <p:cNvPr id="5" name="Graphic 4">
            <a:extLst>
              <a:ext uri="{FF2B5EF4-FFF2-40B4-BE49-F238E27FC236}">
                <a16:creationId xmlns:a16="http://schemas.microsoft.com/office/drawing/2014/main" id="{8B993526-5457-4575-A8D7-149B4AC4CB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6418124"/>
            <a:ext cx="627062" cy="143014"/>
          </a:xfrm>
          <a:prstGeom prst="rect">
            <a:avLst/>
          </a:prstGeom>
        </p:spPr>
      </p:pic>
      <p:grpSp>
        <p:nvGrpSpPr>
          <p:cNvPr id="6" name="Group 5">
            <a:extLst>
              <a:ext uri="{FF2B5EF4-FFF2-40B4-BE49-F238E27FC236}">
                <a16:creationId xmlns:a16="http://schemas.microsoft.com/office/drawing/2014/main" id="{79154E77-45F5-446E-9171-2A1693BA7BA2}"/>
              </a:ext>
            </a:extLst>
          </p:cNvPr>
          <p:cNvGrpSpPr/>
          <p:nvPr userDrawn="1"/>
        </p:nvGrpSpPr>
        <p:grpSpPr>
          <a:xfrm>
            <a:off x="11470958" y="296863"/>
            <a:ext cx="423701" cy="430610"/>
            <a:chOff x="11470958" y="296863"/>
            <a:chExt cx="423701" cy="430610"/>
          </a:xfrm>
          <a:solidFill>
            <a:schemeClr val="bg1"/>
          </a:solidFill>
        </p:grpSpPr>
        <p:sp>
          <p:nvSpPr>
            <p:cNvPr id="7" name="Freeform: Shape 6">
              <a:extLst>
                <a:ext uri="{FF2B5EF4-FFF2-40B4-BE49-F238E27FC236}">
                  <a16:creationId xmlns:a16="http://schemas.microsoft.com/office/drawing/2014/main" id="{5326E2AA-2933-4359-96F8-C4095DF9B493}"/>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B0B097C-555E-4C41-A661-633569604624}"/>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3226117901"/>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2BCA-412A-4E4E-826A-4AA13659091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611CC95-F81D-4FA2-B275-7A09B74F7F8A}"/>
              </a:ext>
            </a:extLst>
          </p:cNvPr>
          <p:cNvSpPr>
            <a:spLocks noGrp="1"/>
          </p:cNvSpPr>
          <p:nvPr>
            <p:ph type="sldNum" sz="quarter" idx="10"/>
          </p:nvPr>
        </p:nvSpPr>
        <p:spPr/>
        <p:txBody>
          <a:bodyPr/>
          <a:lstStyle>
            <a:lvl1pPr>
              <a:defRPr>
                <a:solidFill>
                  <a:schemeClr val="bg1"/>
                </a:solidFill>
              </a:defRPr>
            </a:lvl1pPr>
          </a:lstStyle>
          <a:p>
            <a:fld id="{3FA6A6BB-D639-4D0F-8D88-6C302F203AA1}" type="slidenum">
              <a:rPr lang="en-GB" smtClean="0"/>
              <a:pPr/>
              <a:t>‹#›</a:t>
            </a:fld>
            <a:endParaRPr lang="en-GB"/>
          </a:p>
        </p:txBody>
      </p:sp>
      <p:sp>
        <p:nvSpPr>
          <p:cNvPr id="4" name="Footer Placeholder 3">
            <a:extLst>
              <a:ext uri="{FF2B5EF4-FFF2-40B4-BE49-F238E27FC236}">
                <a16:creationId xmlns:a16="http://schemas.microsoft.com/office/drawing/2014/main" id="{8476FB05-E6FA-4493-87E3-D3835228C404}"/>
              </a:ext>
            </a:extLst>
          </p:cNvPr>
          <p:cNvSpPr>
            <a:spLocks noGrp="1"/>
          </p:cNvSpPr>
          <p:nvPr>
            <p:ph type="ftr" sz="quarter" idx="11"/>
          </p:nvPr>
        </p:nvSpPr>
        <p:spPr/>
        <p:txBody>
          <a:bodyPr/>
          <a:lstStyle>
            <a:lvl1pPr>
              <a:defRPr>
                <a:solidFill>
                  <a:schemeClr val="bg1"/>
                </a:solidFill>
              </a:defRPr>
            </a:lvl1pPr>
          </a:lstStyle>
          <a:p>
            <a:r>
              <a:rPr lang="en-US"/>
              <a:t>2023 Adenza Confidential</a:t>
            </a:r>
          </a:p>
        </p:txBody>
      </p:sp>
      <p:pic>
        <p:nvPicPr>
          <p:cNvPr id="5" name="Graphic 4">
            <a:extLst>
              <a:ext uri="{FF2B5EF4-FFF2-40B4-BE49-F238E27FC236}">
                <a16:creationId xmlns:a16="http://schemas.microsoft.com/office/drawing/2014/main" id="{8B993526-5457-4575-A8D7-149B4AC4CB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6418124"/>
            <a:ext cx="627062" cy="143014"/>
          </a:xfrm>
          <a:prstGeom prst="rect">
            <a:avLst/>
          </a:prstGeom>
        </p:spPr>
      </p:pic>
      <p:grpSp>
        <p:nvGrpSpPr>
          <p:cNvPr id="6" name="Group 5">
            <a:extLst>
              <a:ext uri="{FF2B5EF4-FFF2-40B4-BE49-F238E27FC236}">
                <a16:creationId xmlns:a16="http://schemas.microsoft.com/office/drawing/2014/main" id="{79154E77-45F5-446E-9171-2A1693BA7BA2}"/>
              </a:ext>
            </a:extLst>
          </p:cNvPr>
          <p:cNvGrpSpPr/>
          <p:nvPr userDrawn="1"/>
        </p:nvGrpSpPr>
        <p:grpSpPr>
          <a:xfrm>
            <a:off x="11470958" y="296863"/>
            <a:ext cx="423701" cy="430610"/>
            <a:chOff x="11470958" y="296863"/>
            <a:chExt cx="423701" cy="430610"/>
          </a:xfrm>
          <a:solidFill>
            <a:schemeClr val="bg1"/>
          </a:solidFill>
        </p:grpSpPr>
        <p:sp>
          <p:nvSpPr>
            <p:cNvPr id="7" name="Freeform: Shape 6">
              <a:extLst>
                <a:ext uri="{FF2B5EF4-FFF2-40B4-BE49-F238E27FC236}">
                  <a16:creationId xmlns:a16="http://schemas.microsoft.com/office/drawing/2014/main" id="{5326E2AA-2933-4359-96F8-C4095DF9B493}"/>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B0B097C-555E-4C41-A661-633569604624}"/>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3574362906"/>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2BCA-412A-4E4E-826A-4AA13659091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611CC95-F81D-4FA2-B275-7A09B74F7F8A}"/>
              </a:ext>
            </a:extLst>
          </p:cNvPr>
          <p:cNvSpPr>
            <a:spLocks noGrp="1"/>
          </p:cNvSpPr>
          <p:nvPr>
            <p:ph type="sldNum" sz="quarter" idx="10"/>
          </p:nvPr>
        </p:nvSpPr>
        <p:spPr/>
        <p:txBody>
          <a:bodyPr/>
          <a:lstStyle>
            <a:lvl1pPr>
              <a:defRPr>
                <a:solidFill>
                  <a:schemeClr val="bg1"/>
                </a:solidFill>
              </a:defRPr>
            </a:lvl1pPr>
          </a:lstStyle>
          <a:p>
            <a:fld id="{3FA6A6BB-D639-4D0F-8D88-6C302F203AA1}" type="slidenum">
              <a:rPr lang="en-GB" smtClean="0"/>
              <a:pPr/>
              <a:t>‹#›</a:t>
            </a:fld>
            <a:endParaRPr lang="en-GB"/>
          </a:p>
        </p:txBody>
      </p:sp>
      <p:sp>
        <p:nvSpPr>
          <p:cNvPr id="4" name="Footer Placeholder 3">
            <a:extLst>
              <a:ext uri="{FF2B5EF4-FFF2-40B4-BE49-F238E27FC236}">
                <a16:creationId xmlns:a16="http://schemas.microsoft.com/office/drawing/2014/main" id="{8476FB05-E6FA-4493-87E3-D3835228C404}"/>
              </a:ext>
            </a:extLst>
          </p:cNvPr>
          <p:cNvSpPr>
            <a:spLocks noGrp="1"/>
          </p:cNvSpPr>
          <p:nvPr>
            <p:ph type="ftr" sz="quarter" idx="11"/>
          </p:nvPr>
        </p:nvSpPr>
        <p:spPr/>
        <p:txBody>
          <a:bodyPr/>
          <a:lstStyle>
            <a:lvl1pPr>
              <a:defRPr>
                <a:solidFill>
                  <a:schemeClr val="bg1"/>
                </a:solidFill>
              </a:defRPr>
            </a:lvl1pPr>
          </a:lstStyle>
          <a:p>
            <a:r>
              <a:rPr lang="en-US"/>
              <a:t>2023 Adenza Confidential</a:t>
            </a:r>
          </a:p>
        </p:txBody>
      </p:sp>
      <p:pic>
        <p:nvPicPr>
          <p:cNvPr id="5" name="Graphic 4">
            <a:extLst>
              <a:ext uri="{FF2B5EF4-FFF2-40B4-BE49-F238E27FC236}">
                <a16:creationId xmlns:a16="http://schemas.microsoft.com/office/drawing/2014/main" id="{8B993526-5457-4575-A8D7-149B4AC4CB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6418124"/>
            <a:ext cx="627062" cy="143014"/>
          </a:xfrm>
          <a:prstGeom prst="rect">
            <a:avLst/>
          </a:prstGeom>
        </p:spPr>
      </p:pic>
      <p:grpSp>
        <p:nvGrpSpPr>
          <p:cNvPr id="6" name="Group 5">
            <a:extLst>
              <a:ext uri="{FF2B5EF4-FFF2-40B4-BE49-F238E27FC236}">
                <a16:creationId xmlns:a16="http://schemas.microsoft.com/office/drawing/2014/main" id="{79154E77-45F5-446E-9171-2A1693BA7BA2}"/>
              </a:ext>
            </a:extLst>
          </p:cNvPr>
          <p:cNvGrpSpPr/>
          <p:nvPr userDrawn="1"/>
        </p:nvGrpSpPr>
        <p:grpSpPr>
          <a:xfrm>
            <a:off x="11470958" y="296863"/>
            <a:ext cx="423701" cy="430610"/>
            <a:chOff x="11470958" y="296863"/>
            <a:chExt cx="423701" cy="430610"/>
          </a:xfrm>
          <a:solidFill>
            <a:schemeClr val="bg1"/>
          </a:solidFill>
        </p:grpSpPr>
        <p:sp>
          <p:nvSpPr>
            <p:cNvPr id="7" name="Freeform: Shape 6">
              <a:extLst>
                <a:ext uri="{FF2B5EF4-FFF2-40B4-BE49-F238E27FC236}">
                  <a16:creationId xmlns:a16="http://schemas.microsoft.com/office/drawing/2014/main" id="{5326E2AA-2933-4359-96F8-C4095DF9B493}"/>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B0B097C-555E-4C41-A661-633569604624}"/>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2381503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2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77F8372-3F40-F94C-8E99-6F9A3A2582DF}"/>
              </a:ext>
            </a:extLst>
          </p:cNvPr>
          <p:cNvSpPr/>
          <p:nvPr userDrawn="1"/>
        </p:nvSpPr>
        <p:spPr>
          <a:xfrm>
            <a:off x="8153400" y="0"/>
            <a:ext cx="3080657" cy="6858000"/>
          </a:xfrm>
          <a:prstGeom prst="rect">
            <a:avLst/>
          </a:prstGeom>
          <a:gradFill>
            <a:gsLst>
              <a:gs pos="0">
                <a:schemeClr val="accent1"/>
              </a:gs>
              <a:gs pos="99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65EF6517-AF75-1148-A99B-AD8CD523CE5B}"/>
              </a:ext>
            </a:extLst>
          </p:cNvPr>
          <p:cNvSpPr>
            <a:spLocks noGrp="1"/>
          </p:cNvSpPr>
          <p:nvPr>
            <p:ph type="title" hasCustomPrompt="1"/>
          </p:nvPr>
        </p:nvSpPr>
        <p:spPr>
          <a:xfrm>
            <a:off x="571500" y="3438524"/>
            <a:ext cx="5524500" cy="2733675"/>
          </a:xfrm>
        </p:spPr>
        <p:txBody>
          <a:bodyPr anchor="t">
            <a:noAutofit/>
          </a:bodyPr>
          <a:lstStyle>
            <a:lvl1pPr>
              <a:defRPr sz="6600">
                <a:solidFill>
                  <a:schemeClr val="tx2"/>
                </a:solidFill>
              </a:defRPr>
            </a:lvl1pPr>
          </a:lstStyle>
          <a:p>
            <a:r>
              <a:rPr lang="en-US"/>
              <a:t>Headline for section</a:t>
            </a:r>
          </a:p>
        </p:txBody>
      </p:sp>
      <p:sp>
        <p:nvSpPr>
          <p:cNvPr id="3" name="Content Placeholder 2">
            <a:extLst>
              <a:ext uri="{FF2B5EF4-FFF2-40B4-BE49-F238E27FC236}">
                <a16:creationId xmlns:a16="http://schemas.microsoft.com/office/drawing/2014/main" id="{1127D655-2B6E-3B46-BB78-569170E429C7}"/>
              </a:ext>
            </a:extLst>
          </p:cNvPr>
          <p:cNvSpPr>
            <a:spLocks noGrp="1"/>
          </p:cNvSpPr>
          <p:nvPr>
            <p:ph idx="1" hasCustomPrompt="1"/>
          </p:nvPr>
        </p:nvSpPr>
        <p:spPr>
          <a:xfrm>
            <a:off x="8610600" y="1828800"/>
            <a:ext cx="3009900" cy="4337050"/>
          </a:xfrm>
        </p:spPr>
        <p:txBody>
          <a:bodyPr>
            <a:noAutofit/>
          </a:bodyPr>
          <a:lstStyle>
            <a:lvl1pPr marL="0" indent="0">
              <a:buNone/>
              <a:defRPr sz="2000">
                <a:solidFill>
                  <a:schemeClr val="tx2"/>
                </a:solidFill>
              </a:defRPr>
            </a:lvl1pPr>
          </a:lstStyle>
          <a:p>
            <a:pPr lvl="0"/>
            <a:r>
              <a:rPr lang="en-US"/>
              <a:t>Description for section</a:t>
            </a:r>
          </a:p>
        </p:txBody>
      </p:sp>
      <p:sp>
        <p:nvSpPr>
          <p:cNvPr id="6" name="Slide Number Placeholder 5">
            <a:extLst>
              <a:ext uri="{FF2B5EF4-FFF2-40B4-BE49-F238E27FC236}">
                <a16:creationId xmlns:a16="http://schemas.microsoft.com/office/drawing/2014/main" id="{16C5E947-3006-6F47-BB11-8E457482A0B9}"/>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11" name="Text Placeholder 10">
            <a:extLst>
              <a:ext uri="{FF2B5EF4-FFF2-40B4-BE49-F238E27FC236}">
                <a16:creationId xmlns:a16="http://schemas.microsoft.com/office/drawing/2014/main" id="{88A9F534-5356-FC49-829C-615A996579B9}"/>
              </a:ext>
            </a:extLst>
          </p:cNvPr>
          <p:cNvSpPr>
            <a:spLocks noGrp="1"/>
          </p:cNvSpPr>
          <p:nvPr>
            <p:ph type="body" sz="quarter" idx="13" hasCustomPrompt="1"/>
          </p:nvPr>
        </p:nvSpPr>
        <p:spPr>
          <a:xfrm>
            <a:off x="571500" y="1828801"/>
            <a:ext cx="1285875" cy="1038224"/>
          </a:xfrm>
        </p:spPr>
        <p:txBody>
          <a:bodyPr>
            <a:noAutofit/>
          </a:bodyPr>
          <a:lstStyle>
            <a:lvl1pPr marL="0" indent="0">
              <a:buNone/>
              <a:defRPr sz="4400">
                <a:solidFill>
                  <a:schemeClr val="tx2"/>
                </a:solidFill>
              </a:defRPr>
            </a:lvl1pPr>
          </a:lstStyle>
          <a:p>
            <a:pPr lvl="0"/>
            <a:r>
              <a:rPr lang="en-US"/>
              <a:t>01</a:t>
            </a:r>
          </a:p>
        </p:txBody>
      </p:sp>
    </p:spTree>
    <p:extLst>
      <p:ext uri="{BB962C8B-B14F-4D97-AF65-F5344CB8AC3E}">
        <p14:creationId xmlns:p14="http://schemas.microsoft.com/office/powerpoint/2010/main" val="1463013517"/>
      </p:ext>
    </p:extLst>
  </p:cSld>
  <p:clrMapOvr>
    <a:masterClrMapping/>
  </p:clrMapOvr>
  <p:extLst>
    <p:ext uri="{DCECCB84-F9BA-43D5-87BE-67443E8EF086}">
      <p15:sldGuideLst xmlns:p15="http://schemas.microsoft.com/office/powerpoint/2012/main">
        <p15:guide id="1" pos="5424" userDrawn="1">
          <p15:clr>
            <a:srgbClr val="FBAE40"/>
          </p15:clr>
        </p15:guide>
        <p15:guide id="2" orient="horz" pos="1464"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2BCA-412A-4E4E-826A-4AA13659091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611CC95-F81D-4FA2-B275-7A09B74F7F8A}"/>
              </a:ext>
            </a:extLst>
          </p:cNvPr>
          <p:cNvSpPr>
            <a:spLocks noGrp="1"/>
          </p:cNvSpPr>
          <p:nvPr>
            <p:ph type="sldNum" sz="quarter" idx="10"/>
          </p:nvPr>
        </p:nvSpPr>
        <p:spPr/>
        <p:txBody>
          <a:bodyPr/>
          <a:lstStyle>
            <a:lvl1pPr>
              <a:defRPr>
                <a:solidFill>
                  <a:schemeClr val="bg1"/>
                </a:solidFill>
              </a:defRPr>
            </a:lvl1pPr>
          </a:lstStyle>
          <a:p>
            <a:fld id="{3FA6A6BB-D639-4D0F-8D88-6C302F203AA1}" type="slidenum">
              <a:rPr lang="en-GB" smtClean="0"/>
              <a:pPr/>
              <a:t>‹#›</a:t>
            </a:fld>
            <a:endParaRPr lang="en-GB"/>
          </a:p>
        </p:txBody>
      </p:sp>
      <p:sp>
        <p:nvSpPr>
          <p:cNvPr id="4" name="Footer Placeholder 3">
            <a:extLst>
              <a:ext uri="{FF2B5EF4-FFF2-40B4-BE49-F238E27FC236}">
                <a16:creationId xmlns:a16="http://schemas.microsoft.com/office/drawing/2014/main" id="{8476FB05-E6FA-4493-87E3-D3835228C404}"/>
              </a:ext>
            </a:extLst>
          </p:cNvPr>
          <p:cNvSpPr>
            <a:spLocks noGrp="1"/>
          </p:cNvSpPr>
          <p:nvPr>
            <p:ph type="ftr" sz="quarter" idx="11"/>
          </p:nvPr>
        </p:nvSpPr>
        <p:spPr/>
        <p:txBody>
          <a:bodyPr/>
          <a:lstStyle>
            <a:lvl1pPr>
              <a:defRPr>
                <a:solidFill>
                  <a:schemeClr val="bg1"/>
                </a:solidFill>
              </a:defRPr>
            </a:lvl1pPr>
          </a:lstStyle>
          <a:p>
            <a:r>
              <a:rPr lang="en-US"/>
              <a:t>2023 Adenza Confidential</a:t>
            </a:r>
          </a:p>
        </p:txBody>
      </p:sp>
      <p:pic>
        <p:nvPicPr>
          <p:cNvPr id="5" name="Graphic 4">
            <a:extLst>
              <a:ext uri="{FF2B5EF4-FFF2-40B4-BE49-F238E27FC236}">
                <a16:creationId xmlns:a16="http://schemas.microsoft.com/office/drawing/2014/main" id="{8B993526-5457-4575-A8D7-149B4AC4CB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6418124"/>
            <a:ext cx="627062" cy="143014"/>
          </a:xfrm>
          <a:prstGeom prst="rect">
            <a:avLst/>
          </a:prstGeom>
        </p:spPr>
      </p:pic>
      <p:grpSp>
        <p:nvGrpSpPr>
          <p:cNvPr id="6" name="Group 5">
            <a:extLst>
              <a:ext uri="{FF2B5EF4-FFF2-40B4-BE49-F238E27FC236}">
                <a16:creationId xmlns:a16="http://schemas.microsoft.com/office/drawing/2014/main" id="{79154E77-45F5-446E-9171-2A1693BA7BA2}"/>
              </a:ext>
            </a:extLst>
          </p:cNvPr>
          <p:cNvGrpSpPr/>
          <p:nvPr userDrawn="1"/>
        </p:nvGrpSpPr>
        <p:grpSpPr>
          <a:xfrm>
            <a:off x="11470958" y="296863"/>
            <a:ext cx="423701" cy="430610"/>
            <a:chOff x="11470958" y="296863"/>
            <a:chExt cx="423701" cy="430610"/>
          </a:xfrm>
          <a:solidFill>
            <a:schemeClr val="bg1"/>
          </a:solidFill>
        </p:grpSpPr>
        <p:sp>
          <p:nvSpPr>
            <p:cNvPr id="7" name="Freeform: Shape 6">
              <a:extLst>
                <a:ext uri="{FF2B5EF4-FFF2-40B4-BE49-F238E27FC236}">
                  <a16:creationId xmlns:a16="http://schemas.microsoft.com/office/drawing/2014/main" id="{5326E2AA-2933-4359-96F8-C4095DF9B493}"/>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B0B097C-555E-4C41-A661-633569604624}"/>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996573780"/>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2BCA-412A-4E4E-826A-4AA13659091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611CC95-F81D-4FA2-B275-7A09B74F7F8A}"/>
              </a:ext>
            </a:extLst>
          </p:cNvPr>
          <p:cNvSpPr>
            <a:spLocks noGrp="1"/>
          </p:cNvSpPr>
          <p:nvPr>
            <p:ph type="sldNum" sz="quarter" idx="10"/>
          </p:nvPr>
        </p:nvSpPr>
        <p:spPr/>
        <p:txBody>
          <a:bodyPr/>
          <a:lstStyle>
            <a:lvl1pPr>
              <a:defRPr>
                <a:solidFill>
                  <a:schemeClr val="bg1"/>
                </a:solidFill>
              </a:defRPr>
            </a:lvl1pPr>
          </a:lstStyle>
          <a:p>
            <a:fld id="{3FA6A6BB-D639-4D0F-8D88-6C302F203AA1}" type="slidenum">
              <a:rPr lang="en-GB" smtClean="0"/>
              <a:pPr/>
              <a:t>‹#›</a:t>
            </a:fld>
            <a:endParaRPr lang="en-GB"/>
          </a:p>
        </p:txBody>
      </p:sp>
      <p:sp>
        <p:nvSpPr>
          <p:cNvPr id="4" name="Footer Placeholder 3">
            <a:extLst>
              <a:ext uri="{FF2B5EF4-FFF2-40B4-BE49-F238E27FC236}">
                <a16:creationId xmlns:a16="http://schemas.microsoft.com/office/drawing/2014/main" id="{8476FB05-E6FA-4493-87E3-D3835228C404}"/>
              </a:ext>
            </a:extLst>
          </p:cNvPr>
          <p:cNvSpPr>
            <a:spLocks noGrp="1"/>
          </p:cNvSpPr>
          <p:nvPr>
            <p:ph type="ftr" sz="quarter" idx="11"/>
          </p:nvPr>
        </p:nvSpPr>
        <p:spPr/>
        <p:txBody>
          <a:bodyPr/>
          <a:lstStyle>
            <a:lvl1pPr>
              <a:defRPr>
                <a:solidFill>
                  <a:schemeClr val="bg1"/>
                </a:solidFill>
              </a:defRPr>
            </a:lvl1pPr>
          </a:lstStyle>
          <a:p>
            <a:r>
              <a:rPr lang="en-US"/>
              <a:t>2023 Adenza Confidential</a:t>
            </a:r>
          </a:p>
        </p:txBody>
      </p:sp>
      <p:pic>
        <p:nvPicPr>
          <p:cNvPr id="5" name="Graphic 4">
            <a:extLst>
              <a:ext uri="{FF2B5EF4-FFF2-40B4-BE49-F238E27FC236}">
                <a16:creationId xmlns:a16="http://schemas.microsoft.com/office/drawing/2014/main" id="{8B993526-5457-4575-A8D7-149B4AC4CB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6418124"/>
            <a:ext cx="627062" cy="143014"/>
          </a:xfrm>
          <a:prstGeom prst="rect">
            <a:avLst/>
          </a:prstGeom>
        </p:spPr>
      </p:pic>
      <p:grpSp>
        <p:nvGrpSpPr>
          <p:cNvPr id="6" name="Group 5">
            <a:extLst>
              <a:ext uri="{FF2B5EF4-FFF2-40B4-BE49-F238E27FC236}">
                <a16:creationId xmlns:a16="http://schemas.microsoft.com/office/drawing/2014/main" id="{79154E77-45F5-446E-9171-2A1693BA7BA2}"/>
              </a:ext>
            </a:extLst>
          </p:cNvPr>
          <p:cNvGrpSpPr/>
          <p:nvPr userDrawn="1"/>
        </p:nvGrpSpPr>
        <p:grpSpPr>
          <a:xfrm>
            <a:off x="11470958" y="296863"/>
            <a:ext cx="423701" cy="430610"/>
            <a:chOff x="11470958" y="296863"/>
            <a:chExt cx="423701" cy="430610"/>
          </a:xfrm>
          <a:solidFill>
            <a:schemeClr val="bg1"/>
          </a:solidFill>
        </p:grpSpPr>
        <p:sp>
          <p:nvSpPr>
            <p:cNvPr id="7" name="Freeform: Shape 6">
              <a:extLst>
                <a:ext uri="{FF2B5EF4-FFF2-40B4-BE49-F238E27FC236}">
                  <a16:creationId xmlns:a16="http://schemas.microsoft.com/office/drawing/2014/main" id="{5326E2AA-2933-4359-96F8-C4095DF9B493}"/>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B0B097C-555E-4C41-A661-633569604624}"/>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2728161282"/>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2BCA-412A-4E4E-826A-4AA13659091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611CC95-F81D-4FA2-B275-7A09B74F7F8A}"/>
              </a:ext>
            </a:extLst>
          </p:cNvPr>
          <p:cNvSpPr>
            <a:spLocks noGrp="1"/>
          </p:cNvSpPr>
          <p:nvPr>
            <p:ph type="sldNum" sz="quarter" idx="10"/>
          </p:nvPr>
        </p:nvSpPr>
        <p:spPr/>
        <p:txBody>
          <a:bodyPr/>
          <a:lstStyle>
            <a:lvl1pPr>
              <a:defRPr>
                <a:solidFill>
                  <a:schemeClr val="bg1"/>
                </a:solidFill>
              </a:defRPr>
            </a:lvl1pPr>
          </a:lstStyle>
          <a:p>
            <a:fld id="{3FA6A6BB-D639-4D0F-8D88-6C302F203AA1}" type="slidenum">
              <a:rPr lang="en-GB" smtClean="0"/>
              <a:pPr/>
              <a:t>‹#›</a:t>
            </a:fld>
            <a:endParaRPr lang="en-GB"/>
          </a:p>
        </p:txBody>
      </p:sp>
      <p:sp>
        <p:nvSpPr>
          <p:cNvPr id="4" name="Footer Placeholder 3">
            <a:extLst>
              <a:ext uri="{FF2B5EF4-FFF2-40B4-BE49-F238E27FC236}">
                <a16:creationId xmlns:a16="http://schemas.microsoft.com/office/drawing/2014/main" id="{8476FB05-E6FA-4493-87E3-D3835228C404}"/>
              </a:ext>
            </a:extLst>
          </p:cNvPr>
          <p:cNvSpPr>
            <a:spLocks noGrp="1"/>
          </p:cNvSpPr>
          <p:nvPr>
            <p:ph type="ftr" sz="quarter" idx="11"/>
          </p:nvPr>
        </p:nvSpPr>
        <p:spPr/>
        <p:txBody>
          <a:bodyPr/>
          <a:lstStyle>
            <a:lvl1pPr>
              <a:defRPr>
                <a:solidFill>
                  <a:schemeClr val="bg1"/>
                </a:solidFill>
              </a:defRPr>
            </a:lvl1pPr>
          </a:lstStyle>
          <a:p>
            <a:r>
              <a:rPr lang="en-US"/>
              <a:t>2023 Adenza Confidential</a:t>
            </a:r>
          </a:p>
        </p:txBody>
      </p:sp>
      <p:pic>
        <p:nvPicPr>
          <p:cNvPr id="5" name="Graphic 4">
            <a:extLst>
              <a:ext uri="{FF2B5EF4-FFF2-40B4-BE49-F238E27FC236}">
                <a16:creationId xmlns:a16="http://schemas.microsoft.com/office/drawing/2014/main" id="{8B993526-5457-4575-A8D7-149B4AC4CB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6418124"/>
            <a:ext cx="627062" cy="143014"/>
          </a:xfrm>
          <a:prstGeom prst="rect">
            <a:avLst/>
          </a:prstGeom>
        </p:spPr>
      </p:pic>
      <p:grpSp>
        <p:nvGrpSpPr>
          <p:cNvPr id="6" name="Group 5">
            <a:extLst>
              <a:ext uri="{FF2B5EF4-FFF2-40B4-BE49-F238E27FC236}">
                <a16:creationId xmlns:a16="http://schemas.microsoft.com/office/drawing/2014/main" id="{79154E77-45F5-446E-9171-2A1693BA7BA2}"/>
              </a:ext>
            </a:extLst>
          </p:cNvPr>
          <p:cNvGrpSpPr/>
          <p:nvPr userDrawn="1"/>
        </p:nvGrpSpPr>
        <p:grpSpPr>
          <a:xfrm>
            <a:off x="11470958" y="296863"/>
            <a:ext cx="423701" cy="430610"/>
            <a:chOff x="11470958" y="296863"/>
            <a:chExt cx="423701" cy="430610"/>
          </a:xfrm>
          <a:solidFill>
            <a:schemeClr val="bg1"/>
          </a:solidFill>
        </p:grpSpPr>
        <p:sp>
          <p:nvSpPr>
            <p:cNvPr id="7" name="Freeform: Shape 6">
              <a:extLst>
                <a:ext uri="{FF2B5EF4-FFF2-40B4-BE49-F238E27FC236}">
                  <a16:creationId xmlns:a16="http://schemas.microsoft.com/office/drawing/2014/main" id="{5326E2AA-2933-4359-96F8-C4095DF9B493}"/>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B0B097C-555E-4C41-A661-633569604624}"/>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4237749597"/>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2BCA-412A-4E4E-826A-4AA13659091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611CC95-F81D-4FA2-B275-7A09B74F7F8A}"/>
              </a:ext>
            </a:extLst>
          </p:cNvPr>
          <p:cNvSpPr>
            <a:spLocks noGrp="1"/>
          </p:cNvSpPr>
          <p:nvPr>
            <p:ph type="sldNum" sz="quarter" idx="10"/>
          </p:nvPr>
        </p:nvSpPr>
        <p:spPr/>
        <p:txBody>
          <a:bodyPr/>
          <a:lstStyle>
            <a:lvl1pPr>
              <a:defRPr>
                <a:solidFill>
                  <a:schemeClr val="bg1"/>
                </a:solidFill>
              </a:defRPr>
            </a:lvl1pPr>
          </a:lstStyle>
          <a:p>
            <a:fld id="{3FA6A6BB-D639-4D0F-8D88-6C302F203AA1}" type="slidenum">
              <a:rPr lang="en-GB" smtClean="0"/>
              <a:pPr/>
              <a:t>‹#›</a:t>
            </a:fld>
            <a:endParaRPr lang="en-GB"/>
          </a:p>
        </p:txBody>
      </p:sp>
      <p:sp>
        <p:nvSpPr>
          <p:cNvPr id="4" name="Footer Placeholder 3">
            <a:extLst>
              <a:ext uri="{FF2B5EF4-FFF2-40B4-BE49-F238E27FC236}">
                <a16:creationId xmlns:a16="http://schemas.microsoft.com/office/drawing/2014/main" id="{8476FB05-E6FA-4493-87E3-D3835228C404}"/>
              </a:ext>
            </a:extLst>
          </p:cNvPr>
          <p:cNvSpPr>
            <a:spLocks noGrp="1"/>
          </p:cNvSpPr>
          <p:nvPr>
            <p:ph type="ftr" sz="quarter" idx="11"/>
          </p:nvPr>
        </p:nvSpPr>
        <p:spPr/>
        <p:txBody>
          <a:bodyPr/>
          <a:lstStyle>
            <a:lvl1pPr>
              <a:defRPr>
                <a:solidFill>
                  <a:schemeClr val="bg1"/>
                </a:solidFill>
              </a:defRPr>
            </a:lvl1pPr>
          </a:lstStyle>
          <a:p>
            <a:r>
              <a:rPr lang="en-US"/>
              <a:t>2023 Adenza Confidential</a:t>
            </a:r>
          </a:p>
        </p:txBody>
      </p:sp>
      <p:pic>
        <p:nvPicPr>
          <p:cNvPr id="5" name="Graphic 4">
            <a:extLst>
              <a:ext uri="{FF2B5EF4-FFF2-40B4-BE49-F238E27FC236}">
                <a16:creationId xmlns:a16="http://schemas.microsoft.com/office/drawing/2014/main" id="{8B993526-5457-4575-A8D7-149B4AC4CB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6418124"/>
            <a:ext cx="627062" cy="143014"/>
          </a:xfrm>
          <a:prstGeom prst="rect">
            <a:avLst/>
          </a:prstGeom>
        </p:spPr>
      </p:pic>
      <p:grpSp>
        <p:nvGrpSpPr>
          <p:cNvPr id="6" name="Group 5">
            <a:extLst>
              <a:ext uri="{FF2B5EF4-FFF2-40B4-BE49-F238E27FC236}">
                <a16:creationId xmlns:a16="http://schemas.microsoft.com/office/drawing/2014/main" id="{79154E77-45F5-446E-9171-2A1693BA7BA2}"/>
              </a:ext>
            </a:extLst>
          </p:cNvPr>
          <p:cNvGrpSpPr/>
          <p:nvPr userDrawn="1"/>
        </p:nvGrpSpPr>
        <p:grpSpPr>
          <a:xfrm>
            <a:off x="11470958" y="296863"/>
            <a:ext cx="423701" cy="430610"/>
            <a:chOff x="11470958" y="296863"/>
            <a:chExt cx="423701" cy="430610"/>
          </a:xfrm>
          <a:solidFill>
            <a:schemeClr val="bg1"/>
          </a:solidFill>
        </p:grpSpPr>
        <p:sp>
          <p:nvSpPr>
            <p:cNvPr id="7" name="Freeform: Shape 6">
              <a:extLst>
                <a:ext uri="{FF2B5EF4-FFF2-40B4-BE49-F238E27FC236}">
                  <a16:creationId xmlns:a16="http://schemas.microsoft.com/office/drawing/2014/main" id="{5326E2AA-2933-4359-96F8-C4095DF9B493}"/>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B0B097C-555E-4C41-A661-633569604624}"/>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3373844385"/>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4E00-BFC8-4285-A7AE-EFA98AFB35A6}"/>
              </a:ext>
            </a:extLst>
          </p:cNvPr>
          <p:cNvSpPr>
            <a:spLocks noGrp="1"/>
          </p:cNvSpPr>
          <p:nvPr>
            <p:ph type="title"/>
          </p:nvPr>
        </p:nvSpPr>
        <p:spPr/>
        <p:txBody>
          <a:body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3F8CE9BA-56CC-43DF-9310-1C582CC1882D}"/>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4" name="Footer Placeholder 3">
            <a:extLst>
              <a:ext uri="{FF2B5EF4-FFF2-40B4-BE49-F238E27FC236}">
                <a16:creationId xmlns:a16="http://schemas.microsoft.com/office/drawing/2014/main" id="{4B307397-0073-4C01-8A32-7614DCB3E0B8}"/>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4224153030"/>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A8D30F6-14F2-41EC-83F9-DF5473C5F099}"/>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3" name="Footer Placeholder 3">
            <a:extLst>
              <a:ext uri="{FF2B5EF4-FFF2-40B4-BE49-F238E27FC236}">
                <a16:creationId xmlns:a16="http://schemas.microsoft.com/office/drawing/2014/main" id="{2BBA5D47-9622-40F8-B017-58FD74BF31D1}"/>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2461306853"/>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pic>
        <p:nvPicPr>
          <p:cNvPr id="16" name="Picture 15" descr="A picture containing orange, blur&#10;&#10;Description automatically generated">
            <a:extLst>
              <a:ext uri="{FF2B5EF4-FFF2-40B4-BE49-F238E27FC236}">
                <a16:creationId xmlns:a16="http://schemas.microsoft.com/office/drawing/2014/main" id="{25ED9B94-4ED7-4B0E-BB67-255BE8545FFD}"/>
              </a:ext>
            </a:extLst>
          </p:cNvPr>
          <p:cNvPicPr>
            <a:picLocks noChangeAspect="1"/>
          </p:cNvPicPr>
          <p:nvPr userDrawn="1"/>
        </p:nvPicPr>
        <p:blipFill rotWithShape="1">
          <a:blip r:embed="rId2"/>
          <a:srcRect l="1253" t="1512" r="58203"/>
          <a:stretch/>
        </p:blipFill>
        <p:spPr>
          <a:xfrm rot="16200000">
            <a:off x="3556965" y="-1777034"/>
            <a:ext cx="6858000" cy="10412067"/>
          </a:xfrm>
          <a:custGeom>
            <a:avLst/>
            <a:gdLst>
              <a:gd name="connsiteX0" fmla="*/ 6858000 w 6858000"/>
              <a:gd name="connsiteY0" fmla="*/ 2120835 h 10412067"/>
              <a:gd name="connsiteX1" fmla="*/ 6858000 w 6858000"/>
              <a:gd name="connsiteY1" fmla="*/ 7207291 h 10412067"/>
              <a:gd name="connsiteX2" fmla="*/ 12353 w 6858000"/>
              <a:gd name="connsiteY2" fmla="*/ 10412067 h 10412067"/>
              <a:gd name="connsiteX3" fmla="*/ 0 w 6858000"/>
              <a:gd name="connsiteY3" fmla="*/ 10412067 h 10412067"/>
              <a:gd name="connsiteX4" fmla="*/ 0 w 6858000"/>
              <a:gd name="connsiteY4" fmla="*/ 7155375 h 10412067"/>
              <a:gd name="connsiteX5" fmla="*/ 2671074 w 6858000"/>
              <a:gd name="connsiteY5" fmla="*/ 0 h 1041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10412067">
                <a:moveTo>
                  <a:pt x="6858000" y="2120835"/>
                </a:moveTo>
                <a:lnTo>
                  <a:pt x="6858000" y="7207291"/>
                </a:lnTo>
                <a:lnTo>
                  <a:pt x="12353" y="10412067"/>
                </a:lnTo>
                <a:lnTo>
                  <a:pt x="0" y="10412067"/>
                </a:lnTo>
                <a:lnTo>
                  <a:pt x="0" y="7155375"/>
                </a:lnTo>
                <a:lnTo>
                  <a:pt x="2671074" y="0"/>
                </a:lnTo>
                <a:close/>
              </a:path>
            </a:pathLst>
          </a:custGeom>
        </p:spPr>
      </p:pic>
      <p:pic>
        <p:nvPicPr>
          <p:cNvPr id="8" name="Graphic 7">
            <a:extLst>
              <a:ext uri="{FF2B5EF4-FFF2-40B4-BE49-F238E27FC236}">
                <a16:creationId xmlns:a16="http://schemas.microsoft.com/office/drawing/2014/main" id="{A285A341-D4DF-4B0A-82B3-D37AD956E9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5796548"/>
            <a:ext cx="1619250" cy="369302"/>
          </a:xfrm>
          <a:prstGeom prst="rect">
            <a:avLst/>
          </a:prstGeom>
        </p:spPr>
      </p:pic>
      <p:grpSp>
        <p:nvGrpSpPr>
          <p:cNvPr id="12" name="Group 11">
            <a:extLst>
              <a:ext uri="{FF2B5EF4-FFF2-40B4-BE49-F238E27FC236}">
                <a16:creationId xmlns:a16="http://schemas.microsoft.com/office/drawing/2014/main" id="{59049F9B-CC6F-49C8-BAB4-93039AC42E9B}"/>
              </a:ext>
            </a:extLst>
          </p:cNvPr>
          <p:cNvGrpSpPr/>
          <p:nvPr userDrawn="1"/>
        </p:nvGrpSpPr>
        <p:grpSpPr>
          <a:xfrm>
            <a:off x="11470958" y="296863"/>
            <a:ext cx="423701" cy="430610"/>
            <a:chOff x="11470958" y="296863"/>
            <a:chExt cx="423701" cy="430610"/>
          </a:xfrm>
        </p:grpSpPr>
        <p:sp>
          <p:nvSpPr>
            <p:cNvPr id="13" name="Freeform: Shape 12">
              <a:extLst>
                <a:ext uri="{FF2B5EF4-FFF2-40B4-BE49-F238E27FC236}">
                  <a16:creationId xmlns:a16="http://schemas.microsoft.com/office/drawing/2014/main" id="{23A8FB6F-65D3-4C90-BF65-322BEABCF861}"/>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0B021DC-E6D5-4B95-9005-763A4C5EB08F}"/>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bg1"/>
            </a:solidFill>
            <a:ln w="10746" cap="flat">
              <a:noFill/>
              <a:prstDash val="solid"/>
              <a:miter/>
            </a:ln>
          </p:spPr>
          <p:txBody>
            <a:bodyPr rtlCol="0" anchor="ctr"/>
            <a:lstStyle/>
            <a:p>
              <a:endParaRPr lang="en-GB"/>
            </a:p>
          </p:txBody>
        </p:sp>
      </p:grpSp>
      <p:sp>
        <p:nvSpPr>
          <p:cNvPr id="15" name="TextBox 14">
            <a:extLst>
              <a:ext uri="{FF2B5EF4-FFF2-40B4-BE49-F238E27FC236}">
                <a16:creationId xmlns:a16="http://schemas.microsoft.com/office/drawing/2014/main" id="{5AAB4F6D-B390-4236-83E5-4A34D4435E6A}"/>
              </a:ext>
            </a:extLst>
          </p:cNvPr>
          <p:cNvSpPr txBox="1"/>
          <p:nvPr userDrawn="1"/>
        </p:nvSpPr>
        <p:spPr>
          <a:xfrm>
            <a:off x="4209045" y="2530730"/>
            <a:ext cx="7071730" cy="1477328"/>
          </a:xfrm>
          <a:prstGeom prst="rect">
            <a:avLst/>
          </a:prstGeom>
          <a:noFill/>
        </p:spPr>
        <p:txBody>
          <a:bodyPr wrap="square" lIns="0" tIns="0" rIns="0" bIns="0" rtlCol="0">
            <a:spAutoFit/>
          </a:bodyPr>
          <a:lstStyle/>
          <a:p>
            <a:pPr algn="ctr"/>
            <a:r>
              <a:rPr lang="it-IT" sz="9600" b="1">
                <a:solidFill>
                  <a:schemeClr val="bg1"/>
                </a:solidFill>
                <a:latin typeface="+mj-lt"/>
              </a:rPr>
              <a:t>Thank you</a:t>
            </a:r>
            <a:endParaRPr lang="en-GB" sz="9600" b="1">
              <a:solidFill>
                <a:schemeClr val="bg1"/>
              </a:solidFill>
              <a:latin typeface="+mj-lt"/>
            </a:endParaRPr>
          </a:p>
        </p:txBody>
      </p:sp>
    </p:spTree>
    <p:extLst>
      <p:ext uri="{BB962C8B-B14F-4D97-AF65-F5344CB8AC3E}">
        <p14:creationId xmlns:p14="http://schemas.microsoft.com/office/powerpoint/2010/main" val="35860094"/>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hank you - Contact Details">
    <p:bg>
      <p:bgPr>
        <a:solidFill>
          <a:schemeClr val="tx1"/>
        </a:solidFill>
        <a:effectLst/>
      </p:bgPr>
    </p:bg>
    <p:spTree>
      <p:nvGrpSpPr>
        <p:cNvPr id="1" name=""/>
        <p:cNvGrpSpPr/>
        <p:nvPr/>
      </p:nvGrpSpPr>
      <p:grpSpPr>
        <a:xfrm>
          <a:off x="0" y="0"/>
          <a:ext cx="0" cy="0"/>
          <a:chOff x="0" y="0"/>
          <a:chExt cx="0" cy="0"/>
        </a:xfrm>
      </p:grpSpPr>
      <p:pic>
        <p:nvPicPr>
          <p:cNvPr id="34" name="Picture 33" descr="A picture containing orange, blur&#10;&#10;Description automatically generated">
            <a:extLst>
              <a:ext uri="{FF2B5EF4-FFF2-40B4-BE49-F238E27FC236}">
                <a16:creationId xmlns:a16="http://schemas.microsoft.com/office/drawing/2014/main" id="{A2C9A8A8-A897-4CD8-9A2F-3B36259244CE}"/>
              </a:ext>
            </a:extLst>
          </p:cNvPr>
          <p:cNvPicPr>
            <a:picLocks noChangeAspect="1"/>
          </p:cNvPicPr>
          <p:nvPr userDrawn="1"/>
        </p:nvPicPr>
        <p:blipFill rotWithShape="1">
          <a:blip r:embed="rId2"/>
          <a:srcRect l="3370" r="29333"/>
          <a:stretch/>
        </p:blipFill>
        <p:spPr>
          <a:xfrm>
            <a:off x="1610814" y="0"/>
            <a:ext cx="7396462" cy="6869210"/>
          </a:xfrm>
          <a:custGeom>
            <a:avLst/>
            <a:gdLst>
              <a:gd name="connsiteX0" fmla="*/ 3310864 w 7396462"/>
              <a:gd name="connsiteY0" fmla="*/ 0 h 6869210"/>
              <a:gd name="connsiteX1" fmla="*/ 7396462 w 7396462"/>
              <a:gd name="connsiteY1" fmla="*/ 0 h 6869210"/>
              <a:gd name="connsiteX2" fmla="*/ 5457918 w 7396462"/>
              <a:gd name="connsiteY2" fmla="*/ 6869210 h 6869210"/>
              <a:gd name="connsiteX3" fmla="*/ 1996073 w 7396462"/>
              <a:gd name="connsiteY3" fmla="*/ 6869210 h 6869210"/>
              <a:gd name="connsiteX4" fmla="*/ 0 w 7396462"/>
              <a:gd name="connsiteY4" fmla="*/ 1708308 h 68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6462" h="6869210">
                <a:moveTo>
                  <a:pt x="3310864" y="0"/>
                </a:moveTo>
                <a:lnTo>
                  <a:pt x="7396462" y="0"/>
                </a:lnTo>
                <a:lnTo>
                  <a:pt x="5457918" y="6869210"/>
                </a:lnTo>
                <a:lnTo>
                  <a:pt x="1996073" y="6869210"/>
                </a:lnTo>
                <a:lnTo>
                  <a:pt x="0" y="1708308"/>
                </a:lnTo>
                <a:close/>
              </a:path>
            </a:pathLst>
          </a:custGeom>
        </p:spPr>
      </p:pic>
      <p:pic>
        <p:nvPicPr>
          <p:cNvPr id="8" name="Graphic 7">
            <a:extLst>
              <a:ext uri="{FF2B5EF4-FFF2-40B4-BE49-F238E27FC236}">
                <a16:creationId xmlns:a16="http://schemas.microsoft.com/office/drawing/2014/main" id="{A285A341-D4DF-4B0A-82B3-D37AD956E9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5796548"/>
            <a:ext cx="1619250" cy="369302"/>
          </a:xfrm>
          <a:prstGeom prst="rect">
            <a:avLst/>
          </a:prstGeom>
        </p:spPr>
      </p:pic>
      <p:grpSp>
        <p:nvGrpSpPr>
          <p:cNvPr id="12" name="Group 11">
            <a:extLst>
              <a:ext uri="{FF2B5EF4-FFF2-40B4-BE49-F238E27FC236}">
                <a16:creationId xmlns:a16="http://schemas.microsoft.com/office/drawing/2014/main" id="{59049F9B-CC6F-49C8-BAB4-93039AC42E9B}"/>
              </a:ext>
            </a:extLst>
          </p:cNvPr>
          <p:cNvGrpSpPr/>
          <p:nvPr userDrawn="1"/>
        </p:nvGrpSpPr>
        <p:grpSpPr>
          <a:xfrm>
            <a:off x="11470958" y="296863"/>
            <a:ext cx="423701" cy="430610"/>
            <a:chOff x="11470958" y="296863"/>
            <a:chExt cx="423701" cy="430610"/>
          </a:xfrm>
        </p:grpSpPr>
        <p:sp>
          <p:nvSpPr>
            <p:cNvPr id="13" name="Freeform: Shape 12">
              <a:extLst>
                <a:ext uri="{FF2B5EF4-FFF2-40B4-BE49-F238E27FC236}">
                  <a16:creationId xmlns:a16="http://schemas.microsoft.com/office/drawing/2014/main" id="{23A8FB6F-65D3-4C90-BF65-322BEABCF861}"/>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0B021DC-E6D5-4B95-9005-763A4C5EB08F}"/>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bg1"/>
            </a:solidFill>
            <a:ln w="10746" cap="flat">
              <a:noFill/>
              <a:prstDash val="solid"/>
              <a:miter/>
            </a:ln>
          </p:spPr>
          <p:txBody>
            <a:bodyPr rtlCol="0" anchor="ctr"/>
            <a:lstStyle/>
            <a:p>
              <a:endParaRPr lang="en-GB"/>
            </a:p>
          </p:txBody>
        </p:sp>
      </p:grpSp>
      <p:sp>
        <p:nvSpPr>
          <p:cNvPr id="15" name="TextBox 14">
            <a:extLst>
              <a:ext uri="{FF2B5EF4-FFF2-40B4-BE49-F238E27FC236}">
                <a16:creationId xmlns:a16="http://schemas.microsoft.com/office/drawing/2014/main" id="{5AAB4F6D-B390-4236-83E5-4A34D4435E6A}"/>
              </a:ext>
            </a:extLst>
          </p:cNvPr>
          <p:cNvSpPr txBox="1"/>
          <p:nvPr userDrawn="1"/>
        </p:nvSpPr>
        <p:spPr>
          <a:xfrm>
            <a:off x="4209043" y="2530730"/>
            <a:ext cx="7071731" cy="1477328"/>
          </a:xfrm>
          <a:prstGeom prst="rect">
            <a:avLst/>
          </a:prstGeom>
          <a:noFill/>
        </p:spPr>
        <p:txBody>
          <a:bodyPr wrap="square" lIns="0" tIns="0" rIns="0" bIns="0" rtlCol="0">
            <a:spAutoFit/>
          </a:bodyPr>
          <a:lstStyle/>
          <a:p>
            <a:pPr algn="ctr"/>
            <a:r>
              <a:rPr lang="it-IT" sz="9600" b="1">
                <a:solidFill>
                  <a:schemeClr val="bg1"/>
                </a:solidFill>
                <a:latin typeface="+mj-lt"/>
              </a:rPr>
              <a:t>Thank you</a:t>
            </a:r>
            <a:endParaRPr lang="en-GB" sz="9600" b="1">
              <a:solidFill>
                <a:schemeClr val="bg1"/>
              </a:solidFill>
              <a:latin typeface="+mj-lt"/>
            </a:endParaRPr>
          </a:p>
        </p:txBody>
      </p:sp>
      <p:sp>
        <p:nvSpPr>
          <p:cNvPr id="28" name="Text Placeholder 9">
            <a:extLst>
              <a:ext uri="{FF2B5EF4-FFF2-40B4-BE49-F238E27FC236}">
                <a16:creationId xmlns:a16="http://schemas.microsoft.com/office/drawing/2014/main" id="{1A689FE9-7170-4767-8750-49C1CB992B4A}"/>
              </a:ext>
            </a:extLst>
          </p:cNvPr>
          <p:cNvSpPr>
            <a:spLocks noGrp="1"/>
          </p:cNvSpPr>
          <p:nvPr>
            <p:ph type="body" sz="quarter" idx="15" hasCustomPrompt="1"/>
          </p:nvPr>
        </p:nvSpPr>
        <p:spPr>
          <a:xfrm>
            <a:off x="8315325" y="4007350"/>
            <a:ext cx="2965450" cy="708349"/>
          </a:xfrm>
        </p:spPr>
        <p:txBody>
          <a:bodyPr anchor="t">
            <a:normAutofit/>
          </a:bodyPr>
          <a:lstStyle>
            <a:lvl1pPr algn="r">
              <a:defRPr sz="1400" b="1">
                <a:solidFill>
                  <a:schemeClr val="tx2"/>
                </a:solidFill>
                <a:latin typeface="+mj-lt"/>
              </a:defRPr>
            </a:lvl1pPr>
            <a:lvl2pPr algn="r">
              <a:defRPr sz="1200">
                <a:solidFill>
                  <a:schemeClr val="bg1"/>
                </a:solidFill>
              </a:defRPr>
            </a:lvl2pPr>
          </a:lstStyle>
          <a:p>
            <a:pPr lvl="0"/>
            <a:r>
              <a:rPr lang="en-US"/>
              <a:t>Name Surname</a:t>
            </a:r>
          </a:p>
          <a:p>
            <a:pPr lvl="1"/>
            <a:r>
              <a:rPr lang="en-GB"/>
              <a:t>name.surname@adenza.com</a:t>
            </a:r>
          </a:p>
          <a:p>
            <a:pPr lvl="1"/>
            <a:r>
              <a:rPr lang="en-GB"/>
              <a:t>+44 12345 678910</a:t>
            </a:r>
          </a:p>
          <a:p>
            <a:pPr lvl="0"/>
            <a:endParaRPr lang="en-GB"/>
          </a:p>
        </p:txBody>
      </p:sp>
      <p:sp>
        <p:nvSpPr>
          <p:cNvPr id="29" name="Text Placeholder 9">
            <a:extLst>
              <a:ext uri="{FF2B5EF4-FFF2-40B4-BE49-F238E27FC236}">
                <a16:creationId xmlns:a16="http://schemas.microsoft.com/office/drawing/2014/main" id="{AEB4D8C4-0F5D-4FA4-9FA7-B1AD0D913EF3}"/>
              </a:ext>
            </a:extLst>
          </p:cNvPr>
          <p:cNvSpPr>
            <a:spLocks noGrp="1"/>
          </p:cNvSpPr>
          <p:nvPr>
            <p:ph type="body" sz="quarter" idx="16" hasCustomPrompt="1"/>
          </p:nvPr>
        </p:nvSpPr>
        <p:spPr>
          <a:xfrm>
            <a:off x="8315325" y="4783858"/>
            <a:ext cx="2965450" cy="708349"/>
          </a:xfrm>
        </p:spPr>
        <p:txBody>
          <a:bodyPr anchor="t">
            <a:normAutofit/>
          </a:bodyPr>
          <a:lstStyle>
            <a:lvl1pPr algn="r">
              <a:defRPr sz="1400" b="1">
                <a:solidFill>
                  <a:schemeClr val="tx2"/>
                </a:solidFill>
                <a:latin typeface="+mj-lt"/>
              </a:defRPr>
            </a:lvl1pPr>
            <a:lvl2pPr algn="r">
              <a:defRPr sz="1200">
                <a:solidFill>
                  <a:schemeClr val="bg1"/>
                </a:solidFill>
              </a:defRPr>
            </a:lvl2pPr>
          </a:lstStyle>
          <a:p>
            <a:pPr lvl="0"/>
            <a:r>
              <a:rPr lang="en-US"/>
              <a:t>Name Surname</a:t>
            </a:r>
          </a:p>
          <a:p>
            <a:pPr lvl="1"/>
            <a:r>
              <a:rPr lang="en-GB"/>
              <a:t>name.surname@adenza.com</a:t>
            </a:r>
          </a:p>
          <a:p>
            <a:pPr lvl="1"/>
            <a:r>
              <a:rPr lang="en-GB"/>
              <a:t>+44 12345 678910</a:t>
            </a:r>
          </a:p>
          <a:p>
            <a:pPr lvl="0"/>
            <a:endParaRPr lang="en-GB"/>
          </a:p>
        </p:txBody>
      </p:sp>
      <p:sp>
        <p:nvSpPr>
          <p:cNvPr id="30" name="Text Placeholder 9">
            <a:extLst>
              <a:ext uri="{FF2B5EF4-FFF2-40B4-BE49-F238E27FC236}">
                <a16:creationId xmlns:a16="http://schemas.microsoft.com/office/drawing/2014/main" id="{7C6B45E5-3C38-4704-982D-64C7DBA7F0A7}"/>
              </a:ext>
            </a:extLst>
          </p:cNvPr>
          <p:cNvSpPr>
            <a:spLocks noGrp="1"/>
          </p:cNvSpPr>
          <p:nvPr>
            <p:ph type="body" sz="quarter" idx="17" hasCustomPrompt="1"/>
          </p:nvPr>
        </p:nvSpPr>
        <p:spPr>
          <a:xfrm>
            <a:off x="8315325" y="5560367"/>
            <a:ext cx="2965450" cy="708349"/>
          </a:xfrm>
        </p:spPr>
        <p:txBody>
          <a:bodyPr anchor="t">
            <a:normAutofit/>
          </a:bodyPr>
          <a:lstStyle>
            <a:lvl1pPr algn="r">
              <a:defRPr sz="1400" b="1">
                <a:solidFill>
                  <a:schemeClr val="tx2"/>
                </a:solidFill>
                <a:latin typeface="+mj-lt"/>
              </a:defRPr>
            </a:lvl1pPr>
            <a:lvl2pPr algn="r">
              <a:defRPr sz="1200">
                <a:solidFill>
                  <a:schemeClr val="bg1"/>
                </a:solidFill>
              </a:defRPr>
            </a:lvl2pPr>
          </a:lstStyle>
          <a:p>
            <a:pPr lvl="0"/>
            <a:r>
              <a:rPr lang="en-US"/>
              <a:t>Name Surname</a:t>
            </a:r>
          </a:p>
          <a:p>
            <a:pPr lvl="1"/>
            <a:r>
              <a:rPr lang="en-GB"/>
              <a:t>name.surname@adenza.com</a:t>
            </a:r>
          </a:p>
          <a:p>
            <a:pPr lvl="1"/>
            <a:r>
              <a:rPr lang="en-GB"/>
              <a:t>+44 12345 678910</a:t>
            </a:r>
          </a:p>
          <a:p>
            <a:pPr lvl="0"/>
            <a:endParaRPr lang="en-GB"/>
          </a:p>
        </p:txBody>
      </p:sp>
    </p:spTree>
    <p:extLst>
      <p:ext uri="{BB962C8B-B14F-4D97-AF65-F5344CB8AC3E}">
        <p14:creationId xmlns:p14="http://schemas.microsoft.com/office/powerpoint/2010/main" val="364170289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2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77F8372-3F40-F94C-8E99-6F9A3A2582DF}"/>
              </a:ext>
            </a:extLst>
          </p:cNvPr>
          <p:cNvSpPr/>
          <p:nvPr userDrawn="1"/>
        </p:nvSpPr>
        <p:spPr>
          <a:xfrm>
            <a:off x="8153400" y="0"/>
            <a:ext cx="3080657" cy="6858000"/>
          </a:xfrm>
          <a:prstGeom prst="rect">
            <a:avLst/>
          </a:prstGeom>
          <a:gradFill>
            <a:gsLst>
              <a:gs pos="0">
                <a:schemeClr val="accent4"/>
              </a:gs>
              <a:gs pos="98000">
                <a:schemeClr val="accent4">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65EF6517-AF75-1148-A99B-AD8CD523CE5B}"/>
              </a:ext>
            </a:extLst>
          </p:cNvPr>
          <p:cNvSpPr>
            <a:spLocks noGrp="1"/>
          </p:cNvSpPr>
          <p:nvPr>
            <p:ph type="title" hasCustomPrompt="1"/>
          </p:nvPr>
        </p:nvSpPr>
        <p:spPr>
          <a:xfrm>
            <a:off x="571500" y="3438524"/>
            <a:ext cx="5524500" cy="2733675"/>
          </a:xfrm>
        </p:spPr>
        <p:txBody>
          <a:bodyPr anchor="t">
            <a:noAutofit/>
          </a:bodyPr>
          <a:lstStyle>
            <a:lvl1pPr>
              <a:defRPr sz="6600">
                <a:solidFill>
                  <a:schemeClr val="tx2"/>
                </a:solidFill>
              </a:defRPr>
            </a:lvl1pPr>
          </a:lstStyle>
          <a:p>
            <a:r>
              <a:rPr lang="en-US"/>
              <a:t>Headline for section</a:t>
            </a:r>
          </a:p>
        </p:txBody>
      </p:sp>
      <p:sp>
        <p:nvSpPr>
          <p:cNvPr id="3" name="Content Placeholder 2">
            <a:extLst>
              <a:ext uri="{FF2B5EF4-FFF2-40B4-BE49-F238E27FC236}">
                <a16:creationId xmlns:a16="http://schemas.microsoft.com/office/drawing/2014/main" id="{1127D655-2B6E-3B46-BB78-569170E429C7}"/>
              </a:ext>
            </a:extLst>
          </p:cNvPr>
          <p:cNvSpPr>
            <a:spLocks noGrp="1"/>
          </p:cNvSpPr>
          <p:nvPr>
            <p:ph idx="1" hasCustomPrompt="1"/>
          </p:nvPr>
        </p:nvSpPr>
        <p:spPr>
          <a:xfrm>
            <a:off x="8610600" y="1828800"/>
            <a:ext cx="3009900" cy="4337050"/>
          </a:xfrm>
        </p:spPr>
        <p:txBody>
          <a:bodyPr>
            <a:noAutofit/>
          </a:bodyPr>
          <a:lstStyle>
            <a:lvl1pPr marL="0" indent="0">
              <a:buNone/>
              <a:defRPr sz="2000">
                <a:solidFill>
                  <a:schemeClr val="tx2"/>
                </a:solidFill>
              </a:defRPr>
            </a:lvl1pPr>
          </a:lstStyle>
          <a:p>
            <a:pPr lvl="0"/>
            <a:r>
              <a:rPr lang="en-US"/>
              <a:t>Description for section</a:t>
            </a:r>
          </a:p>
        </p:txBody>
      </p:sp>
      <p:sp>
        <p:nvSpPr>
          <p:cNvPr id="6" name="Slide Number Placeholder 5">
            <a:extLst>
              <a:ext uri="{FF2B5EF4-FFF2-40B4-BE49-F238E27FC236}">
                <a16:creationId xmlns:a16="http://schemas.microsoft.com/office/drawing/2014/main" id="{16C5E947-3006-6F47-BB11-8E457482A0B9}"/>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11" name="Text Placeholder 10">
            <a:extLst>
              <a:ext uri="{FF2B5EF4-FFF2-40B4-BE49-F238E27FC236}">
                <a16:creationId xmlns:a16="http://schemas.microsoft.com/office/drawing/2014/main" id="{88A9F534-5356-FC49-829C-615A996579B9}"/>
              </a:ext>
            </a:extLst>
          </p:cNvPr>
          <p:cNvSpPr>
            <a:spLocks noGrp="1"/>
          </p:cNvSpPr>
          <p:nvPr>
            <p:ph type="body" sz="quarter" idx="13" hasCustomPrompt="1"/>
          </p:nvPr>
        </p:nvSpPr>
        <p:spPr>
          <a:xfrm>
            <a:off x="571500" y="1828801"/>
            <a:ext cx="1285875" cy="1038224"/>
          </a:xfrm>
        </p:spPr>
        <p:txBody>
          <a:bodyPr>
            <a:noAutofit/>
          </a:bodyPr>
          <a:lstStyle>
            <a:lvl1pPr marL="0" indent="0">
              <a:buNone/>
              <a:defRPr sz="4400">
                <a:solidFill>
                  <a:schemeClr val="tx2"/>
                </a:solidFill>
              </a:defRPr>
            </a:lvl1pPr>
          </a:lstStyle>
          <a:p>
            <a:pPr lvl="0"/>
            <a:r>
              <a:rPr lang="en-US"/>
              <a:t>01</a:t>
            </a:r>
          </a:p>
        </p:txBody>
      </p:sp>
    </p:spTree>
    <p:extLst>
      <p:ext uri="{BB962C8B-B14F-4D97-AF65-F5344CB8AC3E}">
        <p14:creationId xmlns:p14="http://schemas.microsoft.com/office/powerpoint/2010/main" val="3781273862"/>
      </p:ext>
    </p:extLst>
  </p:cSld>
  <p:clrMapOvr>
    <a:masterClrMapping/>
  </p:clrMapOvr>
  <p:extLst>
    <p:ext uri="{DCECCB84-F9BA-43D5-87BE-67443E8EF086}">
      <p15:sldGuideLst xmlns:p15="http://schemas.microsoft.com/office/powerpoint/2012/main">
        <p15:guide id="1" orient="horz" pos="1464" userDrawn="1">
          <p15:clr>
            <a:srgbClr val="FBAE40"/>
          </p15:clr>
        </p15:guide>
        <p15:guide id="2" pos="54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2 G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77F8372-3F40-F94C-8E99-6F9A3A2582DF}"/>
              </a:ext>
            </a:extLst>
          </p:cNvPr>
          <p:cNvSpPr/>
          <p:nvPr userDrawn="1"/>
        </p:nvSpPr>
        <p:spPr>
          <a:xfrm>
            <a:off x="8153400" y="0"/>
            <a:ext cx="3080657" cy="6858000"/>
          </a:xfrm>
          <a:prstGeom prst="rect">
            <a:avLst/>
          </a:prstGeom>
          <a:gradFill>
            <a:gsLst>
              <a:gs pos="0">
                <a:schemeClr val="accent3"/>
              </a:gs>
              <a:gs pos="98000">
                <a:schemeClr val="accent3">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65EF6517-AF75-1148-A99B-AD8CD523CE5B}"/>
              </a:ext>
            </a:extLst>
          </p:cNvPr>
          <p:cNvSpPr>
            <a:spLocks noGrp="1"/>
          </p:cNvSpPr>
          <p:nvPr>
            <p:ph type="title" hasCustomPrompt="1"/>
          </p:nvPr>
        </p:nvSpPr>
        <p:spPr>
          <a:xfrm>
            <a:off x="571500" y="3438524"/>
            <a:ext cx="5524500" cy="2733675"/>
          </a:xfrm>
        </p:spPr>
        <p:txBody>
          <a:bodyPr anchor="t">
            <a:noAutofit/>
          </a:bodyPr>
          <a:lstStyle>
            <a:lvl1pPr>
              <a:defRPr sz="6600">
                <a:solidFill>
                  <a:schemeClr val="tx2"/>
                </a:solidFill>
              </a:defRPr>
            </a:lvl1pPr>
          </a:lstStyle>
          <a:p>
            <a:r>
              <a:rPr lang="en-US"/>
              <a:t>Headline for section</a:t>
            </a:r>
          </a:p>
        </p:txBody>
      </p:sp>
      <p:sp>
        <p:nvSpPr>
          <p:cNvPr id="3" name="Content Placeholder 2">
            <a:extLst>
              <a:ext uri="{FF2B5EF4-FFF2-40B4-BE49-F238E27FC236}">
                <a16:creationId xmlns:a16="http://schemas.microsoft.com/office/drawing/2014/main" id="{1127D655-2B6E-3B46-BB78-569170E429C7}"/>
              </a:ext>
            </a:extLst>
          </p:cNvPr>
          <p:cNvSpPr>
            <a:spLocks noGrp="1"/>
          </p:cNvSpPr>
          <p:nvPr>
            <p:ph idx="1" hasCustomPrompt="1"/>
          </p:nvPr>
        </p:nvSpPr>
        <p:spPr>
          <a:xfrm>
            <a:off x="8610600" y="1828800"/>
            <a:ext cx="3009900" cy="4337050"/>
          </a:xfrm>
        </p:spPr>
        <p:txBody>
          <a:bodyPr>
            <a:noAutofit/>
          </a:bodyPr>
          <a:lstStyle>
            <a:lvl1pPr marL="0" indent="0">
              <a:buNone/>
              <a:defRPr sz="2000">
                <a:solidFill>
                  <a:schemeClr val="tx2"/>
                </a:solidFill>
              </a:defRPr>
            </a:lvl1pPr>
          </a:lstStyle>
          <a:p>
            <a:pPr lvl="0"/>
            <a:r>
              <a:rPr lang="en-US"/>
              <a:t>Description for section</a:t>
            </a:r>
          </a:p>
        </p:txBody>
      </p:sp>
      <p:sp>
        <p:nvSpPr>
          <p:cNvPr id="6" name="Slide Number Placeholder 5">
            <a:extLst>
              <a:ext uri="{FF2B5EF4-FFF2-40B4-BE49-F238E27FC236}">
                <a16:creationId xmlns:a16="http://schemas.microsoft.com/office/drawing/2014/main" id="{16C5E947-3006-6F47-BB11-8E457482A0B9}"/>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11" name="Text Placeholder 10">
            <a:extLst>
              <a:ext uri="{FF2B5EF4-FFF2-40B4-BE49-F238E27FC236}">
                <a16:creationId xmlns:a16="http://schemas.microsoft.com/office/drawing/2014/main" id="{88A9F534-5356-FC49-829C-615A996579B9}"/>
              </a:ext>
            </a:extLst>
          </p:cNvPr>
          <p:cNvSpPr>
            <a:spLocks noGrp="1"/>
          </p:cNvSpPr>
          <p:nvPr>
            <p:ph type="body" sz="quarter" idx="13" hasCustomPrompt="1"/>
          </p:nvPr>
        </p:nvSpPr>
        <p:spPr>
          <a:xfrm>
            <a:off x="571500" y="1828801"/>
            <a:ext cx="1285875" cy="1038224"/>
          </a:xfrm>
        </p:spPr>
        <p:txBody>
          <a:bodyPr>
            <a:noAutofit/>
          </a:bodyPr>
          <a:lstStyle>
            <a:lvl1pPr marL="0" indent="0">
              <a:buNone/>
              <a:defRPr sz="4400">
                <a:solidFill>
                  <a:schemeClr val="tx2"/>
                </a:solidFill>
              </a:defRPr>
            </a:lvl1pPr>
          </a:lstStyle>
          <a:p>
            <a:pPr lvl="0"/>
            <a:r>
              <a:rPr lang="en-US"/>
              <a:t>01</a:t>
            </a:r>
          </a:p>
        </p:txBody>
      </p:sp>
    </p:spTree>
    <p:extLst>
      <p:ext uri="{BB962C8B-B14F-4D97-AF65-F5344CB8AC3E}">
        <p14:creationId xmlns:p14="http://schemas.microsoft.com/office/powerpoint/2010/main" val="3753153152"/>
      </p:ext>
    </p:extLst>
  </p:cSld>
  <p:clrMapOvr>
    <a:masterClrMapping/>
  </p:clrMapOvr>
  <p:extLst>
    <p:ext uri="{DCECCB84-F9BA-43D5-87BE-67443E8EF086}">
      <p15:sldGuideLst xmlns:p15="http://schemas.microsoft.com/office/powerpoint/2012/main">
        <p15:guide id="1" pos="5424" userDrawn="1">
          <p15:clr>
            <a:srgbClr val="FBAE40"/>
          </p15:clr>
        </p15:guide>
        <p15:guide id="2" orient="horz" pos="146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lide 2 Photo">
    <p:spTree>
      <p:nvGrpSpPr>
        <p:cNvPr id="1" name=""/>
        <p:cNvGrpSpPr/>
        <p:nvPr/>
      </p:nvGrpSpPr>
      <p:grpSpPr>
        <a:xfrm>
          <a:off x="0" y="0"/>
          <a:ext cx="0" cy="0"/>
          <a:chOff x="0" y="0"/>
          <a:chExt cx="0" cy="0"/>
        </a:xfrm>
      </p:grpSpPr>
      <p:pic>
        <p:nvPicPr>
          <p:cNvPr id="5" name="Picture 4" descr="A picture containing outdoor, snow, nature, slope&#10;&#10;Description automatically generated">
            <a:extLst>
              <a:ext uri="{FF2B5EF4-FFF2-40B4-BE49-F238E27FC236}">
                <a16:creationId xmlns:a16="http://schemas.microsoft.com/office/drawing/2014/main" id="{E3CF1729-6CC6-6E45-A5B5-D17B41C78FC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1"/>
          <a:stretch/>
        </p:blipFill>
        <p:spPr>
          <a:xfrm>
            <a:off x="-2" y="0"/>
            <a:ext cx="12192002" cy="6858000"/>
          </a:xfrm>
          <a:prstGeom prst="rect">
            <a:avLst/>
          </a:prstGeom>
        </p:spPr>
      </p:pic>
      <p:sp>
        <p:nvSpPr>
          <p:cNvPr id="15" name="Rectangle 14">
            <a:extLst>
              <a:ext uri="{FF2B5EF4-FFF2-40B4-BE49-F238E27FC236}">
                <a16:creationId xmlns:a16="http://schemas.microsoft.com/office/drawing/2014/main" id="{8B42535A-D939-7F44-9B52-8962F4C0840D}"/>
              </a:ext>
            </a:extLst>
          </p:cNvPr>
          <p:cNvSpPr/>
          <p:nvPr userDrawn="1"/>
        </p:nvSpPr>
        <p:spPr>
          <a:xfrm>
            <a:off x="8153400" y="0"/>
            <a:ext cx="3080657" cy="6858000"/>
          </a:xfrm>
          <a:prstGeom prst="rect">
            <a:avLst/>
          </a:prstGeom>
          <a:gradFill>
            <a:gsLst>
              <a:gs pos="0">
                <a:schemeClr val="accent1"/>
              </a:gs>
              <a:gs pos="99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65EF6517-AF75-1148-A99B-AD8CD523CE5B}"/>
              </a:ext>
            </a:extLst>
          </p:cNvPr>
          <p:cNvSpPr>
            <a:spLocks noGrp="1"/>
          </p:cNvSpPr>
          <p:nvPr>
            <p:ph type="title" hasCustomPrompt="1"/>
          </p:nvPr>
        </p:nvSpPr>
        <p:spPr>
          <a:xfrm>
            <a:off x="571500" y="3438524"/>
            <a:ext cx="5524500" cy="2733675"/>
          </a:xfrm>
        </p:spPr>
        <p:txBody>
          <a:bodyPr anchor="t">
            <a:noAutofit/>
          </a:bodyPr>
          <a:lstStyle>
            <a:lvl1pPr>
              <a:defRPr sz="6600">
                <a:solidFill>
                  <a:schemeClr val="tx2"/>
                </a:solidFill>
              </a:defRPr>
            </a:lvl1pPr>
          </a:lstStyle>
          <a:p>
            <a:r>
              <a:rPr lang="en-US"/>
              <a:t>Headline for section</a:t>
            </a:r>
          </a:p>
        </p:txBody>
      </p:sp>
      <p:sp>
        <p:nvSpPr>
          <p:cNvPr id="3" name="Content Placeholder 2">
            <a:extLst>
              <a:ext uri="{FF2B5EF4-FFF2-40B4-BE49-F238E27FC236}">
                <a16:creationId xmlns:a16="http://schemas.microsoft.com/office/drawing/2014/main" id="{1127D655-2B6E-3B46-BB78-569170E429C7}"/>
              </a:ext>
            </a:extLst>
          </p:cNvPr>
          <p:cNvSpPr>
            <a:spLocks noGrp="1"/>
          </p:cNvSpPr>
          <p:nvPr>
            <p:ph idx="1" hasCustomPrompt="1"/>
          </p:nvPr>
        </p:nvSpPr>
        <p:spPr>
          <a:xfrm>
            <a:off x="8610600" y="1828800"/>
            <a:ext cx="3009900" cy="4337050"/>
          </a:xfrm>
        </p:spPr>
        <p:txBody>
          <a:bodyPr>
            <a:noAutofit/>
          </a:bodyPr>
          <a:lstStyle>
            <a:lvl1pPr marL="0" indent="0">
              <a:buNone/>
              <a:defRPr sz="2000">
                <a:solidFill>
                  <a:schemeClr val="tx2"/>
                </a:solidFill>
              </a:defRPr>
            </a:lvl1pPr>
          </a:lstStyle>
          <a:p>
            <a:pPr lvl="0"/>
            <a:r>
              <a:rPr lang="en-US"/>
              <a:t>Description for section</a:t>
            </a:r>
          </a:p>
        </p:txBody>
      </p:sp>
      <p:sp>
        <p:nvSpPr>
          <p:cNvPr id="6" name="Slide Number Placeholder 5">
            <a:extLst>
              <a:ext uri="{FF2B5EF4-FFF2-40B4-BE49-F238E27FC236}">
                <a16:creationId xmlns:a16="http://schemas.microsoft.com/office/drawing/2014/main" id="{16C5E947-3006-6F47-BB11-8E457482A0B9}"/>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11" name="Text Placeholder 10">
            <a:extLst>
              <a:ext uri="{FF2B5EF4-FFF2-40B4-BE49-F238E27FC236}">
                <a16:creationId xmlns:a16="http://schemas.microsoft.com/office/drawing/2014/main" id="{88A9F534-5356-FC49-829C-615A996579B9}"/>
              </a:ext>
            </a:extLst>
          </p:cNvPr>
          <p:cNvSpPr>
            <a:spLocks noGrp="1"/>
          </p:cNvSpPr>
          <p:nvPr>
            <p:ph type="body" sz="quarter" idx="13" hasCustomPrompt="1"/>
          </p:nvPr>
        </p:nvSpPr>
        <p:spPr>
          <a:xfrm>
            <a:off x="571500" y="1828801"/>
            <a:ext cx="1285875" cy="1038224"/>
          </a:xfrm>
        </p:spPr>
        <p:txBody>
          <a:bodyPr>
            <a:noAutofit/>
          </a:bodyPr>
          <a:lstStyle>
            <a:lvl1pPr marL="0" indent="0">
              <a:buNone/>
              <a:defRPr sz="4400">
                <a:solidFill>
                  <a:schemeClr val="tx2"/>
                </a:solidFill>
              </a:defRPr>
            </a:lvl1pPr>
          </a:lstStyle>
          <a:p>
            <a:pPr lvl="0"/>
            <a:r>
              <a:rPr lang="en-US"/>
              <a:t>01</a:t>
            </a:r>
          </a:p>
        </p:txBody>
      </p:sp>
      <p:pic>
        <p:nvPicPr>
          <p:cNvPr id="13" name="Picture 12">
            <a:extLst>
              <a:ext uri="{FF2B5EF4-FFF2-40B4-BE49-F238E27FC236}">
                <a16:creationId xmlns:a16="http://schemas.microsoft.com/office/drawing/2014/main" id="{6054C3A4-1F12-5D42-B8CF-6275BFCF53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9550" y="6392862"/>
            <a:ext cx="342900" cy="292100"/>
          </a:xfrm>
          <a:prstGeom prst="rect">
            <a:avLst/>
          </a:prstGeom>
        </p:spPr>
      </p:pic>
    </p:spTree>
    <p:extLst>
      <p:ext uri="{BB962C8B-B14F-4D97-AF65-F5344CB8AC3E}">
        <p14:creationId xmlns:p14="http://schemas.microsoft.com/office/powerpoint/2010/main" val="615448041"/>
      </p:ext>
    </p:extLst>
  </p:cSld>
  <p:clrMapOvr>
    <a:masterClrMapping/>
  </p:clrMapOvr>
  <p:extLst>
    <p:ext uri="{DCECCB84-F9BA-43D5-87BE-67443E8EF086}">
      <p15:sldGuideLst xmlns:p15="http://schemas.microsoft.com/office/powerpoint/2012/main">
        <p15:guide id="1" pos="5424" userDrawn="1">
          <p15:clr>
            <a:srgbClr val="FBAE40"/>
          </p15:clr>
        </p15:guide>
        <p15:guide id="2" orient="horz" pos="14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genda">
    <p:bg>
      <p:bgPr>
        <a:gradFill>
          <a:gsLst>
            <a:gs pos="89000">
              <a:srgbClr val="5BB8D7"/>
            </a:gs>
            <a:gs pos="78000">
              <a:srgbClr val="ADDBEF"/>
            </a:gs>
            <a:gs pos="63000">
              <a:schemeClr val="bg1"/>
            </a:gs>
            <a:gs pos="97000">
              <a:schemeClr val="accent1"/>
            </a:gs>
          </a:gsLst>
          <a:lin ang="3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E572-4104-A146-B2F8-DDBE3121117A}"/>
              </a:ext>
            </a:extLst>
          </p:cNvPr>
          <p:cNvSpPr>
            <a:spLocks noGrp="1"/>
          </p:cNvSpPr>
          <p:nvPr>
            <p:ph type="title" hasCustomPrompt="1"/>
          </p:nvPr>
        </p:nvSpPr>
        <p:spPr>
          <a:xfrm>
            <a:off x="571500" y="1828800"/>
            <a:ext cx="4569212" cy="3256155"/>
          </a:xfrm>
        </p:spPr>
        <p:txBody>
          <a:bodyPr anchor="ctr"/>
          <a:lstStyle>
            <a:lvl1pPr>
              <a:defRPr sz="6000"/>
            </a:lvl1pPr>
          </a:lstStyle>
          <a:p>
            <a:r>
              <a:rPr lang="en-US"/>
              <a:t>Agenda</a:t>
            </a:r>
          </a:p>
        </p:txBody>
      </p:sp>
      <p:sp>
        <p:nvSpPr>
          <p:cNvPr id="3" name="Text Placeholder 2">
            <a:extLst>
              <a:ext uri="{FF2B5EF4-FFF2-40B4-BE49-F238E27FC236}">
                <a16:creationId xmlns:a16="http://schemas.microsoft.com/office/drawing/2014/main" id="{03C256DB-1EA8-7D42-8496-264BFBDBDB54}"/>
              </a:ext>
            </a:extLst>
          </p:cNvPr>
          <p:cNvSpPr>
            <a:spLocks noGrp="1"/>
          </p:cNvSpPr>
          <p:nvPr>
            <p:ph type="body" idx="1" hasCustomPrompt="1"/>
          </p:nvPr>
        </p:nvSpPr>
        <p:spPr>
          <a:xfrm>
            <a:off x="6096000" y="1090613"/>
            <a:ext cx="5524500" cy="4676774"/>
          </a:xfrm>
        </p:spPr>
        <p:txBody>
          <a:bodyPr numCol="2" spcCol="91440"/>
          <a:lstStyle>
            <a:lvl1pPr marL="457200" indent="-457200">
              <a:lnSpc>
                <a:spcPct val="150000"/>
              </a:lnSpc>
              <a:buFont typeface="+mj-lt"/>
              <a:buAutoNum type="arabicPeriod"/>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a:t>
            </a:r>
          </a:p>
          <a:p>
            <a:pPr lvl="0"/>
            <a:r>
              <a:rPr lang="en-US"/>
              <a:t>Section</a:t>
            </a:r>
          </a:p>
          <a:p>
            <a:pPr lvl="0"/>
            <a:r>
              <a:rPr lang="en-US"/>
              <a:t>Section</a:t>
            </a:r>
          </a:p>
          <a:p>
            <a:pPr lvl="0"/>
            <a:r>
              <a:rPr lang="en-US"/>
              <a:t>Section</a:t>
            </a:r>
          </a:p>
          <a:p>
            <a:pPr lvl="0"/>
            <a:r>
              <a:rPr lang="en-US"/>
              <a:t>Section</a:t>
            </a:r>
          </a:p>
          <a:p>
            <a:pPr lvl="0"/>
            <a:r>
              <a:rPr lang="en-US"/>
              <a:t>Section</a:t>
            </a:r>
          </a:p>
          <a:p>
            <a:pPr lvl="0"/>
            <a:r>
              <a:rPr lang="en-US"/>
              <a:t>Section</a:t>
            </a:r>
          </a:p>
          <a:p>
            <a:pPr lvl="0"/>
            <a:r>
              <a:rPr lang="en-US"/>
              <a:t>Section</a:t>
            </a:r>
          </a:p>
          <a:p>
            <a:pPr lvl="0"/>
            <a:r>
              <a:rPr lang="en-US"/>
              <a:t> Section</a:t>
            </a:r>
          </a:p>
          <a:p>
            <a:pPr lvl="0"/>
            <a:r>
              <a:rPr lang="en-US"/>
              <a:t> Section</a:t>
            </a:r>
          </a:p>
          <a:p>
            <a:pPr lvl="0"/>
            <a:r>
              <a:rPr lang="en-US"/>
              <a:t> Section</a:t>
            </a:r>
          </a:p>
          <a:p>
            <a:pPr lvl="0"/>
            <a:r>
              <a:rPr lang="en-US"/>
              <a:t> Section</a:t>
            </a:r>
          </a:p>
          <a:p>
            <a:pPr lvl="0"/>
            <a:endParaRPr lang="en-US"/>
          </a:p>
        </p:txBody>
      </p:sp>
      <p:sp>
        <p:nvSpPr>
          <p:cNvPr id="6" name="Slide Number Placeholder 5">
            <a:extLst>
              <a:ext uri="{FF2B5EF4-FFF2-40B4-BE49-F238E27FC236}">
                <a16:creationId xmlns:a16="http://schemas.microsoft.com/office/drawing/2014/main" id="{C5EC1941-01D8-3040-B645-C2B317CAA788}"/>
              </a:ext>
            </a:extLst>
          </p:cNvPr>
          <p:cNvSpPr>
            <a:spLocks noGrp="1"/>
          </p:cNvSpPr>
          <p:nvPr>
            <p:ph type="sldNum" sz="quarter" idx="12"/>
          </p:nvPr>
        </p:nvSpPr>
        <p:spPr/>
        <p:txBody>
          <a:bodyPr/>
          <a:lstStyle>
            <a:lvl1pPr>
              <a:defRPr>
                <a:solidFill>
                  <a:schemeClr val="bg2"/>
                </a:solidFill>
              </a:defRPr>
            </a:lvl1pPr>
          </a:lstStyle>
          <a:p>
            <a:fld id="{1E96D283-10D8-3844-A9B0-E95792A39F18}" type="slidenum">
              <a:rPr lang="en-US" smtClean="0"/>
              <a:pPr/>
              <a:t>‹#›</a:t>
            </a:fld>
            <a:endParaRPr lang="en-US"/>
          </a:p>
        </p:txBody>
      </p:sp>
    </p:spTree>
    <p:extLst>
      <p:ext uri="{BB962C8B-B14F-4D97-AF65-F5344CB8AC3E}">
        <p14:creationId xmlns:p14="http://schemas.microsoft.com/office/powerpoint/2010/main" val="901925790"/>
      </p:ext>
    </p:extLst>
  </p:cSld>
  <p:clrMapOvr>
    <a:masterClrMapping/>
  </p:clrMapOvr>
  <p:extLst>
    <p:ext uri="{DCECCB84-F9BA-43D5-87BE-67443E8EF086}">
      <p15:sldGuideLst xmlns:p15="http://schemas.microsoft.com/office/powerpoint/2012/main">
        <p15:guide id="1" pos="3240" userDrawn="1">
          <p15:clr>
            <a:srgbClr val="FBAE40"/>
          </p15:clr>
        </p15:guide>
        <p15:guide id="2" orient="horz" pos="672" userDrawn="1">
          <p15:clr>
            <a:srgbClr val="FBAE40"/>
          </p15:clr>
        </p15:guide>
        <p15:guide id="3" orient="horz" pos="364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bg>
      <p:bgPr>
        <a:gradFill>
          <a:gsLst>
            <a:gs pos="89000">
              <a:srgbClr val="5BB8D7"/>
            </a:gs>
            <a:gs pos="78000">
              <a:srgbClr val="ADDBEF"/>
            </a:gs>
            <a:gs pos="63000">
              <a:schemeClr val="bg1"/>
            </a:gs>
            <a:gs pos="97000">
              <a:schemeClr val="accent1"/>
            </a:gs>
          </a:gsLst>
          <a:lin ang="3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E572-4104-A146-B2F8-DDBE3121117A}"/>
              </a:ext>
            </a:extLst>
          </p:cNvPr>
          <p:cNvSpPr>
            <a:spLocks noGrp="1"/>
          </p:cNvSpPr>
          <p:nvPr>
            <p:ph type="title" hasCustomPrompt="1"/>
          </p:nvPr>
        </p:nvSpPr>
        <p:spPr>
          <a:xfrm>
            <a:off x="4782488" y="2287534"/>
            <a:ext cx="6838012" cy="1600200"/>
          </a:xfrm>
        </p:spPr>
        <p:txBody>
          <a:bodyPr anchor="t">
            <a:noAutofit/>
          </a:bodyPr>
          <a:lstStyle>
            <a:lvl1pPr>
              <a:defRPr sz="5400" b="0" i="0">
                <a:latin typeface="Bitter" pitchFamily="2" charset="77"/>
                <a:ea typeface="Baskerville" panose="02020502070401020303" pitchFamily="18" charset="0"/>
              </a:defRPr>
            </a:lvl1pPr>
          </a:lstStyle>
          <a:p>
            <a:r>
              <a:rPr lang="en-US"/>
              <a:t>“Place key message or quote here.”</a:t>
            </a:r>
          </a:p>
        </p:txBody>
      </p:sp>
      <p:sp>
        <p:nvSpPr>
          <p:cNvPr id="3" name="Text Placeholder 2">
            <a:extLst>
              <a:ext uri="{FF2B5EF4-FFF2-40B4-BE49-F238E27FC236}">
                <a16:creationId xmlns:a16="http://schemas.microsoft.com/office/drawing/2014/main" id="{03C256DB-1EA8-7D42-8496-264BFBDBDB54}"/>
              </a:ext>
            </a:extLst>
          </p:cNvPr>
          <p:cNvSpPr>
            <a:spLocks noGrp="1"/>
          </p:cNvSpPr>
          <p:nvPr>
            <p:ph type="body" idx="1" hasCustomPrompt="1"/>
          </p:nvPr>
        </p:nvSpPr>
        <p:spPr>
          <a:xfrm>
            <a:off x="4777804" y="4259766"/>
            <a:ext cx="6838012" cy="709082"/>
          </a:xfrm>
        </p:spPr>
        <p:txBody>
          <a:bodyPr numCol="2" spcCol="91440" anchor="t">
            <a:noAutofit/>
          </a:bodyPr>
          <a:lstStyle>
            <a:lvl1pPr marL="0" indent="0">
              <a:lnSpc>
                <a:spcPct val="150000"/>
              </a:lnSpc>
              <a:buFont typeface="+mj-lt"/>
              <a:buNone/>
              <a:defRPr sz="2400">
                <a:solidFill>
                  <a:schemeClr val="tx2"/>
                </a:solidFill>
                <a:latin typeface="Bitter"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name here</a:t>
            </a:r>
          </a:p>
        </p:txBody>
      </p:sp>
      <p:sp>
        <p:nvSpPr>
          <p:cNvPr id="6" name="Slide Number Placeholder 5">
            <a:extLst>
              <a:ext uri="{FF2B5EF4-FFF2-40B4-BE49-F238E27FC236}">
                <a16:creationId xmlns:a16="http://schemas.microsoft.com/office/drawing/2014/main" id="{C5EC1941-01D8-3040-B645-C2B317CAA788}"/>
              </a:ext>
            </a:extLst>
          </p:cNvPr>
          <p:cNvSpPr>
            <a:spLocks noGrp="1"/>
          </p:cNvSpPr>
          <p:nvPr>
            <p:ph type="sldNum" sz="quarter" idx="12"/>
          </p:nvPr>
        </p:nvSpPr>
        <p:spPr/>
        <p:txBody>
          <a:bodyPr>
            <a:noAutofit/>
          </a:bodyPr>
          <a:lstStyle>
            <a:lvl1pPr>
              <a:defRPr>
                <a:solidFill>
                  <a:schemeClr val="bg2"/>
                </a:solidFill>
              </a:defRPr>
            </a:lvl1pPr>
          </a:lstStyle>
          <a:p>
            <a:fld id="{1E96D283-10D8-3844-A9B0-E95792A39F18}" type="slidenum">
              <a:rPr lang="en-US" smtClean="0"/>
              <a:pPr/>
              <a:t>‹#›</a:t>
            </a:fld>
            <a:endParaRPr lang="en-US"/>
          </a:p>
        </p:txBody>
      </p:sp>
      <p:sp>
        <p:nvSpPr>
          <p:cNvPr id="12" name="Picture Placeholder 11">
            <a:extLst>
              <a:ext uri="{FF2B5EF4-FFF2-40B4-BE49-F238E27FC236}">
                <a16:creationId xmlns:a16="http://schemas.microsoft.com/office/drawing/2014/main" id="{858F0142-EA8F-994B-8972-9B80393AA0B9}"/>
              </a:ext>
            </a:extLst>
          </p:cNvPr>
          <p:cNvSpPr>
            <a:spLocks noGrp="1"/>
          </p:cNvSpPr>
          <p:nvPr>
            <p:ph type="pic" sz="quarter" idx="13" hasCustomPrompt="1"/>
          </p:nvPr>
        </p:nvSpPr>
        <p:spPr>
          <a:xfrm>
            <a:off x="838200" y="1768448"/>
            <a:ext cx="3200400" cy="3200400"/>
          </a:xfrm>
          <a:prstGeom prst="ellipse">
            <a:avLst/>
          </a:prstGeom>
        </p:spPr>
        <p:txBody>
          <a:bodyPr anchor="ctr">
            <a:noAutofit/>
          </a:bodyPr>
          <a:lstStyle>
            <a:lvl1pPr marL="0" indent="0" algn="ctr">
              <a:buNone/>
              <a:defRPr/>
            </a:lvl1pPr>
          </a:lstStyle>
          <a:p>
            <a:r>
              <a:rPr lang="en-US"/>
              <a:t>INSERT PHOTO HERE</a:t>
            </a:r>
          </a:p>
        </p:txBody>
      </p:sp>
    </p:spTree>
    <p:extLst>
      <p:ext uri="{BB962C8B-B14F-4D97-AF65-F5344CB8AC3E}">
        <p14:creationId xmlns:p14="http://schemas.microsoft.com/office/powerpoint/2010/main" val="608482446"/>
      </p:ext>
    </p:extLst>
  </p:cSld>
  <p:clrMapOvr>
    <a:masterClrMapping/>
  </p:clrMapOvr>
  <p:extLst>
    <p:ext uri="{DCECCB84-F9BA-43D5-87BE-67443E8EF086}">
      <p15:sldGuideLst xmlns:p15="http://schemas.microsoft.com/office/powerpoint/2012/main">
        <p15:guide id="1" pos="528" userDrawn="1">
          <p15:clr>
            <a:srgbClr val="FBAE40"/>
          </p15:clr>
        </p15:guide>
        <p15:guide id="2" pos="3000" userDrawn="1">
          <p15:clr>
            <a:srgbClr val="FBAE40"/>
          </p15:clr>
        </p15:guide>
        <p15:guide id="3" pos="2544" userDrawn="1">
          <p15:clr>
            <a:srgbClr val="FBAE40"/>
          </p15:clr>
        </p15:guide>
        <p15:guide id="4" orient="horz" pos="1440" userDrawn="1">
          <p15:clr>
            <a:srgbClr val="FBAE40"/>
          </p15:clr>
        </p15:guide>
        <p15:guide id="5" orient="horz" pos="27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p:bg>
      <p:bgPr>
        <a:solidFill>
          <a:schemeClr val="tx2"/>
        </a:solidFill>
        <a:effectLst/>
      </p:bgPr>
    </p:bg>
    <p:spTree>
      <p:nvGrpSpPr>
        <p:cNvPr id="1" name=""/>
        <p:cNvGrpSpPr/>
        <p:nvPr/>
      </p:nvGrpSpPr>
      <p:grpSpPr>
        <a:xfrm>
          <a:off x="0" y="0"/>
          <a:ext cx="0" cy="0"/>
          <a:chOff x="0" y="0"/>
          <a:chExt cx="0" cy="0"/>
        </a:xfrm>
      </p:grpSpPr>
      <p:pic>
        <p:nvPicPr>
          <p:cNvPr id="13" name="Picture 12" descr="Long exposure of lights">
            <a:extLst>
              <a:ext uri="{FF2B5EF4-FFF2-40B4-BE49-F238E27FC236}">
                <a16:creationId xmlns:a16="http://schemas.microsoft.com/office/drawing/2014/main" id="{E1C7AB13-7196-6FE1-FCF9-B64DFED132D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3096126" cy="6858000"/>
          </a:xfrm>
          <a:prstGeom prst="rect">
            <a:avLst/>
          </a:prstGeom>
        </p:spPr>
      </p:pic>
      <p:sp>
        <p:nvSpPr>
          <p:cNvPr id="2" name="Title 1">
            <a:extLst>
              <a:ext uri="{FF2B5EF4-FFF2-40B4-BE49-F238E27FC236}">
                <a16:creationId xmlns:a16="http://schemas.microsoft.com/office/drawing/2014/main" id="{8FA8FD53-336C-E24E-A87A-730259BE518A}"/>
              </a:ext>
            </a:extLst>
          </p:cNvPr>
          <p:cNvSpPr>
            <a:spLocks noGrp="1"/>
          </p:cNvSpPr>
          <p:nvPr>
            <p:ph type="ctrTitle" hasCustomPrompt="1"/>
          </p:nvPr>
        </p:nvSpPr>
        <p:spPr>
          <a:xfrm>
            <a:off x="3638437" y="2590800"/>
            <a:ext cx="6010275" cy="1676400"/>
          </a:xfrm>
        </p:spPr>
        <p:txBody>
          <a:bodyPr anchor="t">
            <a:noAutofit/>
          </a:bodyPr>
          <a:lstStyle>
            <a:lvl1pPr algn="l">
              <a:defRPr sz="6000">
                <a:solidFill>
                  <a:schemeClr val="bg2"/>
                </a:solidFill>
                <a:latin typeface="+mj-lt"/>
              </a:defRPr>
            </a:lvl1pPr>
          </a:lstStyle>
          <a:p>
            <a:r>
              <a:rPr lang="en-US"/>
              <a:t>Title goes here max two lines</a:t>
            </a:r>
          </a:p>
        </p:txBody>
      </p:sp>
      <p:sp>
        <p:nvSpPr>
          <p:cNvPr id="3" name="Subtitle 2">
            <a:extLst>
              <a:ext uri="{FF2B5EF4-FFF2-40B4-BE49-F238E27FC236}">
                <a16:creationId xmlns:a16="http://schemas.microsoft.com/office/drawing/2014/main" id="{4EEEF697-D4F7-784A-8857-71E463145EB2}"/>
              </a:ext>
            </a:extLst>
          </p:cNvPr>
          <p:cNvSpPr>
            <a:spLocks noGrp="1"/>
          </p:cNvSpPr>
          <p:nvPr>
            <p:ph type="subTitle" idx="1" hasCustomPrompt="1"/>
          </p:nvPr>
        </p:nvSpPr>
        <p:spPr>
          <a:xfrm>
            <a:off x="3638437" y="4572000"/>
            <a:ext cx="6010275" cy="813581"/>
          </a:xfrm>
        </p:spPr>
        <p:txBody>
          <a:bodyPr>
            <a:noAutofit/>
          </a:bodyPr>
          <a:lstStyle>
            <a:lvl1pPr marL="0" indent="0" algn="l">
              <a:buNone/>
              <a:defRPr sz="2400" b="0" i="0">
                <a:solidFill>
                  <a:schemeClr val="bg2"/>
                </a:solidFill>
                <a:latin typeface="+mn-lt"/>
                <a:ea typeface="Inter Light" panose="020004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&amp; Date go here</a:t>
            </a:r>
          </a:p>
        </p:txBody>
      </p:sp>
      <p:pic>
        <p:nvPicPr>
          <p:cNvPr id="7" name="Picture 6">
            <a:extLst>
              <a:ext uri="{FF2B5EF4-FFF2-40B4-BE49-F238E27FC236}">
                <a16:creationId xmlns:a16="http://schemas.microsoft.com/office/drawing/2014/main" id="{5D6A0A15-689E-3A44-A95C-81BC49A004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38437" y="1260609"/>
            <a:ext cx="2007451" cy="566697"/>
          </a:xfrm>
          <a:prstGeom prst="rect">
            <a:avLst/>
          </a:prstGeom>
        </p:spPr>
      </p:pic>
      <p:sp>
        <p:nvSpPr>
          <p:cNvPr id="6" name="Rectangle 5">
            <a:extLst>
              <a:ext uri="{FF2B5EF4-FFF2-40B4-BE49-F238E27FC236}">
                <a16:creationId xmlns:a16="http://schemas.microsoft.com/office/drawing/2014/main" id="{FFE2F25E-FDAF-E889-9238-2CAA6FA7C6AD}"/>
              </a:ext>
            </a:extLst>
          </p:cNvPr>
          <p:cNvSpPr/>
          <p:nvPr userDrawn="1"/>
        </p:nvSpPr>
        <p:spPr>
          <a:xfrm>
            <a:off x="-1" y="0"/>
            <a:ext cx="3096125" cy="6858000"/>
          </a:xfrm>
          <a:prstGeom prst="rect">
            <a:avLst/>
          </a:prstGeom>
          <a:solidFill>
            <a:schemeClr val="tx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7367F54-060E-BD9E-6C3B-C2CC951EC840}"/>
              </a:ext>
            </a:extLst>
          </p:cNvPr>
          <p:cNvSpPr/>
          <p:nvPr userDrawn="1"/>
        </p:nvSpPr>
        <p:spPr>
          <a:xfrm flipH="1">
            <a:off x="0" y="0"/>
            <a:ext cx="3096124" cy="6858000"/>
          </a:xfrm>
          <a:prstGeom prst="rect">
            <a:avLst/>
          </a:prstGeom>
          <a:gradFill>
            <a:gsLst>
              <a:gs pos="0">
                <a:schemeClr val="accent1"/>
              </a:gs>
              <a:gs pos="97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Tree>
    <p:extLst>
      <p:ext uri="{BB962C8B-B14F-4D97-AF65-F5344CB8AC3E}">
        <p14:creationId xmlns:p14="http://schemas.microsoft.com/office/powerpoint/2010/main" val="4201127384"/>
      </p:ext>
    </p:extLst>
  </p:cSld>
  <p:clrMapOvr>
    <a:masterClrMapping/>
  </p:clrMapOvr>
  <p:extLst>
    <p:ext uri="{DCECCB84-F9BA-43D5-87BE-67443E8EF086}">
      <p15:sldGuideLst xmlns:p15="http://schemas.microsoft.com/office/powerpoint/2012/main">
        <p15:guide id="1" pos="4152" userDrawn="1">
          <p15:clr>
            <a:srgbClr val="FBAE40"/>
          </p15:clr>
        </p15:guide>
        <p15:guide id="2" pos="5280" userDrawn="1">
          <p15:clr>
            <a:srgbClr val="FBAE40"/>
          </p15:clr>
        </p15:guide>
        <p15:guide id="3" orient="horz" pos="2016" userDrawn="1">
          <p15:clr>
            <a:srgbClr val="FBAE40"/>
          </p15:clr>
        </p15:guide>
        <p15:guide id="4" orient="horz" pos="326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
    <p:bg>
      <p:bgPr>
        <a:gradFill>
          <a:gsLst>
            <a:gs pos="87000">
              <a:srgbClr val="035880"/>
            </a:gs>
            <a:gs pos="58000">
              <a:schemeClr val="tx2"/>
            </a:gs>
            <a:gs pos="97000">
              <a:schemeClr val="accent1"/>
            </a:gs>
          </a:gsLst>
          <a:lin ang="3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E572-4104-A146-B2F8-DDBE3121117A}"/>
              </a:ext>
            </a:extLst>
          </p:cNvPr>
          <p:cNvSpPr>
            <a:spLocks noGrp="1"/>
          </p:cNvSpPr>
          <p:nvPr>
            <p:ph type="title" hasCustomPrompt="1"/>
          </p:nvPr>
        </p:nvSpPr>
        <p:spPr>
          <a:xfrm>
            <a:off x="1090234" y="1828800"/>
            <a:ext cx="10011532" cy="1600200"/>
          </a:xfrm>
        </p:spPr>
        <p:txBody>
          <a:bodyPr anchor="t">
            <a:noAutofit/>
          </a:bodyPr>
          <a:lstStyle>
            <a:lvl1pPr algn="ctr">
              <a:defRPr sz="6600" b="0" i="0">
                <a:solidFill>
                  <a:schemeClr val="bg2"/>
                </a:solidFill>
                <a:latin typeface="+mj-lt"/>
                <a:ea typeface="Inter Light" panose="02000403000000020004" pitchFamily="2" charset="0"/>
              </a:defRPr>
            </a:lvl1pPr>
          </a:lstStyle>
          <a:p>
            <a:r>
              <a:rPr lang="en-US"/>
              <a:t>Place key message or statement here</a:t>
            </a:r>
          </a:p>
        </p:txBody>
      </p:sp>
      <p:sp>
        <p:nvSpPr>
          <p:cNvPr id="6" name="Slide Number Placeholder 5">
            <a:extLst>
              <a:ext uri="{FF2B5EF4-FFF2-40B4-BE49-F238E27FC236}">
                <a16:creationId xmlns:a16="http://schemas.microsoft.com/office/drawing/2014/main" id="{C5EC1941-01D8-3040-B645-C2B317CAA788}"/>
              </a:ext>
            </a:extLst>
          </p:cNvPr>
          <p:cNvSpPr>
            <a:spLocks noGrp="1"/>
          </p:cNvSpPr>
          <p:nvPr>
            <p:ph type="sldNum" sz="quarter" idx="12"/>
          </p:nvPr>
        </p:nvSpPr>
        <p:spPr/>
        <p:txBody>
          <a:bodyPr>
            <a:noAutofit/>
          </a:bodyPr>
          <a:lstStyle>
            <a:lvl1pPr>
              <a:defRPr>
                <a:solidFill>
                  <a:schemeClr val="bg2"/>
                </a:solidFill>
              </a:defRPr>
            </a:lvl1pPr>
          </a:lstStyle>
          <a:p>
            <a:fld id="{1E96D283-10D8-3844-A9B0-E95792A39F18}" type="slidenum">
              <a:rPr lang="en-US" smtClean="0"/>
              <a:pPr/>
              <a:t>‹#›</a:t>
            </a:fld>
            <a:endParaRPr lang="en-US"/>
          </a:p>
        </p:txBody>
      </p:sp>
      <p:cxnSp>
        <p:nvCxnSpPr>
          <p:cNvPr id="7" name="Straight Connector 6">
            <a:extLst>
              <a:ext uri="{FF2B5EF4-FFF2-40B4-BE49-F238E27FC236}">
                <a16:creationId xmlns:a16="http://schemas.microsoft.com/office/drawing/2014/main" id="{AE093B58-1412-2C4B-882F-75198CEE2162}"/>
              </a:ext>
            </a:extLst>
          </p:cNvPr>
          <p:cNvCxnSpPr/>
          <p:nvPr userDrawn="1"/>
        </p:nvCxnSpPr>
        <p:spPr>
          <a:xfrm>
            <a:off x="4641953" y="4071649"/>
            <a:ext cx="290809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1D4CA8FC-377C-F249-A853-E95B51C67EC3}"/>
              </a:ext>
            </a:extLst>
          </p:cNvPr>
          <p:cNvSpPr>
            <a:spLocks noGrp="1"/>
          </p:cNvSpPr>
          <p:nvPr>
            <p:ph type="body" sz="quarter" idx="13" hasCustomPrompt="1"/>
          </p:nvPr>
        </p:nvSpPr>
        <p:spPr>
          <a:xfrm>
            <a:off x="3715543" y="4640942"/>
            <a:ext cx="4760913" cy="846137"/>
          </a:xfrm>
        </p:spPr>
        <p:txBody>
          <a:bodyPr anchor="ctr"/>
          <a:lstStyle>
            <a:lvl1pPr marL="0" indent="0" algn="ctr">
              <a:buNone/>
              <a:defRPr sz="2000">
                <a:solidFill>
                  <a:schemeClr val="bg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Statement source</a:t>
            </a:r>
          </a:p>
        </p:txBody>
      </p:sp>
      <p:pic>
        <p:nvPicPr>
          <p:cNvPr id="8" name="Picture 7">
            <a:extLst>
              <a:ext uri="{FF2B5EF4-FFF2-40B4-BE49-F238E27FC236}">
                <a16:creationId xmlns:a16="http://schemas.microsoft.com/office/drawing/2014/main" id="{5E2829A1-26AA-FA4B-AD7F-E862687FC2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1300558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1828801"/>
            <a:ext cx="7581902" cy="3879850"/>
          </a:xfrm>
        </p:spPr>
        <p:txBody>
          <a:bodyPr>
            <a:noAutofit/>
          </a:bodyPr>
          <a:lstStyle>
            <a:lvl1pPr marL="0" indent="0">
              <a:buNone/>
              <a:defRPr>
                <a:solidFill>
                  <a:schemeClr val="tx2"/>
                </a:solidFill>
                <a:latin typeface="+mn-lt"/>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Tree>
    <p:extLst>
      <p:ext uri="{BB962C8B-B14F-4D97-AF65-F5344CB8AC3E}">
        <p14:creationId xmlns:p14="http://schemas.microsoft.com/office/powerpoint/2010/main" val="38909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Content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1828801"/>
            <a:ext cx="7581902" cy="3879850"/>
          </a:xfrm>
        </p:spPr>
        <p:txBody>
          <a:bodyPr>
            <a:noAutofit/>
          </a:bodyPr>
          <a:lstStyle>
            <a:lvl1pPr marL="0" indent="0">
              <a:buNone/>
              <a:defRPr>
                <a:solidFill>
                  <a:schemeClr val="bg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pic>
        <p:nvPicPr>
          <p:cNvPr id="8" name="Picture 7">
            <a:extLst>
              <a:ext uri="{FF2B5EF4-FFF2-40B4-BE49-F238E27FC236}">
                <a16:creationId xmlns:a16="http://schemas.microsoft.com/office/drawing/2014/main" id="{8C67130F-51C0-AD42-87BD-644F469B40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1149157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One Column Content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908381" y="847725"/>
            <a:ext cx="11049001" cy="571500"/>
          </a:xfrm>
        </p:spPr>
        <p:txBody>
          <a:bodyPr anchor="t">
            <a:noAutofit/>
          </a:bodyPr>
          <a:lstStyle>
            <a:lvl1pPr>
              <a:defRPr sz="3600">
                <a:solidFill>
                  <a:schemeClr val="bg2"/>
                </a:solidFill>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908381" y="1828801"/>
            <a:ext cx="7581902" cy="3879850"/>
          </a:xfrm>
        </p:spPr>
        <p:txBody>
          <a:bodyPr>
            <a:noAutofit/>
          </a:bodyPr>
          <a:lstStyle>
            <a:lvl1pPr marL="0" indent="0">
              <a:buNone/>
              <a:defRPr>
                <a:solidFill>
                  <a:schemeClr val="bg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908382"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pic>
        <p:nvPicPr>
          <p:cNvPr id="8" name="Picture 7">
            <a:extLst>
              <a:ext uri="{FF2B5EF4-FFF2-40B4-BE49-F238E27FC236}">
                <a16:creationId xmlns:a16="http://schemas.microsoft.com/office/drawing/2014/main" id="{8C67130F-51C0-AD42-87BD-644F469B40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pic>
        <p:nvPicPr>
          <p:cNvPr id="4" name="Picture 3" descr="Traffic in city at night">
            <a:extLst>
              <a:ext uri="{FF2B5EF4-FFF2-40B4-BE49-F238E27FC236}">
                <a16:creationId xmlns:a16="http://schemas.microsoft.com/office/drawing/2014/main" id="{90601776-9551-C027-97A3-9F9C3761AA0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571500" cy="6858000"/>
          </a:xfrm>
          <a:prstGeom prst="rect">
            <a:avLst/>
          </a:prstGeom>
        </p:spPr>
      </p:pic>
      <p:sp>
        <p:nvSpPr>
          <p:cNvPr id="5" name="Rectangle 4">
            <a:extLst>
              <a:ext uri="{FF2B5EF4-FFF2-40B4-BE49-F238E27FC236}">
                <a16:creationId xmlns:a16="http://schemas.microsoft.com/office/drawing/2014/main" id="{0845098E-7A38-BAC4-5A8B-78564B10B666}"/>
              </a:ext>
            </a:extLst>
          </p:cNvPr>
          <p:cNvSpPr/>
          <p:nvPr userDrawn="1"/>
        </p:nvSpPr>
        <p:spPr>
          <a:xfrm>
            <a:off x="0" y="0"/>
            <a:ext cx="571498" cy="6858000"/>
          </a:xfrm>
          <a:prstGeom prst="rect">
            <a:avLst/>
          </a:prstGeom>
          <a:solidFill>
            <a:schemeClr val="tx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EFF7F3A-A25D-AFC1-4B5F-56C998AAAB22}"/>
              </a:ext>
            </a:extLst>
          </p:cNvPr>
          <p:cNvSpPr/>
          <p:nvPr userDrawn="1"/>
        </p:nvSpPr>
        <p:spPr>
          <a:xfrm flipH="1">
            <a:off x="-1" y="0"/>
            <a:ext cx="571498" cy="6858000"/>
          </a:xfrm>
          <a:prstGeom prst="rect">
            <a:avLst/>
          </a:prstGeom>
          <a:gradFill>
            <a:gsLst>
              <a:gs pos="0">
                <a:schemeClr val="accent1"/>
              </a:gs>
              <a:gs pos="97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pic>
        <p:nvPicPr>
          <p:cNvPr id="10" name="Picture 2" descr="Nasdaq_Pattern_CircleSquare_Large_Blue_CMYK.ai">
            <a:extLst>
              <a:ext uri="{FF2B5EF4-FFF2-40B4-BE49-F238E27FC236}">
                <a16:creationId xmlns:a16="http://schemas.microsoft.com/office/drawing/2014/main" id="{0218ECE9-F510-6A31-0300-60C48542F96A}"/>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l="87722"/>
          <a:stretch/>
        </p:blipFill>
        <p:spPr bwMode="auto">
          <a:xfrm>
            <a:off x="-19048" y="0"/>
            <a:ext cx="5714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51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One Column Content Dark">
    <p:bg>
      <p:bgPr>
        <a:solidFill>
          <a:schemeClr val="tx2"/>
        </a:solidFill>
        <a:effectLst/>
      </p:bgPr>
    </p:bg>
    <p:spTree>
      <p:nvGrpSpPr>
        <p:cNvPr id="1" name=""/>
        <p:cNvGrpSpPr/>
        <p:nvPr/>
      </p:nvGrpSpPr>
      <p:grpSpPr>
        <a:xfrm>
          <a:off x="0" y="0"/>
          <a:ext cx="0" cy="0"/>
          <a:chOff x="0" y="0"/>
          <a:chExt cx="0" cy="0"/>
        </a:xfrm>
      </p:grpSpPr>
      <p:pic>
        <p:nvPicPr>
          <p:cNvPr id="5" name="Picture 4" descr="Car headlights along cabot trail">
            <a:extLst>
              <a:ext uri="{FF2B5EF4-FFF2-40B4-BE49-F238E27FC236}">
                <a16:creationId xmlns:a16="http://schemas.microsoft.com/office/drawing/2014/main" id="{F496238D-6EC5-0274-AB77-6DEA23E9DFC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73875"/>
          </a:xfrm>
          <a:prstGeom prst="rect">
            <a:avLst/>
          </a:prstGeom>
        </p:spPr>
      </p:pic>
      <p:sp>
        <p:nvSpPr>
          <p:cNvPr id="11" name="Rectangle 10">
            <a:extLst>
              <a:ext uri="{FF2B5EF4-FFF2-40B4-BE49-F238E27FC236}">
                <a16:creationId xmlns:a16="http://schemas.microsoft.com/office/drawing/2014/main" id="{BB51AABF-9AC6-0645-3DE7-CC4C36D89848}"/>
              </a:ext>
            </a:extLst>
          </p:cNvPr>
          <p:cNvSpPr/>
          <p:nvPr userDrawn="1"/>
        </p:nvSpPr>
        <p:spPr>
          <a:xfrm>
            <a:off x="-16533" y="0"/>
            <a:ext cx="12208533" cy="6881813"/>
          </a:xfrm>
          <a:prstGeom prst="rect">
            <a:avLst/>
          </a:prstGeom>
          <a:solidFill>
            <a:schemeClr val="tx2">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red and orange swirl&#10;&#10;Description automatically generated">
            <a:extLst>
              <a:ext uri="{FF2B5EF4-FFF2-40B4-BE49-F238E27FC236}">
                <a16:creationId xmlns:a16="http://schemas.microsoft.com/office/drawing/2014/main" id="{4B42175C-E872-21AF-2741-9D8BB1F284C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6533" y="0"/>
            <a:ext cx="834602" cy="6858000"/>
          </a:xfrm>
          <a:prstGeom prst="rect">
            <a:avLst/>
          </a:prstGeom>
        </p:spPr>
      </p:pic>
      <p:sp>
        <p:nvSpPr>
          <p:cNvPr id="10" name="Rectangle 9">
            <a:extLst>
              <a:ext uri="{FF2B5EF4-FFF2-40B4-BE49-F238E27FC236}">
                <a16:creationId xmlns:a16="http://schemas.microsoft.com/office/drawing/2014/main" id="{0FE565E5-4B46-D47C-0581-4C963DA775CB}"/>
              </a:ext>
            </a:extLst>
          </p:cNvPr>
          <p:cNvSpPr/>
          <p:nvPr userDrawn="1"/>
        </p:nvSpPr>
        <p:spPr>
          <a:xfrm flipH="1">
            <a:off x="-580939" y="7937"/>
            <a:ext cx="1267738" cy="6858000"/>
          </a:xfrm>
          <a:prstGeom prst="rect">
            <a:avLst/>
          </a:prstGeom>
          <a:gradFill>
            <a:gsLst>
              <a:gs pos="0">
                <a:schemeClr val="accent1"/>
              </a:gs>
              <a:gs pos="97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1251283" y="847724"/>
            <a:ext cx="10369217" cy="676275"/>
          </a:xfrm>
        </p:spPr>
        <p:txBody>
          <a:bodyPr anchor="t">
            <a:noAutofit/>
          </a:bodyPr>
          <a:lstStyle>
            <a:lvl1pPr>
              <a:defRPr sz="3600">
                <a:solidFill>
                  <a:schemeClr val="bg2"/>
                </a:solidFill>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1251283" y="1828801"/>
            <a:ext cx="6902117" cy="3879850"/>
          </a:xfrm>
        </p:spPr>
        <p:txBody>
          <a:bodyPr>
            <a:noAutofit/>
          </a:bodyPr>
          <a:lstStyle>
            <a:lvl1pPr marL="0" indent="0">
              <a:buNone/>
              <a:defRPr>
                <a:solidFill>
                  <a:schemeClr val="bg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1251283" y="44918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pic>
        <p:nvPicPr>
          <p:cNvPr id="8" name="Picture 7">
            <a:extLst>
              <a:ext uri="{FF2B5EF4-FFF2-40B4-BE49-F238E27FC236}">
                <a16:creationId xmlns:a16="http://schemas.microsoft.com/office/drawing/2014/main" id="{8C67130F-51C0-AD42-87BD-644F469B404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377761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One Column Content Dark">
    <p:bg>
      <p:bgPr>
        <a:solidFill>
          <a:schemeClr val="tx2"/>
        </a:solidFill>
        <a:effectLst/>
      </p:bgPr>
    </p:bg>
    <p:spTree>
      <p:nvGrpSpPr>
        <p:cNvPr id="1" name=""/>
        <p:cNvGrpSpPr/>
        <p:nvPr/>
      </p:nvGrpSpPr>
      <p:grpSpPr>
        <a:xfrm>
          <a:off x="0" y="0"/>
          <a:ext cx="0" cy="0"/>
          <a:chOff x="0" y="0"/>
          <a:chExt cx="0" cy="0"/>
        </a:xfrm>
      </p:grpSpPr>
      <p:pic>
        <p:nvPicPr>
          <p:cNvPr id="5" name="Picture 4" descr="Car headlights along cabot trail">
            <a:extLst>
              <a:ext uri="{FF2B5EF4-FFF2-40B4-BE49-F238E27FC236}">
                <a16:creationId xmlns:a16="http://schemas.microsoft.com/office/drawing/2014/main" id="{F496238D-6EC5-0274-AB77-6DEA23E9DFC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83"/>
          <a:stretch/>
        </p:blipFill>
        <p:spPr>
          <a:xfrm>
            <a:off x="-16533" y="1"/>
            <a:ext cx="12192000" cy="6858000"/>
          </a:xfrm>
          <a:prstGeom prst="rect">
            <a:avLst/>
          </a:prstGeom>
        </p:spPr>
      </p:pic>
      <p:sp>
        <p:nvSpPr>
          <p:cNvPr id="11" name="Rectangle 10">
            <a:extLst>
              <a:ext uri="{FF2B5EF4-FFF2-40B4-BE49-F238E27FC236}">
                <a16:creationId xmlns:a16="http://schemas.microsoft.com/office/drawing/2014/main" id="{BB51AABF-9AC6-0645-3DE7-CC4C36D89848}"/>
              </a:ext>
            </a:extLst>
          </p:cNvPr>
          <p:cNvSpPr/>
          <p:nvPr userDrawn="1"/>
        </p:nvSpPr>
        <p:spPr>
          <a:xfrm>
            <a:off x="-33066" y="-11907"/>
            <a:ext cx="12208533" cy="6881813"/>
          </a:xfrm>
          <a:prstGeom prst="rect">
            <a:avLst/>
          </a:prstGeom>
          <a:solidFill>
            <a:schemeClr val="tx2">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pic>
        <p:nvPicPr>
          <p:cNvPr id="8" name="Picture 7">
            <a:extLst>
              <a:ext uri="{FF2B5EF4-FFF2-40B4-BE49-F238E27FC236}">
                <a16:creationId xmlns:a16="http://schemas.microsoft.com/office/drawing/2014/main" id="{8C67130F-51C0-AD42-87BD-644F469B40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
        <p:nvSpPr>
          <p:cNvPr id="4" name="Title 1">
            <a:extLst>
              <a:ext uri="{FF2B5EF4-FFF2-40B4-BE49-F238E27FC236}">
                <a16:creationId xmlns:a16="http://schemas.microsoft.com/office/drawing/2014/main" id="{743CBD8B-F5CC-7799-A94D-4698D5921CD2}"/>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defRPr>
            </a:lvl1pPr>
          </a:lstStyle>
          <a:p>
            <a:r>
              <a:rPr lang="en-US"/>
              <a:t>Heading goes here</a:t>
            </a:r>
          </a:p>
        </p:txBody>
      </p:sp>
      <p:sp>
        <p:nvSpPr>
          <p:cNvPr id="12" name="Content Placeholder 2">
            <a:extLst>
              <a:ext uri="{FF2B5EF4-FFF2-40B4-BE49-F238E27FC236}">
                <a16:creationId xmlns:a16="http://schemas.microsoft.com/office/drawing/2014/main" id="{A5BFA27B-D500-AA6C-E0EA-FF6CACFE5254}"/>
              </a:ext>
            </a:extLst>
          </p:cNvPr>
          <p:cNvSpPr>
            <a:spLocks noGrp="1"/>
          </p:cNvSpPr>
          <p:nvPr>
            <p:ph sz="half" idx="1" hasCustomPrompt="1"/>
          </p:nvPr>
        </p:nvSpPr>
        <p:spPr>
          <a:xfrm>
            <a:off x="571499" y="1828801"/>
            <a:ext cx="7581902" cy="3879850"/>
          </a:xfrm>
        </p:spPr>
        <p:txBody>
          <a:bodyPr>
            <a:noAutofit/>
          </a:bodyPr>
          <a:lstStyle>
            <a:lvl1pPr marL="0" indent="0">
              <a:buNone/>
              <a:defRPr>
                <a:solidFill>
                  <a:schemeClr val="bg2"/>
                </a:solidFill>
              </a:defRPr>
            </a:lvl1pPr>
          </a:lstStyle>
          <a:p>
            <a:pPr lvl="0"/>
            <a:r>
              <a:rPr lang="en-US"/>
              <a:t>Body text goes here</a:t>
            </a:r>
          </a:p>
        </p:txBody>
      </p:sp>
      <p:sp>
        <p:nvSpPr>
          <p:cNvPr id="13" name="Text Placeholder 8">
            <a:extLst>
              <a:ext uri="{FF2B5EF4-FFF2-40B4-BE49-F238E27FC236}">
                <a16:creationId xmlns:a16="http://schemas.microsoft.com/office/drawing/2014/main" id="{8904FDC3-81A4-015C-E6FD-8870651D70BF}"/>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Tree>
    <p:extLst>
      <p:ext uri="{BB962C8B-B14F-4D97-AF65-F5344CB8AC3E}">
        <p14:creationId xmlns:p14="http://schemas.microsoft.com/office/powerpoint/2010/main" val="461498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rmAutofit/>
          </a:bodyPr>
          <a:lstStyle>
            <a:lvl1pPr>
              <a:defRPr sz="3600">
                <a:solidFill>
                  <a:schemeClr val="tx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2390775"/>
            <a:ext cx="4733926" cy="3786187"/>
          </a:xfrm>
        </p:spPr>
        <p:txBody>
          <a:bodyPr>
            <a:noAutofit/>
          </a:bodyPr>
          <a:lstStyle>
            <a:lvl1pPr marL="0" indent="0">
              <a:buNone/>
              <a:defRPr>
                <a:solidFill>
                  <a:schemeClr val="tx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ea typeface="Inter Light" panose="02000403000000020004" pitchFamily="2" charset="0"/>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499" y="1828800"/>
            <a:ext cx="4733925"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6095999" y="2390775"/>
            <a:ext cx="4733926" cy="3786187"/>
          </a:xfrm>
        </p:spPr>
        <p:txBody>
          <a:bodyPr>
            <a:noAutofit/>
          </a:bodyPr>
          <a:lstStyle>
            <a:lvl1pPr marL="0" indent="0">
              <a:buNone/>
              <a:defRPr>
                <a:solidFill>
                  <a:schemeClr val="tx2"/>
                </a:solidFill>
              </a:defRPr>
            </a:lvl1pPr>
          </a:lstStyle>
          <a:p>
            <a:pPr lvl="0"/>
            <a:r>
              <a:rPr lang="en-US"/>
              <a:t>Body text goes here</a:t>
            </a:r>
          </a:p>
        </p:txBody>
      </p:sp>
      <p:sp>
        <p:nvSpPr>
          <p:cNvPr id="12" name="Text Placeholder 8">
            <a:extLst>
              <a:ext uri="{FF2B5EF4-FFF2-40B4-BE49-F238E27FC236}">
                <a16:creationId xmlns:a16="http://schemas.microsoft.com/office/drawing/2014/main" id="{B193BEE0-3B94-A04D-87ED-2C1429EAA763}"/>
              </a:ext>
            </a:extLst>
          </p:cNvPr>
          <p:cNvSpPr>
            <a:spLocks noGrp="1"/>
          </p:cNvSpPr>
          <p:nvPr>
            <p:ph type="body" sz="quarter" idx="16" hasCustomPrompt="1"/>
          </p:nvPr>
        </p:nvSpPr>
        <p:spPr>
          <a:xfrm>
            <a:off x="6095999" y="1828800"/>
            <a:ext cx="4733925" cy="276225"/>
          </a:xfrm>
        </p:spPr>
        <p:txBody>
          <a:bodyPr>
            <a:noAutofit/>
          </a:bodyPr>
          <a:lstStyle>
            <a:lvl1pPr marL="0" indent="0">
              <a:buNone/>
              <a:defRPr sz="1800" b="0" i="0">
                <a:solidFill>
                  <a:schemeClr val="accent1"/>
                </a:solidFill>
                <a:latin typeface="+mj-lt"/>
              </a:defRPr>
            </a:lvl1pPr>
          </a:lstStyle>
          <a:p>
            <a:pPr lvl="0"/>
            <a:r>
              <a:rPr lang="en-US"/>
              <a:t>Subheading</a:t>
            </a:r>
          </a:p>
        </p:txBody>
      </p:sp>
    </p:spTree>
    <p:extLst>
      <p:ext uri="{BB962C8B-B14F-4D97-AF65-F5344CB8AC3E}">
        <p14:creationId xmlns:p14="http://schemas.microsoft.com/office/powerpoint/2010/main" val="1756938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Content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2390775"/>
            <a:ext cx="4733926" cy="3786187"/>
          </a:xfrm>
        </p:spPr>
        <p:txBody>
          <a:bodyPr>
            <a:noAutofit/>
          </a:bodyPr>
          <a:lstStyle>
            <a:lvl1pPr marL="0" indent="0">
              <a:buNone/>
              <a:defRPr>
                <a:solidFill>
                  <a:schemeClr val="bg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499" y="1828800"/>
            <a:ext cx="4733925"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6095999" y="2390775"/>
            <a:ext cx="4733926" cy="3786187"/>
          </a:xfrm>
        </p:spPr>
        <p:txBody>
          <a:bodyPr>
            <a:noAutofit/>
          </a:bodyPr>
          <a:lstStyle>
            <a:lvl1pPr marL="0" indent="0">
              <a:buNone/>
              <a:defRPr>
                <a:solidFill>
                  <a:schemeClr val="bg2"/>
                </a:solidFill>
              </a:defRPr>
            </a:lvl1pPr>
          </a:lstStyle>
          <a:p>
            <a:pPr lvl="0"/>
            <a:r>
              <a:rPr lang="en-US"/>
              <a:t>Body text goes here</a:t>
            </a:r>
          </a:p>
        </p:txBody>
      </p:sp>
      <p:sp>
        <p:nvSpPr>
          <p:cNvPr id="12" name="Text Placeholder 8">
            <a:extLst>
              <a:ext uri="{FF2B5EF4-FFF2-40B4-BE49-F238E27FC236}">
                <a16:creationId xmlns:a16="http://schemas.microsoft.com/office/drawing/2014/main" id="{B193BEE0-3B94-A04D-87ED-2C1429EAA763}"/>
              </a:ext>
            </a:extLst>
          </p:cNvPr>
          <p:cNvSpPr>
            <a:spLocks noGrp="1"/>
          </p:cNvSpPr>
          <p:nvPr>
            <p:ph type="body" sz="quarter" idx="16" hasCustomPrompt="1"/>
          </p:nvPr>
        </p:nvSpPr>
        <p:spPr>
          <a:xfrm>
            <a:off x="6095999" y="1828800"/>
            <a:ext cx="4733925" cy="276225"/>
          </a:xfrm>
        </p:spPr>
        <p:txBody>
          <a:bodyPr>
            <a:noAutofit/>
          </a:bodyPr>
          <a:lstStyle>
            <a:lvl1pPr marL="0" indent="0">
              <a:buNone/>
              <a:defRPr sz="1800" b="0" i="0">
                <a:solidFill>
                  <a:schemeClr val="accent1"/>
                </a:solidFill>
                <a:latin typeface="+mj-lt"/>
              </a:defRPr>
            </a:lvl1pPr>
          </a:lstStyle>
          <a:p>
            <a:pPr lvl="0"/>
            <a:r>
              <a:rPr lang="en-US"/>
              <a:t>Subheading</a:t>
            </a:r>
          </a:p>
        </p:txBody>
      </p:sp>
      <p:pic>
        <p:nvPicPr>
          <p:cNvPr id="14" name="Picture 13">
            <a:extLst>
              <a:ext uri="{FF2B5EF4-FFF2-40B4-BE49-F238E27FC236}">
                <a16:creationId xmlns:a16="http://schemas.microsoft.com/office/drawing/2014/main" id="{F0689F9C-41E3-5844-978A-A5F45AE694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1598041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3100389"/>
            <a:ext cx="3267076" cy="3071812"/>
          </a:xfrm>
        </p:spPr>
        <p:txBody>
          <a:bodyPr>
            <a:noAutofit/>
          </a:bodyPr>
          <a:lstStyle>
            <a:lvl1pPr marL="0" indent="0">
              <a:buNone/>
              <a:defRPr sz="1800">
                <a:solidFill>
                  <a:schemeClr val="tx2"/>
                </a:solidFill>
                <a:latin typeface="+mn-lt"/>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499" y="2449513"/>
            <a:ext cx="3267075"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4362449" y="3100389"/>
            <a:ext cx="3267076" cy="3071812"/>
          </a:xfrm>
        </p:spPr>
        <p:txBody>
          <a:bodyPr>
            <a:noAutofit/>
          </a:bodyPr>
          <a:lstStyle>
            <a:lvl1pPr marL="0" indent="0">
              <a:buNone/>
              <a:defRPr sz="1800">
                <a:solidFill>
                  <a:schemeClr val="tx2"/>
                </a:solidFill>
                <a:latin typeface="+mn-lt"/>
              </a:defRPr>
            </a:lvl1pPr>
          </a:lstStyle>
          <a:p>
            <a:pPr lvl="0"/>
            <a:r>
              <a:rPr lang="en-US"/>
              <a:t>Body text goes here</a:t>
            </a:r>
          </a:p>
        </p:txBody>
      </p:sp>
      <p:sp>
        <p:nvSpPr>
          <p:cNvPr id="12" name="Text Placeholder 8">
            <a:extLst>
              <a:ext uri="{FF2B5EF4-FFF2-40B4-BE49-F238E27FC236}">
                <a16:creationId xmlns:a16="http://schemas.microsoft.com/office/drawing/2014/main" id="{B193BEE0-3B94-A04D-87ED-2C1429EAA763}"/>
              </a:ext>
            </a:extLst>
          </p:cNvPr>
          <p:cNvSpPr>
            <a:spLocks noGrp="1"/>
          </p:cNvSpPr>
          <p:nvPr>
            <p:ph type="body" sz="quarter" idx="16" hasCustomPrompt="1"/>
          </p:nvPr>
        </p:nvSpPr>
        <p:spPr>
          <a:xfrm>
            <a:off x="4362449" y="2449513"/>
            <a:ext cx="3267075"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571625"/>
            <a:ext cx="11049001" cy="571500"/>
          </a:xfrm>
        </p:spPr>
        <p:txBody>
          <a:bodyPr>
            <a:noAutofit/>
          </a:bodyPr>
          <a:lstStyle>
            <a:lvl1pPr marL="0" indent="0">
              <a:buNone/>
              <a:defRPr sz="1800">
                <a:solidFill>
                  <a:schemeClr val="tx2"/>
                </a:solidFill>
                <a:latin typeface="+mn-lt"/>
              </a:defRPr>
            </a:lvl1pPr>
          </a:lstStyle>
          <a:p>
            <a:pPr lvl="0"/>
            <a:r>
              <a:rPr lang="en-US"/>
              <a:t>Body text goes here</a:t>
            </a:r>
          </a:p>
        </p:txBody>
      </p:sp>
      <p:sp>
        <p:nvSpPr>
          <p:cNvPr id="14" name="Content Placeholder 2">
            <a:extLst>
              <a:ext uri="{FF2B5EF4-FFF2-40B4-BE49-F238E27FC236}">
                <a16:creationId xmlns:a16="http://schemas.microsoft.com/office/drawing/2014/main" id="{3C7357EF-6F98-8C4A-9F97-ADE4D87C1729}"/>
              </a:ext>
            </a:extLst>
          </p:cNvPr>
          <p:cNvSpPr>
            <a:spLocks noGrp="1"/>
          </p:cNvSpPr>
          <p:nvPr>
            <p:ph sz="half" idx="18" hasCustomPrompt="1"/>
          </p:nvPr>
        </p:nvSpPr>
        <p:spPr>
          <a:xfrm>
            <a:off x="8153399" y="3100389"/>
            <a:ext cx="3267076" cy="3071812"/>
          </a:xfrm>
        </p:spPr>
        <p:txBody>
          <a:bodyPr>
            <a:noAutofit/>
          </a:bodyPr>
          <a:lstStyle>
            <a:lvl1pPr marL="0" indent="0">
              <a:buNone/>
              <a:defRPr sz="1800">
                <a:solidFill>
                  <a:schemeClr val="tx2"/>
                </a:solidFill>
                <a:latin typeface="+mn-lt"/>
              </a:defRPr>
            </a:lvl1pPr>
          </a:lstStyle>
          <a:p>
            <a:pPr lvl="0"/>
            <a:r>
              <a:rPr lang="en-US"/>
              <a:t>Body text goes here</a:t>
            </a:r>
          </a:p>
        </p:txBody>
      </p:sp>
      <p:sp>
        <p:nvSpPr>
          <p:cNvPr id="15" name="Text Placeholder 8">
            <a:extLst>
              <a:ext uri="{FF2B5EF4-FFF2-40B4-BE49-F238E27FC236}">
                <a16:creationId xmlns:a16="http://schemas.microsoft.com/office/drawing/2014/main" id="{81D8349A-9A03-8040-87D6-FD7219EEB109}"/>
              </a:ext>
            </a:extLst>
          </p:cNvPr>
          <p:cNvSpPr>
            <a:spLocks noGrp="1"/>
          </p:cNvSpPr>
          <p:nvPr>
            <p:ph type="body" sz="quarter" idx="19" hasCustomPrompt="1"/>
          </p:nvPr>
        </p:nvSpPr>
        <p:spPr>
          <a:xfrm>
            <a:off x="8153399" y="2449513"/>
            <a:ext cx="3267075" cy="276225"/>
          </a:xfrm>
        </p:spPr>
        <p:txBody>
          <a:bodyPr>
            <a:noAutofit/>
          </a:bodyPr>
          <a:lstStyle>
            <a:lvl1pPr marL="0" indent="0">
              <a:buNone/>
              <a:defRPr sz="1800" b="0" i="0">
                <a:solidFill>
                  <a:schemeClr val="accent1"/>
                </a:solidFill>
                <a:latin typeface="+mj-lt"/>
              </a:defRPr>
            </a:lvl1pPr>
          </a:lstStyle>
          <a:p>
            <a:pPr lvl="0"/>
            <a:r>
              <a:rPr lang="en-US"/>
              <a:t>Subheading</a:t>
            </a:r>
          </a:p>
        </p:txBody>
      </p:sp>
    </p:spTree>
    <p:extLst>
      <p:ext uri="{BB962C8B-B14F-4D97-AF65-F5344CB8AC3E}">
        <p14:creationId xmlns:p14="http://schemas.microsoft.com/office/powerpoint/2010/main" val="380434561"/>
      </p:ext>
    </p:extLst>
  </p:cSld>
  <p:clrMapOvr>
    <a:masterClrMapping/>
  </p:clrMapOvr>
  <p:extLst>
    <p:ext uri="{DCECCB84-F9BA-43D5-87BE-67443E8EF086}">
      <p15:sldGuideLst xmlns:p15="http://schemas.microsoft.com/office/powerpoint/2012/main">
        <p15:guide id="1" orient="horz" pos="984" userDrawn="1">
          <p15:clr>
            <a:srgbClr val="FBAE40"/>
          </p15:clr>
        </p15:guide>
        <p15:guide id="2" orient="horz" pos="1536" userDrawn="1">
          <p15:clr>
            <a:srgbClr val="FBAE40"/>
          </p15:clr>
        </p15:guide>
        <p15:guide id="3" pos="2736"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Content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3100389"/>
            <a:ext cx="3267076" cy="3071812"/>
          </a:xfrm>
        </p:spPr>
        <p:txBody>
          <a:bodyPr>
            <a:noAutofit/>
          </a:bodyPr>
          <a:lstStyle>
            <a:lvl1pPr marL="0" indent="0">
              <a:buNone/>
              <a:defRPr sz="1800">
                <a:solidFill>
                  <a:schemeClr val="bg2"/>
                </a:solidFill>
                <a:latin typeface="+mn-lt"/>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499" y="2449513"/>
            <a:ext cx="3267075"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4362449" y="3100389"/>
            <a:ext cx="3267076" cy="3071812"/>
          </a:xfrm>
        </p:spPr>
        <p:txBody>
          <a:bodyPr>
            <a:noAutofit/>
          </a:bodyPr>
          <a:lstStyle>
            <a:lvl1pPr marL="0" indent="0">
              <a:buNone/>
              <a:defRPr sz="1800">
                <a:solidFill>
                  <a:schemeClr val="bg2"/>
                </a:solidFill>
                <a:latin typeface="+mn-lt"/>
              </a:defRPr>
            </a:lvl1pPr>
          </a:lstStyle>
          <a:p>
            <a:pPr lvl="0"/>
            <a:r>
              <a:rPr lang="en-US"/>
              <a:t>Body text goes here</a:t>
            </a:r>
          </a:p>
        </p:txBody>
      </p:sp>
      <p:sp>
        <p:nvSpPr>
          <p:cNvPr id="12" name="Text Placeholder 8">
            <a:extLst>
              <a:ext uri="{FF2B5EF4-FFF2-40B4-BE49-F238E27FC236}">
                <a16:creationId xmlns:a16="http://schemas.microsoft.com/office/drawing/2014/main" id="{B193BEE0-3B94-A04D-87ED-2C1429EAA763}"/>
              </a:ext>
            </a:extLst>
          </p:cNvPr>
          <p:cNvSpPr>
            <a:spLocks noGrp="1"/>
          </p:cNvSpPr>
          <p:nvPr>
            <p:ph type="body" sz="quarter" idx="16" hasCustomPrompt="1"/>
          </p:nvPr>
        </p:nvSpPr>
        <p:spPr>
          <a:xfrm>
            <a:off x="4362449" y="2449513"/>
            <a:ext cx="3267075"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571625"/>
            <a:ext cx="11049001" cy="571500"/>
          </a:xfrm>
        </p:spPr>
        <p:txBody>
          <a:bodyPr>
            <a:noAutofit/>
          </a:bodyPr>
          <a:lstStyle>
            <a:lvl1pPr marL="0" indent="0">
              <a:buNone/>
              <a:defRPr sz="1800">
                <a:solidFill>
                  <a:schemeClr val="bg2"/>
                </a:solidFill>
                <a:latin typeface="+mn-lt"/>
              </a:defRPr>
            </a:lvl1pPr>
          </a:lstStyle>
          <a:p>
            <a:pPr lvl="0"/>
            <a:r>
              <a:rPr lang="en-US"/>
              <a:t>Body text goes here</a:t>
            </a:r>
          </a:p>
        </p:txBody>
      </p:sp>
      <p:sp>
        <p:nvSpPr>
          <p:cNvPr id="14" name="Content Placeholder 2">
            <a:extLst>
              <a:ext uri="{FF2B5EF4-FFF2-40B4-BE49-F238E27FC236}">
                <a16:creationId xmlns:a16="http://schemas.microsoft.com/office/drawing/2014/main" id="{3C7357EF-6F98-8C4A-9F97-ADE4D87C1729}"/>
              </a:ext>
            </a:extLst>
          </p:cNvPr>
          <p:cNvSpPr>
            <a:spLocks noGrp="1"/>
          </p:cNvSpPr>
          <p:nvPr>
            <p:ph sz="half" idx="18" hasCustomPrompt="1"/>
          </p:nvPr>
        </p:nvSpPr>
        <p:spPr>
          <a:xfrm>
            <a:off x="8153399" y="3100389"/>
            <a:ext cx="3267076" cy="3071812"/>
          </a:xfrm>
        </p:spPr>
        <p:txBody>
          <a:bodyPr>
            <a:noAutofit/>
          </a:bodyPr>
          <a:lstStyle>
            <a:lvl1pPr marL="0" indent="0">
              <a:buNone/>
              <a:defRPr sz="1800">
                <a:solidFill>
                  <a:schemeClr val="bg2"/>
                </a:solidFill>
                <a:latin typeface="+mn-lt"/>
              </a:defRPr>
            </a:lvl1pPr>
          </a:lstStyle>
          <a:p>
            <a:pPr lvl="0"/>
            <a:r>
              <a:rPr lang="en-US"/>
              <a:t>Body text goes here</a:t>
            </a:r>
          </a:p>
        </p:txBody>
      </p:sp>
      <p:sp>
        <p:nvSpPr>
          <p:cNvPr id="15" name="Text Placeholder 8">
            <a:extLst>
              <a:ext uri="{FF2B5EF4-FFF2-40B4-BE49-F238E27FC236}">
                <a16:creationId xmlns:a16="http://schemas.microsoft.com/office/drawing/2014/main" id="{81D8349A-9A03-8040-87D6-FD7219EEB109}"/>
              </a:ext>
            </a:extLst>
          </p:cNvPr>
          <p:cNvSpPr>
            <a:spLocks noGrp="1"/>
          </p:cNvSpPr>
          <p:nvPr>
            <p:ph type="body" sz="quarter" idx="19" hasCustomPrompt="1"/>
          </p:nvPr>
        </p:nvSpPr>
        <p:spPr>
          <a:xfrm>
            <a:off x="8153399" y="2449513"/>
            <a:ext cx="3267075" cy="276225"/>
          </a:xfrm>
        </p:spPr>
        <p:txBody>
          <a:bodyPr>
            <a:noAutofit/>
          </a:bodyPr>
          <a:lstStyle>
            <a:lvl1pPr marL="0" indent="0">
              <a:buNone/>
              <a:defRPr sz="1800" b="0" i="0">
                <a:solidFill>
                  <a:schemeClr val="accent1"/>
                </a:solidFill>
                <a:latin typeface="+mj-lt"/>
              </a:defRPr>
            </a:lvl1pPr>
          </a:lstStyle>
          <a:p>
            <a:pPr lvl="0"/>
            <a:r>
              <a:rPr lang="en-US"/>
              <a:t>Subheading</a:t>
            </a:r>
          </a:p>
        </p:txBody>
      </p:sp>
      <p:pic>
        <p:nvPicPr>
          <p:cNvPr id="17" name="Picture 16">
            <a:extLst>
              <a:ext uri="{FF2B5EF4-FFF2-40B4-BE49-F238E27FC236}">
                <a16:creationId xmlns:a16="http://schemas.microsoft.com/office/drawing/2014/main" id="{A9FA51FF-0AF1-B043-B592-719D581AB7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189001107"/>
      </p:ext>
    </p:extLst>
  </p:cSld>
  <p:clrMapOvr>
    <a:masterClrMapping/>
  </p:clrMapOvr>
  <p:extLst>
    <p:ext uri="{DCECCB84-F9BA-43D5-87BE-67443E8EF086}">
      <p15:sldGuideLst xmlns:p15="http://schemas.microsoft.com/office/powerpoint/2012/main">
        <p15:guide id="1" pos="2736" userDrawn="1">
          <p15:clr>
            <a:srgbClr val="FBAE40"/>
          </p15:clr>
        </p15:guide>
        <p15:guide id="3" orient="horz" pos="984" userDrawn="1">
          <p15:clr>
            <a:srgbClr val="FBAE40"/>
          </p15:clr>
        </p15:guide>
        <p15:guide id="4" orient="horz" pos="153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8FD53-336C-E24E-A87A-730259BE518A}"/>
              </a:ext>
            </a:extLst>
          </p:cNvPr>
          <p:cNvSpPr>
            <a:spLocks noGrp="1"/>
          </p:cNvSpPr>
          <p:nvPr>
            <p:ph type="ctrTitle" hasCustomPrompt="1"/>
          </p:nvPr>
        </p:nvSpPr>
        <p:spPr>
          <a:xfrm>
            <a:off x="3638437" y="2590800"/>
            <a:ext cx="6010275" cy="1676400"/>
          </a:xfrm>
        </p:spPr>
        <p:txBody>
          <a:bodyPr anchor="t">
            <a:noAutofit/>
          </a:bodyPr>
          <a:lstStyle>
            <a:lvl1pPr algn="l">
              <a:defRPr sz="6000">
                <a:solidFill>
                  <a:schemeClr val="bg2"/>
                </a:solidFill>
                <a:latin typeface="+mj-lt"/>
              </a:defRPr>
            </a:lvl1pPr>
          </a:lstStyle>
          <a:p>
            <a:r>
              <a:rPr lang="en-US"/>
              <a:t>Title goes here max two lines</a:t>
            </a:r>
          </a:p>
        </p:txBody>
      </p:sp>
      <p:sp>
        <p:nvSpPr>
          <p:cNvPr id="3" name="Subtitle 2">
            <a:extLst>
              <a:ext uri="{FF2B5EF4-FFF2-40B4-BE49-F238E27FC236}">
                <a16:creationId xmlns:a16="http://schemas.microsoft.com/office/drawing/2014/main" id="{4EEEF697-D4F7-784A-8857-71E463145EB2}"/>
              </a:ext>
            </a:extLst>
          </p:cNvPr>
          <p:cNvSpPr>
            <a:spLocks noGrp="1"/>
          </p:cNvSpPr>
          <p:nvPr>
            <p:ph type="subTitle" idx="1" hasCustomPrompt="1"/>
          </p:nvPr>
        </p:nvSpPr>
        <p:spPr>
          <a:xfrm>
            <a:off x="3638437" y="4572000"/>
            <a:ext cx="6010275" cy="813581"/>
          </a:xfrm>
        </p:spPr>
        <p:txBody>
          <a:bodyPr>
            <a:noAutofit/>
          </a:bodyPr>
          <a:lstStyle>
            <a:lvl1pPr marL="0" indent="0" algn="l">
              <a:buNone/>
              <a:defRPr sz="2400" b="0" i="0">
                <a:solidFill>
                  <a:schemeClr val="bg2"/>
                </a:solidFill>
                <a:latin typeface="+mn-lt"/>
                <a:ea typeface="Inter Light" panose="020004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&amp; Date go here</a:t>
            </a:r>
          </a:p>
        </p:txBody>
      </p:sp>
      <p:pic>
        <p:nvPicPr>
          <p:cNvPr id="7" name="Picture 6">
            <a:extLst>
              <a:ext uri="{FF2B5EF4-FFF2-40B4-BE49-F238E27FC236}">
                <a16:creationId xmlns:a16="http://schemas.microsoft.com/office/drawing/2014/main" id="{5D6A0A15-689E-3A44-A95C-81BC49A004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38437" y="1260609"/>
            <a:ext cx="2007451" cy="566697"/>
          </a:xfrm>
          <a:prstGeom prst="rect">
            <a:avLst/>
          </a:prstGeom>
        </p:spPr>
      </p:pic>
      <p:pic>
        <p:nvPicPr>
          <p:cNvPr id="4" name="Picture 3" descr="A close up of a red and orange swirl&#10;&#10;Description automatically generated">
            <a:extLst>
              <a:ext uri="{FF2B5EF4-FFF2-40B4-BE49-F238E27FC236}">
                <a16:creationId xmlns:a16="http://schemas.microsoft.com/office/drawing/2014/main" id="{3D72C2A1-0655-654B-716E-B094DF0D652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442953" y="0"/>
            <a:ext cx="354842" cy="6858000"/>
          </a:xfrm>
          <a:prstGeom prst="rect">
            <a:avLst/>
          </a:prstGeom>
        </p:spPr>
      </p:pic>
      <p:pic>
        <p:nvPicPr>
          <p:cNvPr id="5" name="Picture 4" descr="Traffic in city at night">
            <a:extLst>
              <a:ext uri="{FF2B5EF4-FFF2-40B4-BE49-F238E27FC236}">
                <a16:creationId xmlns:a16="http://schemas.microsoft.com/office/drawing/2014/main" id="{183B3F66-9FDD-6B8B-4518-A42D7311DB3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2446086" cy="6858000"/>
          </a:xfrm>
          <a:prstGeom prst="rect">
            <a:avLst/>
          </a:prstGeom>
        </p:spPr>
      </p:pic>
      <p:sp>
        <p:nvSpPr>
          <p:cNvPr id="6" name="Rectangle 5">
            <a:extLst>
              <a:ext uri="{FF2B5EF4-FFF2-40B4-BE49-F238E27FC236}">
                <a16:creationId xmlns:a16="http://schemas.microsoft.com/office/drawing/2014/main" id="{FFE2F25E-FDAF-E889-9238-2CAA6FA7C6AD}"/>
              </a:ext>
            </a:extLst>
          </p:cNvPr>
          <p:cNvSpPr/>
          <p:nvPr userDrawn="1"/>
        </p:nvSpPr>
        <p:spPr>
          <a:xfrm>
            <a:off x="1" y="0"/>
            <a:ext cx="2446086" cy="6858000"/>
          </a:xfrm>
          <a:prstGeom prst="rect">
            <a:avLst/>
          </a:prstGeom>
          <a:solidFill>
            <a:schemeClr val="tx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7367F54-060E-BD9E-6C3B-C2CC951EC840}"/>
              </a:ext>
            </a:extLst>
          </p:cNvPr>
          <p:cNvSpPr/>
          <p:nvPr userDrawn="1"/>
        </p:nvSpPr>
        <p:spPr>
          <a:xfrm flipH="1">
            <a:off x="802104" y="0"/>
            <a:ext cx="1640849" cy="6858000"/>
          </a:xfrm>
          <a:prstGeom prst="rect">
            <a:avLst/>
          </a:prstGeom>
          <a:gradFill>
            <a:gsLst>
              <a:gs pos="0">
                <a:schemeClr val="accent1"/>
              </a:gs>
              <a:gs pos="97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Tree>
    <p:extLst>
      <p:ext uri="{BB962C8B-B14F-4D97-AF65-F5344CB8AC3E}">
        <p14:creationId xmlns:p14="http://schemas.microsoft.com/office/powerpoint/2010/main" val="2360585819"/>
      </p:ext>
    </p:extLst>
  </p:cSld>
  <p:clrMapOvr>
    <a:masterClrMapping/>
  </p:clrMapOvr>
  <p:extLst>
    <p:ext uri="{DCECCB84-F9BA-43D5-87BE-67443E8EF086}">
      <p15:sldGuideLst xmlns:p15="http://schemas.microsoft.com/office/powerpoint/2012/main">
        <p15:guide id="1" pos="4152" userDrawn="1">
          <p15:clr>
            <a:srgbClr val="FBAE40"/>
          </p15:clr>
        </p15:guide>
        <p15:guide id="2" pos="5280" userDrawn="1">
          <p15:clr>
            <a:srgbClr val="FBAE40"/>
          </p15:clr>
        </p15:guide>
        <p15:guide id="3" orient="horz" pos="2016" userDrawn="1">
          <p15:clr>
            <a:srgbClr val="FBAE40"/>
          </p15:clr>
        </p15:guide>
        <p15:guide id="4" orient="horz" pos="326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3100389"/>
            <a:ext cx="2495551" cy="3071812"/>
          </a:xfrm>
        </p:spPr>
        <p:txBody>
          <a:bodyPr>
            <a:noAutofit/>
          </a:bodyPr>
          <a:lstStyle>
            <a:lvl1pPr marL="0" indent="0">
              <a:buNone/>
              <a:defRPr sz="1800">
                <a:solidFill>
                  <a:schemeClr val="tx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498" y="2438400"/>
            <a:ext cx="2495550"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3422649" y="3100389"/>
            <a:ext cx="2495551" cy="3071812"/>
          </a:xfrm>
        </p:spPr>
        <p:txBody>
          <a:bodyPr>
            <a:noAutofit/>
          </a:bodyPr>
          <a:lstStyle>
            <a:lvl1pPr marL="0" indent="0">
              <a:buNone/>
              <a:defRPr sz="1800">
                <a:solidFill>
                  <a:schemeClr val="tx2"/>
                </a:solidFill>
              </a:defRPr>
            </a:lvl1pPr>
          </a:lstStyle>
          <a:p>
            <a:pPr lvl="0"/>
            <a:r>
              <a:rPr lang="en-US"/>
              <a:t>Body text goes here</a:t>
            </a:r>
          </a:p>
        </p:txBody>
      </p:sp>
      <p:sp>
        <p:nvSpPr>
          <p:cNvPr id="12" name="Text Placeholder 8">
            <a:extLst>
              <a:ext uri="{FF2B5EF4-FFF2-40B4-BE49-F238E27FC236}">
                <a16:creationId xmlns:a16="http://schemas.microsoft.com/office/drawing/2014/main" id="{B193BEE0-3B94-A04D-87ED-2C1429EAA763}"/>
              </a:ext>
            </a:extLst>
          </p:cNvPr>
          <p:cNvSpPr>
            <a:spLocks noGrp="1"/>
          </p:cNvSpPr>
          <p:nvPr>
            <p:ph type="body" sz="quarter" idx="16" hasCustomPrompt="1"/>
          </p:nvPr>
        </p:nvSpPr>
        <p:spPr>
          <a:xfrm>
            <a:off x="3422648" y="2438400"/>
            <a:ext cx="2495550"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571625"/>
            <a:ext cx="11049001" cy="571500"/>
          </a:xfrm>
        </p:spPr>
        <p:txBody>
          <a:bodyPr>
            <a:noAutofit/>
          </a:bodyPr>
          <a:lstStyle>
            <a:lvl1pPr marL="0" indent="0">
              <a:buNone/>
              <a:defRPr sz="1800">
                <a:solidFill>
                  <a:schemeClr val="tx2"/>
                </a:solidFill>
              </a:defRPr>
            </a:lvl1pPr>
          </a:lstStyle>
          <a:p>
            <a:pPr lvl="0"/>
            <a:r>
              <a:rPr lang="en-US"/>
              <a:t>Body text goes here</a:t>
            </a:r>
          </a:p>
        </p:txBody>
      </p:sp>
      <p:sp>
        <p:nvSpPr>
          <p:cNvPr id="14" name="Content Placeholder 2">
            <a:extLst>
              <a:ext uri="{FF2B5EF4-FFF2-40B4-BE49-F238E27FC236}">
                <a16:creationId xmlns:a16="http://schemas.microsoft.com/office/drawing/2014/main" id="{3C7357EF-6F98-8C4A-9F97-ADE4D87C1729}"/>
              </a:ext>
            </a:extLst>
          </p:cNvPr>
          <p:cNvSpPr>
            <a:spLocks noGrp="1"/>
          </p:cNvSpPr>
          <p:nvPr>
            <p:ph sz="half" idx="18" hasCustomPrompt="1"/>
          </p:nvPr>
        </p:nvSpPr>
        <p:spPr>
          <a:xfrm>
            <a:off x="6273799" y="3100389"/>
            <a:ext cx="2495551" cy="3071812"/>
          </a:xfrm>
        </p:spPr>
        <p:txBody>
          <a:bodyPr>
            <a:noAutofit/>
          </a:bodyPr>
          <a:lstStyle>
            <a:lvl1pPr marL="0" indent="0">
              <a:buNone/>
              <a:defRPr sz="1800">
                <a:solidFill>
                  <a:schemeClr val="tx2"/>
                </a:solidFill>
              </a:defRPr>
            </a:lvl1pPr>
          </a:lstStyle>
          <a:p>
            <a:pPr lvl="0"/>
            <a:r>
              <a:rPr lang="en-US"/>
              <a:t>Body text goes here</a:t>
            </a:r>
          </a:p>
        </p:txBody>
      </p:sp>
      <p:sp>
        <p:nvSpPr>
          <p:cNvPr id="15" name="Text Placeholder 8">
            <a:extLst>
              <a:ext uri="{FF2B5EF4-FFF2-40B4-BE49-F238E27FC236}">
                <a16:creationId xmlns:a16="http://schemas.microsoft.com/office/drawing/2014/main" id="{81D8349A-9A03-8040-87D6-FD7219EEB109}"/>
              </a:ext>
            </a:extLst>
          </p:cNvPr>
          <p:cNvSpPr>
            <a:spLocks noGrp="1"/>
          </p:cNvSpPr>
          <p:nvPr>
            <p:ph type="body" sz="quarter" idx="19" hasCustomPrompt="1"/>
          </p:nvPr>
        </p:nvSpPr>
        <p:spPr>
          <a:xfrm>
            <a:off x="6273798" y="2438400"/>
            <a:ext cx="2495550"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6" name="Content Placeholder 2">
            <a:extLst>
              <a:ext uri="{FF2B5EF4-FFF2-40B4-BE49-F238E27FC236}">
                <a16:creationId xmlns:a16="http://schemas.microsoft.com/office/drawing/2014/main" id="{9CA5772A-9BE6-374B-B6F8-82A147963E49}"/>
              </a:ext>
            </a:extLst>
          </p:cNvPr>
          <p:cNvSpPr>
            <a:spLocks noGrp="1"/>
          </p:cNvSpPr>
          <p:nvPr>
            <p:ph sz="half" idx="20" hasCustomPrompt="1"/>
          </p:nvPr>
        </p:nvSpPr>
        <p:spPr>
          <a:xfrm>
            <a:off x="9124949" y="3100389"/>
            <a:ext cx="2495551" cy="3071812"/>
          </a:xfrm>
        </p:spPr>
        <p:txBody>
          <a:bodyPr>
            <a:noAutofit/>
          </a:bodyPr>
          <a:lstStyle>
            <a:lvl1pPr marL="0" indent="0">
              <a:buNone/>
              <a:defRPr sz="1800">
                <a:solidFill>
                  <a:schemeClr val="tx2"/>
                </a:solidFill>
              </a:defRPr>
            </a:lvl1pPr>
          </a:lstStyle>
          <a:p>
            <a:pPr lvl="0"/>
            <a:r>
              <a:rPr lang="en-US"/>
              <a:t>Body text goes here</a:t>
            </a:r>
          </a:p>
        </p:txBody>
      </p:sp>
      <p:sp>
        <p:nvSpPr>
          <p:cNvPr id="17" name="Text Placeholder 8">
            <a:extLst>
              <a:ext uri="{FF2B5EF4-FFF2-40B4-BE49-F238E27FC236}">
                <a16:creationId xmlns:a16="http://schemas.microsoft.com/office/drawing/2014/main" id="{39608264-27DA-4D4A-AAB3-1E1558A644D5}"/>
              </a:ext>
            </a:extLst>
          </p:cNvPr>
          <p:cNvSpPr>
            <a:spLocks noGrp="1"/>
          </p:cNvSpPr>
          <p:nvPr>
            <p:ph type="body" sz="quarter" idx="21" hasCustomPrompt="1"/>
          </p:nvPr>
        </p:nvSpPr>
        <p:spPr>
          <a:xfrm>
            <a:off x="9124948" y="2438400"/>
            <a:ext cx="2495550" cy="276225"/>
          </a:xfrm>
        </p:spPr>
        <p:txBody>
          <a:bodyPr>
            <a:noAutofit/>
          </a:bodyPr>
          <a:lstStyle>
            <a:lvl1pPr marL="0" indent="0">
              <a:buNone/>
              <a:defRPr sz="1800" b="0" i="0">
                <a:solidFill>
                  <a:schemeClr val="accent1"/>
                </a:solidFill>
                <a:latin typeface="+mj-lt"/>
              </a:defRPr>
            </a:lvl1pPr>
          </a:lstStyle>
          <a:p>
            <a:pPr lvl="0"/>
            <a:r>
              <a:rPr lang="en-US"/>
              <a:t>Subheading</a:t>
            </a:r>
          </a:p>
        </p:txBody>
      </p:sp>
    </p:spTree>
    <p:extLst>
      <p:ext uri="{BB962C8B-B14F-4D97-AF65-F5344CB8AC3E}">
        <p14:creationId xmlns:p14="http://schemas.microsoft.com/office/powerpoint/2010/main" val="3319024033"/>
      </p:ext>
    </p:extLst>
  </p:cSld>
  <p:clrMapOvr>
    <a:masterClrMapping/>
  </p:clrMapOvr>
  <p:extLst>
    <p:ext uri="{DCECCB84-F9BA-43D5-87BE-67443E8EF086}">
      <p15:sldGuideLst xmlns:p15="http://schemas.microsoft.com/office/powerpoint/2012/main">
        <p15:guide id="1" orient="horz" pos="984" userDrawn="1">
          <p15:clr>
            <a:srgbClr val="FBAE40"/>
          </p15:clr>
        </p15:guide>
        <p15:guide id="2" orient="horz" pos="153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Column Content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3100389"/>
            <a:ext cx="2495551" cy="3071812"/>
          </a:xfrm>
        </p:spPr>
        <p:txBody>
          <a:bodyPr>
            <a:noAutofit/>
          </a:bodyPr>
          <a:lstStyle>
            <a:lvl1pPr marL="0" indent="0">
              <a:buNone/>
              <a:defRPr sz="1800">
                <a:solidFill>
                  <a:schemeClr val="bg2"/>
                </a:solidFill>
                <a:latin typeface="+mn-lt"/>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500" y="2438400"/>
            <a:ext cx="2495550"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3422649" y="3100389"/>
            <a:ext cx="2495551" cy="3071812"/>
          </a:xfrm>
        </p:spPr>
        <p:txBody>
          <a:bodyPr>
            <a:noAutofit/>
          </a:bodyPr>
          <a:lstStyle>
            <a:lvl1pPr marL="0" indent="0">
              <a:buNone/>
              <a:defRPr sz="1800">
                <a:solidFill>
                  <a:schemeClr val="bg2"/>
                </a:solidFill>
                <a:latin typeface="+mn-lt"/>
              </a:defRPr>
            </a:lvl1pPr>
          </a:lstStyle>
          <a:p>
            <a:pPr lvl="0"/>
            <a:r>
              <a:rPr lang="en-US"/>
              <a:t>Body text goes here</a:t>
            </a:r>
          </a:p>
        </p:txBody>
      </p:sp>
      <p:sp>
        <p:nvSpPr>
          <p:cNvPr id="12" name="Text Placeholder 8">
            <a:extLst>
              <a:ext uri="{FF2B5EF4-FFF2-40B4-BE49-F238E27FC236}">
                <a16:creationId xmlns:a16="http://schemas.microsoft.com/office/drawing/2014/main" id="{B193BEE0-3B94-A04D-87ED-2C1429EAA763}"/>
              </a:ext>
            </a:extLst>
          </p:cNvPr>
          <p:cNvSpPr>
            <a:spLocks noGrp="1"/>
          </p:cNvSpPr>
          <p:nvPr>
            <p:ph type="body" sz="quarter" idx="16" hasCustomPrompt="1"/>
          </p:nvPr>
        </p:nvSpPr>
        <p:spPr>
          <a:xfrm>
            <a:off x="3422650" y="2438400"/>
            <a:ext cx="2495550"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571625"/>
            <a:ext cx="11049001" cy="571500"/>
          </a:xfrm>
        </p:spPr>
        <p:txBody>
          <a:bodyPr>
            <a:noAutofit/>
          </a:bodyPr>
          <a:lstStyle>
            <a:lvl1pPr marL="0" indent="0">
              <a:buNone/>
              <a:defRPr sz="1800">
                <a:solidFill>
                  <a:schemeClr val="bg2"/>
                </a:solidFill>
                <a:latin typeface="+mn-lt"/>
              </a:defRPr>
            </a:lvl1pPr>
          </a:lstStyle>
          <a:p>
            <a:pPr lvl="0"/>
            <a:r>
              <a:rPr lang="en-US"/>
              <a:t>Body text goes here</a:t>
            </a:r>
          </a:p>
        </p:txBody>
      </p:sp>
      <p:sp>
        <p:nvSpPr>
          <p:cNvPr id="14" name="Content Placeholder 2">
            <a:extLst>
              <a:ext uri="{FF2B5EF4-FFF2-40B4-BE49-F238E27FC236}">
                <a16:creationId xmlns:a16="http://schemas.microsoft.com/office/drawing/2014/main" id="{3C7357EF-6F98-8C4A-9F97-ADE4D87C1729}"/>
              </a:ext>
            </a:extLst>
          </p:cNvPr>
          <p:cNvSpPr>
            <a:spLocks noGrp="1"/>
          </p:cNvSpPr>
          <p:nvPr>
            <p:ph sz="half" idx="18" hasCustomPrompt="1"/>
          </p:nvPr>
        </p:nvSpPr>
        <p:spPr>
          <a:xfrm>
            <a:off x="6273799" y="3100389"/>
            <a:ext cx="2495551" cy="3071812"/>
          </a:xfrm>
        </p:spPr>
        <p:txBody>
          <a:bodyPr>
            <a:noAutofit/>
          </a:bodyPr>
          <a:lstStyle>
            <a:lvl1pPr marL="0" indent="0">
              <a:buNone/>
              <a:defRPr sz="1800">
                <a:solidFill>
                  <a:schemeClr val="bg2"/>
                </a:solidFill>
                <a:latin typeface="+mn-lt"/>
              </a:defRPr>
            </a:lvl1pPr>
          </a:lstStyle>
          <a:p>
            <a:pPr lvl="0"/>
            <a:r>
              <a:rPr lang="en-US"/>
              <a:t>Body text goes here</a:t>
            </a:r>
          </a:p>
        </p:txBody>
      </p:sp>
      <p:sp>
        <p:nvSpPr>
          <p:cNvPr id="15" name="Text Placeholder 8">
            <a:extLst>
              <a:ext uri="{FF2B5EF4-FFF2-40B4-BE49-F238E27FC236}">
                <a16:creationId xmlns:a16="http://schemas.microsoft.com/office/drawing/2014/main" id="{81D8349A-9A03-8040-87D6-FD7219EEB109}"/>
              </a:ext>
            </a:extLst>
          </p:cNvPr>
          <p:cNvSpPr>
            <a:spLocks noGrp="1"/>
          </p:cNvSpPr>
          <p:nvPr>
            <p:ph type="body" sz="quarter" idx="19" hasCustomPrompt="1"/>
          </p:nvPr>
        </p:nvSpPr>
        <p:spPr>
          <a:xfrm>
            <a:off x="6273800" y="2438400"/>
            <a:ext cx="2495550"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6" name="Content Placeholder 2">
            <a:extLst>
              <a:ext uri="{FF2B5EF4-FFF2-40B4-BE49-F238E27FC236}">
                <a16:creationId xmlns:a16="http://schemas.microsoft.com/office/drawing/2014/main" id="{9CA5772A-9BE6-374B-B6F8-82A147963E49}"/>
              </a:ext>
            </a:extLst>
          </p:cNvPr>
          <p:cNvSpPr>
            <a:spLocks noGrp="1"/>
          </p:cNvSpPr>
          <p:nvPr>
            <p:ph sz="half" idx="20" hasCustomPrompt="1"/>
          </p:nvPr>
        </p:nvSpPr>
        <p:spPr>
          <a:xfrm>
            <a:off x="9124949" y="3100389"/>
            <a:ext cx="2495551" cy="3071812"/>
          </a:xfrm>
        </p:spPr>
        <p:txBody>
          <a:bodyPr>
            <a:noAutofit/>
          </a:bodyPr>
          <a:lstStyle>
            <a:lvl1pPr marL="0" indent="0">
              <a:buNone/>
              <a:defRPr sz="1800">
                <a:solidFill>
                  <a:schemeClr val="bg2"/>
                </a:solidFill>
                <a:latin typeface="+mn-lt"/>
              </a:defRPr>
            </a:lvl1pPr>
          </a:lstStyle>
          <a:p>
            <a:pPr lvl="0"/>
            <a:r>
              <a:rPr lang="en-US"/>
              <a:t>Body text goes here</a:t>
            </a:r>
          </a:p>
        </p:txBody>
      </p:sp>
      <p:sp>
        <p:nvSpPr>
          <p:cNvPr id="17" name="Text Placeholder 8">
            <a:extLst>
              <a:ext uri="{FF2B5EF4-FFF2-40B4-BE49-F238E27FC236}">
                <a16:creationId xmlns:a16="http://schemas.microsoft.com/office/drawing/2014/main" id="{39608264-27DA-4D4A-AAB3-1E1558A644D5}"/>
              </a:ext>
            </a:extLst>
          </p:cNvPr>
          <p:cNvSpPr>
            <a:spLocks noGrp="1"/>
          </p:cNvSpPr>
          <p:nvPr>
            <p:ph type="body" sz="quarter" idx="21" hasCustomPrompt="1"/>
          </p:nvPr>
        </p:nvSpPr>
        <p:spPr>
          <a:xfrm>
            <a:off x="9124950" y="2438400"/>
            <a:ext cx="2495550" cy="276225"/>
          </a:xfrm>
        </p:spPr>
        <p:txBody>
          <a:bodyPr>
            <a:noAutofit/>
          </a:bodyPr>
          <a:lstStyle>
            <a:lvl1pPr marL="0" indent="0">
              <a:buNone/>
              <a:defRPr sz="1800" b="0" i="0">
                <a:solidFill>
                  <a:schemeClr val="accent1"/>
                </a:solidFill>
                <a:latin typeface="+mj-lt"/>
              </a:defRPr>
            </a:lvl1pPr>
          </a:lstStyle>
          <a:p>
            <a:pPr lvl="0"/>
            <a:r>
              <a:rPr lang="en-US"/>
              <a:t>Subheading</a:t>
            </a:r>
          </a:p>
        </p:txBody>
      </p:sp>
      <p:pic>
        <p:nvPicPr>
          <p:cNvPr id="19" name="Picture 18">
            <a:extLst>
              <a:ext uri="{FF2B5EF4-FFF2-40B4-BE49-F238E27FC236}">
                <a16:creationId xmlns:a16="http://schemas.microsoft.com/office/drawing/2014/main" id="{17E67F22-6C8F-1B4A-BCAB-30C1282152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303768197"/>
      </p:ext>
    </p:extLst>
  </p:cSld>
  <p:clrMapOvr>
    <a:masterClrMapping/>
  </p:clrMapOvr>
  <p:extLst>
    <p:ext uri="{DCECCB84-F9BA-43D5-87BE-67443E8EF086}">
      <p15:sldGuideLst xmlns:p15="http://schemas.microsoft.com/office/powerpoint/2012/main">
        <p15:guide id="1" orient="horz" pos="984" userDrawn="1">
          <p15:clr>
            <a:srgbClr val="FBAE40"/>
          </p15:clr>
        </p15:guide>
        <p15:guide id="2" orient="horz" pos="1536"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Content He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2935289"/>
            <a:ext cx="4733926" cy="3236911"/>
          </a:xfrm>
        </p:spPr>
        <p:txBody>
          <a:bodyPr>
            <a:noAutofit/>
          </a:bodyPr>
          <a:lstStyle>
            <a:lvl1pPr marL="457200" indent="-457200">
              <a:buFont typeface="Arial" panose="020B0604020202020204" pitchFamily="34" charset="0"/>
              <a:buChar char="•"/>
              <a:defRPr>
                <a:solidFill>
                  <a:schemeClr val="tx2"/>
                </a:solidFill>
              </a:defRPr>
            </a:lvl1pPr>
          </a:lstStyle>
          <a:p>
            <a:pPr lvl="0"/>
            <a:r>
              <a:rPr lang="en-US"/>
              <a:t>List</a:t>
            </a:r>
          </a:p>
          <a:p>
            <a:pPr lvl="0"/>
            <a:r>
              <a:rPr lang="en-US"/>
              <a:t>List</a:t>
            </a:r>
          </a:p>
          <a:p>
            <a:pPr lvl="0"/>
            <a:r>
              <a:rPr lang="en-US"/>
              <a:t>List</a:t>
            </a:r>
          </a:p>
          <a:p>
            <a:pPr lvl="0"/>
            <a:r>
              <a:rPr lang="en-US"/>
              <a:t>List</a:t>
            </a:r>
          </a:p>
          <a:p>
            <a:pPr lvl="0"/>
            <a:endParaRPr lang="en-US"/>
          </a:p>
          <a:p>
            <a:pPr lvl="0"/>
            <a:endParaRPr lang="en-US"/>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500" y="2441498"/>
            <a:ext cx="4733925"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6095999" y="2935289"/>
            <a:ext cx="4733926" cy="3236911"/>
          </a:xfrm>
        </p:spPr>
        <p:txBody>
          <a:bodyPr>
            <a:noAutofit/>
          </a:bodyPr>
          <a:lstStyle>
            <a:lvl1pPr marL="457200" indent="-457200">
              <a:buFont typeface="Arial" panose="020B0604020202020204" pitchFamily="34" charset="0"/>
              <a:buChar char="•"/>
              <a:defRPr>
                <a:solidFill>
                  <a:schemeClr val="tx2"/>
                </a:solidFill>
              </a:defRPr>
            </a:lvl1pPr>
          </a:lstStyle>
          <a:p>
            <a:pPr lvl="0"/>
            <a:r>
              <a:rPr lang="en-US"/>
              <a:t>List</a:t>
            </a:r>
          </a:p>
          <a:p>
            <a:pPr lvl="0"/>
            <a:r>
              <a:rPr lang="en-US"/>
              <a:t>List</a:t>
            </a:r>
          </a:p>
          <a:p>
            <a:pPr lvl="0"/>
            <a:r>
              <a:rPr lang="en-US"/>
              <a:t>List</a:t>
            </a:r>
          </a:p>
          <a:p>
            <a:pPr lvl="0"/>
            <a:r>
              <a:rPr lang="en-US"/>
              <a:t>List</a:t>
            </a:r>
          </a:p>
        </p:txBody>
      </p:sp>
      <p:sp>
        <p:nvSpPr>
          <p:cNvPr id="12" name="Text Placeholder 8">
            <a:extLst>
              <a:ext uri="{FF2B5EF4-FFF2-40B4-BE49-F238E27FC236}">
                <a16:creationId xmlns:a16="http://schemas.microsoft.com/office/drawing/2014/main" id="{B193BEE0-3B94-A04D-87ED-2C1429EAA763}"/>
              </a:ext>
            </a:extLst>
          </p:cNvPr>
          <p:cNvSpPr>
            <a:spLocks noGrp="1"/>
          </p:cNvSpPr>
          <p:nvPr>
            <p:ph type="body" sz="quarter" idx="16" hasCustomPrompt="1"/>
          </p:nvPr>
        </p:nvSpPr>
        <p:spPr>
          <a:xfrm>
            <a:off x="6096000" y="2441498"/>
            <a:ext cx="4733925"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12E5E06F-EA88-9843-9A7C-D24B35DF2F58}"/>
              </a:ext>
            </a:extLst>
          </p:cNvPr>
          <p:cNvSpPr>
            <a:spLocks noGrp="1"/>
          </p:cNvSpPr>
          <p:nvPr>
            <p:ph type="body" sz="quarter" idx="17" hasCustomPrompt="1"/>
          </p:nvPr>
        </p:nvSpPr>
        <p:spPr>
          <a:xfrm>
            <a:off x="571499" y="1571625"/>
            <a:ext cx="11049001" cy="571500"/>
          </a:xfrm>
        </p:spPr>
        <p:txBody>
          <a:bodyPr>
            <a:noAutofit/>
          </a:bodyPr>
          <a:lstStyle>
            <a:lvl1pPr marL="0" indent="0">
              <a:buNone/>
              <a:defRPr sz="1800">
                <a:solidFill>
                  <a:schemeClr val="tx2"/>
                </a:solidFill>
              </a:defRPr>
            </a:lvl1pPr>
          </a:lstStyle>
          <a:p>
            <a:pPr lvl="0"/>
            <a:r>
              <a:rPr lang="en-US"/>
              <a:t>Body text goes here</a:t>
            </a:r>
          </a:p>
        </p:txBody>
      </p:sp>
    </p:spTree>
    <p:extLst>
      <p:ext uri="{BB962C8B-B14F-4D97-AF65-F5344CB8AC3E}">
        <p14:creationId xmlns:p14="http://schemas.microsoft.com/office/powerpoint/2010/main" val="3770189807"/>
      </p:ext>
    </p:extLst>
  </p:cSld>
  <p:clrMapOvr>
    <a:masterClrMapping/>
  </p:clrMapOvr>
  <p:extLst>
    <p:ext uri="{DCECCB84-F9BA-43D5-87BE-67443E8EF086}">
      <p15:sldGuideLst xmlns:p15="http://schemas.microsoft.com/office/powerpoint/2012/main">
        <p15:guide id="1" orient="horz" pos="984" userDrawn="1">
          <p15:clr>
            <a:srgbClr val="FBAE40"/>
          </p15:clr>
        </p15:guide>
        <p15:guide id="2" orient="horz" pos="153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Content Heavy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2935289"/>
            <a:ext cx="4733926" cy="3236911"/>
          </a:xfrm>
        </p:spPr>
        <p:txBody>
          <a:bodyPr>
            <a:noAutofit/>
          </a:bodyPr>
          <a:lstStyle>
            <a:lvl1pPr marL="457200" indent="-457200">
              <a:buFont typeface="Arial" panose="020B0604020202020204" pitchFamily="34" charset="0"/>
              <a:buChar char="•"/>
              <a:defRPr>
                <a:solidFill>
                  <a:schemeClr val="bg2"/>
                </a:solidFill>
              </a:defRPr>
            </a:lvl1pPr>
          </a:lstStyle>
          <a:p>
            <a:pPr lvl="0"/>
            <a:r>
              <a:rPr lang="en-US"/>
              <a:t>List</a:t>
            </a:r>
          </a:p>
          <a:p>
            <a:pPr lvl="0"/>
            <a:r>
              <a:rPr lang="en-US"/>
              <a:t>List</a:t>
            </a:r>
          </a:p>
          <a:p>
            <a:pPr lvl="0"/>
            <a:r>
              <a:rPr lang="en-US"/>
              <a:t>List</a:t>
            </a:r>
          </a:p>
          <a:p>
            <a:pPr lvl="0"/>
            <a:r>
              <a:rPr lang="en-US"/>
              <a:t>List</a:t>
            </a:r>
          </a:p>
          <a:p>
            <a:pPr lvl="0"/>
            <a:endParaRPr lang="en-US"/>
          </a:p>
          <a:p>
            <a:pPr lvl="0"/>
            <a:endParaRPr lang="en-US"/>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lvl1pPr>
              <a:defRPr>
                <a:solidFill>
                  <a:schemeClr val="accent2"/>
                </a:solidFill>
              </a:defRPr>
            </a:lvl1pPr>
          </a:lstStyle>
          <a:p>
            <a:fld id="{1E96D283-10D8-3844-A9B0-E95792A39F18}" type="slidenum">
              <a:rPr lang="en-US" smtClean="0"/>
              <a:pPr/>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500" y="2441498"/>
            <a:ext cx="4733925"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6095999" y="2935289"/>
            <a:ext cx="4733926" cy="3236911"/>
          </a:xfrm>
        </p:spPr>
        <p:txBody>
          <a:bodyPr>
            <a:noAutofit/>
          </a:bodyPr>
          <a:lstStyle>
            <a:lvl1pPr marL="457200" indent="-457200">
              <a:buFont typeface="Arial" panose="020B0604020202020204" pitchFamily="34" charset="0"/>
              <a:buChar char="•"/>
              <a:defRPr>
                <a:solidFill>
                  <a:schemeClr val="bg2"/>
                </a:solidFill>
              </a:defRPr>
            </a:lvl1pPr>
          </a:lstStyle>
          <a:p>
            <a:pPr lvl="0"/>
            <a:r>
              <a:rPr lang="en-US"/>
              <a:t>List</a:t>
            </a:r>
          </a:p>
          <a:p>
            <a:pPr lvl="0"/>
            <a:r>
              <a:rPr lang="en-US"/>
              <a:t>List</a:t>
            </a:r>
          </a:p>
          <a:p>
            <a:pPr lvl="0"/>
            <a:r>
              <a:rPr lang="en-US"/>
              <a:t>List</a:t>
            </a:r>
          </a:p>
          <a:p>
            <a:pPr lvl="0"/>
            <a:r>
              <a:rPr lang="en-US"/>
              <a:t>List</a:t>
            </a:r>
          </a:p>
        </p:txBody>
      </p:sp>
      <p:sp>
        <p:nvSpPr>
          <p:cNvPr id="12" name="Text Placeholder 8">
            <a:extLst>
              <a:ext uri="{FF2B5EF4-FFF2-40B4-BE49-F238E27FC236}">
                <a16:creationId xmlns:a16="http://schemas.microsoft.com/office/drawing/2014/main" id="{B193BEE0-3B94-A04D-87ED-2C1429EAA763}"/>
              </a:ext>
            </a:extLst>
          </p:cNvPr>
          <p:cNvSpPr>
            <a:spLocks noGrp="1"/>
          </p:cNvSpPr>
          <p:nvPr>
            <p:ph type="body" sz="quarter" idx="16" hasCustomPrompt="1"/>
          </p:nvPr>
        </p:nvSpPr>
        <p:spPr>
          <a:xfrm>
            <a:off x="6096000" y="2441498"/>
            <a:ext cx="4733925"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12E5E06F-EA88-9843-9A7C-D24B35DF2F58}"/>
              </a:ext>
            </a:extLst>
          </p:cNvPr>
          <p:cNvSpPr>
            <a:spLocks noGrp="1"/>
          </p:cNvSpPr>
          <p:nvPr>
            <p:ph type="body" sz="quarter" idx="17" hasCustomPrompt="1"/>
          </p:nvPr>
        </p:nvSpPr>
        <p:spPr>
          <a:xfrm>
            <a:off x="571499" y="1571625"/>
            <a:ext cx="11049001" cy="571500"/>
          </a:xfrm>
        </p:spPr>
        <p:txBody>
          <a:bodyPr>
            <a:noAutofit/>
          </a:bodyPr>
          <a:lstStyle>
            <a:lvl1pPr marL="0" indent="0">
              <a:buNone/>
              <a:defRPr sz="1800">
                <a:solidFill>
                  <a:schemeClr val="bg2"/>
                </a:solidFill>
              </a:defRPr>
            </a:lvl1pPr>
          </a:lstStyle>
          <a:p>
            <a:pPr lvl="0"/>
            <a:r>
              <a:rPr lang="en-US"/>
              <a:t>Body text goes here</a:t>
            </a:r>
          </a:p>
        </p:txBody>
      </p:sp>
      <p:pic>
        <p:nvPicPr>
          <p:cNvPr id="15" name="Picture 14">
            <a:extLst>
              <a:ext uri="{FF2B5EF4-FFF2-40B4-BE49-F238E27FC236}">
                <a16:creationId xmlns:a16="http://schemas.microsoft.com/office/drawing/2014/main" id="{97D193B8-DB15-5E4C-9BBD-4F2D26CDF1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1183991467"/>
      </p:ext>
    </p:extLst>
  </p:cSld>
  <p:clrMapOvr>
    <a:masterClrMapping/>
  </p:clrMapOvr>
  <p:extLst>
    <p:ext uri="{DCECCB84-F9BA-43D5-87BE-67443E8EF086}">
      <p15:sldGuideLst xmlns:p15="http://schemas.microsoft.com/office/powerpoint/2012/main">
        <p15:guide id="1" orient="horz" pos="984" userDrawn="1">
          <p15:clr>
            <a:srgbClr val="FBAE40"/>
          </p15:clr>
        </p15:guide>
        <p15:guide id="2" orient="horz" pos="1536"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Heavy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0F05932-D799-1C49-8CDA-B3D1EA2BB272}"/>
              </a:ext>
            </a:extLst>
          </p:cNvPr>
          <p:cNvSpPr/>
          <p:nvPr userDrawn="1"/>
        </p:nvSpPr>
        <p:spPr>
          <a:xfrm>
            <a:off x="8153400" y="0"/>
            <a:ext cx="3211286" cy="6858000"/>
          </a:xfrm>
          <a:prstGeom prst="rect">
            <a:avLst/>
          </a:prstGeom>
          <a:gradFill>
            <a:gsLst>
              <a:gs pos="0">
                <a:schemeClr val="accent1"/>
              </a:gs>
              <a:gs pos="98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6293996" cy="571500"/>
          </a:xfrm>
        </p:spPr>
        <p:txBody>
          <a:bodyPr anchor="t">
            <a:noAutofit/>
          </a:bodyPr>
          <a:lstStyle>
            <a:lvl1pPr>
              <a:defRPr sz="3600">
                <a:solidFill>
                  <a:schemeClr val="tx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8" y="3100389"/>
            <a:ext cx="6293995" cy="3071812"/>
          </a:xfrm>
        </p:spPr>
        <p:txBody>
          <a:bodyPr>
            <a:noAutofit/>
          </a:bodyPr>
          <a:lstStyle>
            <a:lvl1pPr marL="0" indent="0">
              <a:buNone/>
              <a:defRPr sz="1800">
                <a:solidFill>
                  <a:schemeClr val="tx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a:xfrm>
            <a:off x="8610599" y="6356350"/>
            <a:ext cx="3009901" cy="365125"/>
          </a:xfrm>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499" y="2438362"/>
            <a:ext cx="4047991"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571625"/>
            <a:ext cx="6293996" cy="571500"/>
          </a:xfrm>
        </p:spPr>
        <p:txBody>
          <a:bodyPr>
            <a:noAutofit/>
          </a:bodyPr>
          <a:lstStyle>
            <a:lvl1pPr marL="0" indent="0">
              <a:buNone/>
              <a:defRPr sz="1800">
                <a:solidFill>
                  <a:schemeClr val="tx2"/>
                </a:solidFill>
              </a:defRPr>
            </a:lvl1pPr>
          </a:lstStyle>
          <a:p>
            <a:pPr lvl="0"/>
            <a:r>
              <a:rPr lang="en-US"/>
              <a:t>Body text goes here</a:t>
            </a:r>
          </a:p>
        </p:txBody>
      </p:sp>
      <p:sp>
        <p:nvSpPr>
          <p:cNvPr id="14" name="Content Placeholder 2">
            <a:extLst>
              <a:ext uri="{FF2B5EF4-FFF2-40B4-BE49-F238E27FC236}">
                <a16:creationId xmlns:a16="http://schemas.microsoft.com/office/drawing/2014/main" id="{3C7357EF-6F98-8C4A-9F97-ADE4D87C1729}"/>
              </a:ext>
            </a:extLst>
          </p:cNvPr>
          <p:cNvSpPr>
            <a:spLocks noGrp="1"/>
          </p:cNvSpPr>
          <p:nvPr>
            <p:ph sz="half" idx="18" hasCustomPrompt="1"/>
          </p:nvPr>
        </p:nvSpPr>
        <p:spPr>
          <a:xfrm>
            <a:off x="8589753" y="847726"/>
            <a:ext cx="3030748" cy="5324476"/>
          </a:xfrm>
        </p:spPr>
        <p:txBody>
          <a:bodyPr>
            <a:noAutofit/>
          </a:bodyPr>
          <a:lstStyle>
            <a:lvl1pPr marL="0" indent="0">
              <a:buNone/>
              <a:defRPr sz="1800">
                <a:solidFill>
                  <a:schemeClr val="tx2"/>
                </a:solidFill>
              </a:defRPr>
            </a:lvl1pPr>
          </a:lstStyle>
          <a:p>
            <a:pPr lvl="0"/>
            <a:r>
              <a:rPr lang="en-US"/>
              <a:t>Body text goes here</a:t>
            </a:r>
          </a:p>
        </p:txBody>
      </p:sp>
    </p:spTree>
    <p:extLst>
      <p:ext uri="{BB962C8B-B14F-4D97-AF65-F5344CB8AC3E}">
        <p14:creationId xmlns:p14="http://schemas.microsoft.com/office/powerpoint/2010/main" val="3003232188"/>
      </p:ext>
    </p:extLst>
  </p:cSld>
  <p:clrMapOvr>
    <a:masterClrMapping/>
  </p:clrMapOvr>
  <p:extLst>
    <p:ext uri="{DCECCB84-F9BA-43D5-87BE-67443E8EF086}">
      <p15:sldGuideLst xmlns:p15="http://schemas.microsoft.com/office/powerpoint/2012/main">
        <p15:guide id="1" pos="5400" userDrawn="1">
          <p15:clr>
            <a:srgbClr val="FBAE40"/>
          </p15:clr>
        </p15:guide>
        <p15:guide id="2" orient="horz" pos="984" userDrawn="1">
          <p15:clr>
            <a:srgbClr val="FBAE40"/>
          </p15:clr>
        </p15:guide>
        <p15:guide id="3" orient="horz" pos="1536" userDrawn="1">
          <p15:clr>
            <a:srgbClr val="FBAE40"/>
          </p15:clr>
        </p15:guide>
        <p15:guide id="5" pos="432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Heavy Purpl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0F05932-D799-1C49-8CDA-B3D1EA2BB272}"/>
              </a:ext>
            </a:extLst>
          </p:cNvPr>
          <p:cNvSpPr/>
          <p:nvPr userDrawn="1"/>
        </p:nvSpPr>
        <p:spPr>
          <a:xfrm>
            <a:off x="8153400" y="0"/>
            <a:ext cx="3140947" cy="6858000"/>
          </a:xfrm>
          <a:prstGeom prst="rect">
            <a:avLst/>
          </a:prstGeom>
          <a:gradFill>
            <a:gsLst>
              <a:gs pos="0">
                <a:schemeClr val="accent4"/>
              </a:gs>
              <a:gs pos="98000">
                <a:schemeClr val="accent4">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6293996" cy="571500"/>
          </a:xfrm>
        </p:spPr>
        <p:txBody>
          <a:bodyPr anchor="t">
            <a:noAutofit/>
          </a:bodyPr>
          <a:lstStyle>
            <a:lvl1pPr>
              <a:defRPr sz="3600">
                <a:solidFill>
                  <a:schemeClr val="tx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8" y="3100389"/>
            <a:ext cx="6293995" cy="3071812"/>
          </a:xfrm>
        </p:spPr>
        <p:txBody>
          <a:bodyPr>
            <a:noAutofit/>
          </a:bodyPr>
          <a:lstStyle>
            <a:lvl1pPr marL="0" indent="0">
              <a:buNone/>
              <a:defRPr sz="1800">
                <a:solidFill>
                  <a:schemeClr val="tx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a:xfrm>
            <a:off x="8610599" y="6356350"/>
            <a:ext cx="3009901" cy="365125"/>
          </a:xfrm>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499" y="2438362"/>
            <a:ext cx="4047991"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571625"/>
            <a:ext cx="6293996" cy="571500"/>
          </a:xfrm>
        </p:spPr>
        <p:txBody>
          <a:bodyPr>
            <a:noAutofit/>
          </a:bodyPr>
          <a:lstStyle>
            <a:lvl1pPr marL="0" indent="0">
              <a:buNone/>
              <a:defRPr sz="1800">
                <a:solidFill>
                  <a:schemeClr val="tx2"/>
                </a:solidFill>
              </a:defRPr>
            </a:lvl1pPr>
          </a:lstStyle>
          <a:p>
            <a:pPr lvl="0"/>
            <a:r>
              <a:rPr lang="en-US"/>
              <a:t>Body text goes here</a:t>
            </a:r>
          </a:p>
        </p:txBody>
      </p:sp>
      <p:sp>
        <p:nvSpPr>
          <p:cNvPr id="14" name="Content Placeholder 2">
            <a:extLst>
              <a:ext uri="{FF2B5EF4-FFF2-40B4-BE49-F238E27FC236}">
                <a16:creationId xmlns:a16="http://schemas.microsoft.com/office/drawing/2014/main" id="{3C7357EF-6F98-8C4A-9F97-ADE4D87C1729}"/>
              </a:ext>
            </a:extLst>
          </p:cNvPr>
          <p:cNvSpPr>
            <a:spLocks noGrp="1"/>
          </p:cNvSpPr>
          <p:nvPr>
            <p:ph sz="half" idx="18" hasCustomPrompt="1"/>
          </p:nvPr>
        </p:nvSpPr>
        <p:spPr>
          <a:xfrm>
            <a:off x="8589753" y="847726"/>
            <a:ext cx="3030748" cy="5324476"/>
          </a:xfrm>
        </p:spPr>
        <p:txBody>
          <a:bodyPr>
            <a:noAutofit/>
          </a:bodyPr>
          <a:lstStyle>
            <a:lvl1pPr marL="0" indent="0">
              <a:buNone/>
              <a:defRPr sz="1800">
                <a:solidFill>
                  <a:schemeClr val="tx2"/>
                </a:solidFill>
              </a:defRPr>
            </a:lvl1pPr>
          </a:lstStyle>
          <a:p>
            <a:pPr lvl="0"/>
            <a:r>
              <a:rPr lang="en-US"/>
              <a:t>Body text goes here</a:t>
            </a:r>
          </a:p>
        </p:txBody>
      </p:sp>
    </p:spTree>
    <p:extLst>
      <p:ext uri="{BB962C8B-B14F-4D97-AF65-F5344CB8AC3E}">
        <p14:creationId xmlns:p14="http://schemas.microsoft.com/office/powerpoint/2010/main" val="1565948506"/>
      </p:ext>
    </p:extLst>
  </p:cSld>
  <p:clrMapOvr>
    <a:masterClrMapping/>
  </p:clrMapOvr>
  <p:extLst>
    <p:ext uri="{DCECCB84-F9BA-43D5-87BE-67443E8EF086}">
      <p15:sldGuideLst xmlns:p15="http://schemas.microsoft.com/office/powerpoint/2012/main">
        <p15:guide id="1" pos="4320" userDrawn="1">
          <p15:clr>
            <a:srgbClr val="FBAE40"/>
          </p15:clr>
        </p15:guide>
        <p15:guide id="2" pos="5400" userDrawn="1">
          <p15:clr>
            <a:srgbClr val="FBAE40"/>
          </p15:clr>
        </p15:guide>
        <p15:guide id="4" orient="horz" pos="1536" userDrawn="1">
          <p15:clr>
            <a:srgbClr val="FBAE40"/>
          </p15:clr>
        </p15:guide>
        <p15:guide id="5" orient="horz" pos="98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Heavy Gree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0F05932-D799-1C49-8CDA-B3D1EA2BB272}"/>
              </a:ext>
            </a:extLst>
          </p:cNvPr>
          <p:cNvSpPr/>
          <p:nvPr userDrawn="1"/>
        </p:nvSpPr>
        <p:spPr>
          <a:xfrm>
            <a:off x="8153400" y="0"/>
            <a:ext cx="3140947" cy="6858000"/>
          </a:xfrm>
          <a:prstGeom prst="rect">
            <a:avLst/>
          </a:prstGeom>
          <a:gradFill>
            <a:gsLst>
              <a:gs pos="0">
                <a:schemeClr val="accent3"/>
              </a:gs>
              <a:gs pos="98000">
                <a:schemeClr val="accent3">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6293996" cy="571500"/>
          </a:xfrm>
        </p:spPr>
        <p:txBody>
          <a:bodyPr anchor="t">
            <a:noAutofit/>
          </a:bodyPr>
          <a:lstStyle>
            <a:lvl1pPr>
              <a:defRPr sz="3600">
                <a:solidFill>
                  <a:schemeClr val="tx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8" y="3100389"/>
            <a:ext cx="6293995" cy="3071812"/>
          </a:xfrm>
        </p:spPr>
        <p:txBody>
          <a:bodyPr>
            <a:noAutofit/>
          </a:bodyPr>
          <a:lstStyle>
            <a:lvl1pPr marL="0" indent="0">
              <a:buNone/>
              <a:defRPr sz="1800">
                <a:solidFill>
                  <a:schemeClr val="tx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a:xfrm>
            <a:off x="8610599" y="6356350"/>
            <a:ext cx="3009901" cy="365125"/>
          </a:xfrm>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499" y="2438362"/>
            <a:ext cx="4047991"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571625"/>
            <a:ext cx="6293996" cy="571500"/>
          </a:xfrm>
        </p:spPr>
        <p:txBody>
          <a:bodyPr>
            <a:noAutofit/>
          </a:bodyPr>
          <a:lstStyle>
            <a:lvl1pPr marL="0" indent="0">
              <a:buNone/>
              <a:defRPr sz="1800">
                <a:solidFill>
                  <a:schemeClr val="tx2"/>
                </a:solidFill>
              </a:defRPr>
            </a:lvl1pPr>
          </a:lstStyle>
          <a:p>
            <a:pPr lvl="0"/>
            <a:r>
              <a:rPr lang="en-US"/>
              <a:t>Body text goes here</a:t>
            </a:r>
          </a:p>
        </p:txBody>
      </p:sp>
      <p:sp>
        <p:nvSpPr>
          <p:cNvPr id="14" name="Content Placeholder 2">
            <a:extLst>
              <a:ext uri="{FF2B5EF4-FFF2-40B4-BE49-F238E27FC236}">
                <a16:creationId xmlns:a16="http://schemas.microsoft.com/office/drawing/2014/main" id="{3C7357EF-6F98-8C4A-9F97-ADE4D87C1729}"/>
              </a:ext>
            </a:extLst>
          </p:cNvPr>
          <p:cNvSpPr>
            <a:spLocks noGrp="1"/>
          </p:cNvSpPr>
          <p:nvPr>
            <p:ph sz="half" idx="18" hasCustomPrompt="1"/>
          </p:nvPr>
        </p:nvSpPr>
        <p:spPr>
          <a:xfrm>
            <a:off x="8589753" y="847726"/>
            <a:ext cx="3030748" cy="5324476"/>
          </a:xfrm>
        </p:spPr>
        <p:txBody>
          <a:bodyPr>
            <a:noAutofit/>
          </a:bodyPr>
          <a:lstStyle>
            <a:lvl1pPr marL="0" indent="0">
              <a:buNone/>
              <a:defRPr sz="1800">
                <a:solidFill>
                  <a:schemeClr val="tx2"/>
                </a:solidFill>
              </a:defRPr>
            </a:lvl1pPr>
          </a:lstStyle>
          <a:p>
            <a:pPr lvl="0"/>
            <a:r>
              <a:rPr lang="en-US"/>
              <a:t>Body text goes here</a:t>
            </a:r>
          </a:p>
        </p:txBody>
      </p:sp>
    </p:spTree>
    <p:extLst>
      <p:ext uri="{BB962C8B-B14F-4D97-AF65-F5344CB8AC3E}">
        <p14:creationId xmlns:p14="http://schemas.microsoft.com/office/powerpoint/2010/main" val="1754510572"/>
      </p:ext>
    </p:extLst>
  </p:cSld>
  <p:clrMapOvr>
    <a:masterClrMapping/>
  </p:clrMapOvr>
  <p:extLst>
    <p:ext uri="{DCECCB84-F9BA-43D5-87BE-67443E8EF086}">
      <p15:sldGuideLst xmlns:p15="http://schemas.microsoft.com/office/powerpoint/2012/main">
        <p15:guide id="2" orient="horz" pos="1536" userDrawn="1">
          <p15:clr>
            <a:srgbClr val="FBAE40"/>
          </p15:clr>
        </p15:guide>
        <p15:guide id="3" orient="horz" pos="984" userDrawn="1">
          <p15:clr>
            <a:srgbClr val="FBAE40"/>
          </p15:clr>
        </p15:guide>
        <p15:guide id="4" pos="4320" userDrawn="1">
          <p15:clr>
            <a:srgbClr val="FBAE40"/>
          </p15:clr>
        </p15:guide>
        <p15:guide id="5" pos="540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Heavy Blue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6293996" cy="571500"/>
          </a:xfrm>
        </p:spPr>
        <p:txBody>
          <a:bodyPr anchor="t">
            <a:noAutofit/>
          </a:bodyPr>
          <a:lstStyle>
            <a:lvl1pPr>
              <a:defRPr sz="3600">
                <a:solidFill>
                  <a:schemeClr val="bg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8" y="3100389"/>
            <a:ext cx="6293995" cy="3071812"/>
          </a:xfrm>
        </p:spPr>
        <p:txBody>
          <a:bodyPr>
            <a:noAutofit/>
          </a:bodyPr>
          <a:lstStyle>
            <a:lvl1pPr marL="0" indent="0">
              <a:buNone/>
              <a:defRPr sz="1800">
                <a:solidFill>
                  <a:schemeClr val="bg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a:xfrm>
            <a:off x="8610599" y="6356350"/>
            <a:ext cx="3009901" cy="365125"/>
          </a:xfrm>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499" y="2438362"/>
            <a:ext cx="4047991"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571625"/>
            <a:ext cx="6293996" cy="571500"/>
          </a:xfrm>
        </p:spPr>
        <p:txBody>
          <a:bodyPr>
            <a:noAutofit/>
          </a:bodyPr>
          <a:lstStyle>
            <a:lvl1pPr marL="0" indent="0">
              <a:buNone/>
              <a:defRPr sz="1800">
                <a:solidFill>
                  <a:schemeClr val="bg2"/>
                </a:solidFill>
              </a:defRPr>
            </a:lvl1pPr>
          </a:lstStyle>
          <a:p>
            <a:pPr lvl="0"/>
            <a:r>
              <a:rPr lang="en-US"/>
              <a:t>Body text goes here</a:t>
            </a:r>
          </a:p>
        </p:txBody>
      </p:sp>
      <p:sp>
        <p:nvSpPr>
          <p:cNvPr id="14" name="Content Placeholder 2">
            <a:extLst>
              <a:ext uri="{FF2B5EF4-FFF2-40B4-BE49-F238E27FC236}">
                <a16:creationId xmlns:a16="http://schemas.microsoft.com/office/drawing/2014/main" id="{3C7357EF-6F98-8C4A-9F97-ADE4D87C1729}"/>
              </a:ext>
            </a:extLst>
          </p:cNvPr>
          <p:cNvSpPr>
            <a:spLocks noGrp="1"/>
          </p:cNvSpPr>
          <p:nvPr>
            <p:ph sz="half" idx="18" hasCustomPrompt="1"/>
          </p:nvPr>
        </p:nvSpPr>
        <p:spPr>
          <a:xfrm>
            <a:off x="8589753" y="847726"/>
            <a:ext cx="3030748" cy="5324476"/>
          </a:xfrm>
        </p:spPr>
        <p:txBody>
          <a:bodyPr>
            <a:noAutofit/>
          </a:bodyPr>
          <a:lstStyle>
            <a:lvl1pPr marL="0" indent="0">
              <a:buNone/>
              <a:defRPr sz="1800">
                <a:solidFill>
                  <a:schemeClr val="bg2"/>
                </a:solidFill>
              </a:defRPr>
            </a:lvl1pPr>
          </a:lstStyle>
          <a:p>
            <a:pPr lvl="0"/>
            <a:r>
              <a:rPr lang="en-US"/>
              <a:t>Body text goes here</a:t>
            </a:r>
          </a:p>
        </p:txBody>
      </p:sp>
      <p:pic>
        <p:nvPicPr>
          <p:cNvPr id="12" name="Picture 11">
            <a:extLst>
              <a:ext uri="{FF2B5EF4-FFF2-40B4-BE49-F238E27FC236}">
                <a16:creationId xmlns:a16="http://schemas.microsoft.com/office/drawing/2014/main" id="{A6C29084-206D-4C4E-8832-774C08E032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
        <p:nvSpPr>
          <p:cNvPr id="4" name="Rectangle 3">
            <a:extLst>
              <a:ext uri="{FF2B5EF4-FFF2-40B4-BE49-F238E27FC236}">
                <a16:creationId xmlns:a16="http://schemas.microsoft.com/office/drawing/2014/main" id="{7AC2D163-8013-86AC-A8FA-C25311B82CA1}"/>
              </a:ext>
            </a:extLst>
          </p:cNvPr>
          <p:cNvSpPr/>
          <p:nvPr userDrawn="1"/>
        </p:nvSpPr>
        <p:spPr>
          <a:xfrm>
            <a:off x="3637722" y="0"/>
            <a:ext cx="8101634" cy="6858000"/>
          </a:xfrm>
          <a:prstGeom prst="rect">
            <a:avLst/>
          </a:prstGeom>
          <a:gradFill flip="none" rotWithShape="1">
            <a:gsLst>
              <a:gs pos="0">
                <a:schemeClr val="accent4"/>
              </a:gs>
              <a:gs pos="98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Tree>
    <p:extLst>
      <p:ext uri="{BB962C8B-B14F-4D97-AF65-F5344CB8AC3E}">
        <p14:creationId xmlns:p14="http://schemas.microsoft.com/office/powerpoint/2010/main" val="3128309866"/>
      </p:ext>
    </p:extLst>
  </p:cSld>
  <p:clrMapOvr>
    <a:masterClrMapping/>
  </p:clrMapOvr>
  <p:extLst>
    <p:ext uri="{DCECCB84-F9BA-43D5-87BE-67443E8EF086}">
      <p15:sldGuideLst xmlns:p15="http://schemas.microsoft.com/office/powerpoint/2012/main">
        <p15:guide id="1" pos="5400" userDrawn="1">
          <p15:clr>
            <a:srgbClr val="FBAE40"/>
          </p15:clr>
        </p15:guide>
        <p15:guide id="2" pos="4320" userDrawn="1">
          <p15:clr>
            <a:srgbClr val="FBAE40"/>
          </p15:clr>
        </p15:guide>
        <p15:guide id="3" orient="horz" pos="1536" userDrawn="1">
          <p15:clr>
            <a:srgbClr val="FBAE40"/>
          </p15:clr>
        </p15:guide>
        <p15:guide id="4" orient="horz" pos="98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Heavy Purple Dark">
    <p:bg>
      <p:bgPr>
        <a:solidFill>
          <a:schemeClr val="tx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0F05932-D799-1C49-8CDA-B3D1EA2BB272}"/>
              </a:ext>
            </a:extLst>
          </p:cNvPr>
          <p:cNvSpPr/>
          <p:nvPr userDrawn="1"/>
        </p:nvSpPr>
        <p:spPr>
          <a:xfrm>
            <a:off x="424962" y="0"/>
            <a:ext cx="3293533" cy="6858000"/>
          </a:xfrm>
          <a:prstGeom prst="rect">
            <a:avLst/>
          </a:prstGeom>
          <a:gradFill flip="none" rotWithShape="1">
            <a:gsLst>
              <a:gs pos="0">
                <a:schemeClr val="accent4"/>
              </a:gs>
              <a:gs pos="98000">
                <a:schemeClr val="accent4">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4507387" y="847725"/>
            <a:ext cx="6293996" cy="571500"/>
          </a:xfrm>
        </p:spPr>
        <p:txBody>
          <a:bodyPr anchor="t">
            <a:noAutofit/>
          </a:bodyPr>
          <a:lstStyle>
            <a:lvl1pPr>
              <a:defRPr sz="3600">
                <a:solidFill>
                  <a:schemeClr val="bg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4507386" y="3100389"/>
            <a:ext cx="6293995" cy="3071812"/>
          </a:xfrm>
        </p:spPr>
        <p:txBody>
          <a:bodyPr>
            <a:noAutofit/>
          </a:bodyPr>
          <a:lstStyle>
            <a:lvl1pPr marL="0" indent="0">
              <a:buNone/>
              <a:defRPr sz="1800">
                <a:solidFill>
                  <a:schemeClr val="bg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a:xfrm>
            <a:off x="8610599" y="6356350"/>
            <a:ext cx="3009901" cy="365125"/>
          </a:xfrm>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4507388"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4507387" y="2438362"/>
            <a:ext cx="4047991"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4507387" y="1571625"/>
            <a:ext cx="6293996" cy="571500"/>
          </a:xfrm>
        </p:spPr>
        <p:txBody>
          <a:bodyPr>
            <a:noAutofit/>
          </a:bodyPr>
          <a:lstStyle>
            <a:lvl1pPr marL="0" indent="0">
              <a:buNone/>
              <a:defRPr sz="1800">
                <a:solidFill>
                  <a:schemeClr val="bg2"/>
                </a:solidFill>
              </a:defRPr>
            </a:lvl1pPr>
          </a:lstStyle>
          <a:p>
            <a:pPr lvl="0"/>
            <a:r>
              <a:rPr lang="en-US"/>
              <a:t>Body text goes here</a:t>
            </a:r>
          </a:p>
        </p:txBody>
      </p:sp>
      <p:sp>
        <p:nvSpPr>
          <p:cNvPr id="14" name="Content Placeholder 2">
            <a:extLst>
              <a:ext uri="{FF2B5EF4-FFF2-40B4-BE49-F238E27FC236}">
                <a16:creationId xmlns:a16="http://schemas.microsoft.com/office/drawing/2014/main" id="{3C7357EF-6F98-8C4A-9F97-ADE4D87C1729}"/>
              </a:ext>
            </a:extLst>
          </p:cNvPr>
          <p:cNvSpPr>
            <a:spLocks noGrp="1"/>
          </p:cNvSpPr>
          <p:nvPr>
            <p:ph sz="half" idx="18" hasCustomPrompt="1"/>
          </p:nvPr>
        </p:nvSpPr>
        <p:spPr>
          <a:xfrm>
            <a:off x="320416" y="847726"/>
            <a:ext cx="3030748" cy="5324476"/>
          </a:xfrm>
        </p:spPr>
        <p:txBody>
          <a:bodyPr>
            <a:noAutofit/>
          </a:bodyPr>
          <a:lstStyle>
            <a:lvl1pPr marL="0" indent="0">
              <a:buNone/>
              <a:defRPr sz="1800">
                <a:solidFill>
                  <a:schemeClr val="bg2"/>
                </a:solidFill>
              </a:defRPr>
            </a:lvl1pPr>
          </a:lstStyle>
          <a:p>
            <a:pPr lvl="0"/>
            <a:r>
              <a:rPr lang="en-US"/>
              <a:t>Body text goes here</a:t>
            </a:r>
          </a:p>
        </p:txBody>
      </p:sp>
      <p:pic>
        <p:nvPicPr>
          <p:cNvPr id="12" name="Picture 11">
            <a:extLst>
              <a:ext uri="{FF2B5EF4-FFF2-40B4-BE49-F238E27FC236}">
                <a16:creationId xmlns:a16="http://schemas.microsoft.com/office/drawing/2014/main" id="{04DE25A2-E522-3E4C-B0A8-7D33AEE798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1908604418"/>
      </p:ext>
    </p:extLst>
  </p:cSld>
  <p:clrMapOvr>
    <a:masterClrMapping/>
  </p:clrMapOvr>
  <p:extLst>
    <p:ext uri="{DCECCB84-F9BA-43D5-87BE-67443E8EF086}">
      <p15:sldGuideLst xmlns:p15="http://schemas.microsoft.com/office/powerpoint/2012/main">
        <p15:guide id="1" orient="horz" pos="1536" userDrawn="1">
          <p15:clr>
            <a:srgbClr val="FBAE40"/>
          </p15:clr>
        </p15:guide>
        <p15:guide id="2" orient="horz" pos="984" userDrawn="1">
          <p15:clr>
            <a:srgbClr val="FBAE40"/>
          </p15:clr>
        </p15:guide>
        <p15:guide id="3" pos="4320" userDrawn="1">
          <p15:clr>
            <a:srgbClr val="FBAE40"/>
          </p15:clr>
        </p15:guide>
        <p15:guide id="4" pos="540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Heavy Green Dark">
    <p:bg>
      <p:bgPr>
        <a:solidFill>
          <a:schemeClr val="tx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0F05932-D799-1C49-8CDA-B3D1EA2BB272}"/>
              </a:ext>
            </a:extLst>
          </p:cNvPr>
          <p:cNvSpPr/>
          <p:nvPr userDrawn="1"/>
        </p:nvSpPr>
        <p:spPr>
          <a:xfrm>
            <a:off x="8153400" y="0"/>
            <a:ext cx="3293533" cy="6858000"/>
          </a:xfrm>
          <a:prstGeom prst="rect">
            <a:avLst/>
          </a:prstGeom>
          <a:gradFill>
            <a:gsLst>
              <a:gs pos="0">
                <a:schemeClr val="accent3"/>
              </a:gs>
              <a:gs pos="98000">
                <a:schemeClr val="accent3">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6293996" cy="571500"/>
          </a:xfrm>
        </p:spPr>
        <p:txBody>
          <a:bodyPr anchor="t">
            <a:noAutofit/>
          </a:bodyPr>
          <a:lstStyle>
            <a:lvl1pPr>
              <a:defRPr sz="3600">
                <a:solidFill>
                  <a:schemeClr val="bg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8" y="3100389"/>
            <a:ext cx="6293995" cy="3071812"/>
          </a:xfrm>
        </p:spPr>
        <p:txBody>
          <a:bodyPr>
            <a:noAutofit/>
          </a:bodyPr>
          <a:lstStyle>
            <a:lvl1pPr marL="0" indent="0">
              <a:buNone/>
              <a:defRPr sz="1800">
                <a:solidFill>
                  <a:schemeClr val="bg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a:xfrm>
            <a:off x="8610599" y="6356350"/>
            <a:ext cx="3009901" cy="365125"/>
          </a:xfrm>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0" name="Text Placeholder 8">
            <a:extLst>
              <a:ext uri="{FF2B5EF4-FFF2-40B4-BE49-F238E27FC236}">
                <a16:creationId xmlns:a16="http://schemas.microsoft.com/office/drawing/2014/main" id="{146A49E9-CEE2-184C-873E-675F32E17833}"/>
              </a:ext>
            </a:extLst>
          </p:cNvPr>
          <p:cNvSpPr>
            <a:spLocks noGrp="1"/>
          </p:cNvSpPr>
          <p:nvPr>
            <p:ph type="body" sz="quarter" idx="14" hasCustomPrompt="1"/>
          </p:nvPr>
        </p:nvSpPr>
        <p:spPr>
          <a:xfrm>
            <a:off x="571499" y="2438362"/>
            <a:ext cx="4047991"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571625"/>
            <a:ext cx="6293996" cy="571500"/>
          </a:xfrm>
        </p:spPr>
        <p:txBody>
          <a:bodyPr>
            <a:noAutofit/>
          </a:bodyPr>
          <a:lstStyle>
            <a:lvl1pPr marL="0" indent="0">
              <a:buNone/>
              <a:defRPr sz="1800">
                <a:solidFill>
                  <a:schemeClr val="bg2"/>
                </a:solidFill>
              </a:defRPr>
            </a:lvl1pPr>
          </a:lstStyle>
          <a:p>
            <a:pPr lvl="0"/>
            <a:r>
              <a:rPr lang="en-US"/>
              <a:t>Body text goes here</a:t>
            </a:r>
          </a:p>
        </p:txBody>
      </p:sp>
      <p:sp>
        <p:nvSpPr>
          <p:cNvPr id="14" name="Content Placeholder 2">
            <a:extLst>
              <a:ext uri="{FF2B5EF4-FFF2-40B4-BE49-F238E27FC236}">
                <a16:creationId xmlns:a16="http://schemas.microsoft.com/office/drawing/2014/main" id="{3C7357EF-6F98-8C4A-9F97-ADE4D87C1729}"/>
              </a:ext>
            </a:extLst>
          </p:cNvPr>
          <p:cNvSpPr>
            <a:spLocks noGrp="1"/>
          </p:cNvSpPr>
          <p:nvPr>
            <p:ph sz="half" idx="18" hasCustomPrompt="1"/>
          </p:nvPr>
        </p:nvSpPr>
        <p:spPr>
          <a:xfrm>
            <a:off x="8589753" y="847726"/>
            <a:ext cx="3030748" cy="5324476"/>
          </a:xfrm>
        </p:spPr>
        <p:txBody>
          <a:bodyPr>
            <a:noAutofit/>
          </a:bodyPr>
          <a:lstStyle>
            <a:lvl1pPr marL="0" indent="0">
              <a:buNone/>
              <a:defRPr sz="1800">
                <a:solidFill>
                  <a:schemeClr val="bg2"/>
                </a:solidFill>
              </a:defRPr>
            </a:lvl1pPr>
          </a:lstStyle>
          <a:p>
            <a:pPr lvl="0"/>
            <a:r>
              <a:rPr lang="en-US"/>
              <a:t>Body text goes here</a:t>
            </a:r>
          </a:p>
        </p:txBody>
      </p:sp>
      <p:pic>
        <p:nvPicPr>
          <p:cNvPr id="12" name="Picture 11">
            <a:extLst>
              <a:ext uri="{FF2B5EF4-FFF2-40B4-BE49-F238E27FC236}">
                <a16:creationId xmlns:a16="http://schemas.microsoft.com/office/drawing/2014/main" id="{D0CC168A-9AAB-DA45-851F-9844F262CE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3906429083"/>
      </p:ext>
    </p:extLst>
  </p:cSld>
  <p:clrMapOvr>
    <a:masterClrMapping/>
  </p:clrMapOvr>
  <p:extLst>
    <p:ext uri="{DCECCB84-F9BA-43D5-87BE-67443E8EF086}">
      <p15:sldGuideLst xmlns:p15="http://schemas.microsoft.com/office/powerpoint/2012/main">
        <p15:guide id="1" pos="4320" userDrawn="1">
          <p15:clr>
            <a:srgbClr val="FBAE40"/>
          </p15:clr>
        </p15:guide>
        <p15:guide id="2" pos="5400" userDrawn="1">
          <p15:clr>
            <a:srgbClr val="FBAE40"/>
          </p15:clr>
        </p15:guide>
        <p15:guide id="3" orient="horz" pos="1536" userDrawn="1">
          <p15:clr>
            <a:srgbClr val="FBAE40"/>
          </p15:clr>
        </p15:guide>
        <p15:guide id="4" orient="horz" pos="9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1 w Photo">
    <p:bg>
      <p:bgPr>
        <a:solidFill>
          <a:schemeClr val="tx2"/>
        </a:solidFill>
        <a:effectLst/>
      </p:bgPr>
    </p:bg>
    <p:spTree>
      <p:nvGrpSpPr>
        <p:cNvPr id="1" name=""/>
        <p:cNvGrpSpPr/>
        <p:nvPr/>
      </p:nvGrpSpPr>
      <p:grpSpPr>
        <a:xfrm>
          <a:off x="0" y="0"/>
          <a:ext cx="0" cy="0"/>
          <a:chOff x="0" y="0"/>
          <a:chExt cx="0" cy="0"/>
        </a:xfrm>
      </p:grpSpPr>
      <p:pic>
        <p:nvPicPr>
          <p:cNvPr id="8" name="Picture 7" descr="A picture containing sky, outdoor, mountain, nature&#10;&#10;Description automatically generated">
            <a:extLst>
              <a:ext uri="{FF2B5EF4-FFF2-40B4-BE49-F238E27FC236}">
                <a16:creationId xmlns:a16="http://schemas.microsoft.com/office/drawing/2014/main" id="{2A7DF995-3BE3-1F4D-9A1E-76A23F993C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73051DBD-27FB-4A47-BC93-8D461A26B674}"/>
              </a:ext>
            </a:extLst>
          </p:cNvPr>
          <p:cNvSpPr/>
          <p:nvPr userDrawn="1"/>
        </p:nvSpPr>
        <p:spPr>
          <a:xfrm rot="16200000">
            <a:off x="3661322" y="-1672678"/>
            <a:ext cx="4869356" cy="12192000"/>
          </a:xfrm>
          <a:prstGeom prst="rect">
            <a:avLst/>
          </a:prstGeom>
          <a:gradFill>
            <a:gsLst>
              <a:gs pos="0">
                <a:schemeClr val="tx2"/>
              </a:gs>
              <a:gs pos="99000">
                <a:schemeClr val="tx2">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9" name="Rectangle 8">
            <a:extLst>
              <a:ext uri="{FF2B5EF4-FFF2-40B4-BE49-F238E27FC236}">
                <a16:creationId xmlns:a16="http://schemas.microsoft.com/office/drawing/2014/main" id="{F8D809CA-7C50-0841-8F77-409E101978E9}"/>
              </a:ext>
            </a:extLst>
          </p:cNvPr>
          <p:cNvSpPr/>
          <p:nvPr userDrawn="1"/>
        </p:nvSpPr>
        <p:spPr>
          <a:xfrm>
            <a:off x="8153400" y="0"/>
            <a:ext cx="3613220" cy="6858000"/>
          </a:xfrm>
          <a:prstGeom prst="rect">
            <a:avLst/>
          </a:prstGeom>
          <a:gradFill>
            <a:gsLst>
              <a:gs pos="0">
                <a:schemeClr val="accent1"/>
              </a:gs>
              <a:gs pos="99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8FA8FD53-336C-E24E-A87A-730259BE518A}"/>
              </a:ext>
            </a:extLst>
          </p:cNvPr>
          <p:cNvSpPr>
            <a:spLocks noGrp="1"/>
          </p:cNvSpPr>
          <p:nvPr>
            <p:ph type="ctrTitle" hasCustomPrompt="1"/>
          </p:nvPr>
        </p:nvSpPr>
        <p:spPr>
          <a:xfrm>
            <a:off x="576262" y="3216275"/>
            <a:ext cx="6010275" cy="1676400"/>
          </a:xfrm>
        </p:spPr>
        <p:txBody>
          <a:bodyPr anchor="t">
            <a:noAutofit/>
          </a:bodyPr>
          <a:lstStyle>
            <a:lvl1pPr algn="l">
              <a:defRPr sz="6000">
                <a:solidFill>
                  <a:schemeClr val="bg2"/>
                </a:solidFill>
              </a:defRPr>
            </a:lvl1pPr>
          </a:lstStyle>
          <a:p>
            <a:r>
              <a:rPr lang="en-US"/>
              <a:t>Title goes here max two lines</a:t>
            </a:r>
          </a:p>
        </p:txBody>
      </p:sp>
      <p:sp>
        <p:nvSpPr>
          <p:cNvPr id="3" name="Subtitle 2">
            <a:extLst>
              <a:ext uri="{FF2B5EF4-FFF2-40B4-BE49-F238E27FC236}">
                <a16:creationId xmlns:a16="http://schemas.microsoft.com/office/drawing/2014/main" id="{4EEEF697-D4F7-784A-8857-71E463145EB2}"/>
              </a:ext>
            </a:extLst>
          </p:cNvPr>
          <p:cNvSpPr>
            <a:spLocks noGrp="1"/>
          </p:cNvSpPr>
          <p:nvPr>
            <p:ph type="subTitle" idx="1" hasCustomPrompt="1"/>
          </p:nvPr>
        </p:nvSpPr>
        <p:spPr>
          <a:xfrm>
            <a:off x="576262" y="5197475"/>
            <a:ext cx="6010275" cy="813581"/>
          </a:xfrm>
        </p:spPr>
        <p:txBody>
          <a:bodyPr>
            <a:noAutofit/>
          </a:bodyPr>
          <a:lstStyle>
            <a:lvl1pPr marL="0" indent="0" algn="l">
              <a:buNone/>
              <a:defRPr sz="2400" b="0" i="0">
                <a:solidFill>
                  <a:schemeClr val="bg2"/>
                </a:solidFill>
                <a:latin typeface="+mn-lt"/>
                <a:ea typeface="Inter Light" panose="020004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&amp; Date go here</a:t>
            </a:r>
          </a:p>
        </p:txBody>
      </p:sp>
      <p:pic>
        <p:nvPicPr>
          <p:cNvPr id="7" name="Picture 6">
            <a:extLst>
              <a:ext uri="{FF2B5EF4-FFF2-40B4-BE49-F238E27FC236}">
                <a16:creationId xmlns:a16="http://schemas.microsoft.com/office/drawing/2014/main" id="{5D6A0A15-689E-3A44-A95C-81BC49A004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6262" y="1239344"/>
            <a:ext cx="2654300" cy="749300"/>
          </a:xfrm>
          <a:prstGeom prst="rect">
            <a:avLst/>
          </a:prstGeom>
        </p:spPr>
      </p:pic>
      <p:sp>
        <p:nvSpPr>
          <p:cNvPr id="11" name="Text Placeholder 10">
            <a:extLst>
              <a:ext uri="{FF2B5EF4-FFF2-40B4-BE49-F238E27FC236}">
                <a16:creationId xmlns:a16="http://schemas.microsoft.com/office/drawing/2014/main" id="{A7C5EEBF-3952-DA47-A690-CF62D8591B66}"/>
              </a:ext>
            </a:extLst>
          </p:cNvPr>
          <p:cNvSpPr>
            <a:spLocks noGrp="1"/>
          </p:cNvSpPr>
          <p:nvPr>
            <p:ph type="body" sz="quarter" idx="13" hasCustomPrompt="1"/>
          </p:nvPr>
        </p:nvSpPr>
        <p:spPr>
          <a:xfrm>
            <a:off x="8370887" y="3216275"/>
            <a:ext cx="3254375" cy="1676400"/>
          </a:xfrm>
        </p:spPr>
        <p:txBody>
          <a:bodyPr>
            <a:noAutofit/>
          </a:bodyPr>
          <a:lstStyle>
            <a:lvl1pPr marL="0" indent="0">
              <a:buNone/>
              <a:defRPr sz="1800">
                <a:solidFill>
                  <a:schemeClr val="bg2"/>
                </a:solidFill>
              </a:defRPr>
            </a:lvl1pPr>
          </a:lstStyle>
          <a:p>
            <a:pPr lvl="0"/>
            <a:r>
              <a:rPr lang="en-US"/>
              <a:t>Other information</a:t>
            </a:r>
          </a:p>
          <a:p>
            <a:pPr lvl="0"/>
            <a:endParaRPr lang="en-US"/>
          </a:p>
          <a:p>
            <a:pPr lvl="0"/>
            <a:r>
              <a:rPr lang="en-US"/>
              <a:t>Presenter</a:t>
            </a:r>
          </a:p>
        </p:txBody>
      </p:sp>
    </p:spTree>
    <p:extLst>
      <p:ext uri="{BB962C8B-B14F-4D97-AF65-F5344CB8AC3E}">
        <p14:creationId xmlns:p14="http://schemas.microsoft.com/office/powerpoint/2010/main" val="3049557631"/>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3264" userDrawn="1">
          <p15:clr>
            <a:srgbClr val="FBAE40"/>
          </p15:clr>
        </p15:guide>
        <p15:guide id="3" pos="4152" userDrawn="1">
          <p15:clr>
            <a:srgbClr val="FBAE40"/>
          </p15:clr>
        </p15:guide>
        <p15:guide id="4" pos="52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 Column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E3E27C0-CD46-B942-ABCF-C8AE1082BE97}"/>
              </a:ext>
            </a:extLst>
          </p:cNvPr>
          <p:cNvSpPr>
            <a:spLocks noGrp="1"/>
          </p:cNvSpPr>
          <p:nvPr>
            <p:ph type="pic" sz="quarter" idx="18" hasCustomPrompt="1"/>
          </p:nvPr>
        </p:nvSpPr>
        <p:spPr>
          <a:xfrm>
            <a:off x="6096000" y="0"/>
            <a:ext cx="6096000" cy="6858000"/>
          </a:xfrm>
          <a:solidFill>
            <a:schemeClr val="bg1"/>
          </a:solidFill>
        </p:spPr>
        <p:txBody>
          <a:bodyPr anchor="ctr"/>
          <a:lstStyle>
            <a:lvl1pPr marL="0" indent="0" algn="ctr">
              <a:buNone/>
              <a:defRPr/>
            </a:lvl1pPr>
          </a:lstStyle>
          <a:p>
            <a:r>
              <a:rPr lang="en-US"/>
              <a:t>INSERT PHOTO HERE</a:t>
            </a: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5124451" cy="571500"/>
          </a:xfrm>
        </p:spPr>
        <p:txBody>
          <a:bodyPr anchor="t">
            <a:noAutofit/>
          </a:bodyPr>
          <a:lstStyle>
            <a:lvl1pPr>
              <a:defRPr sz="3600">
                <a:solidFill>
                  <a:schemeClr val="tx2"/>
                </a:solidFill>
                <a:latin typeface="+mj-lt"/>
              </a:defRPr>
            </a:lvl1pPr>
          </a:lstStyle>
          <a:p>
            <a:r>
              <a:rPr lang="en-US"/>
              <a:t>Heading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828800"/>
            <a:ext cx="5124451" cy="4343400"/>
          </a:xfrm>
        </p:spPr>
        <p:txBody>
          <a:bodyPr>
            <a:noAutofit/>
          </a:bodyPr>
          <a:lstStyle>
            <a:lvl1pPr marL="0" indent="0">
              <a:buNone/>
              <a:defRPr sz="1800">
                <a:solidFill>
                  <a:schemeClr val="tx2"/>
                </a:solidFill>
              </a:defRPr>
            </a:lvl1pPr>
          </a:lstStyle>
          <a:p>
            <a:pPr lvl="0"/>
            <a:r>
              <a:rPr lang="en-US"/>
              <a:t>Body text goes here</a:t>
            </a:r>
          </a:p>
        </p:txBody>
      </p:sp>
      <p:sp>
        <p:nvSpPr>
          <p:cNvPr id="11" name="Text Placeholder 4">
            <a:extLst>
              <a:ext uri="{FF2B5EF4-FFF2-40B4-BE49-F238E27FC236}">
                <a16:creationId xmlns:a16="http://schemas.microsoft.com/office/drawing/2014/main" id="{F42FDEED-60DD-B741-93F4-FD196874F1D4}"/>
              </a:ext>
            </a:extLst>
          </p:cNvPr>
          <p:cNvSpPr>
            <a:spLocks noGrp="1"/>
          </p:cNvSpPr>
          <p:nvPr>
            <p:ph type="body" sz="quarter" idx="14" hasCustomPrompt="1"/>
          </p:nvPr>
        </p:nvSpPr>
        <p:spPr>
          <a:xfrm>
            <a:off x="6096000" y="0"/>
            <a:ext cx="1555102" cy="6858000"/>
          </a:xfrm>
          <a:gradFill>
            <a:gsLst>
              <a:gs pos="0">
                <a:schemeClr val="accent1"/>
              </a:gs>
              <a:gs pos="100000">
                <a:schemeClr val="accent1">
                  <a:alpha val="0"/>
                </a:schemeClr>
              </a:gs>
            </a:gsLst>
            <a:lin ang="0" scaled="0"/>
          </a:gradFill>
        </p:spPr>
        <p:txBody>
          <a:bodyPr anchor="ctr"/>
          <a:lstStyle>
            <a:lvl1pPr marL="0" indent="0" algn="ctr">
              <a:buNone/>
              <a:defRPr sz="1800"/>
            </a:lvl1pPr>
          </a:lstStyle>
          <a:p>
            <a:pPr lvl="0"/>
            <a:r>
              <a:rPr lang="en-US"/>
              <a:t>MOVE TO FRONT AND PRESS SPACE</a:t>
            </a:r>
          </a:p>
        </p:txBody>
      </p:sp>
    </p:spTree>
    <p:extLst>
      <p:ext uri="{BB962C8B-B14F-4D97-AF65-F5344CB8AC3E}">
        <p14:creationId xmlns:p14="http://schemas.microsoft.com/office/powerpoint/2010/main" val="1475861971"/>
      </p:ext>
    </p:extLst>
  </p:cSld>
  <p:clrMapOvr>
    <a:masterClrMapping/>
  </p:clrMapOvr>
  <p:extLst>
    <p:ext uri="{DCECCB84-F9BA-43D5-87BE-67443E8EF086}">
      <p15:sldGuideLst xmlns:p15="http://schemas.microsoft.com/office/powerpoint/2012/main">
        <p15:guide id="1" pos="360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 Column Photo Dark">
    <p:bg>
      <p:bgPr>
        <a:solidFill>
          <a:schemeClr val="tx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E3E27C0-CD46-B942-ABCF-C8AE1082BE97}"/>
              </a:ext>
            </a:extLst>
          </p:cNvPr>
          <p:cNvSpPr>
            <a:spLocks noGrp="1"/>
          </p:cNvSpPr>
          <p:nvPr>
            <p:ph type="pic" sz="quarter" idx="18" hasCustomPrompt="1"/>
          </p:nvPr>
        </p:nvSpPr>
        <p:spPr>
          <a:xfrm>
            <a:off x="6096000" y="0"/>
            <a:ext cx="6096000" cy="6858000"/>
          </a:xfrm>
          <a:solidFill>
            <a:schemeClr val="bg1"/>
          </a:solidFill>
        </p:spPr>
        <p:txBody>
          <a:bodyPr anchor="ctr"/>
          <a:lstStyle>
            <a:lvl1pPr marL="0" indent="0" algn="ctr">
              <a:buNone/>
              <a:defRPr/>
            </a:lvl1pPr>
          </a:lstStyle>
          <a:p>
            <a:r>
              <a:rPr lang="en-US"/>
              <a:t>INSERT PHOTO HERE</a:t>
            </a: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5124451" cy="571500"/>
          </a:xfrm>
        </p:spPr>
        <p:txBody>
          <a:bodyPr anchor="t">
            <a:noAutofit/>
          </a:bodyPr>
          <a:lstStyle>
            <a:lvl1pPr>
              <a:defRPr sz="3600">
                <a:solidFill>
                  <a:schemeClr val="bg2"/>
                </a:solidFill>
                <a:latin typeface="+mj-lt"/>
              </a:defRPr>
            </a:lvl1pPr>
          </a:lstStyle>
          <a:p>
            <a:r>
              <a:rPr lang="en-US"/>
              <a:t>Heading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828800"/>
            <a:ext cx="5124451" cy="4343400"/>
          </a:xfrm>
        </p:spPr>
        <p:txBody>
          <a:bodyPr>
            <a:noAutofit/>
          </a:bodyPr>
          <a:lstStyle>
            <a:lvl1pPr marL="0" indent="0">
              <a:buNone/>
              <a:defRPr sz="1800">
                <a:solidFill>
                  <a:schemeClr val="bg2"/>
                </a:solidFill>
              </a:defRPr>
            </a:lvl1pPr>
          </a:lstStyle>
          <a:p>
            <a:pPr lvl="0"/>
            <a:r>
              <a:rPr lang="en-US"/>
              <a:t>Body text goes here</a:t>
            </a:r>
          </a:p>
        </p:txBody>
      </p:sp>
      <p:sp>
        <p:nvSpPr>
          <p:cNvPr id="11" name="Text Placeholder 4">
            <a:extLst>
              <a:ext uri="{FF2B5EF4-FFF2-40B4-BE49-F238E27FC236}">
                <a16:creationId xmlns:a16="http://schemas.microsoft.com/office/drawing/2014/main" id="{CEB82F19-45DA-CC4A-A43B-14670C81D4FB}"/>
              </a:ext>
            </a:extLst>
          </p:cNvPr>
          <p:cNvSpPr>
            <a:spLocks noGrp="1"/>
          </p:cNvSpPr>
          <p:nvPr>
            <p:ph type="body" sz="quarter" idx="14" hasCustomPrompt="1"/>
          </p:nvPr>
        </p:nvSpPr>
        <p:spPr>
          <a:xfrm>
            <a:off x="6096000" y="0"/>
            <a:ext cx="1555102" cy="6858000"/>
          </a:xfrm>
          <a:gradFill>
            <a:gsLst>
              <a:gs pos="0">
                <a:schemeClr val="accent1"/>
              </a:gs>
              <a:gs pos="100000">
                <a:schemeClr val="accent1">
                  <a:alpha val="0"/>
                </a:schemeClr>
              </a:gs>
            </a:gsLst>
            <a:lin ang="0" scaled="0"/>
          </a:gradFill>
        </p:spPr>
        <p:txBody>
          <a:bodyPr anchor="ctr"/>
          <a:lstStyle>
            <a:lvl1pPr marL="0" indent="0" algn="ctr">
              <a:buNone/>
              <a:defRPr sz="1800"/>
            </a:lvl1pPr>
          </a:lstStyle>
          <a:p>
            <a:pPr lvl="0"/>
            <a:r>
              <a:rPr lang="en-US"/>
              <a:t>MOVE TO FRONT AND PRESS SPACE</a:t>
            </a:r>
          </a:p>
        </p:txBody>
      </p:sp>
      <p:pic>
        <p:nvPicPr>
          <p:cNvPr id="12" name="Picture 11">
            <a:extLst>
              <a:ext uri="{FF2B5EF4-FFF2-40B4-BE49-F238E27FC236}">
                <a16:creationId xmlns:a16="http://schemas.microsoft.com/office/drawing/2014/main" id="{07DD1A08-B58C-8B49-9C76-7F640CF817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609793993"/>
      </p:ext>
    </p:extLst>
  </p:cSld>
  <p:clrMapOvr>
    <a:masterClrMapping/>
  </p:clrMapOvr>
  <p:extLst>
    <p:ext uri="{DCECCB84-F9BA-43D5-87BE-67443E8EF086}">
      <p15:sldGuideLst xmlns:p15="http://schemas.microsoft.com/office/powerpoint/2012/main">
        <p15:guide id="1" pos="360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Heavy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E3E27C0-CD46-B942-ABCF-C8AE1082BE97}"/>
              </a:ext>
            </a:extLst>
          </p:cNvPr>
          <p:cNvSpPr>
            <a:spLocks noGrp="1"/>
          </p:cNvSpPr>
          <p:nvPr>
            <p:ph type="pic" sz="quarter" idx="18" hasCustomPrompt="1"/>
          </p:nvPr>
        </p:nvSpPr>
        <p:spPr>
          <a:xfrm>
            <a:off x="6096000" y="0"/>
            <a:ext cx="6096000" cy="6858000"/>
          </a:xfrm>
          <a:solidFill>
            <a:schemeClr val="bg1"/>
          </a:solidFill>
        </p:spPr>
        <p:txBody>
          <a:bodyPr anchor="ctr"/>
          <a:lstStyle>
            <a:lvl1pPr marL="0" indent="0" algn="ctr">
              <a:buNone/>
              <a:defRPr/>
            </a:lvl1pPr>
          </a:lstStyle>
          <a:p>
            <a:r>
              <a:rPr lang="en-US"/>
              <a:t>INSERT PHOTO HERE</a:t>
            </a: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5124451" cy="571500"/>
          </a:xfrm>
        </p:spPr>
        <p:txBody>
          <a:bodyPr anchor="t">
            <a:noAutofit/>
          </a:bodyPr>
          <a:lstStyle>
            <a:lvl1pPr>
              <a:defRPr sz="3600">
                <a:solidFill>
                  <a:schemeClr val="tx2"/>
                </a:solidFill>
                <a:latin typeface="+mj-lt"/>
              </a:defRPr>
            </a:lvl1pPr>
          </a:lstStyle>
          <a:p>
            <a:r>
              <a:rPr lang="en-US"/>
              <a:t>Heading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1" name="Text Placeholder 8">
            <a:extLst>
              <a:ext uri="{FF2B5EF4-FFF2-40B4-BE49-F238E27FC236}">
                <a16:creationId xmlns:a16="http://schemas.microsoft.com/office/drawing/2014/main" id="{64555E27-9DBC-1947-843B-888209219471}"/>
              </a:ext>
            </a:extLst>
          </p:cNvPr>
          <p:cNvSpPr>
            <a:spLocks noGrp="1"/>
          </p:cNvSpPr>
          <p:nvPr>
            <p:ph type="body" sz="quarter" idx="17" hasCustomPrompt="1"/>
          </p:nvPr>
        </p:nvSpPr>
        <p:spPr>
          <a:xfrm>
            <a:off x="571499" y="1828800"/>
            <a:ext cx="5124451" cy="1395046"/>
          </a:xfrm>
        </p:spPr>
        <p:txBody>
          <a:bodyPr>
            <a:noAutofit/>
          </a:bodyPr>
          <a:lstStyle>
            <a:lvl1pPr marL="0" indent="0">
              <a:buNone/>
              <a:defRPr sz="1800">
                <a:solidFill>
                  <a:schemeClr val="tx2"/>
                </a:solidFill>
              </a:defRPr>
            </a:lvl1pPr>
          </a:lstStyle>
          <a:p>
            <a:pPr lvl="0"/>
            <a:r>
              <a:rPr lang="en-US"/>
              <a:t>Body text goes here</a:t>
            </a:r>
          </a:p>
        </p:txBody>
      </p:sp>
      <p:sp>
        <p:nvSpPr>
          <p:cNvPr id="12" name="Text Placeholder 8">
            <a:extLst>
              <a:ext uri="{FF2B5EF4-FFF2-40B4-BE49-F238E27FC236}">
                <a16:creationId xmlns:a16="http://schemas.microsoft.com/office/drawing/2014/main" id="{B359EB84-DD85-AC43-806B-FB305ACB19C3}"/>
              </a:ext>
            </a:extLst>
          </p:cNvPr>
          <p:cNvSpPr>
            <a:spLocks noGrp="1"/>
          </p:cNvSpPr>
          <p:nvPr>
            <p:ph type="body" sz="quarter" idx="19" hasCustomPrompt="1"/>
          </p:nvPr>
        </p:nvSpPr>
        <p:spPr>
          <a:xfrm>
            <a:off x="571499" y="3429001"/>
            <a:ext cx="5124451" cy="2581274"/>
          </a:xfrm>
        </p:spPr>
        <p:txBody>
          <a:bodyPr>
            <a:noAutofit/>
          </a:bodyPr>
          <a:lstStyle>
            <a:lvl1pPr marL="0" indent="0">
              <a:buNone/>
              <a:defRPr sz="1400">
                <a:solidFill>
                  <a:schemeClr val="tx2"/>
                </a:solidFill>
              </a:defRPr>
            </a:lvl1pPr>
          </a:lstStyle>
          <a:p>
            <a:pPr lvl="0"/>
            <a:r>
              <a:rPr lang="en-US"/>
              <a:t>Body text goes here</a:t>
            </a:r>
          </a:p>
        </p:txBody>
      </p:sp>
      <p:sp>
        <p:nvSpPr>
          <p:cNvPr id="13" name="Text Placeholder 4">
            <a:extLst>
              <a:ext uri="{FF2B5EF4-FFF2-40B4-BE49-F238E27FC236}">
                <a16:creationId xmlns:a16="http://schemas.microsoft.com/office/drawing/2014/main" id="{10B760E1-CBF3-EB40-8B1D-36531977ACA6}"/>
              </a:ext>
            </a:extLst>
          </p:cNvPr>
          <p:cNvSpPr>
            <a:spLocks noGrp="1"/>
          </p:cNvSpPr>
          <p:nvPr>
            <p:ph type="body" sz="quarter" idx="14" hasCustomPrompt="1"/>
          </p:nvPr>
        </p:nvSpPr>
        <p:spPr>
          <a:xfrm>
            <a:off x="6096000" y="0"/>
            <a:ext cx="1555102" cy="6858000"/>
          </a:xfrm>
          <a:gradFill>
            <a:gsLst>
              <a:gs pos="0">
                <a:schemeClr val="accent1"/>
              </a:gs>
              <a:gs pos="100000">
                <a:schemeClr val="accent1">
                  <a:alpha val="0"/>
                </a:schemeClr>
              </a:gs>
            </a:gsLst>
            <a:lin ang="0" scaled="0"/>
          </a:gradFill>
        </p:spPr>
        <p:txBody>
          <a:bodyPr anchor="ctr"/>
          <a:lstStyle>
            <a:lvl1pPr marL="0" indent="0" algn="ctr">
              <a:buNone/>
              <a:defRPr sz="1800"/>
            </a:lvl1pPr>
          </a:lstStyle>
          <a:p>
            <a:pPr lvl="0"/>
            <a:r>
              <a:rPr lang="en-US"/>
              <a:t>MOVE TO FRONT AND PRESS SPACE</a:t>
            </a:r>
          </a:p>
        </p:txBody>
      </p:sp>
    </p:spTree>
    <p:extLst>
      <p:ext uri="{BB962C8B-B14F-4D97-AF65-F5344CB8AC3E}">
        <p14:creationId xmlns:p14="http://schemas.microsoft.com/office/powerpoint/2010/main" val="152390284"/>
      </p:ext>
    </p:extLst>
  </p:cSld>
  <p:clrMapOvr>
    <a:masterClrMapping/>
  </p:clrMapOvr>
  <p:extLst>
    <p:ext uri="{DCECCB84-F9BA-43D5-87BE-67443E8EF086}">
      <p15:sldGuideLst xmlns:p15="http://schemas.microsoft.com/office/powerpoint/2012/main">
        <p15:guide id="1" pos="360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Heavy Photo Dark">
    <p:bg>
      <p:bgPr>
        <a:solidFill>
          <a:schemeClr val="tx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E3E27C0-CD46-B942-ABCF-C8AE1082BE97}"/>
              </a:ext>
            </a:extLst>
          </p:cNvPr>
          <p:cNvSpPr>
            <a:spLocks noGrp="1"/>
          </p:cNvSpPr>
          <p:nvPr>
            <p:ph type="pic" sz="quarter" idx="18" hasCustomPrompt="1"/>
          </p:nvPr>
        </p:nvSpPr>
        <p:spPr>
          <a:xfrm>
            <a:off x="6096000" y="0"/>
            <a:ext cx="6096000" cy="6858000"/>
          </a:xfrm>
          <a:solidFill>
            <a:schemeClr val="bg1"/>
          </a:solidFill>
        </p:spPr>
        <p:txBody>
          <a:bodyPr anchor="ctr"/>
          <a:lstStyle>
            <a:lvl1pPr marL="0" indent="0" algn="ctr">
              <a:buNone/>
              <a:defRPr/>
            </a:lvl1pPr>
          </a:lstStyle>
          <a:p>
            <a:r>
              <a:rPr lang="en-US"/>
              <a:t>INSERT PHOTO HERE</a:t>
            </a: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5124451" cy="571500"/>
          </a:xfrm>
        </p:spPr>
        <p:txBody>
          <a:bodyPr anchor="t">
            <a:noAutofit/>
          </a:bodyPr>
          <a:lstStyle>
            <a:lvl1pPr>
              <a:defRPr sz="3600">
                <a:solidFill>
                  <a:schemeClr val="bg2"/>
                </a:solidFill>
                <a:latin typeface="+mj-lt"/>
              </a:defRPr>
            </a:lvl1pPr>
          </a:lstStyle>
          <a:p>
            <a:r>
              <a:rPr lang="en-US"/>
              <a:t>Heading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828800"/>
            <a:ext cx="5124451" cy="1395046"/>
          </a:xfrm>
        </p:spPr>
        <p:txBody>
          <a:bodyPr>
            <a:noAutofit/>
          </a:bodyPr>
          <a:lstStyle>
            <a:lvl1pPr marL="0" indent="0">
              <a:buNone/>
              <a:defRPr sz="1800">
                <a:solidFill>
                  <a:schemeClr val="bg2"/>
                </a:solidFill>
              </a:defRPr>
            </a:lvl1pPr>
          </a:lstStyle>
          <a:p>
            <a:pPr lvl="0"/>
            <a:r>
              <a:rPr lang="en-US"/>
              <a:t>Body text goes here</a:t>
            </a:r>
          </a:p>
        </p:txBody>
      </p:sp>
      <p:sp>
        <p:nvSpPr>
          <p:cNvPr id="14" name="Text Placeholder 8">
            <a:extLst>
              <a:ext uri="{FF2B5EF4-FFF2-40B4-BE49-F238E27FC236}">
                <a16:creationId xmlns:a16="http://schemas.microsoft.com/office/drawing/2014/main" id="{365E4A44-C1B9-DA41-97CE-E19DA74EB0E7}"/>
              </a:ext>
            </a:extLst>
          </p:cNvPr>
          <p:cNvSpPr>
            <a:spLocks noGrp="1"/>
          </p:cNvSpPr>
          <p:nvPr>
            <p:ph type="body" sz="quarter" idx="19" hasCustomPrompt="1"/>
          </p:nvPr>
        </p:nvSpPr>
        <p:spPr>
          <a:xfrm>
            <a:off x="571499" y="3429001"/>
            <a:ext cx="5124451" cy="2581274"/>
          </a:xfrm>
        </p:spPr>
        <p:txBody>
          <a:bodyPr>
            <a:noAutofit/>
          </a:bodyPr>
          <a:lstStyle>
            <a:lvl1pPr marL="0" indent="0">
              <a:buNone/>
              <a:defRPr sz="1400">
                <a:solidFill>
                  <a:schemeClr val="bg2"/>
                </a:solidFill>
              </a:defRPr>
            </a:lvl1pPr>
          </a:lstStyle>
          <a:p>
            <a:pPr lvl="0"/>
            <a:r>
              <a:rPr lang="en-US"/>
              <a:t>Body text goes here</a:t>
            </a:r>
          </a:p>
        </p:txBody>
      </p:sp>
      <p:sp>
        <p:nvSpPr>
          <p:cNvPr id="11" name="Text Placeholder 4">
            <a:extLst>
              <a:ext uri="{FF2B5EF4-FFF2-40B4-BE49-F238E27FC236}">
                <a16:creationId xmlns:a16="http://schemas.microsoft.com/office/drawing/2014/main" id="{5147D59A-2882-8641-AD90-E17F73670430}"/>
              </a:ext>
            </a:extLst>
          </p:cNvPr>
          <p:cNvSpPr>
            <a:spLocks noGrp="1"/>
          </p:cNvSpPr>
          <p:nvPr>
            <p:ph type="body" sz="quarter" idx="14" hasCustomPrompt="1"/>
          </p:nvPr>
        </p:nvSpPr>
        <p:spPr>
          <a:xfrm>
            <a:off x="6096000" y="0"/>
            <a:ext cx="1555102" cy="6858000"/>
          </a:xfrm>
          <a:gradFill>
            <a:gsLst>
              <a:gs pos="0">
                <a:schemeClr val="accent1"/>
              </a:gs>
              <a:gs pos="100000">
                <a:schemeClr val="accent1">
                  <a:alpha val="0"/>
                </a:schemeClr>
              </a:gs>
            </a:gsLst>
            <a:lin ang="0" scaled="0"/>
          </a:gradFill>
        </p:spPr>
        <p:txBody>
          <a:bodyPr anchor="ctr"/>
          <a:lstStyle>
            <a:lvl1pPr marL="0" indent="0" algn="ctr">
              <a:buNone/>
              <a:defRPr sz="1800"/>
            </a:lvl1pPr>
          </a:lstStyle>
          <a:p>
            <a:pPr lvl="0"/>
            <a:r>
              <a:rPr lang="en-US"/>
              <a:t>MOVE TO FRONT AND PRESS SPACE</a:t>
            </a:r>
          </a:p>
        </p:txBody>
      </p:sp>
      <p:pic>
        <p:nvPicPr>
          <p:cNvPr id="16" name="Picture 15">
            <a:extLst>
              <a:ext uri="{FF2B5EF4-FFF2-40B4-BE49-F238E27FC236}">
                <a16:creationId xmlns:a16="http://schemas.microsoft.com/office/drawing/2014/main" id="{11C5981C-330D-D144-89E9-C94F8CFA8E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1757458282"/>
      </p:ext>
    </p:extLst>
  </p:cSld>
  <p:clrMapOvr>
    <a:masterClrMapping/>
  </p:clrMapOvr>
  <p:extLst>
    <p:ext uri="{DCECCB84-F9BA-43D5-87BE-67443E8EF086}">
      <p15:sldGuideLst xmlns:p15="http://schemas.microsoft.com/office/powerpoint/2012/main">
        <p15:guide id="1" pos="360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Phot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C6382A-917F-EE40-A0BD-F11DF8E712DF}"/>
              </a:ext>
            </a:extLst>
          </p:cNvPr>
          <p:cNvSpPr/>
          <p:nvPr userDrawn="1"/>
        </p:nvSpPr>
        <p:spPr>
          <a:xfrm>
            <a:off x="5638801" y="0"/>
            <a:ext cx="3790950" cy="6858000"/>
          </a:xfrm>
          <a:prstGeom prst="rect">
            <a:avLst/>
          </a:prstGeom>
          <a:gradFill>
            <a:gsLst>
              <a:gs pos="0">
                <a:schemeClr val="bg1"/>
              </a:gs>
              <a:gs pos="98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4736892"/>
            <a:ext cx="4114800" cy="1440070"/>
          </a:xfrm>
        </p:spPr>
        <p:txBody>
          <a:bodyPr>
            <a:noAutofit/>
          </a:bodyPr>
          <a:lstStyle>
            <a:lvl1pPr marL="0" indent="0">
              <a:buNone/>
              <a:defRPr sz="2000">
                <a:solidFill>
                  <a:schemeClr val="tx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6553200" y="4736892"/>
            <a:ext cx="4114800" cy="1440070"/>
          </a:xfrm>
        </p:spPr>
        <p:txBody>
          <a:bodyPr>
            <a:noAutofit/>
          </a:bodyPr>
          <a:lstStyle>
            <a:lvl1pPr marL="0" indent="0">
              <a:buNone/>
              <a:defRPr sz="2000">
                <a:solidFill>
                  <a:schemeClr val="tx2"/>
                </a:solidFill>
              </a:defRPr>
            </a:lvl1pPr>
          </a:lstStyle>
          <a:p>
            <a:pPr lvl="0"/>
            <a:r>
              <a:rPr lang="en-US"/>
              <a:t>Body text goes here</a:t>
            </a:r>
          </a:p>
        </p:txBody>
      </p:sp>
      <p:sp>
        <p:nvSpPr>
          <p:cNvPr id="8" name="Picture Placeholder 7">
            <a:extLst>
              <a:ext uri="{FF2B5EF4-FFF2-40B4-BE49-F238E27FC236}">
                <a16:creationId xmlns:a16="http://schemas.microsoft.com/office/drawing/2014/main" id="{A12C3E65-4FA0-1040-A944-8CAF2BFA28E0}"/>
              </a:ext>
            </a:extLst>
          </p:cNvPr>
          <p:cNvSpPr>
            <a:spLocks noGrp="1"/>
          </p:cNvSpPr>
          <p:nvPr>
            <p:ph type="pic" sz="quarter" idx="16" hasCustomPrompt="1"/>
          </p:nvPr>
        </p:nvSpPr>
        <p:spPr>
          <a:xfrm>
            <a:off x="571500" y="1828800"/>
            <a:ext cx="4114799" cy="2728702"/>
          </a:xfrm>
        </p:spPr>
        <p:txBody>
          <a:bodyPr anchor="ctr">
            <a:noAutofit/>
          </a:bodyPr>
          <a:lstStyle>
            <a:lvl1pPr marL="0" indent="0" algn="ctr">
              <a:buNone/>
              <a:defRPr/>
            </a:lvl1pPr>
          </a:lstStyle>
          <a:p>
            <a:r>
              <a:rPr lang="en-US"/>
              <a:t>INSERT PHOTO HERE</a:t>
            </a:r>
          </a:p>
        </p:txBody>
      </p:sp>
      <p:sp>
        <p:nvSpPr>
          <p:cNvPr id="13" name="Picture Placeholder 7">
            <a:extLst>
              <a:ext uri="{FF2B5EF4-FFF2-40B4-BE49-F238E27FC236}">
                <a16:creationId xmlns:a16="http://schemas.microsoft.com/office/drawing/2014/main" id="{4A4610AC-3B1B-994E-B5DD-56BB5441B535}"/>
              </a:ext>
            </a:extLst>
          </p:cNvPr>
          <p:cNvSpPr>
            <a:spLocks noGrp="1"/>
          </p:cNvSpPr>
          <p:nvPr>
            <p:ph type="pic" sz="quarter" idx="17" hasCustomPrompt="1"/>
          </p:nvPr>
        </p:nvSpPr>
        <p:spPr>
          <a:xfrm>
            <a:off x="6553200" y="1828799"/>
            <a:ext cx="4114800" cy="2728703"/>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Tree>
    <p:extLst>
      <p:ext uri="{BB962C8B-B14F-4D97-AF65-F5344CB8AC3E}">
        <p14:creationId xmlns:p14="http://schemas.microsoft.com/office/powerpoint/2010/main" val="1203127416"/>
      </p:ext>
    </p:extLst>
  </p:cSld>
  <p:clrMapOvr>
    <a:masterClrMapping/>
  </p:clrMapOvr>
  <p:extLst>
    <p:ext uri="{DCECCB84-F9BA-43D5-87BE-67443E8EF086}">
      <p15:sldGuideLst xmlns:p15="http://schemas.microsoft.com/office/powerpoint/2012/main">
        <p15:guide id="1" pos="4128" userDrawn="1">
          <p15:clr>
            <a:srgbClr val="FBAE40"/>
          </p15:clr>
        </p15:guide>
        <p15:guide id="2" orient="horz" pos="2976"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Photo Dark">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C6382A-917F-EE40-A0BD-F11DF8E712DF}"/>
              </a:ext>
            </a:extLst>
          </p:cNvPr>
          <p:cNvSpPr/>
          <p:nvPr userDrawn="1"/>
        </p:nvSpPr>
        <p:spPr>
          <a:xfrm>
            <a:off x="5638801" y="0"/>
            <a:ext cx="3790950" cy="6858000"/>
          </a:xfrm>
          <a:prstGeom prst="rect">
            <a:avLst/>
          </a:prstGeom>
          <a:gradFill>
            <a:gsLst>
              <a:gs pos="0">
                <a:schemeClr val="accent1"/>
              </a:gs>
              <a:gs pos="98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4736892"/>
            <a:ext cx="4114800" cy="1440070"/>
          </a:xfrm>
        </p:spPr>
        <p:txBody>
          <a:bodyPr>
            <a:noAutofit/>
          </a:bodyPr>
          <a:lstStyle>
            <a:lvl1pPr marL="0" indent="0">
              <a:buNone/>
              <a:defRPr sz="2000">
                <a:solidFill>
                  <a:schemeClr val="bg2"/>
                </a:solidFill>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lvl1pPr>
              <a:defRPr>
                <a:solidFill>
                  <a:schemeClr val="accent2"/>
                </a:solidFill>
              </a:defRPr>
            </a:lvl1pPr>
          </a:lstStyle>
          <a:p>
            <a:fld id="{1E96D283-10D8-3844-A9B0-E95792A39F18}" type="slidenum">
              <a:rPr lang="en-US" smtClean="0"/>
              <a:pPr/>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6553200" y="4736892"/>
            <a:ext cx="4114800" cy="1440070"/>
          </a:xfrm>
        </p:spPr>
        <p:txBody>
          <a:bodyPr>
            <a:noAutofit/>
          </a:bodyPr>
          <a:lstStyle>
            <a:lvl1pPr marL="0" indent="0">
              <a:buNone/>
              <a:defRPr sz="2000">
                <a:solidFill>
                  <a:schemeClr val="bg2"/>
                </a:solidFill>
              </a:defRPr>
            </a:lvl1pPr>
          </a:lstStyle>
          <a:p>
            <a:pPr lvl="0"/>
            <a:r>
              <a:rPr lang="en-US"/>
              <a:t>Body text goes here</a:t>
            </a:r>
          </a:p>
        </p:txBody>
      </p:sp>
      <p:sp>
        <p:nvSpPr>
          <p:cNvPr id="8" name="Picture Placeholder 7">
            <a:extLst>
              <a:ext uri="{FF2B5EF4-FFF2-40B4-BE49-F238E27FC236}">
                <a16:creationId xmlns:a16="http://schemas.microsoft.com/office/drawing/2014/main" id="{A12C3E65-4FA0-1040-A944-8CAF2BFA28E0}"/>
              </a:ext>
            </a:extLst>
          </p:cNvPr>
          <p:cNvSpPr>
            <a:spLocks noGrp="1"/>
          </p:cNvSpPr>
          <p:nvPr>
            <p:ph type="pic" sz="quarter" idx="16" hasCustomPrompt="1"/>
          </p:nvPr>
        </p:nvSpPr>
        <p:spPr>
          <a:xfrm>
            <a:off x="571500" y="1828800"/>
            <a:ext cx="4114799" cy="2728702"/>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13" name="Picture Placeholder 7">
            <a:extLst>
              <a:ext uri="{FF2B5EF4-FFF2-40B4-BE49-F238E27FC236}">
                <a16:creationId xmlns:a16="http://schemas.microsoft.com/office/drawing/2014/main" id="{4A4610AC-3B1B-994E-B5DD-56BB5441B535}"/>
              </a:ext>
            </a:extLst>
          </p:cNvPr>
          <p:cNvSpPr>
            <a:spLocks noGrp="1"/>
          </p:cNvSpPr>
          <p:nvPr>
            <p:ph type="pic" sz="quarter" idx="17" hasCustomPrompt="1"/>
          </p:nvPr>
        </p:nvSpPr>
        <p:spPr>
          <a:xfrm>
            <a:off x="6553200" y="1828799"/>
            <a:ext cx="4114800" cy="2728703"/>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pic>
        <p:nvPicPr>
          <p:cNvPr id="14" name="Picture 13">
            <a:extLst>
              <a:ext uri="{FF2B5EF4-FFF2-40B4-BE49-F238E27FC236}">
                <a16:creationId xmlns:a16="http://schemas.microsoft.com/office/drawing/2014/main" id="{975A6D28-EA98-244F-B5D2-7E52B09C8B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3751210268"/>
      </p:ext>
    </p:extLst>
  </p:cSld>
  <p:clrMapOvr>
    <a:masterClrMapping/>
  </p:clrMapOvr>
  <p:extLst>
    <p:ext uri="{DCECCB84-F9BA-43D5-87BE-67443E8EF086}">
      <p15:sldGuideLst xmlns:p15="http://schemas.microsoft.com/office/powerpoint/2012/main">
        <p15:guide id="1" pos="4128"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lumn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4736892"/>
            <a:ext cx="2971801" cy="1440070"/>
          </a:xfrm>
        </p:spPr>
        <p:txBody>
          <a:bodyPr>
            <a:noAutofit/>
          </a:bodyPr>
          <a:lstStyle>
            <a:lvl1pPr marL="0" indent="0">
              <a:buNone/>
              <a:defRPr sz="2000">
                <a:solidFill>
                  <a:schemeClr val="tx2"/>
                </a:solidFill>
                <a:latin typeface="+mn-lt"/>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4470815" y="4736892"/>
            <a:ext cx="2971801" cy="1440070"/>
          </a:xfrm>
        </p:spPr>
        <p:txBody>
          <a:bodyPr>
            <a:noAutofit/>
          </a:bodyPr>
          <a:lstStyle>
            <a:lvl1pPr marL="0" indent="0">
              <a:buNone/>
              <a:defRPr sz="2000">
                <a:solidFill>
                  <a:schemeClr val="tx2"/>
                </a:solidFill>
                <a:latin typeface="+mn-lt"/>
              </a:defRPr>
            </a:lvl1pPr>
          </a:lstStyle>
          <a:p>
            <a:pPr lvl="0"/>
            <a:r>
              <a:rPr lang="en-US"/>
              <a:t>Body text goes here</a:t>
            </a:r>
          </a:p>
        </p:txBody>
      </p:sp>
      <p:sp>
        <p:nvSpPr>
          <p:cNvPr id="8" name="Picture Placeholder 7">
            <a:extLst>
              <a:ext uri="{FF2B5EF4-FFF2-40B4-BE49-F238E27FC236}">
                <a16:creationId xmlns:a16="http://schemas.microsoft.com/office/drawing/2014/main" id="{A12C3E65-4FA0-1040-A944-8CAF2BFA28E0}"/>
              </a:ext>
            </a:extLst>
          </p:cNvPr>
          <p:cNvSpPr>
            <a:spLocks noGrp="1"/>
          </p:cNvSpPr>
          <p:nvPr>
            <p:ph type="pic" sz="quarter" idx="16" hasCustomPrompt="1"/>
          </p:nvPr>
        </p:nvSpPr>
        <p:spPr>
          <a:xfrm>
            <a:off x="571501" y="1828800"/>
            <a:ext cx="2604274" cy="2248524"/>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OR ICON HERE</a:t>
            </a:r>
          </a:p>
        </p:txBody>
      </p:sp>
      <p:sp>
        <p:nvSpPr>
          <p:cNvPr id="13" name="Picture Placeholder 7">
            <a:extLst>
              <a:ext uri="{FF2B5EF4-FFF2-40B4-BE49-F238E27FC236}">
                <a16:creationId xmlns:a16="http://schemas.microsoft.com/office/drawing/2014/main" id="{4A4610AC-3B1B-994E-B5DD-56BB5441B535}"/>
              </a:ext>
            </a:extLst>
          </p:cNvPr>
          <p:cNvSpPr>
            <a:spLocks noGrp="1"/>
          </p:cNvSpPr>
          <p:nvPr>
            <p:ph type="pic" sz="quarter" idx="17" hasCustomPrompt="1"/>
          </p:nvPr>
        </p:nvSpPr>
        <p:spPr>
          <a:xfrm>
            <a:off x="4470815" y="1828799"/>
            <a:ext cx="2604275" cy="2248525"/>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OR ICON HERE</a:t>
            </a:r>
          </a:p>
        </p:txBody>
      </p:sp>
      <p:sp>
        <p:nvSpPr>
          <p:cNvPr id="12" name="Content Placeholder 2">
            <a:extLst>
              <a:ext uri="{FF2B5EF4-FFF2-40B4-BE49-F238E27FC236}">
                <a16:creationId xmlns:a16="http://schemas.microsoft.com/office/drawing/2014/main" id="{E306A3D6-C3FC-5D4A-8384-4FFD1B872869}"/>
              </a:ext>
            </a:extLst>
          </p:cNvPr>
          <p:cNvSpPr>
            <a:spLocks noGrp="1"/>
          </p:cNvSpPr>
          <p:nvPr>
            <p:ph sz="half" idx="18" hasCustomPrompt="1"/>
          </p:nvPr>
        </p:nvSpPr>
        <p:spPr>
          <a:xfrm>
            <a:off x="8381999" y="4736892"/>
            <a:ext cx="2971801" cy="1440070"/>
          </a:xfrm>
        </p:spPr>
        <p:txBody>
          <a:bodyPr>
            <a:noAutofit/>
          </a:bodyPr>
          <a:lstStyle>
            <a:lvl1pPr marL="0" indent="0">
              <a:buNone/>
              <a:defRPr sz="2000">
                <a:solidFill>
                  <a:schemeClr val="tx2"/>
                </a:solidFill>
                <a:latin typeface="+mn-lt"/>
              </a:defRPr>
            </a:lvl1pPr>
          </a:lstStyle>
          <a:p>
            <a:pPr lvl="0"/>
            <a:r>
              <a:rPr lang="en-US"/>
              <a:t>Body text goes here</a:t>
            </a:r>
          </a:p>
        </p:txBody>
      </p:sp>
      <p:sp>
        <p:nvSpPr>
          <p:cNvPr id="14" name="Picture Placeholder 7">
            <a:extLst>
              <a:ext uri="{FF2B5EF4-FFF2-40B4-BE49-F238E27FC236}">
                <a16:creationId xmlns:a16="http://schemas.microsoft.com/office/drawing/2014/main" id="{97F6E069-4310-7043-908D-C100F08F0EF9}"/>
              </a:ext>
            </a:extLst>
          </p:cNvPr>
          <p:cNvSpPr>
            <a:spLocks noGrp="1"/>
          </p:cNvSpPr>
          <p:nvPr>
            <p:ph type="pic" sz="quarter" idx="19" hasCustomPrompt="1"/>
          </p:nvPr>
        </p:nvSpPr>
        <p:spPr>
          <a:xfrm>
            <a:off x="8381999" y="1828799"/>
            <a:ext cx="2604275" cy="2248525"/>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OR ICON HERE</a:t>
            </a:r>
          </a:p>
        </p:txBody>
      </p:sp>
      <p:sp>
        <p:nvSpPr>
          <p:cNvPr id="16" name="Text Placeholder 8">
            <a:extLst>
              <a:ext uri="{FF2B5EF4-FFF2-40B4-BE49-F238E27FC236}">
                <a16:creationId xmlns:a16="http://schemas.microsoft.com/office/drawing/2014/main" id="{3048B3E5-1418-ED4F-9C03-EF5CE666E5E4}"/>
              </a:ext>
            </a:extLst>
          </p:cNvPr>
          <p:cNvSpPr>
            <a:spLocks noGrp="1"/>
          </p:cNvSpPr>
          <p:nvPr>
            <p:ph type="body" sz="quarter" idx="14" hasCustomPrompt="1"/>
          </p:nvPr>
        </p:nvSpPr>
        <p:spPr>
          <a:xfrm>
            <a:off x="571499" y="4281279"/>
            <a:ext cx="2971801"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7" name="Text Placeholder 8">
            <a:extLst>
              <a:ext uri="{FF2B5EF4-FFF2-40B4-BE49-F238E27FC236}">
                <a16:creationId xmlns:a16="http://schemas.microsoft.com/office/drawing/2014/main" id="{CB95E18C-EFB3-D94F-BB10-075F25864BEA}"/>
              </a:ext>
            </a:extLst>
          </p:cNvPr>
          <p:cNvSpPr>
            <a:spLocks noGrp="1"/>
          </p:cNvSpPr>
          <p:nvPr>
            <p:ph type="body" sz="quarter" idx="20" hasCustomPrompt="1"/>
          </p:nvPr>
        </p:nvSpPr>
        <p:spPr>
          <a:xfrm>
            <a:off x="4470815" y="4281279"/>
            <a:ext cx="2971801"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18" name="Text Placeholder 8">
            <a:extLst>
              <a:ext uri="{FF2B5EF4-FFF2-40B4-BE49-F238E27FC236}">
                <a16:creationId xmlns:a16="http://schemas.microsoft.com/office/drawing/2014/main" id="{A41DBB2F-33FC-084F-9A4E-7838302B1D49}"/>
              </a:ext>
            </a:extLst>
          </p:cNvPr>
          <p:cNvSpPr>
            <a:spLocks noGrp="1"/>
          </p:cNvSpPr>
          <p:nvPr>
            <p:ph type="body" sz="quarter" idx="21" hasCustomPrompt="1"/>
          </p:nvPr>
        </p:nvSpPr>
        <p:spPr>
          <a:xfrm>
            <a:off x="8381999" y="4281279"/>
            <a:ext cx="2960952" cy="276225"/>
          </a:xfrm>
        </p:spPr>
        <p:txBody>
          <a:bodyPr>
            <a:noAutofit/>
          </a:bodyPr>
          <a:lstStyle>
            <a:lvl1pPr marL="0" indent="0">
              <a:buNone/>
              <a:defRPr sz="1800" b="0" i="0">
                <a:solidFill>
                  <a:schemeClr val="accent1"/>
                </a:solidFill>
                <a:latin typeface="+mj-lt"/>
              </a:defRPr>
            </a:lvl1pPr>
          </a:lstStyle>
          <a:p>
            <a:pPr lvl="0"/>
            <a:r>
              <a:rPr lang="en-US"/>
              <a:t>Subheading</a:t>
            </a:r>
          </a:p>
        </p:txBody>
      </p:sp>
    </p:spTree>
    <p:extLst>
      <p:ext uri="{BB962C8B-B14F-4D97-AF65-F5344CB8AC3E}">
        <p14:creationId xmlns:p14="http://schemas.microsoft.com/office/powerpoint/2010/main" val="677793882"/>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Column Photo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3" name="Content Placeholder 2">
            <a:extLst>
              <a:ext uri="{FF2B5EF4-FFF2-40B4-BE49-F238E27FC236}">
                <a16:creationId xmlns:a16="http://schemas.microsoft.com/office/drawing/2014/main" id="{87E0BD4A-B017-F942-B7E5-F6067FE2701A}"/>
              </a:ext>
            </a:extLst>
          </p:cNvPr>
          <p:cNvSpPr>
            <a:spLocks noGrp="1"/>
          </p:cNvSpPr>
          <p:nvPr>
            <p:ph sz="half" idx="1" hasCustomPrompt="1"/>
          </p:nvPr>
        </p:nvSpPr>
        <p:spPr>
          <a:xfrm>
            <a:off x="571499" y="4736892"/>
            <a:ext cx="2971801" cy="1440070"/>
          </a:xfrm>
        </p:spPr>
        <p:txBody>
          <a:bodyPr>
            <a:noAutofit/>
          </a:bodyPr>
          <a:lstStyle>
            <a:lvl1pPr marL="0" indent="0">
              <a:buNone/>
              <a:defRPr sz="2000">
                <a:solidFill>
                  <a:schemeClr val="bg2"/>
                </a:solidFill>
                <a:latin typeface="+mn-lt"/>
              </a:defRPr>
            </a:lvl1pPr>
          </a:lstStyle>
          <a:p>
            <a:pPr lvl="0"/>
            <a:r>
              <a:rPr lang="en-US"/>
              <a:t>Body text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lvl1pPr>
              <a:defRPr>
                <a:solidFill>
                  <a:schemeClr val="accent2"/>
                </a:solidFill>
              </a:defRPr>
            </a:lvl1pPr>
          </a:lstStyle>
          <a:p>
            <a:fld id="{1E96D283-10D8-3844-A9B0-E95792A39F18}" type="slidenum">
              <a:rPr lang="en-US" smtClean="0"/>
              <a:pPr/>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1" name="Content Placeholder 2">
            <a:extLst>
              <a:ext uri="{FF2B5EF4-FFF2-40B4-BE49-F238E27FC236}">
                <a16:creationId xmlns:a16="http://schemas.microsoft.com/office/drawing/2014/main" id="{980600EA-3704-8946-A2AE-B4A7AF24F76F}"/>
              </a:ext>
            </a:extLst>
          </p:cNvPr>
          <p:cNvSpPr>
            <a:spLocks noGrp="1"/>
          </p:cNvSpPr>
          <p:nvPr>
            <p:ph sz="half" idx="15" hasCustomPrompt="1"/>
          </p:nvPr>
        </p:nvSpPr>
        <p:spPr>
          <a:xfrm>
            <a:off x="4470815" y="4736892"/>
            <a:ext cx="2971801" cy="1440070"/>
          </a:xfrm>
        </p:spPr>
        <p:txBody>
          <a:bodyPr>
            <a:noAutofit/>
          </a:bodyPr>
          <a:lstStyle>
            <a:lvl1pPr marL="0" indent="0">
              <a:buNone/>
              <a:defRPr sz="2000">
                <a:solidFill>
                  <a:schemeClr val="bg2"/>
                </a:solidFill>
                <a:latin typeface="+mn-lt"/>
              </a:defRPr>
            </a:lvl1pPr>
          </a:lstStyle>
          <a:p>
            <a:pPr lvl="0"/>
            <a:r>
              <a:rPr lang="en-US"/>
              <a:t>Body text goes here</a:t>
            </a:r>
          </a:p>
        </p:txBody>
      </p:sp>
      <p:sp>
        <p:nvSpPr>
          <p:cNvPr id="12" name="Content Placeholder 2">
            <a:extLst>
              <a:ext uri="{FF2B5EF4-FFF2-40B4-BE49-F238E27FC236}">
                <a16:creationId xmlns:a16="http://schemas.microsoft.com/office/drawing/2014/main" id="{E306A3D6-C3FC-5D4A-8384-4FFD1B872869}"/>
              </a:ext>
            </a:extLst>
          </p:cNvPr>
          <p:cNvSpPr>
            <a:spLocks noGrp="1"/>
          </p:cNvSpPr>
          <p:nvPr>
            <p:ph sz="half" idx="18" hasCustomPrompt="1"/>
          </p:nvPr>
        </p:nvSpPr>
        <p:spPr>
          <a:xfrm>
            <a:off x="8381999" y="4736892"/>
            <a:ext cx="2971801" cy="1440070"/>
          </a:xfrm>
        </p:spPr>
        <p:txBody>
          <a:bodyPr>
            <a:noAutofit/>
          </a:bodyPr>
          <a:lstStyle>
            <a:lvl1pPr marL="0" indent="0">
              <a:buNone/>
              <a:defRPr sz="2000">
                <a:solidFill>
                  <a:schemeClr val="bg2"/>
                </a:solidFill>
                <a:latin typeface="+mn-lt"/>
              </a:defRPr>
            </a:lvl1pPr>
          </a:lstStyle>
          <a:p>
            <a:pPr lvl="0"/>
            <a:r>
              <a:rPr lang="en-US"/>
              <a:t>Body text goes here</a:t>
            </a:r>
          </a:p>
        </p:txBody>
      </p:sp>
      <p:sp>
        <p:nvSpPr>
          <p:cNvPr id="20" name="Picture Placeholder 7">
            <a:extLst>
              <a:ext uri="{FF2B5EF4-FFF2-40B4-BE49-F238E27FC236}">
                <a16:creationId xmlns:a16="http://schemas.microsoft.com/office/drawing/2014/main" id="{B0168FFA-DD3D-3F42-870F-DBBE1044FACB}"/>
              </a:ext>
            </a:extLst>
          </p:cNvPr>
          <p:cNvSpPr>
            <a:spLocks noGrp="1"/>
          </p:cNvSpPr>
          <p:nvPr>
            <p:ph type="pic" sz="quarter" idx="16" hasCustomPrompt="1"/>
          </p:nvPr>
        </p:nvSpPr>
        <p:spPr>
          <a:xfrm>
            <a:off x="571501" y="1828800"/>
            <a:ext cx="2604274" cy="2248524"/>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OR ICON HERE</a:t>
            </a:r>
          </a:p>
        </p:txBody>
      </p:sp>
      <p:sp>
        <p:nvSpPr>
          <p:cNvPr id="21" name="Picture Placeholder 7">
            <a:extLst>
              <a:ext uri="{FF2B5EF4-FFF2-40B4-BE49-F238E27FC236}">
                <a16:creationId xmlns:a16="http://schemas.microsoft.com/office/drawing/2014/main" id="{84D36E55-ADB9-D84C-AEBF-08BBF02B91BF}"/>
              </a:ext>
            </a:extLst>
          </p:cNvPr>
          <p:cNvSpPr>
            <a:spLocks noGrp="1"/>
          </p:cNvSpPr>
          <p:nvPr>
            <p:ph type="pic" sz="quarter" idx="17" hasCustomPrompt="1"/>
          </p:nvPr>
        </p:nvSpPr>
        <p:spPr>
          <a:xfrm>
            <a:off x="4470815" y="1828799"/>
            <a:ext cx="2604275" cy="2248525"/>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OR ICON HERE</a:t>
            </a:r>
          </a:p>
        </p:txBody>
      </p:sp>
      <p:sp>
        <p:nvSpPr>
          <p:cNvPr id="22" name="Picture Placeholder 7">
            <a:extLst>
              <a:ext uri="{FF2B5EF4-FFF2-40B4-BE49-F238E27FC236}">
                <a16:creationId xmlns:a16="http://schemas.microsoft.com/office/drawing/2014/main" id="{0FEDEB63-1FB1-8A4F-87AF-2EFBC223E624}"/>
              </a:ext>
            </a:extLst>
          </p:cNvPr>
          <p:cNvSpPr>
            <a:spLocks noGrp="1"/>
          </p:cNvSpPr>
          <p:nvPr>
            <p:ph type="pic" sz="quarter" idx="19" hasCustomPrompt="1"/>
          </p:nvPr>
        </p:nvSpPr>
        <p:spPr>
          <a:xfrm>
            <a:off x="8381999" y="1828799"/>
            <a:ext cx="2604275" cy="2248525"/>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OR ICON HERE</a:t>
            </a:r>
          </a:p>
        </p:txBody>
      </p:sp>
      <p:sp>
        <p:nvSpPr>
          <p:cNvPr id="23" name="Text Placeholder 8">
            <a:extLst>
              <a:ext uri="{FF2B5EF4-FFF2-40B4-BE49-F238E27FC236}">
                <a16:creationId xmlns:a16="http://schemas.microsoft.com/office/drawing/2014/main" id="{C2FE1F93-B71B-9242-B559-8ABFEA8CFE4A}"/>
              </a:ext>
            </a:extLst>
          </p:cNvPr>
          <p:cNvSpPr>
            <a:spLocks noGrp="1"/>
          </p:cNvSpPr>
          <p:nvPr>
            <p:ph type="body" sz="quarter" idx="14" hasCustomPrompt="1"/>
          </p:nvPr>
        </p:nvSpPr>
        <p:spPr>
          <a:xfrm>
            <a:off x="571499" y="4281279"/>
            <a:ext cx="2971801"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24" name="Text Placeholder 8">
            <a:extLst>
              <a:ext uri="{FF2B5EF4-FFF2-40B4-BE49-F238E27FC236}">
                <a16:creationId xmlns:a16="http://schemas.microsoft.com/office/drawing/2014/main" id="{7A7C64BB-A363-8D40-9077-61FB08245F6E}"/>
              </a:ext>
            </a:extLst>
          </p:cNvPr>
          <p:cNvSpPr>
            <a:spLocks noGrp="1"/>
          </p:cNvSpPr>
          <p:nvPr>
            <p:ph type="body" sz="quarter" idx="20" hasCustomPrompt="1"/>
          </p:nvPr>
        </p:nvSpPr>
        <p:spPr>
          <a:xfrm>
            <a:off x="4470815" y="4281279"/>
            <a:ext cx="2971801" cy="276225"/>
          </a:xfrm>
        </p:spPr>
        <p:txBody>
          <a:bodyPr>
            <a:noAutofit/>
          </a:bodyPr>
          <a:lstStyle>
            <a:lvl1pPr marL="0" indent="0">
              <a:buNone/>
              <a:defRPr sz="1800" b="0" i="0">
                <a:solidFill>
                  <a:schemeClr val="accent1"/>
                </a:solidFill>
                <a:latin typeface="+mj-lt"/>
              </a:defRPr>
            </a:lvl1pPr>
          </a:lstStyle>
          <a:p>
            <a:pPr lvl="0"/>
            <a:r>
              <a:rPr lang="en-US"/>
              <a:t>Subheading</a:t>
            </a:r>
          </a:p>
        </p:txBody>
      </p:sp>
      <p:sp>
        <p:nvSpPr>
          <p:cNvPr id="25" name="Text Placeholder 8">
            <a:extLst>
              <a:ext uri="{FF2B5EF4-FFF2-40B4-BE49-F238E27FC236}">
                <a16:creationId xmlns:a16="http://schemas.microsoft.com/office/drawing/2014/main" id="{04A28890-7092-3247-AC93-2CDD904105BA}"/>
              </a:ext>
            </a:extLst>
          </p:cNvPr>
          <p:cNvSpPr>
            <a:spLocks noGrp="1"/>
          </p:cNvSpPr>
          <p:nvPr>
            <p:ph type="body" sz="quarter" idx="21" hasCustomPrompt="1"/>
          </p:nvPr>
        </p:nvSpPr>
        <p:spPr>
          <a:xfrm>
            <a:off x="8381999" y="4281279"/>
            <a:ext cx="2960952" cy="276225"/>
          </a:xfrm>
        </p:spPr>
        <p:txBody>
          <a:bodyPr>
            <a:noAutofit/>
          </a:bodyPr>
          <a:lstStyle>
            <a:lvl1pPr marL="0" indent="0">
              <a:buNone/>
              <a:defRPr sz="1800" b="0" i="0">
                <a:solidFill>
                  <a:schemeClr val="accent1"/>
                </a:solidFill>
                <a:latin typeface="+mj-lt"/>
              </a:defRPr>
            </a:lvl1pPr>
          </a:lstStyle>
          <a:p>
            <a:pPr lvl="0"/>
            <a:r>
              <a:rPr lang="en-US"/>
              <a:t>Subheading</a:t>
            </a:r>
          </a:p>
        </p:txBody>
      </p:sp>
      <p:pic>
        <p:nvPicPr>
          <p:cNvPr id="16" name="Picture 15">
            <a:extLst>
              <a:ext uri="{FF2B5EF4-FFF2-40B4-BE49-F238E27FC236}">
                <a16:creationId xmlns:a16="http://schemas.microsoft.com/office/drawing/2014/main" id="{E370276E-64D3-3040-AFEF-305E164FA1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967113512"/>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Heavy Ic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BC28B5-1139-AD4A-B720-B9FB184EC7ED}"/>
              </a:ext>
            </a:extLst>
          </p:cNvPr>
          <p:cNvSpPr/>
          <p:nvPr userDrawn="1"/>
        </p:nvSpPr>
        <p:spPr>
          <a:xfrm>
            <a:off x="0" y="0"/>
            <a:ext cx="6096000" cy="6858000"/>
          </a:xfrm>
          <a:prstGeom prst="rect">
            <a:avLst/>
          </a:prstGeom>
          <a:gradFill flip="none" rotWithShape="1">
            <a:gsLst>
              <a:gs pos="0">
                <a:schemeClr val="accent1"/>
              </a:gs>
              <a:gs pos="58000">
                <a:schemeClr val="tx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4953001" cy="571500"/>
          </a:xfrm>
        </p:spPr>
        <p:txBody>
          <a:bodyPr anchor="t">
            <a:noAutofit/>
          </a:bodyPr>
          <a:lstStyle>
            <a:lvl1pPr>
              <a:defRPr sz="3600">
                <a:solidFill>
                  <a:schemeClr val="bg2"/>
                </a:solidFill>
                <a:latin typeface="+mj-lt"/>
              </a:defRPr>
            </a:lvl1pPr>
          </a:lstStyle>
          <a:p>
            <a:r>
              <a:rPr lang="en-US"/>
              <a:t>Heading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828800"/>
            <a:ext cx="4953001" cy="4343400"/>
          </a:xfrm>
        </p:spPr>
        <p:txBody>
          <a:bodyPr>
            <a:noAutofit/>
          </a:bodyPr>
          <a:lstStyle>
            <a:lvl1pPr marL="0" indent="0">
              <a:buNone/>
              <a:defRPr sz="1800">
                <a:solidFill>
                  <a:schemeClr val="bg2"/>
                </a:solidFill>
              </a:defRPr>
            </a:lvl1pPr>
          </a:lstStyle>
          <a:p>
            <a:pPr lvl="0"/>
            <a:r>
              <a:rPr lang="en-US"/>
              <a:t>Body text goes here</a:t>
            </a:r>
          </a:p>
        </p:txBody>
      </p:sp>
      <p:sp>
        <p:nvSpPr>
          <p:cNvPr id="10" name="Content Placeholder 2">
            <a:extLst>
              <a:ext uri="{FF2B5EF4-FFF2-40B4-BE49-F238E27FC236}">
                <a16:creationId xmlns:a16="http://schemas.microsoft.com/office/drawing/2014/main" id="{C3A1DBC1-071C-7142-852F-7428531FE77B}"/>
              </a:ext>
            </a:extLst>
          </p:cNvPr>
          <p:cNvSpPr>
            <a:spLocks noGrp="1"/>
          </p:cNvSpPr>
          <p:nvPr>
            <p:ph sz="half" idx="1" hasCustomPrompt="1"/>
          </p:nvPr>
        </p:nvSpPr>
        <p:spPr>
          <a:xfrm>
            <a:off x="6667499" y="2095500"/>
            <a:ext cx="2124076" cy="1333500"/>
          </a:xfrm>
        </p:spPr>
        <p:txBody>
          <a:bodyPr>
            <a:noAutofit/>
          </a:bodyPr>
          <a:lstStyle>
            <a:lvl1pPr marL="0" indent="0">
              <a:buNone/>
              <a:defRPr sz="1800">
                <a:solidFill>
                  <a:schemeClr val="tx2"/>
                </a:solidFill>
              </a:defRPr>
            </a:lvl1pPr>
          </a:lstStyle>
          <a:p>
            <a:pPr lvl="0"/>
            <a:r>
              <a:rPr lang="en-US"/>
              <a:t>Body text goes here</a:t>
            </a:r>
          </a:p>
        </p:txBody>
      </p:sp>
      <p:sp>
        <p:nvSpPr>
          <p:cNvPr id="11" name="Content Placeholder 2">
            <a:extLst>
              <a:ext uri="{FF2B5EF4-FFF2-40B4-BE49-F238E27FC236}">
                <a16:creationId xmlns:a16="http://schemas.microsoft.com/office/drawing/2014/main" id="{B18DBBD3-0E44-D34D-885D-17B6C4CB0FFE}"/>
              </a:ext>
            </a:extLst>
          </p:cNvPr>
          <p:cNvSpPr>
            <a:spLocks noGrp="1"/>
          </p:cNvSpPr>
          <p:nvPr>
            <p:ph sz="half" idx="18" hasCustomPrompt="1"/>
          </p:nvPr>
        </p:nvSpPr>
        <p:spPr>
          <a:xfrm>
            <a:off x="9486899" y="2095500"/>
            <a:ext cx="2124076" cy="1333500"/>
          </a:xfrm>
        </p:spPr>
        <p:txBody>
          <a:bodyPr>
            <a:noAutofit/>
          </a:bodyPr>
          <a:lstStyle>
            <a:lvl1pPr marL="0" indent="0">
              <a:buNone/>
              <a:defRPr sz="1800">
                <a:solidFill>
                  <a:schemeClr val="tx2"/>
                </a:solidFill>
              </a:defRPr>
            </a:lvl1pPr>
          </a:lstStyle>
          <a:p>
            <a:pPr lvl="0"/>
            <a:r>
              <a:rPr lang="en-US"/>
              <a:t>Body text goes here</a:t>
            </a:r>
          </a:p>
        </p:txBody>
      </p:sp>
      <p:sp>
        <p:nvSpPr>
          <p:cNvPr id="12" name="Content Placeholder 2">
            <a:extLst>
              <a:ext uri="{FF2B5EF4-FFF2-40B4-BE49-F238E27FC236}">
                <a16:creationId xmlns:a16="http://schemas.microsoft.com/office/drawing/2014/main" id="{ED061D9E-438E-2447-9055-94352B014A7A}"/>
              </a:ext>
            </a:extLst>
          </p:cNvPr>
          <p:cNvSpPr>
            <a:spLocks noGrp="1"/>
          </p:cNvSpPr>
          <p:nvPr>
            <p:ph sz="half" idx="19" hasCustomPrompt="1"/>
          </p:nvPr>
        </p:nvSpPr>
        <p:spPr>
          <a:xfrm>
            <a:off x="6667499" y="4838700"/>
            <a:ext cx="2124076" cy="1333500"/>
          </a:xfrm>
        </p:spPr>
        <p:txBody>
          <a:bodyPr>
            <a:noAutofit/>
          </a:bodyPr>
          <a:lstStyle>
            <a:lvl1pPr marL="0" indent="0">
              <a:buNone/>
              <a:defRPr sz="1800">
                <a:solidFill>
                  <a:schemeClr val="tx2"/>
                </a:solidFill>
              </a:defRPr>
            </a:lvl1pPr>
          </a:lstStyle>
          <a:p>
            <a:pPr lvl="0"/>
            <a:r>
              <a:rPr lang="en-US"/>
              <a:t>Body text goes here</a:t>
            </a:r>
          </a:p>
        </p:txBody>
      </p:sp>
      <p:sp>
        <p:nvSpPr>
          <p:cNvPr id="14" name="Content Placeholder 2">
            <a:extLst>
              <a:ext uri="{FF2B5EF4-FFF2-40B4-BE49-F238E27FC236}">
                <a16:creationId xmlns:a16="http://schemas.microsoft.com/office/drawing/2014/main" id="{7604604B-38F2-D645-8ABB-0EEFCF506092}"/>
              </a:ext>
            </a:extLst>
          </p:cNvPr>
          <p:cNvSpPr>
            <a:spLocks noGrp="1"/>
          </p:cNvSpPr>
          <p:nvPr>
            <p:ph sz="half" idx="20" hasCustomPrompt="1"/>
          </p:nvPr>
        </p:nvSpPr>
        <p:spPr>
          <a:xfrm>
            <a:off x="9486899" y="4838700"/>
            <a:ext cx="2124076" cy="1333500"/>
          </a:xfrm>
        </p:spPr>
        <p:txBody>
          <a:bodyPr>
            <a:noAutofit/>
          </a:bodyPr>
          <a:lstStyle>
            <a:lvl1pPr marL="0" indent="0">
              <a:buNone/>
              <a:defRPr sz="1800">
                <a:solidFill>
                  <a:schemeClr val="tx2"/>
                </a:solidFill>
              </a:defRPr>
            </a:lvl1pPr>
          </a:lstStyle>
          <a:p>
            <a:pPr lvl="0"/>
            <a:r>
              <a:rPr lang="en-US"/>
              <a:t>Body text goes here</a:t>
            </a:r>
          </a:p>
        </p:txBody>
      </p:sp>
      <p:sp>
        <p:nvSpPr>
          <p:cNvPr id="8" name="Picture Placeholder 7">
            <a:extLst>
              <a:ext uri="{FF2B5EF4-FFF2-40B4-BE49-F238E27FC236}">
                <a16:creationId xmlns:a16="http://schemas.microsoft.com/office/drawing/2014/main" id="{1BCBFAF1-9FBE-A942-8616-E2181D0AC247}"/>
              </a:ext>
            </a:extLst>
          </p:cNvPr>
          <p:cNvSpPr>
            <a:spLocks noGrp="1"/>
          </p:cNvSpPr>
          <p:nvPr>
            <p:ph type="pic" sz="quarter" idx="21" hasCustomPrompt="1"/>
          </p:nvPr>
        </p:nvSpPr>
        <p:spPr>
          <a:xfrm>
            <a:off x="7004151" y="839617"/>
            <a:ext cx="1450772" cy="1102066"/>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ICON</a:t>
            </a:r>
          </a:p>
        </p:txBody>
      </p:sp>
      <p:sp>
        <p:nvSpPr>
          <p:cNvPr id="17" name="Picture Placeholder 7">
            <a:extLst>
              <a:ext uri="{FF2B5EF4-FFF2-40B4-BE49-F238E27FC236}">
                <a16:creationId xmlns:a16="http://schemas.microsoft.com/office/drawing/2014/main" id="{41F187A3-AF5F-F04F-9BB8-FC16CE12901E}"/>
              </a:ext>
            </a:extLst>
          </p:cNvPr>
          <p:cNvSpPr>
            <a:spLocks noGrp="1"/>
          </p:cNvSpPr>
          <p:nvPr>
            <p:ph type="pic" sz="quarter" idx="22" hasCustomPrompt="1"/>
          </p:nvPr>
        </p:nvSpPr>
        <p:spPr>
          <a:xfrm>
            <a:off x="9833076" y="839617"/>
            <a:ext cx="1450772" cy="1102066"/>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ICON</a:t>
            </a:r>
          </a:p>
        </p:txBody>
      </p:sp>
      <p:sp>
        <p:nvSpPr>
          <p:cNvPr id="18" name="Picture Placeholder 7">
            <a:extLst>
              <a:ext uri="{FF2B5EF4-FFF2-40B4-BE49-F238E27FC236}">
                <a16:creationId xmlns:a16="http://schemas.microsoft.com/office/drawing/2014/main" id="{D8A781FB-5374-1B41-9410-8A215682C050}"/>
              </a:ext>
            </a:extLst>
          </p:cNvPr>
          <p:cNvSpPr>
            <a:spLocks noGrp="1"/>
          </p:cNvSpPr>
          <p:nvPr>
            <p:ph type="pic" sz="quarter" idx="23" hasCustomPrompt="1"/>
          </p:nvPr>
        </p:nvSpPr>
        <p:spPr>
          <a:xfrm>
            <a:off x="9833076" y="3582817"/>
            <a:ext cx="1450772" cy="1102066"/>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ICON</a:t>
            </a:r>
          </a:p>
        </p:txBody>
      </p:sp>
      <p:sp>
        <p:nvSpPr>
          <p:cNvPr id="19" name="Picture Placeholder 7">
            <a:extLst>
              <a:ext uri="{FF2B5EF4-FFF2-40B4-BE49-F238E27FC236}">
                <a16:creationId xmlns:a16="http://schemas.microsoft.com/office/drawing/2014/main" id="{53A1EACA-FAB6-7F4A-AB5C-F23CF2A75BB9}"/>
              </a:ext>
            </a:extLst>
          </p:cNvPr>
          <p:cNvSpPr>
            <a:spLocks noGrp="1"/>
          </p:cNvSpPr>
          <p:nvPr>
            <p:ph type="pic" sz="quarter" idx="24" hasCustomPrompt="1"/>
          </p:nvPr>
        </p:nvSpPr>
        <p:spPr>
          <a:xfrm>
            <a:off x="7004151" y="3582817"/>
            <a:ext cx="1450772" cy="1102066"/>
          </a:xfrm>
        </p:spPr>
        <p:txBody>
          <a:bodyPr anchor="ctr">
            <a:noAutofit/>
          </a:bodyPr>
          <a:lstStyle>
            <a:lvl1pPr marL="0" indent="0" algn="ctr">
              <a:buNone/>
              <a:defRPr sz="2000"/>
            </a:lvl1pPr>
          </a:lstStyle>
          <a:p>
            <a:r>
              <a:rPr lang="en-US"/>
              <a:t>INSERT ICON</a:t>
            </a:r>
          </a:p>
        </p:txBody>
      </p:sp>
      <p:pic>
        <p:nvPicPr>
          <p:cNvPr id="22" name="Picture 21">
            <a:extLst>
              <a:ext uri="{FF2B5EF4-FFF2-40B4-BE49-F238E27FC236}">
                <a16:creationId xmlns:a16="http://schemas.microsoft.com/office/drawing/2014/main" id="{B70FAF3C-CBBB-A64A-88C2-CFB483E220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41050543"/>
      </p:ext>
    </p:extLst>
  </p:cSld>
  <p:clrMapOvr>
    <a:masterClrMapping/>
  </p:clrMapOvr>
  <p:extLst>
    <p:ext uri="{DCECCB84-F9BA-43D5-87BE-67443E8EF086}">
      <p15:sldGuideLst xmlns:p15="http://schemas.microsoft.com/office/powerpoint/2012/main">
        <p15:guide id="1" pos="420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ne Column One Chart">
    <p:spTree>
      <p:nvGrpSpPr>
        <p:cNvPr id="1" name=""/>
        <p:cNvGrpSpPr/>
        <p:nvPr/>
      </p:nvGrpSpPr>
      <p:grpSpPr>
        <a:xfrm>
          <a:off x="0" y="0"/>
          <a:ext cx="0" cy="0"/>
          <a:chOff x="0" y="0"/>
          <a:chExt cx="0" cy="0"/>
        </a:xfrm>
      </p:grpSpPr>
      <p:sp>
        <p:nvSpPr>
          <p:cNvPr id="13" name="Chart Placeholder 15">
            <a:extLst>
              <a:ext uri="{FF2B5EF4-FFF2-40B4-BE49-F238E27FC236}">
                <a16:creationId xmlns:a16="http://schemas.microsoft.com/office/drawing/2014/main" id="{7FCCD193-C1C6-EF4B-A8B3-23BC2141387E}"/>
              </a:ext>
            </a:extLst>
          </p:cNvPr>
          <p:cNvSpPr>
            <a:spLocks noGrp="1"/>
          </p:cNvSpPr>
          <p:nvPr>
            <p:ph type="chart" sz="quarter" idx="18" hasCustomPrompt="1"/>
          </p:nvPr>
        </p:nvSpPr>
        <p:spPr>
          <a:xfrm>
            <a:off x="6280879" y="847725"/>
            <a:ext cx="5339621" cy="5324475"/>
          </a:xfrm>
        </p:spPr>
        <p:txBody>
          <a:bodyPr anchor="ctr">
            <a:noAutofit/>
          </a:bodyPr>
          <a:lstStyle>
            <a:lvl1pPr marL="0" indent="0" algn="ctr">
              <a:buNone/>
              <a:defRPr/>
            </a:lvl1pPr>
          </a:lstStyle>
          <a:p>
            <a:r>
              <a:rPr lang="en-US"/>
              <a:t>INSERT CHART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10" name="Title 1">
            <a:extLst>
              <a:ext uri="{FF2B5EF4-FFF2-40B4-BE49-F238E27FC236}">
                <a16:creationId xmlns:a16="http://schemas.microsoft.com/office/drawing/2014/main" id="{40237EDC-1EC4-DD46-B43E-B34F715630C3}"/>
              </a:ext>
            </a:extLst>
          </p:cNvPr>
          <p:cNvSpPr>
            <a:spLocks noGrp="1"/>
          </p:cNvSpPr>
          <p:nvPr>
            <p:ph type="title" hasCustomPrompt="1"/>
          </p:nvPr>
        </p:nvSpPr>
        <p:spPr>
          <a:xfrm>
            <a:off x="571499" y="847725"/>
            <a:ext cx="4953001" cy="571500"/>
          </a:xfrm>
        </p:spPr>
        <p:txBody>
          <a:bodyPr anchor="t">
            <a:noAutofit/>
          </a:bodyPr>
          <a:lstStyle>
            <a:lvl1pPr>
              <a:defRPr sz="3600">
                <a:solidFill>
                  <a:schemeClr val="tx2"/>
                </a:solidFill>
                <a:latin typeface="+mj-lt"/>
              </a:defRPr>
            </a:lvl1pPr>
          </a:lstStyle>
          <a:p>
            <a:r>
              <a:rPr lang="en-US"/>
              <a:t>Heading goes here</a:t>
            </a:r>
          </a:p>
        </p:txBody>
      </p:sp>
      <p:sp>
        <p:nvSpPr>
          <p:cNvPr id="11" name="Text Placeholder 8">
            <a:extLst>
              <a:ext uri="{FF2B5EF4-FFF2-40B4-BE49-F238E27FC236}">
                <a16:creationId xmlns:a16="http://schemas.microsoft.com/office/drawing/2014/main" id="{F203851B-AE32-A846-A07A-C0CB03E7D69B}"/>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2" name="Text Placeholder 8">
            <a:extLst>
              <a:ext uri="{FF2B5EF4-FFF2-40B4-BE49-F238E27FC236}">
                <a16:creationId xmlns:a16="http://schemas.microsoft.com/office/drawing/2014/main" id="{017291FC-24E8-6E46-876A-2733CACEC05C}"/>
              </a:ext>
            </a:extLst>
          </p:cNvPr>
          <p:cNvSpPr>
            <a:spLocks noGrp="1"/>
          </p:cNvSpPr>
          <p:nvPr>
            <p:ph type="body" sz="quarter" idx="17" hasCustomPrompt="1"/>
          </p:nvPr>
        </p:nvSpPr>
        <p:spPr>
          <a:xfrm>
            <a:off x="571499" y="1828800"/>
            <a:ext cx="4953001" cy="4343400"/>
          </a:xfrm>
        </p:spPr>
        <p:txBody>
          <a:bodyPr>
            <a:noAutofit/>
          </a:bodyPr>
          <a:lstStyle>
            <a:lvl1pPr marL="0" indent="0">
              <a:buNone/>
              <a:defRPr sz="2400">
                <a:solidFill>
                  <a:schemeClr val="tx2"/>
                </a:solidFill>
              </a:defRPr>
            </a:lvl1pPr>
          </a:lstStyle>
          <a:p>
            <a:pPr lvl="0"/>
            <a:r>
              <a:rPr lang="en-US"/>
              <a:t>Body text goes here</a:t>
            </a:r>
          </a:p>
        </p:txBody>
      </p:sp>
      <p:sp>
        <p:nvSpPr>
          <p:cNvPr id="8" name="Text Placeholder 2">
            <a:extLst>
              <a:ext uri="{FF2B5EF4-FFF2-40B4-BE49-F238E27FC236}">
                <a16:creationId xmlns:a16="http://schemas.microsoft.com/office/drawing/2014/main" id="{15CE6471-A6D2-0145-B913-FCE8644423E0}"/>
              </a:ext>
            </a:extLst>
          </p:cNvPr>
          <p:cNvSpPr>
            <a:spLocks noGrp="1"/>
          </p:cNvSpPr>
          <p:nvPr>
            <p:ph type="body" sz="quarter" idx="19" hasCustomPrompt="1"/>
          </p:nvPr>
        </p:nvSpPr>
        <p:spPr>
          <a:xfrm>
            <a:off x="5821363" y="266650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9" name="Text Placeholder 2">
            <a:extLst>
              <a:ext uri="{FF2B5EF4-FFF2-40B4-BE49-F238E27FC236}">
                <a16:creationId xmlns:a16="http://schemas.microsoft.com/office/drawing/2014/main" id="{F1E56113-40C2-2A4D-A434-F7A6514E8488}"/>
              </a:ext>
            </a:extLst>
          </p:cNvPr>
          <p:cNvSpPr>
            <a:spLocks noGrp="1"/>
          </p:cNvSpPr>
          <p:nvPr>
            <p:ph type="body" sz="quarter" idx="20" hasCustomPrompt="1"/>
          </p:nvPr>
        </p:nvSpPr>
        <p:spPr>
          <a:xfrm>
            <a:off x="7793882" y="123983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4" name="Text Placeholder 2">
            <a:extLst>
              <a:ext uri="{FF2B5EF4-FFF2-40B4-BE49-F238E27FC236}">
                <a16:creationId xmlns:a16="http://schemas.microsoft.com/office/drawing/2014/main" id="{7853DD7C-E310-E942-9724-E91861762404}"/>
              </a:ext>
            </a:extLst>
          </p:cNvPr>
          <p:cNvSpPr>
            <a:spLocks noGrp="1"/>
          </p:cNvSpPr>
          <p:nvPr>
            <p:ph type="body" sz="quarter" idx="21" hasCustomPrompt="1"/>
          </p:nvPr>
        </p:nvSpPr>
        <p:spPr>
          <a:xfrm>
            <a:off x="9444239" y="123983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5" name="Text Placeholder 2">
            <a:extLst>
              <a:ext uri="{FF2B5EF4-FFF2-40B4-BE49-F238E27FC236}">
                <a16:creationId xmlns:a16="http://schemas.microsoft.com/office/drawing/2014/main" id="{1A098935-68EC-B64B-AF0A-9614BB07BD5A}"/>
              </a:ext>
            </a:extLst>
          </p:cNvPr>
          <p:cNvSpPr>
            <a:spLocks noGrp="1"/>
          </p:cNvSpPr>
          <p:nvPr>
            <p:ph type="body" sz="quarter" idx="22" hasCustomPrompt="1"/>
          </p:nvPr>
        </p:nvSpPr>
        <p:spPr>
          <a:xfrm>
            <a:off x="11306794" y="266650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6" name="Text Placeholder 2">
            <a:extLst>
              <a:ext uri="{FF2B5EF4-FFF2-40B4-BE49-F238E27FC236}">
                <a16:creationId xmlns:a16="http://schemas.microsoft.com/office/drawing/2014/main" id="{4F2B4E4F-1091-1D4F-986B-A7A63E2B42C9}"/>
              </a:ext>
            </a:extLst>
          </p:cNvPr>
          <p:cNvSpPr>
            <a:spLocks noGrp="1"/>
          </p:cNvSpPr>
          <p:nvPr>
            <p:ph type="body" sz="quarter" idx="23" hasCustomPrompt="1"/>
          </p:nvPr>
        </p:nvSpPr>
        <p:spPr>
          <a:xfrm>
            <a:off x="7813173" y="5202839"/>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8" name="Text Placeholder 2">
            <a:extLst>
              <a:ext uri="{FF2B5EF4-FFF2-40B4-BE49-F238E27FC236}">
                <a16:creationId xmlns:a16="http://schemas.microsoft.com/office/drawing/2014/main" id="{EC90BEC4-3C03-0440-B74E-C2AB0CD74CA0}"/>
              </a:ext>
            </a:extLst>
          </p:cNvPr>
          <p:cNvSpPr>
            <a:spLocks noGrp="1"/>
          </p:cNvSpPr>
          <p:nvPr>
            <p:ph type="body" sz="quarter" idx="25" hasCustomPrompt="1"/>
          </p:nvPr>
        </p:nvSpPr>
        <p:spPr>
          <a:xfrm>
            <a:off x="5821363" y="4164030"/>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9" name="Text Placeholder 2">
            <a:extLst>
              <a:ext uri="{FF2B5EF4-FFF2-40B4-BE49-F238E27FC236}">
                <a16:creationId xmlns:a16="http://schemas.microsoft.com/office/drawing/2014/main" id="{6FB8C4C3-C88D-B443-B7F2-78B196E9E31C}"/>
              </a:ext>
            </a:extLst>
          </p:cNvPr>
          <p:cNvSpPr>
            <a:spLocks noGrp="1"/>
          </p:cNvSpPr>
          <p:nvPr>
            <p:ph type="body" sz="quarter" idx="26" hasCustomPrompt="1"/>
          </p:nvPr>
        </p:nvSpPr>
        <p:spPr>
          <a:xfrm>
            <a:off x="9444239" y="5168114"/>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0" name="Text Placeholder 2">
            <a:extLst>
              <a:ext uri="{FF2B5EF4-FFF2-40B4-BE49-F238E27FC236}">
                <a16:creationId xmlns:a16="http://schemas.microsoft.com/office/drawing/2014/main" id="{3344972F-5099-9042-8598-68AAD901AAD0}"/>
              </a:ext>
            </a:extLst>
          </p:cNvPr>
          <p:cNvSpPr>
            <a:spLocks noGrp="1"/>
          </p:cNvSpPr>
          <p:nvPr>
            <p:ph type="body" sz="quarter" idx="27" hasCustomPrompt="1"/>
          </p:nvPr>
        </p:nvSpPr>
        <p:spPr>
          <a:xfrm>
            <a:off x="11283888" y="4164028"/>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1" name="Text Placeholder 4">
            <a:extLst>
              <a:ext uri="{FF2B5EF4-FFF2-40B4-BE49-F238E27FC236}">
                <a16:creationId xmlns:a16="http://schemas.microsoft.com/office/drawing/2014/main" id="{DB8F9D9C-2004-984A-B725-7815B237CAD4}"/>
              </a:ext>
            </a:extLst>
          </p:cNvPr>
          <p:cNvSpPr>
            <a:spLocks noGrp="1"/>
          </p:cNvSpPr>
          <p:nvPr>
            <p:ph type="body" sz="quarter" idx="28" hasCustomPrompt="1"/>
          </p:nvPr>
        </p:nvSpPr>
        <p:spPr>
          <a:xfrm>
            <a:off x="7810311" y="3806987"/>
            <a:ext cx="2280756" cy="1719902"/>
          </a:xfrm>
        </p:spPr>
        <p:txBody>
          <a:bodyPr anchor="ctr"/>
          <a:lstStyle>
            <a:lvl1pPr marL="0" indent="0" algn="ctr">
              <a:buNone/>
              <a:defRPr>
                <a:solidFill>
                  <a:schemeClr val="tx2"/>
                </a:solidFill>
                <a:latin typeface="+mn-lt"/>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a:t>#%</a:t>
            </a:r>
          </a:p>
          <a:p>
            <a:pPr lvl="0"/>
            <a:r>
              <a:rPr lang="en-US"/>
              <a:t>Place in middle of pie chart</a:t>
            </a:r>
          </a:p>
        </p:txBody>
      </p:sp>
    </p:spTree>
    <p:extLst>
      <p:ext uri="{BB962C8B-B14F-4D97-AF65-F5344CB8AC3E}">
        <p14:creationId xmlns:p14="http://schemas.microsoft.com/office/powerpoint/2010/main" val="3175488934"/>
      </p:ext>
    </p:extLst>
  </p:cSld>
  <p:clrMapOvr>
    <a:masterClrMapping/>
  </p:clrMapOvr>
  <p:extLst>
    <p:ext uri="{DCECCB84-F9BA-43D5-87BE-67443E8EF086}">
      <p15:sldGuideLst xmlns:p15="http://schemas.microsoft.com/office/powerpoint/2012/main">
        <p15:guide id="1" pos="34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1 w Photo">
    <p:bg>
      <p:bgPr>
        <a:solidFill>
          <a:schemeClr val="tx2"/>
        </a:solidFill>
        <a:effectLst/>
      </p:bgPr>
    </p:bg>
    <p:spTree>
      <p:nvGrpSpPr>
        <p:cNvPr id="1" name=""/>
        <p:cNvGrpSpPr/>
        <p:nvPr/>
      </p:nvGrpSpPr>
      <p:grpSpPr>
        <a:xfrm>
          <a:off x="0" y="0"/>
          <a:ext cx="0" cy="0"/>
          <a:chOff x="0" y="0"/>
          <a:chExt cx="0" cy="0"/>
        </a:xfrm>
      </p:grpSpPr>
      <p:pic>
        <p:nvPicPr>
          <p:cNvPr id="5" name="Picture 4" descr="Traffic in city at night">
            <a:extLst>
              <a:ext uri="{FF2B5EF4-FFF2-40B4-BE49-F238E27FC236}">
                <a16:creationId xmlns:a16="http://schemas.microsoft.com/office/drawing/2014/main" id="{2A14B48F-65E5-FF5F-362F-0C36E86427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73051DBD-27FB-4A47-BC93-8D461A26B674}"/>
              </a:ext>
            </a:extLst>
          </p:cNvPr>
          <p:cNvSpPr/>
          <p:nvPr userDrawn="1"/>
        </p:nvSpPr>
        <p:spPr>
          <a:xfrm rot="16200000">
            <a:off x="2667000" y="-2667000"/>
            <a:ext cx="6858000" cy="12192000"/>
          </a:xfrm>
          <a:prstGeom prst="rect">
            <a:avLst/>
          </a:prstGeom>
          <a:gradFill>
            <a:gsLst>
              <a:gs pos="0">
                <a:schemeClr val="tx2"/>
              </a:gs>
              <a:gs pos="99000">
                <a:schemeClr val="tx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9" name="Rectangle 8">
            <a:extLst>
              <a:ext uri="{FF2B5EF4-FFF2-40B4-BE49-F238E27FC236}">
                <a16:creationId xmlns:a16="http://schemas.microsoft.com/office/drawing/2014/main" id="{F8D809CA-7C50-0841-8F77-409E101978E9}"/>
              </a:ext>
            </a:extLst>
          </p:cNvPr>
          <p:cNvSpPr/>
          <p:nvPr userDrawn="1"/>
        </p:nvSpPr>
        <p:spPr>
          <a:xfrm>
            <a:off x="8153400" y="0"/>
            <a:ext cx="3613220" cy="6858000"/>
          </a:xfrm>
          <a:prstGeom prst="rect">
            <a:avLst/>
          </a:prstGeom>
          <a:gradFill>
            <a:gsLst>
              <a:gs pos="0">
                <a:schemeClr val="accent1"/>
              </a:gs>
              <a:gs pos="99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Tree>
    <p:extLst>
      <p:ext uri="{BB962C8B-B14F-4D97-AF65-F5344CB8AC3E}">
        <p14:creationId xmlns:p14="http://schemas.microsoft.com/office/powerpoint/2010/main" val="3470914956"/>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3264" userDrawn="1">
          <p15:clr>
            <a:srgbClr val="FBAE40"/>
          </p15:clr>
        </p15:guide>
        <p15:guide id="3" pos="4152" userDrawn="1">
          <p15:clr>
            <a:srgbClr val="FBAE40"/>
          </p15:clr>
        </p15:guide>
        <p15:guide id="4" pos="52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ne Column One Chart Dark">
    <p:bg>
      <p:bgPr>
        <a:solidFill>
          <a:schemeClr val="tx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10" name="Title 1">
            <a:extLst>
              <a:ext uri="{FF2B5EF4-FFF2-40B4-BE49-F238E27FC236}">
                <a16:creationId xmlns:a16="http://schemas.microsoft.com/office/drawing/2014/main" id="{40237EDC-1EC4-DD46-B43E-B34F715630C3}"/>
              </a:ext>
            </a:extLst>
          </p:cNvPr>
          <p:cNvSpPr>
            <a:spLocks noGrp="1"/>
          </p:cNvSpPr>
          <p:nvPr>
            <p:ph type="title" hasCustomPrompt="1"/>
          </p:nvPr>
        </p:nvSpPr>
        <p:spPr>
          <a:xfrm>
            <a:off x="571499" y="847725"/>
            <a:ext cx="4953001" cy="571500"/>
          </a:xfrm>
        </p:spPr>
        <p:txBody>
          <a:bodyPr anchor="t">
            <a:noAutofit/>
          </a:bodyPr>
          <a:lstStyle>
            <a:lvl1pPr>
              <a:defRPr sz="3600">
                <a:solidFill>
                  <a:schemeClr val="bg2"/>
                </a:solidFill>
                <a:latin typeface="+mj-lt"/>
              </a:defRPr>
            </a:lvl1pPr>
          </a:lstStyle>
          <a:p>
            <a:r>
              <a:rPr lang="en-US"/>
              <a:t>Heading goes here</a:t>
            </a:r>
          </a:p>
        </p:txBody>
      </p:sp>
      <p:sp>
        <p:nvSpPr>
          <p:cNvPr id="11" name="Text Placeholder 8">
            <a:extLst>
              <a:ext uri="{FF2B5EF4-FFF2-40B4-BE49-F238E27FC236}">
                <a16:creationId xmlns:a16="http://schemas.microsoft.com/office/drawing/2014/main" id="{F203851B-AE32-A846-A07A-C0CB03E7D69B}"/>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2" name="Text Placeholder 8">
            <a:extLst>
              <a:ext uri="{FF2B5EF4-FFF2-40B4-BE49-F238E27FC236}">
                <a16:creationId xmlns:a16="http://schemas.microsoft.com/office/drawing/2014/main" id="{017291FC-24E8-6E46-876A-2733CACEC05C}"/>
              </a:ext>
            </a:extLst>
          </p:cNvPr>
          <p:cNvSpPr>
            <a:spLocks noGrp="1"/>
          </p:cNvSpPr>
          <p:nvPr>
            <p:ph type="body" sz="quarter" idx="17" hasCustomPrompt="1"/>
          </p:nvPr>
        </p:nvSpPr>
        <p:spPr>
          <a:xfrm>
            <a:off x="571499" y="1828800"/>
            <a:ext cx="4953001" cy="4343400"/>
          </a:xfrm>
        </p:spPr>
        <p:txBody>
          <a:bodyPr>
            <a:noAutofit/>
          </a:bodyPr>
          <a:lstStyle>
            <a:lvl1pPr marL="0" indent="0">
              <a:buNone/>
              <a:defRPr sz="2400">
                <a:solidFill>
                  <a:schemeClr val="bg2"/>
                </a:solidFill>
              </a:defRPr>
            </a:lvl1pPr>
          </a:lstStyle>
          <a:p>
            <a:pPr lvl="0"/>
            <a:r>
              <a:rPr lang="en-US"/>
              <a:t>Body text goes here</a:t>
            </a:r>
          </a:p>
        </p:txBody>
      </p:sp>
      <p:sp>
        <p:nvSpPr>
          <p:cNvPr id="13" name="Chart Placeholder 15">
            <a:extLst>
              <a:ext uri="{FF2B5EF4-FFF2-40B4-BE49-F238E27FC236}">
                <a16:creationId xmlns:a16="http://schemas.microsoft.com/office/drawing/2014/main" id="{7FCCD193-C1C6-EF4B-A8B3-23BC2141387E}"/>
              </a:ext>
            </a:extLst>
          </p:cNvPr>
          <p:cNvSpPr>
            <a:spLocks noGrp="1"/>
          </p:cNvSpPr>
          <p:nvPr>
            <p:ph type="chart" sz="quarter" idx="18" hasCustomPrompt="1"/>
          </p:nvPr>
        </p:nvSpPr>
        <p:spPr>
          <a:xfrm>
            <a:off x="6280879" y="847725"/>
            <a:ext cx="5339621" cy="5324475"/>
          </a:xfrm>
        </p:spPr>
        <p:txBody>
          <a:bodyPr anchor="ctr">
            <a:noAutofit/>
          </a:bodyPr>
          <a:lstStyle>
            <a:lvl1pPr marL="0" indent="0" algn="ctr">
              <a:buNone/>
              <a:defRPr>
                <a:solidFill>
                  <a:schemeClr val="bg2"/>
                </a:solidFill>
              </a:defRPr>
            </a:lvl1pPr>
          </a:lstStyle>
          <a:p>
            <a:r>
              <a:rPr lang="en-US"/>
              <a:t>INSERT PIE CHART HERE</a:t>
            </a:r>
          </a:p>
        </p:txBody>
      </p:sp>
      <p:sp>
        <p:nvSpPr>
          <p:cNvPr id="22" name="Text Placeholder 2">
            <a:extLst>
              <a:ext uri="{FF2B5EF4-FFF2-40B4-BE49-F238E27FC236}">
                <a16:creationId xmlns:a16="http://schemas.microsoft.com/office/drawing/2014/main" id="{A84E7388-4797-0842-9543-F172ACCD680C}"/>
              </a:ext>
            </a:extLst>
          </p:cNvPr>
          <p:cNvSpPr>
            <a:spLocks noGrp="1"/>
          </p:cNvSpPr>
          <p:nvPr>
            <p:ph type="body" sz="quarter" idx="19" hasCustomPrompt="1"/>
          </p:nvPr>
        </p:nvSpPr>
        <p:spPr>
          <a:xfrm>
            <a:off x="5821363" y="2666507"/>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3" name="Text Placeholder 2">
            <a:extLst>
              <a:ext uri="{FF2B5EF4-FFF2-40B4-BE49-F238E27FC236}">
                <a16:creationId xmlns:a16="http://schemas.microsoft.com/office/drawing/2014/main" id="{16E61FDA-48E4-C84D-A68C-025B439CB7C5}"/>
              </a:ext>
            </a:extLst>
          </p:cNvPr>
          <p:cNvSpPr>
            <a:spLocks noGrp="1"/>
          </p:cNvSpPr>
          <p:nvPr>
            <p:ph type="body" sz="quarter" idx="20" hasCustomPrompt="1"/>
          </p:nvPr>
        </p:nvSpPr>
        <p:spPr>
          <a:xfrm>
            <a:off x="7921206" y="1760699"/>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4" name="Text Placeholder 2">
            <a:extLst>
              <a:ext uri="{FF2B5EF4-FFF2-40B4-BE49-F238E27FC236}">
                <a16:creationId xmlns:a16="http://schemas.microsoft.com/office/drawing/2014/main" id="{A97B476D-6932-644F-AD4A-3556416E50C3}"/>
              </a:ext>
            </a:extLst>
          </p:cNvPr>
          <p:cNvSpPr>
            <a:spLocks noGrp="1"/>
          </p:cNvSpPr>
          <p:nvPr>
            <p:ph type="body" sz="quarter" idx="21" hasCustomPrompt="1"/>
          </p:nvPr>
        </p:nvSpPr>
        <p:spPr>
          <a:xfrm>
            <a:off x="9571563" y="1760699"/>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5" name="Text Placeholder 2">
            <a:extLst>
              <a:ext uri="{FF2B5EF4-FFF2-40B4-BE49-F238E27FC236}">
                <a16:creationId xmlns:a16="http://schemas.microsoft.com/office/drawing/2014/main" id="{9326AB85-EB43-6841-8CEB-62F2019CA3D8}"/>
              </a:ext>
            </a:extLst>
          </p:cNvPr>
          <p:cNvSpPr>
            <a:spLocks noGrp="1"/>
          </p:cNvSpPr>
          <p:nvPr>
            <p:ph type="body" sz="quarter" idx="22" hasCustomPrompt="1"/>
          </p:nvPr>
        </p:nvSpPr>
        <p:spPr>
          <a:xfrm>
            <a:off x="11306794" y="2666507"/>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6" name="Text Placeholder 2">
            <a:extLst>
              <a:ext uri="{FF2B5EF4-FFF2-40B4-BE49-F238E27FC236}">
                <a16:creationId xmlns:a16="http://schemas.microsoft.com/office/drawing/2014/main" id="{3BC4E9D5-5CB8-0A42-A29A-855FAC2187F8}"/>
              </a:ext>
            </a:extLst>
          </p:cNvPr>
          <p:cNvSpPr>
            <a:spLocks noGrp="1"/>
          </p:cNvSpPr>
          <p:nvPr>
            <p:ph type="body" sz="quarter" idx="23" hasCustomPrompt="1"/>
          </p:nvPr>
        </p:nvSpPr>
        <p:spPr>
          <a:xfrm>
            <a:off x="7940497" y="5723701"/>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7" name="Text Placeholder 2">
            <a:extLst>
              <a:ext uri="{FF2B5EF4-FFF2-40B4-BE49-F238E27FC236}">
                <a16:creationId xmlns:a16="http://schemas.microsoft.com/office/drawing/2014/main" id="{6D62ACBC-62D4-6646-921C-B541980A68FF}"/>
              </a:ext>
            </a:extLst>
          </p:cNvPr>
          <p:cNvSpPr>
            <a:spLocks noGrp="1"/>
          </p:cNvSpPr>
          <p:nvPr>
            <p:ph type="body" sz="quarter" idx="25" hasCustomPrompt="1"/>
          </p:nvPr>
        </p:nvSpPr>
        <p:spPr>
          <a:xfrm>
            <a:off x="5821363" y="4164030"/>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8" name="Text Placeholder 2">
            <a:extLst>
              <a:ext uri="{FF2B5EF4-FFF2-40B4-BE49-F238E27FC236}">
                <a16:creationId xmlns:a16="http://schemas.microsoft.com/office/drawing/2014/main" id="{8B5CE1CF-E5E3-2547-A712-BD2FC32916FE}"/>
              </a:ext>
            </a:extLst>
          </p:cNvPr>
          <p:cNvSpPr>
            <a:spLocks noGrp="1"/>
          </p:cNvSpPr>
          <p:nvPr>
            <p:ph type="body" sz="quarter" idx="26" hasCustomPrompt="1"/>
          </p:nvPr>
        </p:nvSpPr>
        <p:spPr>
          <a:xfrm>
            <a:off x="9571563" y="5688976"/>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9" name="Text Placeholder 2">
            <a:extLst>
              <a:ext uri="{FF2B5EF4-FFF2-40B4-BE49-F238E27FC236}">
                <a16:creationId xmlns:a16="http://schemas.microsoft.com/office/drawing/2014/main" id="{0F9B3950-2B93-C448-BA88-3D528F05F441}"/>
              </a:ext>
            </a:extLst>
          </p:cNvPr>
          <p:cNvSpPr>
            <a:spLocks noGrp="1"/>
          </p:cNvSpPr>
          <p:nvPr>
            <p:ph type="body" sz="quarter" idx="27" hasCustomPrompt="1"/>
          </p:nvPr>
        </p:nvSpPr>
        <p:spPr>
          <a:xfrm>
            <a:off x="11283888" y="4164028"/>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5" name="Text Placeholder 4">
            <a:extLst>
              <a:ext uri="{FF2B5EF4-FFF2-40B4-BE49-F238E27FC236}">
                <a16:creationId xmlns:a16="http://schemas.microsoft.com/office/drawing/2014/main" id="{C9E23BDB-975B-F24D-9034-4E0EB9E14333}"/>
              </a:ext>
            </a:extLst>
          </p:cNvPr>
          <p:cNvSpPr>
            <a:spLocks noGrp="1"/>
          </p:cNvSpPr>
          <p:nvPr>
            <p:ph type="body" sz="quarter" idx="28" hasCustomPrompt="1"/>
          </p:nvPr>
        </p:nvSpPr>
        <p:spPr>
          <a:xfrm>
            <a:off x="7810311" y="3806987"/>
            <a:ext cx="2280756" cy="1719902"/>
          </a:xfrm>
        </p:spPr>
        <p:txBody>
          <a:bodyPr anchor="ctr"/>
          <a:lstStyle>
            <a:lvl1pPr marL="0" indent="0" algn="ctr">
              <a:buNone/>
              <a:defRPr>
                <a:solidFill>
                  <a:schemeClr val="bg2"/>
                </a:solidFill>
                <a:latin typeface="+mn-lt"/>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a:t>#%</a:t>
            </a:r>
          </a:p>
          <a:p>
            <a:pPr lvl="0"/>
            <a:r>
              <a:rPr lang="en-US"/>
              <a:t>Place in middle of pie chart</a:t>
            </a:r>
          </a:p>
        </p:txBody>
      </p:sp>
      <p:pic>
        <p:nvPicPr>
          <p:cNvPr id="18" name="Picture 17">
            <a:extLst>
              <a:ext uri="{FF2B5EF4-FFF2-40B4-BE49-F238E27FC236}">
                <a16:creationId xmlns:a16="http://schemas.microsoft.com/office/drawing/2014/main" id="{37E30845-D510-5247-8D2C-3B05FCA64F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3571270132"/>
      </p:ext>
    </p:extLst>
  </p:cSld>
  <p:clrMapOvr>
    <a:masterClrMapping/>
  </p:clrMapOvr>
  <p:extLst>
    <p:ext uri="{DCECCB84-F9BA-43D5-87BE-67443E8EF086}">
      <p15:sldGuideLst xmlns:p15="http://schemas.microsoft.com/office/powerpoint/2012/main">
        <p15:guide id="1" pos="348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e Column Six Char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10" name="Title 1">
            <a:extLst>
              <a:ext uri="{FF2B5EF4-FFF2-40B4-BE49-F238E27FC236}">
                <a16:creationId xmlns:a16="http://schemas.microsoft.com/office/drawing/2014/main" id="{40237EDC-1EC4-DD46-B43E-B34F715630C3}"/>
              </a:ext>
            </a:extLst>
          </p:cNvPr>
          <p:cNvSpPr>
            <a:spLocks noGrp="1"/>
          </p:cNvSpPr>
          <p:nvPr>
            <p:ph type="title" hasCustomPrompt="1"/>
          </p:nvPr>
        </p:nvSpPr>
        <p:spPr>
          <a:xfrm>
            <a:off x="571499" y="847725"/>
            <a:ext cx="4953001" cy="571500"/>
          </a:xfrm>
        </p:spPr>
        <p:txBody>
          <a:bodyPr anchor="t">
            <a:noAutofit/>
          </a:bodyPr>
          <a:lstStyle>
            <a:lvl1pPr>
              <a:defRPr sz="3600" b="0" i="0">
                <a:solidFill>
                  <a:schemeClr val="tx2"/>
                </a:solidFill>
                <a:latin typeface="+mj-lt"/>
                <a:ea typeface="Inter Light" panose="02000403000000020004" pitchFamily="2" charset="0"/>
              </a:defRPr>
            </a:lvl1pPr>
          </a:lstStyle>
          <a:p>
            <a:r>
              <a:rPr lang="en-US"/>
              <a:t>Heading goes here</a:t>
            </a:r>
          </a:p>
        </p:txBody>
      </p:sp>
      <p:sp>
        <p:nvSpPr>
          <p:cNvPr id="11" name="Text Placeholder 8">
            <a:extLst>
              <a:ext uri="{FF2B5EF4-FFF2-40B4-BE49-F238E27FC236}">
                <a16:creationId xmlns:a16="http://schemas.microsoft.com/office/drawing/2014/main" id="{F203851B-AE32-A846-A07A-C0CB03E7D69B}"/>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2" name="Text Placeholder 8">
            <a:extLst>
              <a:ext uri="{FF2B5EF4-FFF2-40B4-BE49-F238E27FC236}">
                <a16:creationId xmlns:a16="http://schemas.microsoft.com/office/drawing/2014/main" id="{017291FC-24E8-6E46-876A-2733CACEC05C}"/>
              </a:ext>
            </a:extLst>
          </p:cNvPr>
          <p:cNvSpPr>
            <a:spLocks noGrp="1"/>
          </p:cNvSpPr>
          <p:nvPr>
            <p:ph type="body" sz="quarter" idx="17" hasCustomPrompt="1"/>
          </p:nvPr>
        </p:nvSpPr>
        <p:spPr>
          <a:xfrm>
            <a:off x="571499" y="1828800"/>
            <a:ext cx="4953001" cy="4343400"/>
          </a:xfrm>
        </p:spPr>
        <p:txBody>
          <a:bodyPr>
            <a:noAutofit/>
          </a:bodyPr>
          <a:lstStyle>
            <a:lvl1pPr marL="0" indent="0">
              <a:buNone/>
              <a:defRPr sz="2400">
                <a:solidFill>
                  <a:schemeClr val="tx2"/>
                </a:solidFill>
              </a:defRPr>
            </a:lvl1pPr>
          </a:lstStyle>
          <a:p>
            <a:pPr lvl="0"/>
            <a:r>
              <a:rPr lang="en-US"/>
              <a:t>Body text goes here</a:t>
            </a:r>
          </a:p>
        </p:txBody>
      </p:sp>
      <p:sp>
        <p:nvSpPr>
          <p:cNvPr id="13" name="Chart Placeholder 15">
            <a:extLst>
              <a:ext uri="{FF2B5EF4-FFF2-40B4-BE49-F238E27FC236}">
                <a16:creationId xmlns:a16="http://schemas.microsoft.com/office/drawing/2014/main" id="{7FCCD193-C1C6-EF4B-A8B3-23BC2141387E}"/>
              </a:ext>
            </a:extLst>
          </p:cNvPr>
          <p:cNvSpPr>
            <a:spLocks noGrp="1"/>
          </p:cNvSpPr>
          <p:nvPr>
            <p:ph type="chart" sz="quarter" idx="18" hasCustomPrompt="1"/>
          </p:nvPr>
        </p:nvSpPr>
        <p:spPr>
          <a:xfrm>
            <a:off x="6096000" y="850692"/>
            <a:ext cx="1662545" cy="2112142"/>
          </a:xfrm>
        </p:spPr>
        <p:txBody>
          <a:bodyPr anchor="ctr">
            <a:noAutofit/>
          </a:bodyPr>
          <a:lstStyle>
            <a:lvl1pPr marL="0" indent="0" algn="ctr">
              <a:buNone/>
              <a:defRPr/>
            </a:lvl1pPr>
          </a:lstStyle>
          <a:p>
            <a:r>
              <a:rPr lang="en-US"/>
              <a:t>INSERT PIE CHART HERE</a:t>
            </a:r>
          </a:p>
        </p:txBody>
      </p:sp>
      <p:sp>
        <p:nvSpPr>
          <p:cNvPr id="9" name="Chart Placeholder 15">
            <a:extLst>
              <a:ext uri="{FF2B5EF4-FFF2-40B4-BE49-F238E27FC236}">
                <a16:creationId xmlns:a16="http://schemas.microsoft.com/office/drawing/2014/main" id="{68A04EF4-EC64-614B-8A23-30AB6A3D215F}"/>
              </a:ext>
            </a:extLst>
          </p:cNvPr>
          <p:cNvSpPr>
            <a:spLocks noGrp="1"/>
          </p:cNvSpPr>
          <p:nvPr>
            <p:ph type="chart" sz="quarter" idx="19" hasCustomPrompt="1"/>
          </p:nvPr>
        </p:nvSpPr>
        <p:spPr>
          <a:xfrm>
            <a:off x="8026976" y="850692"/>
            <a:ext cx="1662545" cy="2112142"/>
          </a:xfrm>
        </p:spPr>
        <p:txBody>
          <a:bodyPr anchor="ctr">
            <a:noAutofit/>
          </a:bodyPr>
          <a:lstStyle>
            <a:lvl1pPr marL="0" indent="0" algn="ctr">
              <a:buNone/>
              <a:defRPr/>
            </a:lvl1pPr>
          </a:lstStyle>
          <a:p>
            <a:r>
              <a:rPr lang="en-US"/>
              <a:t>INSERT PIE CHART HERE</a:t>
            </a:r>
          </a:p>
        </p:txBody>
      </p:sp>
      <p:sp>
        <p:nvSpPr>
          <p:cNvPr id="14" name="Chart Placeholder 15">
            <a:extLst>
              <a:ext uri="{FF2B5EF4-FFF2-40B4-BE49-F238E27FC236}">
                <a16:creationId xmlns:a16="http://schemas.microsoft.com/office/drawing/2014/main" id="{27FFB49D-DD0C-C84A-AAC4-DF7B56276CFD}"/>
              </a:ext>
            </a:extLst>
          </p:cNvPr>
          <p:cNvSpPr>
            <a:spLocks noGrp="1"/>
          </p:cNvSpPr>
          <p:nvPr>
            <p:ph type="chart" sz="quarter" idx="20" hasCustomPrompt="1"/>
          </p:nvPr>
        </p:nvSpPr>
        <p:spPr>
          <a:xfrm>
            <a:off x="9957955" y="850692"/>
            <a:ext cx="1662545" cy="2112142"/>
          </a:xfrm>
        </p:spPr>
        <p:txBody>
          <a:bodyPr anchor="ctr">
            <a:noAutofit/>
          </a:bodyPr>
          <a:lstStyle>
            <a:lvl1pPr marL="0" indent="0" algn="ctr">
              <a:buNone/>
              <a:defRPr/>
            </a:lvl1pPr>
          </a:lstStyle>
          <a:p>
            <a:r>
              <a:rPr lang="en-US"/>
              <a:t>INSERT PIE CHART HERE</a:t>
            </a:r>
          </a:p>
        </p:txBody>
      </p:sp>
      <p:sp>
        <p:nvSpPr>
          <p:cNvPr id="15" name="Chart Placeholder 15">
            <a:extLst>
              <a:ext uri="{FF2B5EF4-FFF2-40B4-BE49-F238E27FC236}">
                <a16:creationId xmlns:a16="http://schemas.microsoft.com/office/drawing/2014/main" id="{335D1026-29F7-C24A-AFA1-EC4CF26B54CF}"/>
              </a:ext>
            </a:extLst>
          </p:cNvPr>
          <p:cNvSpPr>
            <a:spLocks noGrp="1"/>
          </p:cNvSpPr>
          <p:nvPr>
            <p:ph type="chart" sz="quarter" idx="21" hasCustomPrompt="1"/>
          </p:nvPr>
        </p:nvSpPr>
        <p:spPr>
          <a:xfrm>
            <a:off x="6095999" y="3429000"/>
            <a:ext cx="1662545" cy="2112142"/>
          </a:xfrm>
        </p:spPr>
        <p:txBody>
          <a:bodyPr anchor="ctr">
            <a:noAutofit/>
          </a:bodyPr>
          <a:lstStyle>
            <a:lvl1pPr marL="0" indent="0" algn="ctr">
              <a:buNone/>
              <a:defRPr/>
            </a:lvl1pPr>
          </a:lstStyle>
          <a:p>
            <a:r>
              <a:rPr lang="en-US"/>
              <a:t>INSERT PIE  CHART HERE</a:t>
            </a:r>
          </a:p>
        </p:txBody>
      </p:sp>
      <p:sp>
        <p:nvSpPr>
          <p:cNvPr id="16" name="Chart Placeholder 15">
            <a:extLst>
              <a:ext uri="{FF2B5EF4-FFF2-40B4-BE49-F238E27FC236}">
                <a16:creationId xmlns:a16="http://schemas.microsoft.com/office/drawing/2014/main" id="{30B3EF95-2A0E-854F-A389-8FCA4048417D}"/>
              </a:ext>
            </a:extLst>
          </p:cNvPr>
          <p:cNvSpPr>
            <a:spLocks noGrp="1"/>
          </p:cNvSpPr>
          <p:nvPr>
            <p:ph type="chart" sz="quarter" idx="22" hasCustomPrompt="1"/>
          </p:nvPr>
        </p:nvSpPr>
        <p:spPr>
          <a:xfrm>
            <a:off x="8026976" y="3429000"/>
            <a:ext cx="1662545" cy="2112142"/>
          </a:xfrm>
        </p:spPr>
        <p:txBody>
          <a:bodyPr anchor="ctr">
            <a:noAutofit/>
          </a:bodyPr>
          <a:lstStyle>
            <a:lvl1pPr marL="0" indent="0" algn="ctr">
              <a:buNone/>
              <a:defRPr/>
            </a:lvl1pPr>
          </a:lstStyle>
          <a:p>
            <a:r>
              <a:rPr lang="en-US"/>
              <a:t>INSERT PIE CHART HERE</a:t>
            </a:r>
          </a:p>
        </p:txBody>
      </p:sp>
      <p:sp>
        <p:nvSpPr>
          <p:cNvPr id="17" name="Chart Placeholder 15">
            <a:extLst>
              <a:ext uri="{FF2B5EF4-FFF2-40B4-BE49-F238E27FC236}">
                <a16:creationId xmlns:a16="http://schemas.microsoft.com/office/drawing/2014/main" id="{8C84E79F-0A70-3C43-B8B5-4FB940847D62}"/>
              </a:ext>
            </a:extLst>
          </p:cNvPr>
          <p:cNvSpPr>
            <a:spLocks noGrp="1"/>
          </p:cNvSpPr>
          <p:nvPr>
            <p:ph type="chart" sz="quarter" idx="23" hasCustomPrompt="1"/>
          </p:nvPr>
        </p:nvSpPr>
        <p:spPr>
          <a:xfrm>
            <a:off x="9957953" y="3429000"/>
            <a:ext cx="1662545" cy="2112142"/>
          </a:xfrm>
        </p:spPr>
        <p:txBody>
          <a:bodyPr anchor="ctr">
            <a:noAutofit/>
          </a:bodyPr>
          <a:lstStyle>
            <a:lvl1pPr marL="0" indent="0" algn="ctr">
              <a:buNone/>
              <a:defRPr/>
            </a:lvl1pPr>
          </a:lstStyle>
          <a:p>
            <a:r>
              <a:rPr lang="en-US"/>
              <a:t>INSERT PIE CHART HERE</a:t>
            </a:r>
          </a:p>
        </p:txBody>
      </p:sp>
    </p:spTree>
    <p:extLst>
      <p:ext uri="{BB962C8B-B14F-4D97-AF65-F5344CB8AC3E}">
        <p14:creationId xmlns:p14="http://schemas.microsoft.com/office/powerpoint/2010/main" val="3363586645"/>
      </p:ext>
    </p:extLst>
  </p:cSld>
  <p:clrMapOvr>
    <a:masterClrMapping/>
  </p:clrMapOvr>
  <p:extLst>
    <p:ext uri="{DCECCB84-F9BA-43D5-87BE-67443E8EF086}">
      <p15:sldGuideLst xmlns:p15="http://schemas.microsoft.com/office/powerpoint/2012/main">
        <p15:guide id="1" pos="348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Column Six Chart Dark">
    <p:bg>
      <p:bgPr>
        <a:solidFill>
          <a:schemeClr val="tx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10" name="Title 1">
            <a:extLst>
              <a:ext uri="{FF2B5EF4-FFF2-40B4-BE49-F238E27FC236}">
                <a16:creationId xmlns:a16="http://schemas.microsoft.com/office/drawing/2014/main" id="{40237EDC-1EC4-DD46-B43E-B34F715630C3}"/>
              </a:ext>
            </a:extLst>
          </p:cNvPr>
          <p:cNvSpPr>
            <a:spLocks noGrp="1"/>
          </p:cNvSpPr>
          <p:nvPr>
            <p:ph type="title" hasCustomPrompt="1"/>
          </p:nvPr>
        </p:nvSpPr>
        <p:spPr>
          <a:xfrm>
            <a:off x="571499" y="847725"/>
            <a:ext cx="4953001" cy="571500"/>
          </a:xfrm>
        </p:spPr>
        <p:txBody>
          <a:bodyPr anchor="t">
            <a:noAutofit/>
          </a:bodyPr>
          <a:lstStyle>
            <a:lvl1pPr>
              <a:defRPr sz="3600">
                <a:solidFill>
                  <a:schemeClr val="bg2"/>
                </a:solidFill>
                <a:latin typeface="+mj-lt"/>
              </a:defRPr>
            </a:lvl1pPr>
          </a:lstStyle>
          <a:p>
            <a:r>
              <a:rPr lang="en-US"/>
              <a:t>Heading goes here</a:t>
            </a:r>
          </a:p>
        </p:txBody>
      </p:sp>
      <p:sp>
        <p:nvSpPr>
          <p:cNvPr id="11" name="Text Placeholder 8">
            <a:extLst>
              <a:ext uri="{FF2B5EF4-FFF2-40B4-BE49-F238E27FC236}">
                <a16:creationId xmlns:a16="http://schemas.microsoft.com/office/drawing/2014/main" id="{F203851B-AE32-A846-A07A-C0CB03E7D69B}"/>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2" name="Text Placeholder 8">
            <a:extLst>
              <a:ext uri="{FF2B5EF4-FFF2-40B4-BE49-F238E27FC236}">
                <a16:creationId xmlns:a16="http://schemas.microsoft.com/office/drawing/2014/main" id="{017291FC-24E8-6E46-876A-2733CACEC05C}"/>
              </a:ext>
            </a:extLst>
          </p:cNvPr>
          <p:cNvSpPr>
            <a:spLocks noGrp="1"/>
          </p:cNvSpPr>
          <p:nvPr>
            <p:ph type="body" sz="quarter" idx="17" hasCustomPrompt="1"/>
          </p:nvPr>
        </p:nvSpPr>
        <p:spPr>
          <a:xfrm>
            <a:off x="571499" y="1828800"/>
            <a:ext cx="4953001" cy="4343400"/>
          </a:xfrm>
        </p:spPr>
        <p:txBody>
          <a:bodyPr>
            <a:noAutofit/>
          </a:bodyPr>
          <a:lstStyle>
            <a:lvl1pPr marL="0" indent="0">
              <a:buNone/>
              <a:defRPr sz="2400">
                <a:solidFill>
                  <a:schemeClr val="bg2"/>
                </a:solidFill>
              </a:defRPr>
            </a:lvl1pPr>
          </a:lstStyle>
          <a:p>
            <a:pPr lvl="0"/>
            <a:r>
              <a:rPr lang="en-US"/>
              <a:t>Body text goes here</a:t>
            </a:r>
          </a:p>
        </p:txBody>
      </p:sp>
      <p:sp>
        <p:nvSpPr>
          <p:cNvPr id="20" name="Chart Placeholder 15">
            <a:extLst>
              <a:ext uri="{FF2B5EF4-FFF2-40B4-BE49-F238E27FC236}">
                <a16:creationId xmlns:a16="http://schemas.microsoft.com/office/drawing/2014/main" id="{690B2ED8-0AEF-774F-9B36-65F7D2271960}"/>
              </a:ext>
            </a:extLst>
          </p:cNvPr>
          <p:cNvSpPr>
            <a:spLocks noGrp="1"/>
          </p:cNvSpPr>
          <p:nvPr>
            <p:ph type="chart" sz="quarter" idx="18" hasCustomPrompt="1"/>
          </p:nvPr>
        </p:nvSpPr>
        <p:spPr>
          <a:xfrm>
            <a:off x="6096000" y="850692"/>
            <a:ext cx="1662545" cy="2112142"/>
          </a:xfrm>
        </p:spPr>
        <p:txBody>
          <a:bodyPr anchor="ctr">
            <a:noAutofit/>
          </a:bodyPr>
          <a:lstStyle>
            <a:lvl1pPr marL="0" indent="0" algn="ctr">
              <a:buNone/>
              <a:defRPr>
                <a:solidFill>
                  <a:schemeClr val="bg2"/>
                </a:solidFill>
              </a:defRPr>
            </a:lvl1pPr>
          </a:lstStyle>
          <a:p>
            <a:r>
              <a:rPr lang="en-US"/>
              <a:t>INSERT PIE CHART HERE</a:t>
            </a:r>
          </a:p>
        </p:txBody>
      </p:sp>
      <p:sp>
        <p:nvSpPr>
          <p:cNvPr id="21" name="Chart Placeholder 15">
            <a:extLst>
              <a:ext uri="{FF2B5EF4-FFF2-40B4-BE49-F238E27FC236}">
                <a16:creationId xmlns:a16="http://schemas.microsoft.com/office/drawing/2014/main" id="{CE71A671-6597-8B4F-A89D-8847AA6CC5FD}"/>
              </a:ext>
            </a:extLst>
          </p:cNvPr>
          <p:cNvSpPr>
            <a:spLocks noGrp="1"/>
          </p:cNvSpPr>
          <p:nvPr>
            <p:ph type="chart" sz="quarter" idx="19" hasCustomPrompt="1"/>
          </p:nvPr>
        </p:nvSpPr>
        <p:spPr>
          <a:xfrm>
            <a:off x="8026976" y="850692"/>
            <a:ext cx="1662545" cy="2112142"/>
          </a:xfrm>
        </p:spPr>
        <p:txBody>
          <a:bodyPr anchor="ctr">
            <a:noAutofit/>
          </a:bodyPr>
          <a:lstStyle>
            <a:lvl1pPr marL="0" indent="0" algn="ctr">
              <a:buNone/>
              <a:defRPr>
                <a:solidFill>
                  <a:schemeClr val="bg2"/>
                </a:solidFill>
              </a:defRPr>
            </a:lvl1pPr>
          </a:lstStyle>
          <a:p>
            <a:r>
              <a:rPr lang="en-US"/>
              <a:t>INSERT PIE CHART HERE</a:t>
            </a:r>
          </a:p>
        </p:txBody>
      </p:sp>
      <p:sp>
        <p:nvSpPr>
          <p:cNvPr id="22" name="Chart Placeholder 15">
            <a:extLst>
              <a:ext uri="{FF2B5EF4-FFF2-40B4-BE49-F238E27FC236}">
                <a16:creationId xmlns:a16="http://schemas.microsoft.com/office/drawing/2014/main" id="{1B1199CF-0C2E-9645-AE4A-D1F9244AB16B}"/>
              </a:ext>
            </a:extLst>
          </p:cNvPr>
          <p:cNvSpPr>
            <a:spLocks noGrp="1"/>
          </p:cNvSpPr>
          <p:nvPr>
            <p:ph type="chart" sz="quarter" idx="20" hasCustomPrompt="1"/>
          </p:nvPr>
        </p:nvSpPr>
        <p:spPr>
          <a:xfrm>
            <a:off x="9957955" y="850692"/>
            <a:ext cx="1662545" cy="2112142"/>
          </a:xfrm>
        </p:spPr>
        <p:txBody>
          <a:bodyPr anchor="ctr">
            <a:noAutofit/>
          </a:bodyPr>
          <a:lstStyle>
            <a:lvl1pPr marL="0" indent="0" algn="ctr">
              <a:buNone/>
              <a:defRPr>
                <a:solidFill>
                  <a:schemeClr val="bg2"/>
                </a:solidFill>
              </a:defRPr>
            </a:lvl1pPr>
          </a:lstStyle>
          <a:p>
            <a:r>
              <a:rPr lang="en-US"/>
              <a:t>INSERT PIE CHART HERE</a:t>
            </a:r>
          </a:p>
        </p:txBody>
      </p:sp>
      <p:sp>
        <p:nvSpPr>
          <p:cNvPr id="23" name="Chart Placeholder 15">
            <a:extLst>
              <a:ext uri="{FF2B5EF4-FFF2-40B4-BE49-F238E27FC236}">
                <a16:creationId xmlns:a16="http://schemas.microsoft.com/office/drawing/2014/main" id="{624C9838-CB9D-7046-A7A4-67CEB6F76516}"/>
              </a:ext>
            </a:extLst>
          </p:cNvPr>
          <p:cNvSpPr>
            <a:spLocks noGrp="1"/>
          </p:cNvSpPr>
          <p:nvPr>
            <p:ph type="chart" sz="quarter" idx="21" hasCustomPrompt="1"/>
          </p:nvPr>
        </p:nvSpPr>
        <p:spPr>
          <a:xfrm>
            <a:off x="6095999" y="3429000"/>
            <a:ext cx="1662545" cy="2112142"/>
          </a:xfrm>
        </p:spPr>
        <p:txBody>
          <a:bodyPr anchor="ctr">
            <a:noAutofit/>
          </a:bodyPr>
          <a:lstStyle>
            <a:lvl1pPr marL="0" indent="0" algn="ctr">
              <a:buNone/>
              <a:defRPr>
                <a:solidFill>
                  <a:schemeClr val="bg2"/>
                </a:solidFill>
              </a:defRPr>
            </a:lvl1pPr>
          </a:lstStyle>
          <a:p>
            <a:r>
              <a:rPr lang="en-US"/>
              <a:t>INSERT PIE  CHART HERE</a:t>
            </a:r>
          </a:p>
        </p:txBody>
      </p:sp>
      <p:sp>
        <p:nvSpPr>
          <p:cNvPr id="24" name="Chart Placeholder 15">
            <a:extLst>
              <a:ext uri="{FF2B5EF4-FFF2-40B4-BE49-F238E27FC236}">
                <a16:creationId xmlns:a16="http://schemas.microsoft.com/office/drawing/2014/main" id="{E1A78F83-28D3-DB42-9D7D-0EC5088E9DD3}"/>
              </a:ext>
            </a:extLst>
          </p:cNvPr>
          <p:cNvSpPr>
            <a:spLocks noGrp="1"/>
          </p:cNvSpPr>
          <p:nvPr>
            <p:ph type="chart" sz="quarter" idx="22" hasCustomPrompt="1"/>
          </p:nvPr>
        </p:nvSpPr>
        <p:spPr>
          <a:xfrm>
            <a:off x="8026976" y="3429000"/>
            <a:ext cx="1662545" cy="2112142"/>
          </a:xfrm>
        </p:spPr>
        <p:txBody>
          <a:bodyPr anchor="ctr">
            <a:noAutofit/>
          </a:bodyPr>
          <a:lstStyle>
            <a:lvl1pPr marL="0" indent="0" algn="ctr">
              <a:buNone/>
              <a:defRPr>
                <a:solidFill>
                  <a:schemeClr val="bg2"/>
                </a:solidFill>
              </a:defRPr>
            </a:lvl1pPr>
          </a:lstStyle>
          <a:p>
            <a:r>
              <a:rPr lang="en-US"/>
              <a:t>INSERT PIE CHART HERE</a:t>
            </a:r>
          </a:p>
        </p:txBody>
      </p:sp>
      <p:sp>
        <p:nvSpPr>
          <p:cNvPr id="25" name="Chart Placeholder 15">
            <a:extLst>
              <a:ext uri="{FF2B5EF4-FFF2-40B4-BE49-F238E27FC236}">
                <a16:creationId xmlns:a16="http://schemas.microsoft.com/office/drawing/2014/main" id="{9A10C635-3E45-DA48-B7F7-D56CBFC34B76}"/>
              </a:ext>
            </a:extLst>
          </p:cNvPr>
          <p:cNvSpPr>
            <a:spLocks noGrp="1"/>
          </p:cNvSpPr>
          <p:nvPr>
            <p:ph type="chart" sz="quarter" idx="23" hasCustomPrompt="1"/>
          </p:nvPr>
        </p:nvSpPr>
        <p:spPr>
          <a:xfrm>
            <a:off x="9957953" y="3429000"/>
            <a:ext cx="1662545" cy="2112142"/>
          </a:xfrm>
        </p:spPr>
        <p:txBody>
          <a:bodyPr anchor="ctr">
            <a:noAutofit/>
          </a:bodyPr>
          <a:lstStyle>
            <a:lvl1pPr marL="0" indent="0" algn="ctr">
              <a:buNone/>
              <a:defRPr>
                <a:solidFill>
                  <a:schemeClr val="bg2"/>
                </a:solidFill>
              </a:defRPr>
            </a:lvl1pPr>
          </a:lstStyle>
          <a:p>
            <a:r>
              <a:rPr lang="en-US"/>
              <a:t>INSERT PIE CHART HERE</a:t>
            </a:r>
          </a:p>
        </p:txBody>
      </p:sp>
      <p:pic>
        <p:nvPicPr>
          <p:cNvPr id="14" name="Picture 13">
            <a:extLst>
              <a:ext uri="{FF2B5EF4-FFF2-40B4-BE49-F238E27FC236}">
                <a16:creationId xmlns:a16="http://schemas.microsoft.com/office/drawing/2014/main" id="{B8A7FDE3-9606-E34D-B8A9-D0018EDA68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920688174"/>
      </p:ext>
    </p:extLst>
  </p:cSld>
  <p:clrMapOvr>
    <a:masterClrMapping/>
  </p:clrMapOvr>
  <p:extLst>
    <p:ext uri="{DCECCB84-F9BA-43D5-87BE-67443E8EF086}">
      <p15:sldGuideLst xmlns:p15="http://schemas.microsoft.com/office/powerpoint/2012/main">
        <p15:guide id="1" pos="348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e Column One Char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BC28B5-1139-AD4A-B720-B9FB184EC7ED}"/>
              </a:ext>
            </a:extLst>
          </p:cNvPr>
          <p:cNvSpPr/>
          <p:nvPr userDrawn="1"/>
        </p:nvSpPr>
        <p:spPr>
          <a:xfrm>
            <a:off x="0" y="0"/>
            <a:ext cx="6096000" cy="6858000"/>
          </a:xfrm>
          <a:prstGeom prst="rect">
            <a:avLst/>
          </a:prstGeom>
          <a:gradFill flip="none" rotWithShape="1">
            <a:gsLst>
              <a:gs pos="0">
                <a:schemeClr val="accent1"/>
              </a:gs>
              <a:gs pos="58000">
                <a:schemeClr val="tx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4953001" cy="571500"/>
          </a:xfrm>
        </p:spPr>
        <p:txBody>
          <a:bodyPr anchor="t">
            <a:noAutofit/>
          </a:bodyPr>
          <a:lstStyle>
            <a:lvl1pPr>
              <a:defRPr sz="3600">
                <a:solidFill>
                  <a:schemeClr val="bg2"/>
                </a:solidFill>
                <a:latin typeface="+mj-lt"/>
              </a:defRPr>
            </a:lvl1pPr>
          </a:lstStyle>
          <a:p>
            <a:r>
              <a:rPr lang="en-US"/>
              <a:t>Heading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828800"/>
            <a:ext cx="4953001" cy="4343400"/>
          </a:xfrm>
        </p:spPr>
        <p:txBody>
          <a:bodyPr>
            <a:noAutofit/>
          </a:bodyPr>
          <a:lstStyle>
            <a:lvl1pPr marL="0" indent="0">
              <a:buNone/>
              <a:defRPr sz="1800">
                <a:solidFill>
                  <a:schemeClr val="bg2"/>
                </a:solidFill>
              </a:defRPr>
            </a:lvl1pPr>
          </a:lstStyle>
          <a:p>
            <a:pPr lvl="0"/>
            <a:r>
              <a:rPr lang="en-US"/>
              <a:t>Body text goes here</a:t>
            </a:r>
          </a:p>
        </p:txBody>
      </p:sp>
      <p:sp>
        <p:nvSpPr>
          <p:cNvPr id="16" name="Chart Placeholder 15">
            <a:extLst>
              <a:ext uri="{FF2B5EF4-FFF2-40B4-BE49-F238E27FC236}">
                <a16:creationId xmlns:a16="http://schemas.microsoft.com/office/drawing/2014/main" id="{1A45D66F-19DC-5E46-AFD7-C8D879AF6AB9}"/>
              </a:ext>
            </a:extLst>
          </p:cNvPr>
          <p:cNvSpPr>
            <a:spLocks noGrp="1"/>
          </p:cNvSpPr>
          <p:nvPr>
            <p:ph type="chart" sz="quarter" idx="18" hasCustomPrompt="1"/>
          </p:nvPr>
        </p:nvSpPr>
        <p:spPr>
          <a:xfrm>
            <a:off x="6829062" y="847725"/>
            <a:ext cx="4791437" cy="5000625"/>
          </a:xfrm>
        </p:spPr>
        <p:txBody>
          <a:bodyPr anchor="ctr">
            <a:noAutofit/>
          </a:bodyPr>
          <a:lstStyle>
            <a:lvl1pPr marL="0" indent="0" algn="ctr">
              <a:buNone/>
              <a:defRPr/>
            </a:lvl1pPr>
          </a:lstStyle>
          <a:p>
            <a:r>
              <a:rPr lang="en-US"/>
              <a:t>INSERT CHART HERE</a:t>
            </a:r>
          </a:p>
        </p:txBody>
      </p:sp>
      <p:sp>
        <p:nvSpPr>
          <p:cNvPr id="23" name="Text Placeholder 2">
            <a:extLst>
              <a:ext uri="{FF2B5EF4-FFF2-40B4-BE49-F238E27FC236}">
                <a16:creationId xmlns:a16="http://schemas.microsoft.com/office/drawing/2014/main" id="{8F1FC2A7-F5D5-6244-AEA2-4FBA336F6E3A}"/>
              </a:ext>
            </a:extLst>
          </p:cNvPr>
          <p:cNvSpPr>
            <a:spLocks noGrp="1"/>
          </p:cNvSpPr>
          <p:nvPr>
            <p:ph type="body" sz="quarter" idx="19" hasCustomPrompt="1"/>
          </p:nvPr>
        </p:nvSpPr>
        <p:spPr>
          <a:xfrm>
            <a:off x="6226477" y="266650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4" name="Text Placeholder 2">
            <a:extLst>
              <a:ext uri="{FF2B5EF4-FFF2-40B4-BE49-F238E27FC236}">
                <a16:creationId xmlns:a16="http://schemas.microsoft.com/office/drawing/2014/main" id="{A6D5C07A-2311-F046-93E8-4F7F282297AA}"/>
              </a:ext>
            </a:extLst>
          </p:cNvPr>
          <p:cNvSpPr>
            <a:spLocks noGrp="1"/>
          </p:cNvSpPr>
          <p:nvPr>
            <p:ph type="body" sz="quarter" idx="20" hasCustomPrompt="1"/>
          </p:nvPr>
        </p:nvSpPr>
        <p:spPr>
          <a:xfrm>
            <a:off x="8198996" y="123983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5" name="Text Placeholder 2">
            <a:extLst>
              <a:ext uri="{FF2B5EF4-FFF2-40B4-BE49-F238E27FC236}">
                <a16:creationId xmlns:a16="http://schemas.microsoft.com/office/drawing/2014/main" id="{E42667C2-0269-F74F-8DEF-A0E457091D2A}"/>
              </a:ext>
            </a:extLst>
          </p:cNvPr>
          <p:cNvSpPr>
            <a:spLocks noGrp="1"/>
          </p:cNvSpPr>
          <p:nvPr>
            <p:ph type="body" sz="quarter" idx="21" hasCustomPrompt="1"/>
          </p:nvPr>
        </p:nvSpPr>
        <p:spPr>
          <a:xfrm>
            <a:off x="9849353" y="123983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6" name="Text Placeholder 2">
            <a:extLst>
              <a:ext uri="{FF2B5EF4-FFF2-40B4-BE49-F238E27FC236}">
                <a16:creationId xmlns:a16="http://schemas.microsoft.com/office/drawing/2014/main" id="{B64AC3BB-959B-F846-9E16-6E2B04B6BFE9}"/>
              </a:ext>
            </a:extLst>
          </p:cNvPr>
          <p:cNvSpPr>
            <a:spLocks noGrp="1"/>
          </p:cNvSpPr>
          <p:nvPr>
            <p:ph type="body" sz="quarter" idx="22" hasCustomPrompt="1"/>
          </p:nvPr>
        </p:nvSpPr>
        <p:spPr>
          <a:xfrm>
            <a:off x="11711908" y="266650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7" name="Text Placeholder 2">
            <a:extLst>
              <a:ext uri="{FF2B5EF4-FFF2-40B4-BE49-F238E27FC236}">
                <a16:creationId xmlns:a16="http://schemas.microsoft.com/office/drawing/2014/main" id="{84B573F5-F4F5-E748-BCAF-7B6E9D0ADB59}"/>
              </a:ext>
            </a:extLst>
          </p:cNvPr>
          <p:cNvSpPr>
            <a:spLocks noGrp="1"/>
          </p:cNvSpPr>
          <p:nvPr>
            <p:ph type="body" sz="quarter" idx="23" hasCustomPrompt="1"/>
          </p:nvPr>
        </p:nvSpPr>
        <p:spPr>
          <a:xfrm>
            <a:off x="8218287" y="5202839"/>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8" name="Text Placeholder 2">
            <a:extLst>
              <a:ext uri="{FF2B5EF4-FFF2-40B4-BE49-F238E27FC236}">
                <a16:creationId xmlns:a16="http://schemas.microsoft.com/office/drawing/2014/main" id="{CA24072B-8283-DD45-AB46-84BD6367A228}"/>
              </a:ext>
            </a:extLst>
          </p:cNvPr>
          <p:cNvSpPr>
            <a:spLocks noGrp="1"/>
          </p:cNvSpPr>
          <p:nvPr>
            <p:ph type="body" sz="quarter" idx="25" hasCustomPrompt="1"/>
          </p:nvPr>
        </p:nvSpPr>
        <p:spPr>
          <a:xfrm>
            <a:off x="6226477" y="4164030"/>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9" name="Text Placeholder 2">
            <a:extLst>
              <a:ext uri="{FF2B5EF4-FFF2-40B4-BE49-F238E27FC236}">
                <a16:creationId xmlns:a16="http://schemas.microsoft.com/office/drawing/2014/main" id="{0199A202-8CC4-FF46-AD6D-18D2B13BF773}"/>
              </a:ext>
            </a:extLst>
          </p:cNvPr>
          <p:cNvSpPr>
            <a:spLocks noGrp="1"/>
          </p:cNvSpPr>
          <p:nvPr>
            <p:ph type="body" sz="quarter" idx="26" hasCustomPrompt="1"/>
          </p:nvPr>
        </p:nvSpPr>
        <p:spPr>
          <a:xfrm>
            <a:off x="9849353" y="5168114"/>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30" name="Text Placeholder 2">
            <a:extLst>
              <a:ext uri="{FF2B5EF4-FFF2-40B4-BE49-F238E27FC236}">
                <a16:creationId xmlns:a16="http://schemas.microsoft.com/office/drawing/2014/main" id="{2240230F-03D5-1F45-9828-78699DFA73D7}"/>
              </a:ext>
            </a:extLst>
          </p:cNvPr>
          <p:cNvSpPr>
            <a:spLocks noGrp="1"/>
          </p:cNvSpPr>
          <p:nvPr>
            <p:ph type="body" sz="quarter" idx="27" hasCustomPrompt="1"/>
          </p:nvPr>
        </p:nvSpPr>
        <p:spPr>
          <a:xfrm>
            <a:off x="11689002" y="4164028"/>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31" name="Text Placeholder 4">
            <a:extLst>
              <a:ext uri="{FF2B5EF4-FFF2-40B4-BE49-F238E27FC236}">
                <a16:creationId xmlns:a16="http://schemas.microsoft.com/office/drawing/2014/main" id="{B8D31328-A1E0-4747-B2E0-D0A270965698}"/>
              </a:ext>
            </a:extLst>
          </p:cNvPr>
          <p:cNvSpPr>
            <a:spLocks noGrp="1"/>
          </p:cNvSpPr>
          <p:nvPr>
            <p:ph type="body" sz="quarter" idx="28" hasCustomPrompt="1"/>
          </p:nvPr>
        </p:nvSpPr>
        <p:spPr>
          <a:xfrm>
            <a:off x="8084402" y="3662852"/>
            <a:ext cx="2280756" cy="1719902"/>
          </a:xfrm>
        </p:spPr>
        <p:txBody>
          <a:bodyPr anchor="ctr"/>
          <a:lstStyle>
            <a:lvl1pPr marL="0" indent="0" algn="ctr">
              <a:buNone/>
              <a:defRPr>
                <a:solidFill>
                  <a:schemeClr val="tx2"/>
                </a:solidFill>
                <a:latin typeface="+mn-lt"/>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a:t>#%</a:t>
            </a:r>
          </a:p>
          <a:p>
            <a:pPr lvl="0"/>
            <a:r>
              <a:rPr lang="en-US"/>
              <a:t>Place in middle of pie chart</a:t>
            </a:r>
          </a:p>
        </p:txBody>
      </p:sp>
      <p:pic>
        <p:nvPicPr>
          <p:cNvPr id="19" name="Picture 18">
            <a:extLst>
              <a:ext uri="{FF2B5EF4-FFF2-40B4-BE49-F238E27FC236}">
                <a16:creationId xmlns:a16="http://schemas.microsoft.com/office/drawing/2014/main" id="{1FB1C0FA-B7BC-1C4D-8C12-B4BF29E6BF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31370077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ne Column Thre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571624"/>
            <a:ext cx="11049001" cy="752475"/>
          </a:xfrm>
        </p:spPr>
        <p:txBody>
          <a:bodyPr>
            <a:noAutofit/>
          </a:bodyPr>
          <a:lstStyle>
            <a:lvl1pPr marL="0" indent="0">
              <a:buNone/>
              <a:defRPr sz="1800">
                <a:solidFill>
                  <a:schemeClr val="tx2"/>
                </a:solidFill>
              </a:defRPr>
            </a:lvl1pPr>
          </a:lstStyle>
          <a:p>
            <a:pPr lvl="0"/>
            <a:r>
              <a:rPr lang="en-US"/>
              <a:t>Body text goes here</a:t>
            </a:r>
          </a:p>
        </p:txBody>
      </p:sp>
      <p:sp>
        <p:nvSpPr>
          <p:cNvPr id="8" name="Chart Placeholder 7">
            <a:extLst>
              <a:ext uri="{FF2B5EF4-FFF2-40B4-BE49-F238E27FC236}">
                <a16:creationId xmlns:a16="http://schemas.microsoft.com/office/drawing/2014/main" id="{5D683792-F6E4-E449-85A3-6A997ADE1F3D}"/>
              </a:ext>
            </a:extLst>
          </p:cNvPr>
          <p:cNvSpPr>
            <a:spLocks noGrp="1"/>
          </p:cNvSpPr>
          <p:nvPr>
            <p:ph type="chart" sz="quarter" idx="18" hasCustomPrompt="1"/>
          </p:nvPr>
        </p:nvSpPr>
        <p:spPr>
          <a:xfrm>
            <a:off x="571500" y="2867025"/>
            <a:ext cx="3009900" cy="2857500"/>
          </a:xfrm>
        </p:spPr>
        <p:txBody>
          <a:bodyPr anchor="ctr">
            <a:noAutofit/>
          </a:bodyPr>
          <a:lstStyle>
            <a:lvl1pPr marL="0" indent="0" algn="ctr">
              <a:buNone/>
              <a:defRPr/>
            </a:lvl1pPr>
          </a:lstStyle>
          <a:p>
            <a:r>
              <a:rPr lang="en-US"/>
              <a:t>INSERT CHART HERE</a:t>
            </a:r>
          </a:p>
        </p:txBody>
      </p:sp>
      <p:sp>
        <p:nvSpPr>
          <p:cNvPr id="18" name="Chart Placeholder 7">
            <a:extLst>
              <a:ext uri="{FF2B5EF4-FFF2-40B4-BE49-F238E27FC236}">
                <a16:creationId xmlns:a16="http://schemas.microsoft.com/office/drawing/2014/main" id="{C81F3A39-006B-BF46-8276-10F84588CE32}"/>
              </a:ext>
            </a:extLst>
          </p:cNvPr>
          <p:cNvSpPr>
            <a:spLocks noGrp="1"/>
          </p:cNvSpPr>
          <p:nvPr>
            <p:ph type="chart" sz="quarter" idx="19" hasCustomPrompt="1"/>
          </p:nvPr>
        </p:nvSpPr>
        <p:spPr>
          <a:xfrm>
            <a:off x="4591050" y="2867025"/>
            <a:ext cx="3009900" cy="2857500"/>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CHART HERE</a:t>
            </a:r>
          </a:p>
        </p:txBody>
      </p:sp>
      <p:sp>
        <p:nvSpPr>
          <p:cNvPr id="19" name="Chart Placeholder 7">
            <a:extLst>
              <a:ext uri="{FF2B5EF4-FFF2-40B4-BE49-F238E27FC236}">
                <a16:creationId xmlns:a16="http://schemas.microsoft.com/office/drawing/2014/main" id="{6F8504E3-2611-A945-A2F2-6FFCAF75B0DA}"/>
              </a:ext>
            </a:extLst>
          </p:cNvPr>
          <p:cNvSpPr>
            <a:spLocks noGrp="1"/>
          </p:cNvSpPr>
          <p:nvPr>
            <p:ph type="chart" sz="quarter" idx="20" hasCustomPrompt="1"/>
          </p:nvPr>
        </p:nvSpPr>
        <p:spPr>
          <a:xfrm>
            <a:off x="8610600" y="2867025"/>
            <a:ext cx="3009900" cy="2857500"/>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CHART HERE</a:t>
            </a:r>
          </a:p>
        </p:txBody>
      </p:sp>
      <p:sp>
        <p:nvSpPr>
          <p:cNvPr id="10" name="Text Placeholder 2">
            <a:extLst>
              <a:ext uri="{FF2B5EF4-FFF2-40B4-BE49-F238E27FC236}">
                <a16:creationId xmlns:a16="http://schemas.microsoft.com/office/drawing/2014/main" id="{5E9F7A5B-D887-E94E-AF95-33ECB59C7BA8}"/>
              </a:ext>
            </a:extLst>
          </p:cNvPr>
          <p:cNvSpPr>
            <a:spLocks noGrp="1"/>
          </p:cNvSpPr>
          <p:nvPr>
            <p:ph type="body" sz="quarter" idx="21" hasCustomPrompt="1"/>
          </p:nvPr>
        </p:nvSpPr>
        <p:spPr>
          <a:xfrm>
            <a:off x="5308088" y="3052843"/>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1" name="Text Placeholder 2">
            <a:extLst>
              <a:ext uri="{FF2B5EF4-FFF2-40B4-BE49-F238E27FC236}">
                <a16:creationId xmlns:a16="http://schemas.microsoft.com/office/drawing/2014/main" id="{17E1D1E0-4FE4-1840-9AEB-C4140C32467F}"/>
              </a:ext>
            </a:extLst>
          </p:cNvPr>
          <p:cNvSpPr>
            <a:spLocks noGrp="1"/>
          </p:cNvSpPr>
          <p:nvPr>
            <p:ph type="body" sz="quarter" idx="22" hasCustomPrompt="1"/>
          </p:nvPr>
        </p:nvSpPr>
        <p:spPr>
          <a:xfrm>
            <a:off x="6524396" y="3049468"/>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2" name="Text Placeholder 2">
            <a:extLst>
              <a:ext uri="{FF2B5EF4-FFF2-40B4-BE49-F238E27FC236}">
                <a16:creationId xmlns:a16="http://schemas.microsoft.com/office/drawing/2014/main" id="{6F494EAB-E65F-BF46-B97C-0FEFDD5D3279}"/>
              </a:ext>
            </a:extLst>
          </p:cNvPr>
          <p:cNvSpPr>
            <a:spLocks noGrp="1"/>
          </p:cNvSpPr>
          <p:nvPr>
            <p:ph type="body" sz="quarter" idx="23" hasCustomPrompt="1"/>
          </p:nvPr>
        </p:nvSpPr>
        <p:spPr>
          <a:xfrm>
            <a:off x="4150007" y="414983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4" name="Text Placeholder 2">
            <a:extLst>
              <a:ext uri="{FF2B5EF4-FFF2-40B4-BE49-F238E27FC236}">
                <a16:creationId xmlns:a16="http://schemas.microsoft.com/office/drawing/2014/main" id="{16A27D33-D39E-1341-B8AF-92BCCDE3DFF9}"/>
              </a:ext>
            </a:extLst>
          </p:cNvPr>
          <p:cNvSpPr>
            <a:spLocks noGrp="1"/>
          </p:cNvSpPr>
          <p:nvPr>
            <p:ph type="body" sz="quarter" idx="24" hasCustomPrompt="1"/>
          </p:nvPr>
        </p:nvSpPr>
        <p:spPr>
          <a:xfrm>
            <a:off x="4150007" y="4773553"/>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6" name="Text Placeholder 2">
            <a:extLst>
              <a:ext uri="{FF2B5EF4-FFF2-40B4-BE49-F238E27FC236}">
                <a16:creationId xmlns:a16="http://schemas.microsoft.com/office/drawing/2014/main" id="{D1BF4315-76EF-2548-9252-77891D6E88B0}"/>
              </a:ext>
            </a:extLst>
          </p:cNvPr>
          <p:cNvSpPr>
            <a:spLocks noGrp="1"/>
          </p:cNvSpPr>
          <p:nvPr>
            <p:ph type="body" sz="quarter" idx="26" hasCustomPrompt="1"/>
          </p:nvPr>
        </p:nvSpPr>
        <p:spPr>
          <a:xfrm>
            <a:off x="7678166" y="414983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44" name="Text Placeholder 2">
            <a:extLst>
              <a:ext uri="{FF2B5EF4-FFF2-40B4-BE49-F238E27FC236}">
                <a16:creationId xmlns:a16="http://schemas.microsoft.com/office/drawing/2014/main" id="{6F88B9E1-D38D-CB4F-9BF9-252BD113BD51}"/>
              </a:ext>
            </a:extLst>
          </p:cNvPr>
          <p:cNvSpPr>
            <a:spLocks noGrp="1"/>
          </p:cNvSpPr>
          <p:nvPr>
            <p:ph type="body" sz="quarter" idx="42" hasCustomPrompt="1"/>
          </p:nvPr>
        </p:nvSpPr>
        <p:spPr>
          <a:xfrm>
            <a:off x="7691860" y="4773553"/>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45" name="Text Placeholder 2">
            <a:extLst>
              <a:ext uri="{FF2B5EF4-FFF2-40B4-BE49-F238E27FC236}">
                <a16:creationId xmlns:a16="http://schemas.microsoft.com/office/drawing/2014/main" id="{0D11F1CC-7495-8C48-887D-92DB477C7D43}"/>
              </a:ext>
            </a:extLst>
          </p:cNvPr>
          <p:cNvSpPr>
            <a:spLocks noGrp="1"/>
          </p:cNvSpPr>
          <p:nvPr>
            <p:ph type="body" sz="quarter" idx="43" hasCustomPrompt="1"/>
          </p:nvPr>
        </p:nvSpPr>
        <p:spPr>
          <a:xfrm>
            <a:off x="1268523" y="3052843"/>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46" name="Text Placeholder 2">
            <a:extLst>
              <a:ext uri="{FF2B5EF4-FFF2-40B4-BE49-F238E27FC236}">
                <a16:creationId xmlns:a16="http://schemas.microsoft.com/office/drawing/2014/main" id="{4206BE1E-DA29-0045-B6B7-89757721D421}"/>
              </a:ext>
            </a:extLst>
          </p:cNvPr>
          <p:cNvSpPr>
            <a:spLocks noGrp="1"/>
          </p:cNvSpPr>
          <p:nvPr>
            <p:ph type="body" sz="quarter" idx="44" hasCustomPrompt="1"/>
          </p:nvPr>
        </p:nvSpPr>
        <p:spPr>
          <a:xfrm>
            <a:off x="2484831" y="3049468"/>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47" name="Text Placeholder 2">
            <a:extLst>
              <a:ext uri="{FF2B5EF4-FFF2-40B4-BE49-F238E27FC236}">
                <a16:creationId xmlns:a16="http://schemas.microsoft.com/office/drawing/2014/main" id="{A209CE79-ED10-3542-BC81-3D5E2BA2172F}"/>
              </a:ext>
            </a:extLst>
          </p:cNvPr>
          <p:cNvSpPr>
            <a:spLocks noGrp="1"/>
          </p:cNvSpPr>
          <p:nvPr>
            <p:ph type="body" sz="quarter" idx="45" hasCustomPrompt="1"/>
          </p:nvPr>
        </p:nvSpPr>
        <p:spPr>
          <a:xfrm>
            <a:off x="110442" y="414983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48" name="Text Placeholder 2">
            <a:extLst>
              <a:ext uri="{FF2B5EF4-FFF2-40B4-BE49-F238E27FC236}">
                <a16:creationId xmlns:a16="http://schemas.microsoft.com/office/drawing/2014/main" id="{5BC8B83F-74C2-FF4F-A27D-CD340C7BC6B9}"/>
              </a:ext>
            </a:extLst>
          </p:cNvPr>
          <p:cNvSpPr>
            <a:spLocks noGrp="1"/>
          </p:cNvSpPr>
          <p:nvPr>
            <p:ph type="body" sz="quarter" idx="46" hasCustomPrompt="1"/>
          </p:nvPr>
        </p:nvSpPr>
        <p:spPr>
          <a:xfrm>
            <a:off x="110442" y="4773553"/>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49" name="Text Placeholder 2">
            <a:extLst>
              <a:ext uri="{FF2B5EF4-FFF2-40B4-BE49-F238E27FC236}">
                <a16:creationId xmlns:a16="http://schemas.microsoft.com/office/drawing/2014/main" id="{3646CF06-0995-E442-9CE9-0A966BDDDC68}"/>
              </a:ext>
            </a:extLst>
          </p:cNvPr>
          <p:cNvSpPr>
            <a:spLocks noGrp="1"/>
          </p:cNvSpPr>
          <p:nvPr>
            <p:ph type="body" sz="quarter" idx="47" hasCustomPrompt="1"/>
          </p:nvPr>
        </p:nvSpPr>
        <p:spPr>
          <a:xfrm>
            <a:off x="3638601" y="414983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50" name="Text Placeholder 2">
            <a:extLst>
              <a:ext uri="{FF2B5EF4-FFF2-40B4-BE49-F238E27FC236}">
                <a16:creationId xmlns:a16="http://schemas.microsoft.com/office/drawing/2014/main" id="{DD53701B-4ED3-0542-AAB7-B9272CB132C8}"/>
              </a:ext>
            </a:extLst>
          </p:cNvPr>
          <p:cNvSpPr>
            <a:spLocks noGrp="1"/>
          </p:cNvSpPr>
          <p:nvPr>
            <p:ph type="body" sz="quarter" idx="48" hasCustomPrompt="1"/>
          </p:nvPr>
        </p:nvSpPr>
        <p:spPr>
          <a:xfrm>
            <a:off x="3652295" y="4773553"/>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51" name="Text Placeholder 2">
            <a:extLst>
              <a:ext uri="{FF2B5EF4-FFF2-40B4-BE49-F238E27FC236}">
                <a16:creationId xmlns:a16="http://schemas.microsoft.com/office/drawing/2014/main" id="{C95A1147-7DA6-C54B-B585-E66697644143}"/>
              </a:ext>
            </a:extLst>
          </p:cNvPr>
          <p:cNvSpPr>
            <a:spLocks noGrp="1"/>
          </p:cNvSpPr>
          <p:nvPr>
            <p:ph type="body" sz="quarter" idx="49" hasCustomPrompt="1"/>
          </p:nvPr>
        </p:nvSpPr>
        <p:spPr>
          <a:xfrm>
            <a:off x="9324502" y="3052843"/>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52" name="Text Placeholder 2">
            <a:extLst>
              <a:ext uri="{FF2B5EF4-FFF2-40B4-BE49-F238E27FC236}">
                <a16:creationId xmlns:a16="http://schemas.microsoft.com/office/drawing/2014/main" id="{0EBCC1BF-1262-2442-A1F0-C44B923B86FE}"/>
              </a:ext>
            </a:extLst>
          </p:cNvPr>
          <p:cNvSpPr>
            <a:spLocks noGrp="1"/>
          </p:cNvSpPr>
          <p:nvPr>
            <p:ph type="body" sz="quarter" idx="50" hasCustomPrompt="1"/>
          </p:nvPr>
        </p:nvSpPr>
        <p:spPr>
          <a:xfrm>
            <a:off x="10540810" y="3049468"/>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53" name="Text Placeholder 2">
            <a:extLst>
              <a:ext uri="{FF2B5EF4-FFF2-40B4-BE49-F238E27FC236}">
                <a16:creationId xmlns:a16="http://schemas.microsoft.com/office/drawing/2014/main" id="{6F209E44-580E-AB4F-8F5F-5832D09B7C4E}"/>
              </a:ext>
            </a:extLst>
          </p:cNvPr>
          <p:cNvSpPr>
            <a:spLocks noGrp="1"/>
          </p:cNvSpPr>
          <p:nvPr>
            <p:ph type="body" sz="quarter" idx="51" hasCustomPrompt="1"/>
          </p:nvPr>
        </p:nvSpPr>
        <p:spPr>
          <a:xfrm>
            <a:off x="8166421" y="414983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54" name="Text Placeholder 2">
            <a:extLst>
              <a:ext uri="{FF2B5EF4-FFF2-40B4-BE49-F238E27FC236}">
                <a16:creationId xmlns:a16="http://schemas.microsoft.com/office/drawing/2014/main" id="{41E3EB15-A051-2C42-8BF2-19A34949C44A}"/>
              </a:ext>
            </a:extLst>
          </p:cNvPr>
          <p:cNvSpPr>
            <a:spLocks noGrp="1"/>
          </p:cNvSpPr>
          <p:nvPr>
            <p:ph type="body" sz="quarter" idx="52" hasCustomPrompt="1"/>
          </p:nvPr>
        </p:nvSpPr>
        <p:spPr>
          <a:xfrm>
            <a:off x="8166421" y="4773553"/>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55" name="Text Placeholder 2">
            <a:extLst>
              <a:ext uri="{FF2B5EF4-FFF2-40B4-BE49-F238E27FC236}">
                <a16:creationId xmlns:a16="http://schemas.microsoft.com/office/drawing/2014/main" id="{B385F452-2914-5E48-B5FF-389ADAFF7839}"/>
              </a:ext>
            </a:extLst>
          </p:cNvPr>
          <p:cNvSpPr>
            <a:spLocks noGrp="1"/>
          </p:cNvSpPr>
          <p:nvPr>
            <p:ph type="body" sz="quarter" idx="53" hasCustomPrompt="1"/>
          </p:nvPr>
        </p:nvSpPr>
        <p:spPr>
          <a:xfrm>
            <a:off x="11694580" y="4149837"/>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56" name="Text Placeholder 2">
            <a:extLst>
              <a:ext uri="{FF2B5EF4-FFF2-40B4-BE49-F238E27FC236}">
                <a16:creationId xmlns:a16="http://schemas.microsoft.com/office/drawing/2014/main" id="{3538802D-3C39-F840-BF8E-CAF9EBF332F5}"/>
              </a:ext>
            </a:extLst>
          </p:cNvPr>
          <p:cNvSpPr>
            <a:spLocks noGrp="1"/>
          </p:cNvSpPr>
          <p:nvPr>
            <p:ph type="body" sz="quarter" idx="54" hasCustomPrompt="1"/>
          </p:nvPr>
        </p:nvSpPr>
        <p:spPr>
          <a:xfrm>
            <a:off x="11708274" y="4773553"/>
            <a:ext cx="359518" cy="358775"/>
          </a:xfrm>
        </p:spPr>
        <p:txBody>
          <a:bodyPr anchor="ctr"/>
          <a:lstStyle>
            <a:lvl1pPr marL="0" indent="0" algn="ctr">
              <a:buNone/>
              <a:defRPr sz="1050" b="0" i="0">
                <a:solidFill>
                  <a:schemeClr val="tx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57" name="Text Placeholder 4">
            <a:extLst>
              <a:ext uri="{FF2B5EF4-FFF2-40B4-BE49-F238E27FC236}">
                <a16:creationId xmlns:a16="http://schemas.microsoft.com/office/drawing/2014/main" id="{822C495B-15E0-554A-B00E-EC31E118144A}"/>
              </a:ext>
            </a:extLst>
          </p:cNvPr>
          <p:cNvSpPr>
            <a:spLocks noGrp="1"/>
          </p:cNvSpPr>
          <p:nvPr>
            <p:ph type="body" sz="quarter" idx="28" hasCustomPrompt="1"/>
          </p:nvPr>
        </p:nvSpPr>
        <p:spPr>
          <a:xfrm>
            <a:off x="1241783" y="5046147"/>
            <a:ext cx="1557787" cy="1174715"/>
          </a:xfrm>
        </p:spPr>
        <p:txBody>
          <a:bodyPr anchor="ctr"/>
          <a:lstStyle>
            <a:lvl1pPr marL="0" indent="0" algn="ctr">
              <a:buNone/>
              <a:defRPr sz="1600">
                <a:solidFill>
                  <a:schemeClr val="tx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a:t>#%</a:t>
            </a:r>
          </a:p>
          <a:p>
            <a:pPr lvl="0"/>
            <a:r>
              <a:rPr lang="en-US"/>
              <a:t>Place in middle of pie chart</a:t>
            </a:r>
          </a:p>
        </p:txBody>
      </p:sp>
      <p:sp>
        <p:nvSpPr>
          <p:cNvPr id="58" name="Text Placeholder 4">
            <a:extLst>
              <a:ext uri="{FF2B5EF4-FFF2-40B4-BE49-F238E27FC236}">
                <a16:creationId xmlns:a16="http://schemas.microsoft.com/office/drawing/2014/main" id="{BC332334-7B41-F045-9B3D-E753D7FACE39}"/>
              </a:ext>
            </a:extLst>
          </p:cNvPr>
          <p:cNvSpPr>
            <a:spLocks noGrp="1"/>
          </p:cNvSpPr>
          <p:nvPr>
            <p:ph type="body" sz="quarter" idx="55" hasCustomPrompt="1"/>
          </p:nvPr>
        </p:nvSpPr>
        <p:spPr>
          <a:xfrm>
            <a:off x="5316073" y="5046147"/>
            <a:ext cx="1557787" cy="1174715"/>
          </a:xfrm>
        </p:spPr>
        <p:txBody>
          <a:bodyPr anchor="ctr"/>
          <a:lstStyle>
            <a:lvl1pPr marL="0" indent="0" algn="ctr">
              <a:buNone/>
              <a:defRPr sz="1600">
                <a:solidFill>
                  <a:schemeClr val="tx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a:t>#%</a:t>
            </a:r>
          </a:p>
          <a:p>
            <a:pPr lvl="0"/>
            <a:r>
              <a:rPr lang="en-US"/>
              <a:t>Place in middle of pie chart</a:t>
            </a:r>
          </a:p>
        </p:txBody>
      </p:sp>
      <p:sp>
        <p:nvSpPr>
          <p:cNvPr id="59" name="Text Placeholder 4">
            <a:extLst>
              <a:ext uri="{FF2B5EF4-FFF2-40B4-BE49-F238E27FC236}">
                <a16:creationId xmlns:a16="http://schemas.microsoft.com/office/drawing/2014/main" id="{9B54F8F9-87D3-F34F-B44C-909A09D9B71A}"/>
              </a:ext>
            </a:extLst>
          </p:cNvPr>
          <p:cNvSpPr>
            <a:spLocks noGrp="1"/>
          </p:cNvSpPr>
          <p:nvPr>
            <p:ph type="body" sz="quarter" idx="56" hasCustomPrompt="1"/>
          </p:nvPr>
        </p:nvSpPr>
        <p:spPr>
          <a:xfrm>
            <a:off x="9355637" y="5046147"/>
            <a:ext cx="1557787" cy="1174715"/>
          </a:xfrm>
        </p:spPr>
        <p:txBody>
          <a:bodyPr anchor="ctr"/>
          <a:lstStyle>
            <a:lvl1pPr marL="0" indent="0" algn="ctr">
              <a:buNone/>
              <a:defRPr sz="1600">
                <a:solidFill>
                  <a:schemeClr val="tx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a:t>#%</a:t>
            </a:r>
          </a:p>
          <a:p>
            <a:pPr lvl="0"/>
            <a:r>
              <a:rPr lang="en-US"/>
              <a:t>Place in middle of pie chart</a:t>
            </a:r>
          </a:p>
        </p:txBody>
      </p:sp>
    </p:spTree>
    <p:extLst>
      <p:ext uri="{BB962C8B-B14F-4D97-AF65-F5344CB8AC3E}">
        <p14:creationId xmlns:p14="http://schemas.microsoft.com/office/powerpoint/2010/main" val="3938502415"/>
      </p:ext>
    </p:extLst>
  </p:cSld>
  <p:clrMapOvr>
    <a:masterClrMapping/>
  </p:clrMapOvr>
  <p:extLst>
    <p:ext uri="{DCECCB84-F9BA-43D5-87BE-67443E8EF086}">
      <p15:sldGuideLst xmlns:p15="http://schemas.microsoft.com/office/powerpoint/2012/main">
        <p15:guide id="1" orient="horz" pos="1800" userDrawn="1">
          <p15:clr>
            <a:srgbClr val="FBAE40"/>
          </p15:clr>
        </p15:guide>
        <p15:guide id="2" orient="horz" pos="984"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ne Column Three Chart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820E-766C-0347-8B66-AC244101B35E}"/>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7" name="Slide Number Placeholder 6">
            <a:extLst>
              <a:ext uri="{FF2B5EF4-FFF2-40B4-BE49-F238E27FC236}">
                <a16:creationId xmlns:a16="http://schemas.microsoft.com/office/drawing/2014/main" id="{54F35E92-98C7-C648-BA15-A229FEEAC222}"/>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ext Placeholder 8">
            <a:extLst>
              <a:ext uri="{FF2B5EF4-FFF2-40B4-BE49-F238E27FC236}">
                <a16:creationId xmlns:a16="http://schemas.microsoft.com/office/drawing/2014/main" id="{1D5AB667-337D-DD49-9FCB-C61EE870872A}"/>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3" name="Text Placeholder 8">
            <a:extLst>
              <a:ext uri="{FF2B5EF4-FFF2-40B4-BE49-F238E27FC236}">
                <a16:creationId xmlns:a16="http://schemas.microsoft.com/office/drawing/2014/main" id="{5852BF27-E750-2F49-8642-4EA58F92B5B6}"/>
              </a:ext>
            </a:extLst>
          </p:cNvPr>
          <p:cNvSpPr>
            <a:spLocks noGrp="1"/>
          </p:cNvSpPr>
          <p:nvPr>
            <p:ph type="body" sz="quarter" idx="17" hasCustomPrompt="1"/>
          </p:nvPr>
        </p:nvSpPr>
        <p:spPr>
          <a:xfrm>
            <a:off x="571499" y="1571624"/>
            <a:ext cx="11049001" cy="752475"/>
          </a:xfrm>
        </p:spPr>
        <p:txBody>
          <a:bodyPr>
            <a:noAutofit/>
          </a:bodyPr>
          <a:lstStyle>
            <a:lvl1pPr marL="0" indent="0">
              <a:buNone/>
              <a:defRPr sz="1800">
                <a:solidFill>
                  <a:schemeClr val="bg2"/>
                </a:solidFill>
              </a:defRPr>
            </a:lvl1pPr>
          </a:lstStyle>
          <a:p>
            <a:pPr lvl="0"/>
            <a:r>
              <a:rPr lang="en-US"/>
              <a:t>Body text goes here</a:t>
            </a:r>
          </a:p>
        </p:txBody>
      </p:sp>
      <p:sp>
        <p:nvSpPr>
          <p:cNvPr id="8" name="Chart Placeholder 7">
            <a:extLst>
              <a:ext uri="{FF2B5EF4-FFF2-40B4-BE49-F238E27FC236}">
                <a16:creationId xmlns:a16="http://schemas.microsoft.com/office/drawing/2014/main" id="{5D683792-F6E4-E449-85A3-6A997ADE1F3D}"/>
              </a:ext>
            </a:extLst>
          </p:cNvPr>
          <p:cNvSpPr>
            <a:spLocks noGrp="1"/>
          </p:cNvSpPr>
          <p:nvPr>
            <p:ph type="chart" sz="quarter" idx="18" hasCustomPrompt="1"/>
          </p:nvPr>
        </p:nvSpPr>
        <p:spPr>
          <a:xfrm>
            <a:off x="571500" y="2867025"/>
            <a:ext cx="3009900" cy="2857500"/>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CHART HERE</a:t>
            </a:r>
          </a:p>
        </p:txBody>
      </p:sp>
      <p:sp>
        <p:nvSpPr>
          <p:cNvPr id="18" name="Chart Placeholder 7">
            <a:extLst>
              <a:ext uri="{FF2B5EF4-FFF2-40B4-BE49-F238E27FC236}">
                <a16:creationId xmlns:a16="http://schemas.microsoft.com/office/drawing/2014/main" id="{C81F3A39-006B-BF46-8276-10F84588CE32}"/>
              </a:ext>
            </a:extLst>
          </p:cNvPr>
          <p:cNvSpPr>
            <a:spLocks noGrp="1"/>
          </p:cNvSpPr>
          <p:nvPr>
            <p:ph type="chart" sz="quarter" idx="19" hasCustomPrompt="1"/>
          </p:nvPr>
        </p:nvSpPr>
        <p:spPr>
          <a:xfrm>
            <a:off x="4591050" y="2867025"/>
            <a:ext cx="3009900" cy="2857500"/>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CHART HERE</a:t>
            </a:r>
          </a:p>
        </p:txBody>
      </p:sp>
      <p:sp>
        <p:nvSpPr>
          <p:cNvPr id="19" name="Chart Placeholder 7">
            <a:extLst>
              <a:ext uri="{FF2B5EF4-FFF2-40B4-BE49-F238E27FC236}">
                <a16:creationId xmlns:a16="http://schemas.microsoft.com/office/drawing/2014/main" id="{6F8504E3-2611-A945-A2F2-6FFCAF75B0DA}"/>
              </a:ext>
            </a:extLst>
          </p:cNvPr>
          <p:cNvSpPr>
            <a:spLocks noGrp="1"/>
          </p:cNvSpPr>
          <p:nvPr>
            <p:ph type="chart" sz="quarter" idx="20" hasCustomPrompt="1"/>
          </p:nvPr>
        </p:nvSpPr>
        <p:spPr>
          <a:xfrm>
            <a:off x="8610600" y="2867025"/>
            <a:ext cx="3009900" cy="2857500"/>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CHART HERE</a:t>
            </a:r>
          </a:p>
        </p:txBody>
      </p:sp>
      <p:sp>
        <p:nvSpPr>
          <p:cNvPr id="12" name="Text Placeholder 2">
            <a:extLst>
              <a:ext uri="{FF2B5EF4-FFF2-40B4-BE49-F238E27FC236}">
                <a16:creationId xmlns:a16="http://schemas.microsoft.com/office/drawing/2014/main" id="{1253BCE0-1769-3E4F-877D-BCCD912D5388}"/>
              </a:ext>
            </a:extLst>
          </p:cNvPr>
          <p:cNvSpPr>
            <a:spLocks noGrp="1"/>
          </p:cNvSpPr>
          <p:nvPr>
            <p:ph type="body" sz="quarter" idx="21" hasCustomPrompt="1"/>
          </p:nvPr>
        </p:nvSpPr>
        <p:spPr>
          <a:xfrm>
            <a:off x="5308088" y="3052843"/>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4" name="Text Placeholder 2">
            <a:extLst>
              <a:ext uri="{FF2B5EF4-FFF2-40B4-BE49-F238E27FC236}">
                <a16:creationId xmlns:a16="http://schemas.microsoft.com/office/drawing/2014/main" id="{542272B7-991D-E946-B49A-0B477C3C07FB}"/>
              </a:ext>
            </a:extLst>
          </p:cNvPr>
          <p:cNvSpPr>
            <a:spLocks noGrp="1"/>
          </p:cNvSpPr>
          <p:nvPr>
            <p:ph type="body" sz="quarter" idx="22" hasCustomPrompt="1"/>
          </p:nvPr>
        </p:nvSpPr>
        <p:spPr>
          <a:xfrm>
            <a:off x="6524396" y="3049468"/>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5" name="Text Placeholder 2">
            <a:extLst>
              <a:ext uri="{FF2B5EF4-FFF2-40B4-BE49-F238E27FC236}">
                <a16:creationId xmlns:a16="http://schemas.microsoft.com/office/drawing/2014/main" id="{16CFE2E8-9210-AE44-A90F-F498A03D4758}"/>
              </a:ext>
            </a:extLst>
          </p:cNvPr>
          <p:cNvSpPr>
            <a:spLocks noGrp="1"/>
          </p:cNvSpPr>
          <p:nvPr>
            <p:ph type="body" sz="quarter" idx="23" hasCustomPrompt="1"/>
          </p:nvPr>
        </p:nvSpPr>
        <p:spPr>
          <a:xfrm>
            <a:off x="4150007" y="4149837"/>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6" name="Text Placeholder 2">
            <a:extLst>
              <a:ext uri="{FF2B5EF4-FFF2-40B4-BE49-F238E27FC236}">
                <a16:creationId xmlns:a16="http://schemas.microsoft.com/office/drawing/2014/main" id="{D3DF0AFC-5580-FE4B-92D0-4085A3673601}"/>
              </a:ext>
            </a:extLst>
          </p:cNvPr>
          <p:cNvSpPr>
            <a:spLocks noGrp="1"/>
          </p:cNvSpPr>
          <p:nvPr>
            <p:ph type="body" sz="quarter" idx="24" hasCustomPrompt="1"/>
          </p:nvPr>
        </p:nvSpPr>
        <p:spPr>
          <a:xfrm>
            <a:off x="4150007" y="4773553"/>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17" name="Text Placeholder 2">
            <a:extLst>
              <a:ext uri="{FF2B5EF4-FFF2-40B4-BE49-F238E27FC236}">
                <a16:creationId xmlns:a16="http://schemas.microsoft.com/office/drawing/2014/main" id="{4E33E44C-9EE6-1640-BD62-5DE7ABCFC16C}"/>
              </a:ext>
            </a:extLst>
          </p:cNvPr>
          <p:cNvSpPr>
            <a:spLocks noGrp="1"/>
          </p:cNvSpPr>
          <p:nvPr>
            <p:ph type="body" sz="quarter" idx="26" hasCustomPrompt="1"/>
          </p:nvPr>
        </p:nvSpPr>
        <p:spPr>
          <a:xfrm>
            <a:off x="7678166" y="4149837"/>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0" name="Text Placeholder 2">
            <a:extLst>
              <a:ext uri="{FF2B5EF4-FFF2-40B4-BE49-F238E27FC236}">
                <a16:creationId xmlns:a16="http://schemas.microsoft.com/office/drawing/2014/main" id="{909787AA-A229-994E-9012-4DC7CE95C3A3}"/>
              </a:ext>
            </a:extLst>
          </p:cNvPr>
          <p:cNvSpPr>
            <a:spLocks noGrp="1"/>
          </p:cNvSpPr>
          <p:nvPr>
            <p:ph type="body" sz="quarter" idx="42" hasCustomPrompt="1"/>
          </p:nvPr>
        </p:nvSpPr>
        <p:spPr>
          <a:xfrm>
            <a:off x="7691860" y="4773553"/>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1" name="Text Placeholder 2">
            <a:extLst>
              <a:ext uri="{FF2B5EF4-FFF2-40B4-BE49-F238E27FC236}">
                <a16:creationId xmlns:a16="http://schemas.microsoft.com/office/drawing/2014/main" id="{E2BAE075-0BFD-B841-88FF-888B441373EF}"/>
              </a:ext>
            </a:extLst>
          </p:cNvPr>
          <p:cNvSpPr>
            <a:spLocks noGrp="1"/>
          </p:cNvSpPr>
          <p:nvPr>
            <p:ph type="body" sz="quarter" idx="43" hasCustomPrompt="1"/>
          </p:nvPr>
        </p:nvSpPr>
        <p:spPr>
          <a:xfrm>
            <a:off x="1268523" y="3052843"/>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2" name="Text Placeholder 2">
            <a:extLst>
              <a:ext uri="{FF2B5EF4-FFF2-40B4-BE49-F238E27FC236}">
                <a16:creationId xmlns:a16="http://schemas.microsoft.com/office/drawing/2014/main" id="{86B1726E-B6F9-2B44-BA00-0B04063E72AD}"/>
              </a:ext>
            </a:extLst>
          </p:cNvPr>
          <p:cNvSpPr>
            <a:spLocks noGrp="1"/>
          </p:cNvSpPr>
          <p:nvPr>
            <p:ph type="body" sz="quarter" idx="44" hasCustomPrompt="1"/>
          </p:nvPr>
        </p:nvSpPr>
        <p:spPr>
          <a:xfrm>
            <a:off x="2484831" y="3049468"/>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3" name="Text Placeholder 2">
            <a:extLst>
              <a:ext uri="{FF2B5EF4-FFF2-40B4-BE49-F238E27FC236}">
                <a16:creationId xmlns:a16="http://schemas.microsoft.com/office/drawing/2014/main" id="{9DD303B5-4C7D-8446-ADC2-F6E3A5D54A59}"/>
              </a:ext>
            </a:extLst>
          </p:cNvPr>
          <p:cNvSpPr>
            <a:spLocks noGrp="1"/>
          </p:cNvSpPr>
          <p:nvPr>
            <p:ph type="body" sz="quarter" idx="45" hasCustomPrompt="1"/>
          </p:nvPr>
        </p:nvSpPr>
        <p:spPr>
          <a:xfrm>
            <a:off x="110442" y="4149837"/>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4" name="Text Placeholder 2">
            <a:extLst>
              <a:ext uri="{FF2B5EF4-FFF2-40B4-BE49-F238E27FC236}">
                <a16:creationId xmlns:a16="http://schemas.microsoft.com/office/drawing/2014/main" id="{61B53C0C-6AC1-2C47-A0CE-2BAFF8360B40}"/>
              </a:ext>
            </a:extLst>
          </p:cNvPr>
          <p:cNvSpPr>
            <a:spLocks noGrp="1"/>
          </p:cNvSpPr>
          <p:nvPr>
            <p:ph type="body" sz="quarter" idx="46" hasCustomPrompt="1"/>
          </p:nvPr>
        </p:nvSpPr>
        <p:spPr>
          <a:xfrm>
            <a:off x="110442" y="4773553"/>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5" name="Text Placeholder 2">
            <a:extLst>
              <a:ext uri="{FF2B5EF4-FFF2-40B4-BE49-F238E27FC236}">
                <a16:creationId xmlns:a16="http://schemas.microsoft.com/office/drawing/2014/main" id="{61F94627-C535-914A-A72D-E3A838FDE732}"/>
              </a:ext>
            </a:extLst>
          </p:cNvPr>
          <p:cNvSpPr>
            <a:spLocks noGrp="1"/>
          </p:cNvSpPr>
          <p:nvPr>
            <p:ph type="body" sz="quarter" idx="47" hasCustomPrompt="1"/>
          </p:nvPr>
        </p:nvSpPr>
        <p:spPr>
          <a:xfrm>
            <a:off x="3638601" y="4149837"/>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6" name="Text Placeholder 2">
            <a:extLst>
              <a:ext uri="{FF2B5EF4-FFF2-40B4-BE49-F238E27FC236}">
                <a16:creationId xmlns:a16="http://schemas.microsoft.com/office/drawing/2014/main" id="{554CFB94-FFF8-1849-8960-0FD8593C398F}"/>
              </a:ext>
            </a:extLst>
          </p:cNvPr>
          <p:cNvSpPr>
            <a:spLocks noGrp="1"/>
          </p:cNvSpPr>
          <p:nvPr>
            <p:ph type="body" sz="quarter" idx="48" hasCustomPrompt="1"/>
          </p:nvPr>
        </p:nvSpPr>
        <p:spPr>
          <a:xfrm>
            <a:off x="3652295" y="4773553"/>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7" name="Text Placeholder 2">
            <a:extLst>
              <a:ext uri="{FF2B5EF4-FFF2-40B4-BE49-F238E27FC236}">
                <a16:creationId xmlns:a16="http://schemas.microsoft.com/office/drawing/2014/main" id="{B8832E3F-8661-3547-9C8C-56AB3ABCFAF8}"/>
              </a:ext>
            </a:extLst>
          </p:cNvPr>
          <p:cNvSpPr>
            <a:spLocks noGrp="1"/>
          </p:cNvSpPr>
          <p:nvPr>
            <p:ph type="body" sz="quarter" idx="49" hasCustomPrompt="1"/>
          </p:nvPr>
        </p:nvSpPr>
        <p:spPr>
          <a:xfrm>
            <a:off x="9324502" y="3052843"/>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8" name="Text Placeholder 2">
            <a:extLst>
              <a:ext uri="{FF2B5EF4-FFF2-40B4-BE49-F238E27FC236}">
                <a16:creationId xmlns:a16="http://schemas.microsoft.com/office/drawing/2014/main" id="{67984005-7615-7C47-BDDE-6D865210D288}"/>
              </a:ext>
            </a:extLst>
          </p:cNvPr>
          <p:cNvSpPr>
            <a:spLocks noGrp="1"/>
          </p:cNvSpPr>
          <p:nvPr>
            <p:ph type="body" sz="quarter" idx="50" hasCustomPrompt="1"/>
          </p:nvPr>
        </p:nvSpPr>
        <p:spPr>
          <a:xfrm>
            <a:off x="10540810" y="3049468"/>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29" name="Text Placeholder 2">
            <a:extLst>
              <a:ext uri="{FF2B5EF4-FFF2-40B4-BE49-F238E27FC236}">
                <a16:creationId xmlns:a16="http://schemas.microsoft.com/office/drawing/2014/main" id="{7C4ADEC1-246E-D243-B756-637D6BA09D10}"/>
              </a:ext>
            </a:extLst>
          </p:cNvPr>
          <p:cNvSpPr>
            <a:spLocks noGrp="1"/>
          </p:cNvSpPr>
          <p:nvPr>
            <p:ph type="body" sz="quarter" idx="51" hasCustomPrompt="1"/>
          </p:nvPr>
        </p:nvSpPr>
        <p:spPr>
          <a:xfrm>
            <a:off x="8166421" y="4149837"/>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30" name="Text Placeholder 2">
            <a:extLst>
              <a:ext uri="{FF2B5EF4-FFF2-40B4-BE49-F238E27FC236}">
                <a16:creationId xmlns:a16="http://schemas.microsoft.com/office/drawing/2014/main" id="{6A5FA4ED-8EC9-BF4C-8DA8-36DE530641F4}"/>
              </a:ext>
            </a:extLst>
          </p:cNvPr>
          <p:cNvSpPr>
            <a:spLocks noGrp="1"/>
          </p:cNvSpPr>
          <p:nvPr>
            <p:ph type="body" sz="quarter" idx="52" hasCustomPrompt="1"/>
          </p:nvPr>
        </p:nvSpPr>
        <p:spPr>
          <a:xfrm>
            <a:off x="8166421" y="4773553"/>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31" name="Text Placeholder 2">
            <a:extLst>
              <a:ext uri="{FF2B5EF4-FFF2-40B4-BE49-F238E27FC236}">
                <a16:creationId xmlns:a16="http://schemas.microsoft.com/office/drawing/2014/main" id="{DC9E1903-AA3E-744C-823A-6443F59B609B}"/>
              </a:ext>
            </a:extLst>
          </p:cNvPr>
          <p:cNvSpPr>
            <a:spLocks noGrp="1"/>
          </p:cNvSpPr>
          <p:nvPr>
            <p:ph type="body" sz="quarter" idx="53" hasCustomPrompt="1"/>
          </p:nvPr>
        </p:nvSpPr>
        <p:spPr>
          <a:xfrm>
            <a:off x="11694580" y="4149837"/>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32" name="Text Placeholder 2">
            <a:extLst>
              <a:ext uri="{FF2B5EF4-FFF2-40B4-BE49-F238E27FC236}">
                <a16:creationId xmlns:a16="http://schemas.microsoft.com/office/drawing/2014/main" id="{43B966A9-68C2-684D-8C6C-5C7424BAD79C}"/>
              </a:ext>
            </a:extLst>
          </p:cNvPr>
          <p:cNvSpPr>
            <a:spLocks noGrp="1"/>
          </p:cNvSpPr>
          <p:nvPr>
            <p:ph type="body" sz="quarter" idx="54" hasCustomPrompt="1"/>
          </p:nvPr>
        </p:nvSpPr>
        <p:spPr>
          <a:xfrm>
            <a:off x="11708274" y="4773553"/>
            <a:ext cx="359518" cy="358775"/>
          </a:xfrm>
        </p:spPr>
        <p:txBody>
          <a:bodyPr anchor="ctr"/>
          <a:lstStyle>
            <a:lvl1pPr marL="0" indent="0" algn="ctr">
              <a:buNone/>
              <a:defRPr sz="1050" b="0" i="0">
                <a:solidFill>
                  <a:schemeClr val="bg2"/>
                </a:solidFill>
                <a:latin typeface="+mn-lt"/>
                <a:ea typeface="Inter" panose="020B0502030000000004" pitchFamily="34" charset="0"/>
                <a:cs typeface="Inter" panose="020B0502030000000004" pitchFamily="34" charset="0"/>
              </a:defRPr>
            </a:lvl1pPr>
          </a:lstStyle>
          <a:p>
            <a:pPr lvl="0"/>
            <a:r>
              <a:rPr lang="en-US" sz="900"/>
              <a:t>#%</a:t>
            </a:r>
            <a:endParaRPr lang="en-US"/>
          </a:p>
        </p:txBody>
      </p:sp>
      <p:sp>
        <p:nvSpPr>
          <p:cNvPr id="33" name="Text Placeholder 4">
            <a:extLst>
              <a:ext uri="{FF2B5EF4-FFF2-40B4-BE49-F238E27FC236}">
                <a16:creationId xmlns:a16="http://schemas.microsoft.com/office/drawing/2014/main" id="{A5FA9E91-3258-1D4C-87F9-83353F16F81C}"/>
              </a:ext>
            </a:extLst>
          </p:cNvPr>
          <p:cNvSpPr>
            <a:spLocks noGrp="1"/>
          </p:cNvSpPr>
          <p:nvPr>
            <p:ph type="body" sz="quarter" idx="28" hasCustomPrompt="1"/>
          </p:nvPr>
        </p:nvSpPr>
        <p:spPr>
          <a:xfrm>
            <a:off x="1289224" y="5043981"/>
            <a:ext cx="1557787" cy="1292187"/>
          </a:xfrm>
        </p:spPr>
        <p:txBody>
          <a:bodyPr anchor="ctr"/>
          <a:lstStyle>
            <a:lvl1pPr marL="0" indent="0" algn="ctr">
              <a:buNone/>
              <a:defRPr sz="1600">
                <a:solidFill>
                  <a:schemeClr val="bg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a:t>#%</a:t>
            </a:r>
          </a:p>
          <a:p>
            <a:pPr lvl="0"/>
            <a:r>
              <a:rPr lang="en-US"/>
              <a:t>Place in middle of pie chart</a:t>
            </a:r>
          </a:p>
        </p:txBody>
      </p:sp>
      <p:sp>
        <p:nvSpPr>
          <p:cNvPr id="34" name="Text Placeholder 4">
            <a:extLst>
              <a:ext uri="{FF2B5EF4-FFF2-40B4-BE49-F238E27FC236}">
                <a16:creationId xmlns:a16="http://schemas.microsoft.com/office/drawing/2014/main" id="{C00B930B-E65B-3445-9989-D374A1D8E9DA}"/>
              </a:ext>
            </a:extLst>
          </p:cNvPr>
          <p:cNvSpPr>
            <a:spLocks noGrp="1"/>
          </p:cNvSpPr>
          <p:nvPr>
            <p:ph type="body" sz="quarter" idx="55" hasCustomPrompt="1"/>
          </p:nvPr>
        </p:nvSpPr>
        <p:spPr>
          <a:xfrm>
            <a:off x="5305640" y="5043981"/>
            <a:ext cx="1557787" cy="1292187"/>
          </a:xfrm>
        </p:spPr>
        <p:txBody>
          <a:bodyPr anchor="ctr"/>
          <a:lstStyle>
            <a:lvl1pPr marL="0" indent="0" algn="ctr">
              <a:buNone/>
              <a:defRPr sz="1600">
                <a:solidFill>
                  <a:schemeClr val="bg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a:t>#%</a:t>
            </a:r>
          </a:p>
          <a:p>
            <a:pPr lvl="0"/>
            <a:r>
              <a:rPr lang="en-US"/>
              <a:t>Place in middle of pie chart</a:t>
            </a:r>
          </a:p>
        </p:txBody>
      </p:sp>
      <p:sp>
        <p:nvSpPr>
          <p:cNvPr id="35" name="Text Placeholder 4">
            <a:extLst>
              <a:ext uri="{FF2B5EF4-FFF2-40B4-BE49-F238E27FC236}">
                <a16:creationId xmlns:a16="http://schemas.microsoft.com/office/drawing/2014/main" id="{779265C0-1C38-A645-9686-92E8A0B3D671}"/>
              </a:ext>
            </a:extLst>
          </p:cNvPr>
          <p:cNvSpPr>
            <a:spLocks noGrp="1"/>
          </p:cNvSpPr>
          <p:nvPr>
            <p:ph type="body" sz="quarter" idx="56" hasCustomPrompt="1"/>
          </p:nvPr>
        </p:nvSpPr>
        <p:spPr>
          <a:xfrm>
            <a:off x="9379929" y="5043981"/>
            <a:ext cx="1557787" cy="1292187"/>
          </a:xfrm>
        </p:spPr>
        <p:txBody>
          <a:bodyPr anchor="ctr"/>
          <a:lstStyle>
            <a:lvl1pPr marL="0" indent="0" algn="ctr">
              <a:buNone/>
              <a:defRPr sz="1600">
                <a:solidFill>
                  <a:schemeClr val="bg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a:t>#%</a:t>
            </a:r>
          </a:p>
          <a:p>
            <a:pPr lvl="0"/>
            <a:r>
              <a:rPr lang="en-US"/>
              <a:t>Place in middle of pie chart</a:t>
            </a:r>
          </a:p>
        </p:txBody>
      </p:sp>
      <p:pic>
        <p:nvPicPr>
          <p:cNvPr id="36" name="Picture 35">
            <a:extLst>
              <a:ext uri="{FF2B5EF4-FFF2-40B4-BE49-F238E27FC236}">
                <a16:creationId xmlns:a16="http://schemas.microsoft.com/office/drawing/2014/main" id="{94026435-4C01-FB40-A235-29E75AD33C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35327427"/>
      </p:ext>
    </p:extLst>
  </p:cSld>
  <p:clrMapOvr>
    <a:masterClrMapping/>
  </p:clrMapOvr>
  <p:extLst>
    <p:ext uri="{DCECCB84-F9BA-43D5-87BE-67443E8EF086}">
      <p15:sldGuideLst xmlns:p15="http://schemas.microsoft.com/office/powerpoint/2012/main">
        <p15:guide id="1" orient="horz" pos="1800" userDrawn="1">
          <p15:clr>
            <a:srgbClr val="FBAE40"/>
          </p15:clr>
        </p15:guide>
        <p15:guide id="2" orient="horz" pos="984"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ne Column One Chart 3">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1" name="Content Placeholder 10">
            <a:extLst>
              <a:ext uri="{FF2B5EF4-FFF2-40B4-BE49-F238E27FC236}">
                <a16:creationId xmlns:a16="http://schemas.microsoft.com/office/drawing/2014/main" id="{EBFA8BA2-8361-5147-924C-FA22DDD0C280}"/>
              </a:ext>
            </a:extLst>
          </p:cNvPr>
          <p:cNvSpPr>
            <a:spLocks noGrp="1"/>
          </p:cNvSpPr>
          <p:nvPr>
            <p:ph sz="quarter" idx="14" hasCustomPrompt="1"/>
          </p:nvPr>
        </p:nvSpPr>
        <p:spPr>
          <a:xfrm>
            <a:off x="571500" y="2653258"/>
            <a:ext cx="11049000" cy="351894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CHART OR TABLE HERE</a:t>
            </a:r>
          </a:p>
          <a:p>
            <a:pPr lvl="0"/>
            <a:endParaRPr lang="en-US"/>
          </a:p>
        </p:txBody>
      </p:sp>
      <p:sp>
        <p:nvSpPr>
          <p:cNvPr id="12" name="Text Placeholder 8">
            <a:extLst>
              <a:ext uri="{FF2B5EF4-FFF2-40B4-BE49-F238E27FC236}">
                <a16:creationId xmlns:a16="http://schemas.microsoft.com/office/drawing/2014/main" id="{DDF2F2B5-45D0-2B42-A95B-87515190E02F}"/>
              </a:ext>
            </a:extLst>
          </p:cNvPr>
          <p:cNvSpPr>
            <a:spLocks noGrp="1"/>
          </p:cNvSpPr>
          <p:nvPr>
            <p:ph type="body" sz="quarter" idx="17" hasCustomPrompt="1"/>
          </p:nvPr>
        </p:nvSpPr>
        <p:spPr>
          <a:xfrm>
            <a:off x="571499" y="1571624"/>
            <a:ext cx="11049001" cy="752475"/>
          </a:xfrm>
        </p:spPr>
        <p:txBody>
          <a:bodyPr>
            <a:noAutofit/>
          </a:bodyPr>
          <a:lstStyle>
            <a:lvl1pPr marL="0" indent="0">
              <a:buNone/>
              <a:defRPr sz="1800">
                <a:solidFill>
                  <a:schemeClr val="tx2"/>
                </a:solidFill>
              </a:defRPr>
            </a:lvl1pPr>
          </a:lstStyle>
          <a:p>
            <a:pPr lvl="0"/>
            <a:r>
              <a:rPr lang="en-US"/>
              <a:t>Body text goes here</a:t>
            </a:r>
          </a:p>
        </p:txBody>
      </p:sp>
    </p:spTree>
    <p:extLst>
      <p:ext uri="{BB962C8B-B14F-4D97-AF65-F5344CB8AC3E}">
        <p14:creationId xmlns:p14="http://schemas.microsoft.com/office/powerpoint/2010/main" val="2520037434"/>
      </p:ext>
    </p:extLst>
  </p:cSld>
  <p:clrMapOvr>
    <a:masterClrMapping/>
  </p:clrMapOvr>
  <p:extLst>
    <p:ext uri="{DCECCB84-F9BA-43D5-87BE-67443E8EF086}">
      <p15:sldGuideLst xmlns:p15="http://schemas.microsoft.com/office/powerpoint/2012/main">
        <p15:guide id="1" orient="horz" pos="984" userDrawn="1">
          <p15:clr>
            <a:srgbClr val="FBAE40"/>
          </p15:clr>
        </p15:guide>
        <p15:guide id="2" orient="horz" pos="1656"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ne Column One Chart 3 Dark">
    <p:bg>
      <p:bgPr>
        <a:solidFill>
          <a:schemeClr val="tx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lvl1pPr>
              <a:defRPr>
                <a:solidFill>
                  <a:schemeClr val="bg2"/>
                </a:solidFill>
              </a:defRPr>
            </a:lvl1pPr>
          </a:lstStyle>
          <a:p>
            <a:fld id="{1E96D283-10D8-3844-A9B0-E95792A39F18}" type="slidenum">
              <a:rPr lang="en-US" smtClean="0"/>
              <a:pPr/>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8" name="Content Placeholder 10">
            <a:extLst>
              <a:ext uri="{FF2B5EF4-FFF2-40B4-BE49-F238E27FC236}">
                <a16:creationId xmlns:a16="http://schemas.microsoft.com/office/drawing/2014/main" id="{164BD5CE-29E2-9C47-9A51-5B0D33D1B746}"/>
              </a:ext>
            </a:extLst>
          </p:cNvPr>
          <p:cNvSpPr>
            <a:spLocks noGrp="1"/>
          </p:cNvSpPr>
          <p:nvPr>
            <p:ph sz="quarter" idx="14" hasCustomPrompt="1"/>
          </p:nvPr>
        </p:nvSpPr>
        <p:spPr>
          <a:xfrm>
            <a:off x="571500" y="2653258"/>
            <a:ext cx="11049000" cy="351894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CHART OR TABLE HERE</a:t>
            </a:r>
          </a:p>
          <a:p>
            <a:pPr lvl="0"/>
            <a:endParaRPr lang="en-US"/>
          </a:p>
        </p:txBody>
      </p:sp>
      <p:sp>
        <p:nvSpPr>
          <p:cNvPr id="9" name="Text Placeholder 8">
            <a:extLst>
              <a:ext uri="{FF2B5EF4-FFF2-40B4-BE49-F238E27FC236}">
                <a16:creationId xmlns:a16="http://schemas.microsoft.com/office/drawing/2014/main" id="{122E8E86-8553-B543-B2D4-73A975C60F15}"/>
              </a:ext>
            </a:extLst>
          </p:cNvPr>
          <p:cNvSpPr>
            <a:spLocks noGrp="1"/>
          </p:cNvSpPr>
          <p:nvPr>
            <p:ph type="body" sz="quarter" idx="17" hasCustomPrompt="1"/>
          </p:nvPr>
        </p:nvSpPr>
        <p:spPr>
          <a:xfrm>
            <a:off x="571499" y="1571624"/>
            <a:ext cx="11049001" cy="752475"/>
          </a:xfrm>
        </p:spPr>
        <p:txBody>
          <a:bodyPr>
            <a:noAutofit/>
          </a:bodyPr>
          <a:lstStyle>
            <a:lvl1pPr marL="0" indent="0">
              <a:buNone/>
              <a:defRPr sz="1800">
                <a:solidFill>
                  <a:schemeClr val="bg2"/>
                </a:solidFill>
              </a:defRPr>
            </a:lvl1pPr>
          </a:lstStyle>
          <a:p>
            <a:pPr lvl="0"/>
            <a:r>
              <a:rPr lang="en-US"/>
              <a:t>Body text goes here</a:t>
            </a:r>
          </a:p>
        </p:txBody>
      </p:sp>
      <p:pic>
        <p:nvPicPr>
          <p:cNvPr id="11" name="Picture 10">
            <a:extLst>
              <a:ext uri="{FF2B5EF4-FFF2-40B4-BE49-F238E27FC236}">
                <a16:creationId xmlns:a16="http://schemas.microsoft.com/office/drawing/2014/main" id="{42427355-F688-CA48-8106-AE4F7887EB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067390235"/>
      </p:ext>
    </p:extLst>
  </p:cSld>
  <p:clrMapOvr>
    <a:masterClrMapping/>
  </p:clrMapOvr>
  <p:extLst>
    <p:ext uri="{DCECCB84-F9BA-43D5-87BE-67443E8EF086}">
      <p15:sldGuideLst xmlns:p15="http://schemas.microsoft.com/office/powerpoint/2012/main">
        <p15:guide id="1" orient="horz" pos="984" userDrawn="1">
          <p15:clr>
            <a:srgbClr val="FBAE40"/>
          </p15:clr>
        </p15:guide>
        <p15:guide id="2" orient="horz" pos="165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am 1">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CE9CE5-3798-7E41-95F2-678DE47E2D26}"/>
              </a:ext>
            </a:extLst>
          </p:cNvPr>
          <p:cNvSpPr/>
          <p:nvPr userDrawn="1"/>
        </p:nvSpPr>
        <p:spPr>
          <a:xfrm rot="5400000">
            <a:off x="4805362" y="-1376362"/>
            <a:ext cx="2581275" cy="12192000"/>
          </a:xfrm>
          <a:prstGeom prst="rect">
            <a:avLst/>
          </a:prstGeom>
          <a:gradFill>
            <a:gsLst>
              <a:gs pos="0">
                <a:schemeClr val="accent1"/>
              </a:gs>
              <a:gs pos="98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a:latin typeface="Inter Light" panose="02000403000000020004" pitchFamily="2" charset="0"/>
            </a:endParaRPr>
          </a:p>
        </p:txBody>
      </p:sp>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lvl1pPr>
              <a:defRPr>
                <a:solidFill>
                  <a:schemeClr val="bg2"/>
                </a:solidFill>
              </a:defRPr>
            </a:lvl1pPr>
          </a:lstStyle>
          <a:p>
            <a:fld id="{1E96D283-10D8-3844-A9B0-E95792A39F18}" type="slidenum">
              <a:rPr lang="en-US" smtClean="0"/>
              <a:pPr/>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9" name="Text Placeholder 8">
            <a:extLst>
              <a:ext uri="{FF2B5EF4-FFF2-40B4-BE49-F238E27FC236}">
                <a16:creationId xmlns:a16="http://schemas.microsoft.com/office/drawing/2014/main" id="{122E8E86-8553-B543-B2D4-73A975C60F15}"/>
              </a:ext>
            </a:extLst>
          </p:cNvPr>
          <p:cNvSpPr>
            <a:spLocks noGrp="1"/>
          </p:cNvSpPr>
          <p:nvPr>
            <p:ph type="body" sz="quarter" idx="17" hasCustomPrompt="1"/>
          </p:nvPr>
        </p:nvSpPr>
        <p:spPr>
          <a:xfrm>
            <a:off x="928949" y="5360036"/>
            <a:ext cx="1939001" cy="752475"/>
          </a:xfrm>
        </p:spPr>
        <p:txBody>
          <a:bodyPr>
            <a:noAutofit/>
          </a:bodyPr>
          <a:lstStyle>
            <a:lvl1pPr marL="0" indent="0">
              <a:buNone/>
              <a:defRPr sz="1800">
                <a:solidFill>
                  <a:schemeClr val="bg2"/>
                </a:solidFill>
              </a:defRPr>
            </a:lvl1pPr>
          </a:lstStyle>
          <a:p>
            <a:pPr lvl="0"/>
            <a:r>
              <a:rPr lang="en-US"/>
              <a:t>Body text goes here</a:t>
            </a:r>
          </a:p>
        </p:txBody>
      </p:sp>
      <p:sp>
        <p:nvSpPr>
          <p:cNvPr id="11" name="Picture Placeholder 10">
            <a:extLst>
              <a:ext uri="{FF2B5EF4-FFF2-40B4-BE49-F238E27FC236}">
                <a16:creationId xmlns:a16="http://schemas.microsoft.com/office/drawing/2014/main" id="{E2592243-92E2-9542-8394-CEC510F5F9DF}"/>
              </a:ext>
            </a:extLst>
          </p:cNvPr>
          <p:cNvSpPr>
            <a:spLocks noGrp="1"/>
          </p:cNvSpPr>
          <p:nvPr>
            <p:ph type="pic" sz="quarter" idx="18" hasCustomPrompt="1"/>
          </p:nvPr>
        </p:nvSpPr>
        <p:spPr>
          <a:xfrm>
            <a:off x="913959" y="2348186"/>
            <a:ext cx="1939001" cy="1939001"/>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17" name="Text Placeholder 8">
            <a:extLst>
              <a:ext uri="{FF2B5EF4-FFF2-40B4-BE49-F238E27FC236}">
                <a16:creationId xmlns:a16="http://schemas.microsoft.com/office/drawing/2014/main" id="{5DA63F83-609B-7B4C-951A-74581B38DCB2}"/>
              </a:ext>
            </a:extLst>
          </p:cNvPr>
          <p:cNvSpPr>
            <a:spLocks noGrp="1"/>
          </p:cNvSpPr>
          <p:nvPr>
            <p:ph type="body" sz="quarter" idx="19" hasCustomPrompt="1"/>
          </p:nvPr>
        </p:nvSpPr>
        <p:spPr>
          <a:xfrm>
            <a:off x="3657160" y="5360036"/>
            <a:ext cx="1939001" cy="752475"/>
          </a:xfrm>
        </p:spPr>
        <p:txBody>
          <a:bodyPr>
            <a:noAutofit/>
          </a:bodyPr>
          <a:lstStyle>
            <a:lvl1pPr marL="0" indent="0">
              <a:buNone/>
              <a:defRPr sz="1800">
                <a:solidFill>
                  <a:schemeClr val="bg2"/>
                </a:solidFill>
              </a:defRPr>
            </a:lvl1pPr>
          </a:lstStyle>
          <a:p>
            <a:pPr lvl="0"/>
            <a:r>
              <a:rPr lang="en-US"/>
              <a:t>Body text goes here</a:t>
            </a:r>
          </a:p>
        </p:txBody>
      </p:sp>
      <p:sp>
        <p:nvSpPr>
          <p:cNvPr id="18" name="Text Placeholder 8">
            <a:extLst>
              <a:ext uri="{FF2B5EF4-FFF2-40B4-BE49-F238E27FC236}">
                <a16:creationId xmlns:a16="http://schemas.microsoft.com/office/drawing/2014/main" id="{9645CCF6-433D-6B4F-AF7B-ECB94F710A03}"/>
              </a:ext>
            </a:extLst>
          </p:cNvPr>
          <p:cNvSpPr>
            <a:spLocks noGrp="1"/>
          </p:cNvSpPr>
          <p:nvPr>
            <p:ph type="body" sz="quarter" idx="20" hasCustomPrompt="1"/>
          </p:nvPr>
        </p:nvSpPr>
        <p:spPr>
          <a:xfrm>
            <a:off x="6430340" y="5360036"/>
            <a:ext cx="1939001" cy="752475"/>
          </a:xfrm>
        </p:spPr>
        <p:txBody>
          <a:bodyPr>
            <a:noAutofit/>
          </a:bodyPr>
          <a:lstStyle>
            <a:lvl1pPr marL="0" indent="0">
              <a:buNone/>
              <a:defRPr sz="1800">
                <a:solidFill>
                  <a:schemeClr val="bg2"/>
                </a:solidFill>
              </a:defRPr>
            </a:lvl1pPr>
          </a:lstStyle>
          <a:p>
            <a:pPr lvl="0"/>
            <a:r>
              <a:rPr lang="en-US"/>
              <a:t>Body text goes here</a:t>
            </a:r>
          </a:p>
        </p:txBody>
      </p:sp>
      <p:sp>
        <p:nvSpPr>
          <p:cNvPr id="19" name="Text Placeholder 8">
            <a:extLst>
              <a:ext uri="{FF2B5EF4-FFF2-40B4-BE49-F238E27FC236}">
                <a16:creationId xmlns:a16="http://schemas.microsoft.com/office/drawing/2014/main" id="{625E866A-3ADE-484D-AF95-3862AEE3CCD1}"/>
              </a:ext>
            </a:extLst>
          </p:cNvPr>
          <p:cNvSpPr>
            <a:spLocks noGrp="1"/>
          </p:cNvSpPr>
          <p:nvPr>
            <p:ph type="body" sz="quarter" idx="21" hasCustomPrompt="1"/>
          </p:nvPr>
        </p:nvSpPr>
        <p:spPr>
          <a:xfrm>
            <a:off x="9223398" y="5360036"/>
            <a:ext cx="1919123" cy="752475"/>
          </a:xfrm>
        </p:spPr>
        <p:txBody>
          <a:bodyPr>
            <a:noAutofit/>
          </a:bodyPr>
          <a:lstStyle>
            <a:lvl1pPr marL="0" indent="0">
              <a:buNone/>
              <a:defRPr sz="1800">
                <a:solidFill>
                  <a:schemeClr val="bg2"/>
                </a:solidFill>
              </a:defRPr>
            </a:lvl1pPr>
          </a:lstStyle>
          <a:p>
            <a:pPr lvl="0"/>
            <a:r>
              <a:rPr lang="en-US"/>
              <a:t>Body text goes here</a:t>
            </a:r>
          </a:p>
        </p:txBody>
      </p:sp>
      <p:sp>
        <p:nvSpPr>
          <p:cNvPr id="21" name="Picture Placeholder 10">
            <a:extLst>
              <a:ext uri="{FF2B5EF4-FFF2-40B4-BE49-F238E27FC236}">
                <a16:creationId xmlns:a16="http://schemas.microsoft.com/office/drawing/2014/main" id="{72C852CB-A62A-1A4B-8FB8-C40F91499E4C}"/>
              </a:ext>
            </a:extLst>
          </p:cNvPr>
          <p:cNvSpPr>
            <a:spLocks noGrp="1"/>
          </p:cNvSpPr>
          <p:nvPr>
            <p:ph type="pic" sz="quarter" idx="23" hasCustomPrompt="1"/>
          </p:nvPr>
        </p:nvSpPr>
        <p:spPr>
          <a:xfrm>
            <a:off x="9203520" y="2348186"/>
            <a:ext cx="1939001" cy="1939001"/>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2" name="Picture Placeholder 10">
            <a:extLst>
              <a:ext uri="{FF2B5EF4-FFF2-40B4-BE49-F238E27FC236}">
                <a16:creationId xmlns:a16="http://schemas.microsoft.com/office/drawing/2014/main" id="{A067294A-DCF5-5B48-BBFC-9434F41927B2}"/>
              </a:ext>
            </a:extLst>
          </p:cNvPr>
          <p:cNvSpPr>
            <a:spLocks noGrp="1"/>
          </p:cNvSpPr>
          <p:nvPr>
            <p:ph type="pic" sz="quarter" idx="24" hasCustomPrompt="1"/>
          </p:nvPr>
        </p:nvSpPr>
        <p:spPr>
          <a:xfrm>
            <a:off x="6440333" y="2348186"/>
            <a:ext cx="1939001" cy="1939001"/>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3" name="Picture Placeholder 10">
            <a:extLst>
              <a:ext uri="{FF2B5EF4-FFF2-40B4-BE49-F238E27FC236}">
                <a16:creationId xmlns:a16="http://schemas.microsoft.com/office/drawing/2014/main" id="{4F6D4841-9370-E344-9062-4472ACA08A81}"/>
              </a:ext>
            </a:extLst>
          </p:cNvPr>
          <p:cNvSpPr>
            <a:spLocks noGrp="1"/>
          </p:cNvSpPr>
          <p:nvPr>
            <p:ph type="pic" sz="quarter" idx="25" hasCustomPrompt="1"/>
          </p:nvPr>
        </p:nvSpPr>
        <p:spPr>
          <a:xfrm>
            <a:off x="3677146" y="2348186"/>
            <a:ext cx="1939001" cy="1939001"/>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8" name="Text Placeholder 8">
            <a:extLst>
              <a:ext uri="{FF2B5EF4-FFF2-40B4-BE49-F238E27FC236}">
                <a16:creationId xmlns:a16="http://schemas.microsoft.com/office/drawing/2014/main" id="{904B609C-1E0C-4546-A135-69474AA0CCFC}"/>
              </a:ext>
            </a:extLst>
          </p:cNvPr>
          <p:cNvSpPr>
            <a:spLocks noGrp="1"/>
          </p:cNvSpPr>
          <p:nvPr>
            <p:ph type="body" sz="quarter" idx="22" hasCustomPrompt="1"/>
          </p:nvPr>
        </p:nvSpPr>
        <p:spPr>
          <a:xfrm>
            <a:off x="928949" y="4517191"/>
            <a:ext cx="1939001" cy="195146"/>
          </a:xfrm>
        </p:spPr>
        <p:txBody>
          <a:bodyPr>
            <a:noAutofit/>
          </a:bodyPr>
          <a:lstStyle>
            <a:lvl1pPr marL="0" indent="0" algn="ctr">
              <a:buNone/>
              <a:defRPr sz="1800">
                <a:solidFill>
                  <a:schemeClr val="bg2"/>
                </a:solidFill>
              </a:defRPr>
            </a:lvl1pPr>
          </a:lstStyle>
          <a:p>
            <a:pPr lvl="0"/>
            <a:r>
              <a:rPr lang="en-US"/>
              <a:t>Name Last</a:t>
            </a:r>
          </a:p>
        </p:txBody>
      </p:sp>
      <p:sp>
        <p:nvSpPr>
          <p:cNvPr id="30" name="Text Placeholder 8">
            <a:extLst>
              <a:ext uri="{FF2B5EF4-FFF2-40B4-BE49-F238E27FC236}">
                <a16:creationId xmlns:a16="http://schemas.microsoft.com/office/drawing/2014/main" id="{239C0C55-5041-7F46-BA59-18F5FA91C43A}"/>
              </a:ext>
            </a:extLst>
          </p:cNvPr>
          <p:cNvSpPr>
            <a:spLocks noGrp="1"/>
          </p:cNvSpPr>
          <p:nvPr>
            <p:ph type="body" sz="quarter" idx="26" hasCustomPrompt="1"/>
          </p:nvPr>
        </p:nvSpPr>
        <p:spPr>
          <a:xfrm>
            <a:off x="3672150" y="4517191"/>
            <a:ext cx="1939001" cy="195146"/>
          </a:xfrm>
        </p:spPr>
        <p:txBody>
          <a:bodyPr>
            <a:noAutofit/>
          </a:bodyPr>
          <a:lstStyle>
            <a:lvl1pPr marL="0" indent="0" algn="ctr">
              <a:buNone/>
              <a:defRPr sz="1800">
                <a:solidFill>
                  <a:schemeClr val="bg2"/>
                </a:solidFill>
              </a:defRPr>
            </a:lvl1pPr>
          </a:lstStyle>
          <a:p>
            <a:pPr lvl="0"/>
            <a:r>
              <a:rPr lang="en-US"/>
              <a:t>Name Last</a:t>
            </a:r>
          </a:p>
        </p:txBody>
      </p:sp>
      <p:sp>
        <p:nvSpPr>
          <p:cNvPr id="31" name="Text Placeholder 8">
            <a:extLst>
              <a:ext uri="{FF2B5EF4-FFF2-40B4-BE49-F238E27FC236}">
                <a16:creationId xmlns:a16="http://schemas.microsoft.com/office/drawing/2014/main" id="{C0F3470E-BF69-4346-AA77-5587F94ADC71}"/>
              </a:ext>
            </a:extLst>
          </p:cNvPr>
          <p:cNvSpPr>
            <a:spLocks noGrp="1"/>
          </p:cNvSpPr>
          <p:nvPr>
            <p:ph type="body" sz="quarter" idx="27" hasCustomPrompt="1"/>
          </p:nvPr>
        </p:nvSpPr>
        <p:spPr>
          <a:xfrm>
            <a:off x="6430341" y="4517191"/>
            <a:ext cx="1939001" cy="195146"/>
          </a:xfrm>
        </p:spPr>
        <p:txBody>
          <a:bodyPr>
            <a:noAutofit/>
          </a:bodyPr>
          <a:lstStyle>
            <a:lvl1pPr marL="0" indent="0" algn="ctr">
              <a:buNone/>
              <a:defRPr sz="1800">
                <a:solidFill>
                  <a:schemeClr val="bg2"/>
                </a:solidFill>
              </a:defRPr>
            </a:lvl1pPr>
          </a:lstStyle>
          <a:p>
            <a:pPr lvl="0"/>
            <a:r>
              <a:rPr lang="en-US"/>
              <a:t>Name Last</a:t>
            </a:r>
          </a:p>
        </p:txBody>
      </p:sp>
      <p:sp>
        <p:nvSpPr>
          <p:cNvPr id="32" name="Text Placeholder 8">
            <a:extLst>
              <a:ext uri="{FF2B5EF4-FFF2-40B4-BE49-F238E27FC236}">
                <a16:creationId xmlns:a16="http://schemas.microsoft.com/office/drawing/2014/main" id="{51506FB1-449A-A64D-A826-8885480CFEC8}"/>
              </a:ext>
            </a:extLst>
          </p:cNvPr>
          <p:cNvSpPr>
            <a:spLocks noGrp="1"/>
          </p:cNvSpPr>
          <p:nvPr>
            <p:ph type="body" sz="quarter" idx="28" hasCustomPrompt="1"/>
          </p:nvPr>
        </p:nvSpPr>
        <p:spPr>
          <a:xfrm>
            <a:off x="9208410" y="4517191"/>
            <a:ext cx="1919123" cy="195146"/>
          </a:xfrm>
        </p:spPr>
        <p:txBody>
          <a:bodyPr>
            <a:noAutofit/>
          </a:bodyPr>
          <a:lstStyle>
            <a:lvl1pPr marL="0" indent="0" algn="ctr">
              <a:buNone/>
              <a:defRPr sz="1800">
                <a:solidFill>
                  <a:schemeClr val="bg2"/>
                </a:solidFill>
              </a:defRPr>
            </a:lvl1pPr>
          </a:lstStyle>
          <a:p>
            <a:pPr lvl="0"/>
            <a:r>
              <a:rPr lang="en-US"/>
              <a:t>Name Last</a:t>
            </a:r>
          </a:p>
        </p:txBody>
      </p:sp>
      <p:sp>
        <p:nvSpPr>
          <p:cNvPr id="33" name="Text Placeholder 8">
            <a:extLst>
              <a:ext uri="{FF2B5EF4-FFF2-40B4-BE49-F238E27FC236}">
                <a16:creationId xmlns:a16="http://schemas.microsoft.com/office/drawing/2014/main" id="{6F9E7620-7A0A-074D-8844-0F30D738E00A}"/>
              </a:ext>
            </a:extLst>
          </p:cNvPr>
          <p:cNvSpPr>
            <a:spLocks noGrp="1"/>
          </p:cNvSpPr>
          <p:nvPr>
            <p:ph type="body" sz="quarter" idx="29" hasCustomPrompt="1"/>
          </p:nvPr>
        </p:nvSpPr>
        <p:spPr>
          <a:xfrm>
            <a:off x="928949" y="4836385"/>
            <a:ext cx="1939001" cy="195146"/>
          </a:xfrm>
        </p:spPr>
        <p:txBody>
          <a:bodyPr>
            <a:noAutofit/>
          </a:bodyPr>
          <a:lstStyle>
            <a:lvl1pPr marL="0" indent="0" algn="ctr">
              <a:buNone/>
              <a:defRPr sz="1800">
                <a:solidFill>
                  <a:schemeClr val="bg2"/>
                </a:solidFill>
              </a:defRPr>
            </a:lvl1pPr>
          </a:lstStyle>
          <a:p>
            <a:pPr lvl="0"/>
            <a:r>
              <a:rPr lang="en-US"/>
              <a:t>Job Title</a:t>
            </a:r>
          </a:p>
        </p:txBody>
      </p:sp>
      <p:sp>
        <p:nvSpPr>
          <p:cNvPr id="34" name="Text Placeholder 8">
            <a:extLst>
              <a:ext uri="{FF2B5EF4-FFF2-40B4-BE49-F238E27FC236}">
                <a16:creationId xmlns:a16="http://schemas.microsoft.com/office/drawing/2014/main" id="{FCC72CB8-7F20-3245-A74F-9B91E3CD0BF5}"/>
              </a:ext>
            </a:extLst>
          </p:cNvPr>
          <p:cNvSpPr>
            <a:spLocks noGrp="1"/>
          </p:cNvSpPr>
          <p:nvPr>
            <p:ph type="body" sz="quarter" idx="30" hasCustomPrompt="1"/>
          </p:nvPr>
        </p:nvSpPr>
        <p:spPr>
          <a:xfrm>
            <a:off x="3672150" y="4836385"/>
            <a:ext cx="1939001" cy="195146"/>
          </a:xfrm>
        </p:spPr>
        <p:txBody>
          <a:bodyPr>
            <a:noAutofit/>
          </a:bodyPr>
          <a:lstStyle>
            <a:lvl1pPr marL="0" indent="0" algn="ctr">
              <a:buNone/>
              <a:defRPr sz="1800">
                <a:solidFill>
                  <a:schemeClr val="bg2"/>
                </a:solidFill>
              </a:defRPr>
            </a:lvl1pPr>
          </a:lstStyle>
          <a:p>
            <a:pPr lvl="0"/>
            <a:r>
              <a:rPr lang="en-US"/>
              <a:t>Job Title</a:t>
            </a:r>
          </a:p>
        </p:txBody>
      </p:sp>
      <p:sp>
        <p:nvSpPr>
          <p:cNvPr id="35" name="Text Placeholder 8">
            <a:extLst>
              <a:ext uri="{FF2B5EF4-FFF2-40B4-BE49-F238E27FC236}">
                <a16:creationId xmlns:a16="http://schemas.microsoft.com/office/drawing/2014/main" id="{6F68C610-8DEE-6F41-88D4-EBFE37B11D91}"/>
              </a:ext>
            </a:extLst>
          </p:cNvPr>
          <p:cNvSpPr>
            <a:spLocks noGrp="1"/>
          </p:cNvSpPr>
          <p:nvPr>
            <p:ph type="body" sz="quarter" idx="31" hasCustomPrompt="1"/>
          </p:nvPr>
        </p:nvSpPr>
        <p:spPr>
          <a:xfrm>
            <a:off x="6430341" y="4836385"/>
            <a:ext cx="1939001" cy="195146"/>
          </a:xfrm>
        </p:spPr>
        <p:txBody>
          <a:bodyPr>
            <a:noAutofit/>
          </a:bodyPr>
          <a:lstStyle>
            <a:lvl1pPr marL="0" indent="0" algn="ctr">
              <a:buNone/>
              <a:defRPr sz="1800">
                <a:solidFill>
                  <a:schemeClr val="bg2"/>
                </a:solidFill>
              </a:defRPr>
            </a:lvl1pPr>
          </a:lstStyle>
          <a:p>
            <a:pPr lvl="0"/>
            <a:r>
              <a:rPr lang="en-US"/>
              <a:t>Job Title</a:t>
            </a:r>
          </a:p>
        </p:txBody>
      </p:sp>
      <p:sp>
        <p:nvSpPr>
          <p:cNvPr id="36" name="Text Placeholder 8">
            <a:extLst>
              <a:ext uri="{FF2B5EF4-FFF2-40B4-BE49-F238E27FC236}">
                <a16:creationId xmlns:a16="http://schemas.microsoft.com/office/drawing/2014/main" id="{3FDE5A8A-43B2-1E4B-BC9D-C12D050E7F08}"/>
              </a:ext>
            </a:extLst>
          </p:cNvPr>
          <p:cNvSpPr>
            <a:spLocks noGrp="1"/>
          </p:cNvSpPr>
          <p:nvPr>
            <p:ph type="body" sz="quarter" idx="32" hasCustomPrompt="1"/>
          </p:nvPr>
        </p:nvSpPr>
        <p:spPr>
          <a:xfrm>
            <a:off x="9208410" y="4836385"/>
            <a:ext cx="1919123" cy="195146"/>
          </a:xfrm>
        </p:spPr>
        <p:txBody>
          <a:bodyPr>
            <a:noAutofit/>
          </a:bodyPr>
          <a:lstStyle>
            <a:lvl1pPr marL="0" indent="0" algn="ctr">
              <a:buNone/>
              <a:defRPr sz="1800">
                <a:solidFill>
                  <a:schemeClr val="bg2"/>
                </a:solidFill>
              </a:defRPr>
            </a:lvl1pPr>
          </a:lstStyle>
          <a:p>
            <a:pPr lvl="0"/>
            <a:r>
              <a:rPr lang="en-US"/>
              <a:t>Job Title</a:t>
            </a:r>
          </a:p>
        </p:txBody>
      </p:sp>
      <p:pic>
        <p:nvPicPr>
          <p:cNvPr id="24" name="Picture 23">
            <a:extLst>
              <a:ext uri="{FF2B5EF4-FFF2-40B4-BE49-F238E27FC236}">
                <a16:creationId xmlns:a16="http://schemas.microsoft.com/office/drawing/2014/main" id="{ADB615A7-ACE9-4742-A23B-5787716B6E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5027844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am 1 with Leadership">
    <p:bg>
      <p:bgPr>
        <a:solidFill>
          <a:schemeClr val="tx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lvl1pPr>
              <a:defRPr>
                <a:solidFill>
                  <a:schemeClr val="bg2"/>
                </a:solidFill>
              </a:defRPr>
            </a:lvl1pPr>
          </a:lstStyle>
          <a:p>
            <a:fld id="{1E96D283-10D8-3844-A9B0-E95792A39F18}" type="slidenum">
              <a:rPr lang="en-US" smtClean="0"/>
              <a:pPr/>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ea typeface="Inter Light" panose="02000403000000020004" pitchFamily="2" charset="0"/>
              </a:defRPr>
            </a:lvl1pPr>
          </a:lstStyle>
          <a:p>
            <a:pPr lvl="0"/>
            <a:r>
              <a:rPr lang="en-US"/>
              <a:t>Section</a:t>
            </a:r>
          </a:p>
        </p:txBody>
      </p:sp>
      <p:sp>
        <p:nvSpPr>
          <p:cNvPr id="9" name="Text Placeholder 8">
            <a:extLst>
              <a:ext uri="{FF2B5EF4-FFF2-40B4-BE49-F238E27FC236}">
                <a16:creationId xmlns:a16="http://schemas.microsoft.com/office/drawing/2014/main" id="{122E8E86-8553-B543-B2D4-73A975C60F15}"/>
              </a:ext>
            </a:extLst>
          </p:cNvPr>
          <p:cNvSpPr>
            <a:spLocks noGrp="1"/>
          </p:cNvSpPr>
          <p:nvPr>
            <p:ph type="body" sz="quarter" idx="17" hasCustomPrompt="1"/>
          </p:nvPr>
        </p:nvSpPr>
        <p:spPr>
          <a:xfrm>
            <a:off x="928949" y="5360036"/>
            <a:ext cx="1939001" cy="752475"/>
          </a:xfrm>
        </p:spPr>
        <p:txBody>
          <a:bodyPr>
            <a:noAutofit/>
          </a:bodyPr>
          <a:lstStyle>
            <a:lvl1pPr marL="0" indent="0">
              <a:buNone/>
              <a:defRPr sz="1800">
                <a:solidFill>
                  <a:schemeClr val="bg2"/>
                </a:solidFill>
              </a:defRPr>
            </a:lvl1pPr>
          </a:lstStyle>
          <a:p>
            <a:pPr lvl="0"/>
            <a:r>
              <a:rPr lang="en-US"/>
              <a:t>Body text goes here</a:t>
            </a:r>
          </a:p>
        </p:txBody>
      </p:sp>
      <p:sp>
        <p:nvSpPr>
          <p:cNvPr id="11" name="Picture Placeholder 10">
            <a:extLst>
              <a:ext uri="{FF2B5EF4-FFF2-40B4-BE49-F238E27FC236}">
                <a16:creationId xmlns:a16="http://schemas.microsoft.com/office/drawing/2014/main" id="{E2592243-92E2-9542-8394-CEC510F5F9DF}"/>
              </a:ext>
            </a:extLst>
          </p:cNvPr>
          <p:cNvSpPr>
            <a:spLocks noGrp="1"/>
          </p:cNvSpPr>
          <p:nvPr>
            <p:ph type="pic" sz="quarter" idx="18" hasCustomPrompt="1"/>
          </p:nvPr>
        </p:nvSpPr>
        <p:spPr>
          <a:xfrm>
            <a:off x="913959" y="2348186"/>
            <a:ext cx="1939001" cy="1939001"/>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17" name="Text Placeholder 8">
            <a:extLst>
              <a:ext uri="{FF2B5EF4-FFF2-40B4-BE49-F238E27FC236}">
                <a16:creationId xmlns:a16="http://schemas.microsoft.com/office/drawing/2014/main" id="{5DA63F83-609B-7B4C-951A-74581B38DCB2}"/>
              </a:ext>
            </a:extLst>
          </p:cNvPr>
          <p:cNvSpPr>
            <a:spLocks noGrp="1"/>
          </p:cNvSpPr>
          <p:nvPr>
            <p:ph type="body" sz="quarter" idx="19" hasCustomPrompt="1"/>
          </p:nvPr>
        </p:nvSpPr>
        <p:spPr>
          <a:xfrm>
            <a:off x="3657160" y="5360036"/>
            <a:ext cx="1939001" cy="752475"/>
          </a:xfrm>
        </p:spPr>
        <p:txBody>
          <a:bodyPr>
            <a:noAutofit/>
          </a:bodyPr>
          <a:lstStyle>
            <a:lvl1pPr marL="0" indent="0">
              <a:buNone/>
              <a:defRPr sz="1800">
                <a:solidFill>
                  <a:schemeClr val="bg2"/>
                </a:solidFill>
              </a:defRPr>
            </a:lvl1pPr>
          </a:lstStyle>
          <a:p>
            <a:pPr lvl="0"/>
            <a:r>
              <a:rPr lang="en-US"/>
              <a:t>Body text goes here</a:t>
            </a:r>
          </a:p>
        </p:txBody>
      </p:sp>
      <p:sp>
        <p:nvSpPr>
          <p:cNvPr id="18" name="Text Placeholder 8">
            <a:extLst>
              <a:ext uri="{FF2B5EF4-FFF2-40B4-BE49-F238E27FC236}">
                <a16:creationId xmlns:a16="http://schemas.microsoft.com/office/drawing/2014/main" id="{9645CCF6-433D-6B4F-AF7B-ECB94F710A03}"/>
              </a:ext>
            </a:extLst>
          </p:cNvPr>
          <p:cNvSpPr>
            <a:spLocks noGrp="1"/>
          </p:cNvSpPr>
          <p:nvPr>
            <p:ph type="body" sz="quarter" idx="20" hasCustomPrompt="1"/>
          </p:nvPr>
        </p:nvSpPr>
        <p:spPr>
          <a:xfrm>
            <a:off x="6430340" y="5360036"/>
            <a:ext cx="1939001" cy="752475"/>
          </a:xfrm>
        </p:spPr>
        <p:txBody>
          <a:bodyPr>
            <a:noAutofit/>
          </a:bodyPr>
          <a:lstStyle>
            <a:lvl1pPr marL="0" indent="0">
              <a:buNone/>
              <a:defRPr sz="1800">
                <a:solidFill>
                  <a:schemeClr val="bg2"/>
                </a:solidFill>
              </a:defRPr>
            </a:lvl1pPr>
          </a:lstStyle>
          <a:p>
            <a:pPr lvl="0"/>
            <a:r>
              <a:rPr lang="en-US"/>
              <a:t>Body text goes here</a:t>
            </a:r>
          </a:p>
        </p:txBody>
      </p:sp>
      <p:sp>
        <p:nvSpPr>
          <p:cNvPr id="19" name="Text Placeholder 8">
            <a:extLst>
              <a:ext uri="{FF2B5EF4-FFF2-40B4-BE49-F238E27FC236}">
                <a16:creationId xmlns:a16="http://schemas.microsoft.com/office/drawing/2014/main" id="{625E866A-3ADE-484D-AF95-3862AEE3CCD1}"/>
              </a:ext>
            </a:extLst>
          </p:cNvPr>
          <p:cNvSpPr>
            <a:spLocks noGrp="1"/>
          </p:cNvSpPr>
          <p:nvPr>
            <p:ph type="body" sz="quarter" idx="21" hasCustomPrompt="1"/>
          </p:nvPr>
        </p:nvSpPr>
        <p:spPr>
          <a:xfrm>
            <a:off x="9218509" y="5360036"/>
            <a:ext cx="1939001" cy="752475"/>
          </a:xfrm>
        </p:spPr>
        <p:txBody>
          <a:bodyPr>
            <a:noAutofit/>
          </a:bodyPr>
          <a:lstStyle>
            <a:lvl1pPr marL="0" indent="0">
              <a:buNone/>
              <a:defRPr sz="1800">
                <a:solidFill>
                  <a:schemeClr val="bg2"/>
                </a:solidFill>
              </a:defRPr>
            </a:lvl1pPr>
          </a:lstStyle>
          <a:p>
            <a:pPr lvl="0"/>
            <a:r>
              <a:rPr lang="en-US"/>
              <a:t>Body text goes here</a:t>
            </a:r>
          </a:p>
        </p:txBody>
      </p:sp>
      <p:sp>
        <p:nvSpPr>
          <p:cNvPr id="20" name="Text Placeholder 8">
            <a:extLst>
              <a:ext uri="{FF2B5EF4-FFF2-40B4-BE49-F238E27FC236}">
                <a16:creationId xmlns:a16="http://schemas.microsoft.com/office/drawing/2014/main" id="{E1A981B7-620A-A143-9889-A684A5F852AD}"/>
              </a:ext>
            </a:extLst>
          </p:cNvPr>
          <p:cNvSpPr>
            <a:spLocks noGrp="1"/>
          </p:cNvSpPr>
          <p:nvPr>
            <p:ph type="body" sz="quarter" idx="22" hasCustomPrompt="1"/>
          </p:nvPr>
        </p:nvSpPr>
        <p:spPr>
          <a:xfrm>
            <a:off x="928949" y="4517191"/>
            <a:ext cx="1939001" cy="195146"/>
          </a:xfrm>
        </p:spPr>
        <p:txBody>
          <a:bodyPr>
            <a:noAutofit/>
          </a:bodyPr>
          <a:lstStyle>
            <a:lvl1pPr marL="0" indent="0" algn="ctr">
              <a:buNone/>
              <a:defRPr sz="1800">
                <a:solidFill>
                  <a:schemeClr val="bg2"/>
                </a:solidFill>
              </a:defRPr>
            </a:lvl1pPr>
          </a:lstStyle>
          <a:p>
            <a:pPr lvl="0"/>
            <a:r>
              <a:rPr lang="en-US"/>
              <a:t>Name Last</a:t>
            </a:r>
          </a:p>
        </p:txBody>
      </p:sp>
      <p:sp>
        <p:nvSpPr>
          <p:cNvPr id="21" name="Picture Placeholder 10">
            <a:extLst>
              <a:ext uri="{FF2B5EF4-FFF2-40B4-BE49-F238E27FC236}">
                <a16:creationId xmlns:a16="http://schemas.microsoft.com/office/drawing/2014/main" id="{72C852CB-A62A-1A4B-8FB8-C40F91499E4C}"/>
              </a:ext>
            </a:extLst>
          </p:cNvPr>
          <p:cNvSpPr>
            <a:spLocks noGrp="1"/>
          </p:cNvSpPr>
          <p:nvPr>
            <p:ph type="pic" sz="quarter" idx="23" hasCustomPrompt="1"/>
          </p:nvPr>
        </p:nvSpPr>
        <p:spPr>
          <a:xfrm>
            <a:off x="9203520" y="2348186"/>
            <a:ext cx="1939001" cy="1939001"/>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2" name="Picture Placeholder 10">
            <a:extLst>
              <a:ext uri="{FF2B5EF4-FFF2-40B4-BE49-F238E27FC236}">
                <a16:creationId xmlns:a16="http://schemas.microsoft.com/office/drawing/2014/main" id="{A067294A-DCF5-5B48-BBFC-9434F41927B2}"/>
              </a:ext>
            </a:extLst>
          </p:cNvPr>
          <p:cNvSpPr>
            <a:spLocks noGrp="1"/>
          </p:cNvSpPr>
          <p:nvPr>
            <p:ph type="pic" sz="quarter" idx="24" hasCustomPrompt="1"/>
          </p:nvPr>
        </p:nvSpPr>
        <p:spPr>
          <a:xfrm>
            <a:off x="6440333" y="2348186"/>
            <a:ext cx="1939001" cy="1939001"/>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3" name="Picture Placeholder 10">
            <a:extLst>
              <a:ext uri="{FF2B5EF4-FFF2-40B4-BE49-F238E27FC236}">
                <a16:creationId xmlns:a16="http://schemas.microsoft.com/office/drawing/2014/main" id="{4F6D4841-9370-E344-9062-4472ACA08A81}"/>
              </a:ext>
            </a:extLst>
          </p:cNvPr>
          <p:cNvSpPr>
            <a:spLocks noGrp="1"/>
          </p:cNvSpPr>
          <p:nvPr>
            <p:ph type="pic" sz="quarter" idx="25" hasCustomPrompt="1"/>
          </p:nvPr>
        </p:nvSpPr>
        <p:spPr>
          <a:xfrm>
            <a:off x="3677146" y="2348186"/>
            <a:ext cx="1939001" cy="1939001"/>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4" name="Text Placeholder 8">
            <a:extLst>
              <a:ext uri="{FF2B5EF4-FFF2-40B4-BE49-F238E27FC236}">
                <a16:creationId xmlns:a16="http://schemas.microsoft.com/office/drawing/2014/main" id="{CB406333-D5CF-4040-AFC4-84DA63E3198A}"/>
              </a:ext>
            </a:extLst>
          </p:cNvPr>
          <p:cNvSpPr>
            <a:spLocks noGrp="1"/>
          </p:cNvSpPr>
          <p:nvPr>
            <p:ph type="body" sz="quarter" idx="26" hasCustomPrompt="1"/>
          </p:nvPr>
        </p:nvSpPr>
        <p:spPr>
          <a:xfrm>
            <a:off x="3672150" y="4517191"/>
            <a:ext cx="1939001" cy="195146"/>
          </a:xfrm>
        </p:spPr>
        <p:txBody>
          <a:bodyPr>
            <a:noAutofit/>
          </a:bodyPr>
          <a:lstStyle>
            <a:lvl1pPr marL="0" indent="0" algn="ctr">
              <a:buNone/>
              <a:defRPr sz="1800">
                <a:solidFill>
                  <a:schemeClr val="bg2"/>
                </a:solidFill>
              </a:defRPr>
            </a:lvl1pPr>
          </a:lstStyle>
          <a:p>
            <a:pPr lvl="0"/>
            <a:r>
              <a:rPr lang="en-US"/>
              <a:t>Name Last</a:t>
            </a:r>
          </a:p>
        </p:txBody>
      </p:sp>
      <p:sp>
        <p:nvSpPr>
          <p:cNvPr id="25" name="Text Placeholder 8">
            <a:extLst>
              <a:ext uri="{FF2B5EF4-FFF2-40B4-BE49-F238E27FC236}">
                <a16:creationId xmlns:a16="http://schemas.microsoft.com/office/drawing/2014/main" id="{E38A3A38-27BE-4B48-8F7D-277B45810671}"/>
              </a:ext>
            </a:extLst>
          </p:cNvPr>
          <p:cNvSpPr>
            <a:spLocks noGrp="1"/>
          </p:cNvSpPr>
          <p:nvPr>
            <p:ph type="body" sz="quarter" idx="27" hasCustomPrompt="1"/>
          </p:nvPr>
        </p:nvSpPr>
        <p:spPr>
          <a:xfrm>
            <a:off x="6430341" y="4517191"/>
            <a:ext cx="1939001" cy="195146"/>
          </a:xfrm>
        </p:spPr>
        <p:txBody>
          <a:bodyPr>
            <a:noAutofit/>
          </a:bodyPr>
          <a:lstStyle>
            <a:lvl1pPr marL="0" indent="0" algn="ctr">
              <a:buNone/>
              <a:defRPr sz="1800">
                <a:solidFill>
                  <a:schemeClr val="bg2"/>
                </a:solidFill>
              </a:defRPr>
            </a:lvl1pPr>
          </a:lstStyle>
          <a:p>
            <a:pPr lvl="0"/>
            <a:r>
              <a:rPr lang="en-US"/>
              <a:t>Name Last</a:t>
            </a:r>
          </a:p>
        </p:txBody>
      </p:sp>
      <p:sp>
        <p:nvSpPr>
          <p:cNvPr id="26" name="Text Placeholder 8">
            <a:extLst>
              <a:ext uri="{FF2B5EF4-FFF2-40B4-BE49-F238E27FC236}">
                <a16:creationId xmlns:a16="http://schemas.microsoft.com/office/drawing/2014/main" id="{63884061-2A0E-2343-9FDF-57A2CE84E673}"/>
              </a:ext>
            </a:extLst>
          </p:cNvPr>
          <p:cNvSpPr>
            <a:spLocks noGrp="1"/>
          </p:cNvSpPr>
          <p:nvPr>
            <p:ph type="body" sz="quarter" idx="28" hasCustomPrompt="1"/>
          </p:nvPr>
        </p:nvSpPr>
        <p:spPr>
          <a:xfrm>
            <a:off x="9203520" y="4517191"/>
            <a:ext cx="1939001" cy="195146"/>
          </a:xfrm>
        </p:spPr>
        <p:txBody>
          <a:bodyPr>
            <a:noAutofit/>
          </a:bodyPr>
          <a:lstStyle>
            <a:lvl1pPr marL="0" indent="0" algn="ctr">
              <a:buNone/>
              <a:defRPr sz="1800">
                <a:solidFill>
                  <a:schemeClr val="bg2"/>
                </a:solidFill>
              </a:defRPr>
            </a:lvl1pPr>
          </a:lstStyle>
          <a:p>
            <a:pPr lvl="0"/>
            <a:r>
              <a:rPr lang="en-US"/>
              <a:t>Name Last</a:t>
            </a:r>
          </a:p>
        </p:txBody>
      </p:sp>
      <p:sp>
        <p:nvSpPr>
          <p:cNvPr id="28" name="Text Placeholder 8">
            <a:extLst>
              <a:ext uri="{FF2B5EF4-FFF2-40B4-BE49-F238E27FC236}">
                <a16:creationId xmlns:a16="http://schemas.microsoft.com/office/drawing/2014/main" id="{B18B677D-E827-244E-9C23-6C0127EEECD9}"/>
              </a:ext>
            </a:extLst>
          </p:cNvPr>
          <p:cNvSpPr>
            <a:spLocks noGrp="1"/>
          </p:cNvSpPr>
          <p:nvPr>
            <p:ph type="body" sz="quarter" idx="29" hasCustomPrompt="1"/>
          </p:nvPr>
        </p:nvSpPr>
        <p:spPr>
          <a:xfrm>
            <a:off x="928949" y="4825875"/>
            <a:ext cx="1939001" cy="195146"/>
          </a:xfrm>
        </p:spPr>
        <p:txBody>
          <a:bodyPr>
            <a:noAutofit/>
          </a:bodyPr>
          <a:lstStyle>
            <a:lvl1pPr marL="0" indent="0" algn="ctr">
              <a:buNone/>
              <a:defRPr sz="1800">
                <a:solidFill>
                  <a:schemeClr val="accent1"/>
                </a:solidFill>
              </a:defRPr>
            </a:lvl1pPr>
          </a:lstStyle>
          <a:p>
            <a:pPr lvl="0"/>
            <a:r>
              <a:rPr lang="en-US"/>
              <a:t>Job Title</a:t>
            </a:r>
          </a:p>
        </p:txBody>
      </p:sp>
      <p:sp>
        <p:nvSpPr>
          <p:cNvPr id="30" name="Text Placeholder 8">
            <a:extLst>
              <a:ext uri="{FF2B5EF4-FFF2-40B4-BE49-F238E27FC236}">
                <a16:creationId xmlns:a16="http://schemas.microsoft.com/office/drawing/2014/main" id="{2F9295E8-12E9-EF4F-8AE5-96D3E41027A4}"/>
              </a:ext>
            </a:extLst>
          </p:cNvPr>
          <p:cNvSpPr>
            <a:spLocks noGrp="1"/>
          </p:cNvSpPr>
          <p:nvPr>
            <p:ph type="body" sz="quarter" idx="30" hasCustomPrompt="1"/>
          </p:nvPr>
        </p:nvSpPr>
        <p:spPr>
          <a:xfrm>
            <a:off x="3672150" y="4825875"/>
            <a:ext cx="1939001" cy="195146"/>
          </a:xfrm>
        </p:spPr>
        <p:txBody>
          <a:bodyPr>
            <a:noAutofit/>
          </a:bodyPr>
          <a:lstStyle>
            <a:lvl1pPr marL="0" indent="0" algn="ctr">
              <a:buNone/>
              <a:defRPr sz="1800">
                <a:solidFill>
                  <a:schemeClr val="accent1"/>
                </a:solidFill>
              </a:defRPr>
            </a:lvl1pPr>
          </a:lstStyle>
          <a:p>
            <a:pPr lvl="0"/>
            <a:r>
              <a:rPr lang="en-US"/>
              <a:t>Job Title</a:t>
            </a:r>
          </a:p>
        </p:txBody>
      </p:sp>
      <p:sp>
        <p:nvSpPr>
          <p:cNvPr id="31" name="Text Placeholder 8">
            <a:extLst>
              <a:ext uri="{FF2B5EF4-FFF2-40B4-BE49-F238E27FC236}">
                <a16:creationId xmlns:a16="http://schemas.microsoft.com/office/drawing/2014/main" id="{4109A700-F39A-4047-AC25-FD4E404D232B}"/>
              </a:ext>
            </a:extLst>
          </p:cNvPr>
          <p:cNvSpPr>
            <a:spLocks noGrp="1"/>
          </p:cNvSpPr>
          <p:nvPr>
            <p:ph type="body" sz="quarter" idx="31" hasCustomPrompt="1"/>
          </p:nvPr>
        </p:nvSpPr>
        <p:spPr>
          <a:xfrm>
            <a:off x="6430341" y="4825875"/>
            <a:ext cx="1939001" cy="195146"/>
          </a:xfrm>
        </p:spPr>
        <p:txBody>
          <a:bodyPr>
            <a:noAutofit/>
          </a:bodyPr>
          <a:lstStyle>
            <a:lvl1pPr marL="0" indent="0" algn="ctr">
              <a:buNone/>
              <a:defRPr sz="1800">
                <a:solidFill>
                  <a:schemeClr val="accent1"/>
                </a:solidFill>
              </a:defRPr>
            </a:lvl1pPr>
          </a:lstStyle>
          <a:p>
            <a:pPr lvl="0"/>
            <a:r>
              <a:rPr lang="en-US"/>
              <a:t>Job Title</a:t>
            </a:r>
          </a:p>
        </p:txBody>
      </p:sp>
      <p:sp>
        <p:nvSpPr>
          <p:cNvPr id="32" name="Text Placeholder 8">
            <a:extLst>
              <a:ext uri="{FF2B5EF4-FFF2-40B4-BE49-F238E27FC236}">
                <a16:creationId xmlns:a16="http://schemas.microsoft.com/office/drawing/2014/main" id="{412277D4-1F68-774C-836E-D5DB1230675F}"/>
              </a:ext>
            </a:extLst>
          </p:cNvPr>
          <p:cNvSpPr>
            <a:spLocks noGrp="1"/>
          </p:cNvSpPr>
          <p:nvPr>
            <p:ph type="body" sz="quarter" idx="32" hasCustomPrompt="1"/>
          </p:nvPr>
        </p:nvSpPr>
        <p:spPr>
          <a:xfrm>
            <a:off x="9203520" y="4825875"/>
            <a:ext cx="1939001" cy="195146"/>
          </a:xfrm>
        </p:spPr>
        <p:txBody>
          <a:bodyPr>
            <a:noAutofit/>
          </a:bodyPr>
          <a:lstStyle>
            <a:lvl1pPr marL="0" indent="0" algn="ctr">
              <a:buNone/>
              <a:defRPr sz="1800">
                <a:solidFill>
                  <a:schemeClr val="accent1"/>
                </a:solidFill>
              </a:defRPr>
            </a:lvl1pPr>
          </a:lstStyle>
          <a:p>
            <a:pPr lvl="0"/>
            <a:r>
              <a:rPr lang="en-US"/>
              <a:t>Job Title</a:t>
            </a:r>
          </a:p>
        </p:txBody>
      </p:sp>
      <p:pic>
        <p:nvPicPr>
          <p:cNvPr id="33" name="Picture 32">
            <a:extLst>
              <a:ext uri="{FF2B5EF4-FFF2-40B4-BE49-F238E27FC236}">
                <a16:creationId xmlns:a16="http://schemas.microsoft.com/office/drawing/2014/main" id="{FB9A566C-28D7-E841-9E21-DC873CA1B5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3174157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1 w Photo">
    <p:bg>
      <p:bgPr>
        <a:solidFill>
          <a:schemeClr val="tx2"/>
        </a:solidFill>
        <a:effectLst/>
      </p:bgPr>
    </p:bg>
    <p:spTree>
      <p:nvGrpSpPr>
        <p:cNvPr id="1" name=""/>
        <p:cNvGrpSpPr/>
        <p:nvPr/>
      </p:nvGrpSpPr>
      <p:grpSpPr>
        <a:xfrm>
          <a:off x="0" y="0"/>
          <a:ext cx="0" cy="0"/>
          <a:chOff x="0" y="0"/>
          <a:chExt cx="0" cy="0"/>
        </a:xfrm>
      </p:grpSpPr>
      <p:pic>
        <p:nvPicPr>
          <p:cNvPr id="6" name="Picture 5" descr="Long exposure of lights">
            <a:extLst>
              <a:ext uri="{FF2B5EF4-FFF2-40B4-BE49-F238E27FC236}">
                <a16:creationId xmlns:a16="http://schemas.microsoft.com/office/drawing/2014/main" id="{741F887A-E6B7-433F-C6CC-34E1204BB3E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2001" cy="6857999"/>
          </a:xfrm>
          <a:prstGeom prst="rect">
            <a:avLst/>
          </a:prstGeom>
        </p:spPr>
      </p:pic>
      <p:sp>
        <p:nvSpPr>
          <p:cNvPr id="12" name="Rectangle 11">
            <a:extLst>
              <a:ext uri="{FF2B5EF4-FFF2-40B4-BE49-F238E27FC236}">
                <a16:creationId xmlns:a16="http://schemas.microsoft.com/office/drawing/2014/main" id="{73051DBD-27FB-4A47-BC93-8D461A26B674}"/>
              </a:ext>
            </a:extLst>
          </p:cNvPr>
          <p:cNvSpPr/>
          <p:nvPr userDrawn="1"/>
        </p:nvSpPr>
        <p:spPr>
          <a:xfrm rot="5400000" flipV="1">
            <a:off x="2666999" y="-2667003"/>
            <a:ext cx="6858000" cy="12192000"/>
          </a:xfrm>
          <a:prstGeom prst="rect">
            <a:avLst/>
          </a:prstGeom>
          <a:gradFill>
            <a:gsLst>
              <a:gs pos="0">
                <a:schemeClr val="tx2"/>
              </a:gs>
              <a:gs pos="99000">
                <a:schemeClr val="tx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9" name="Rectangle 8">
            <a:extLst>
              <a:ext uri="{FF2B5EF4-FFF2-40B4-BE49-F238E27FC236}">
                <a16:creationId xmlns:a16="http://schemas.microsoft.com/office/drawing/2014/main" id="{F8D809CA-7C50-0841-8F77-409E101978E9}"/>
              </a:ext>
            </a:extLst>
          </p:cNvPr>
          <p:cNvSpPr/>
          <p:nvPr userDrawn="1"/>
        </p:nvSpPr>
        <p:spPr>
          <a:xfrm rot="16200000" flipH="1">
            <a:off x="4573067" y="-1522931"/>
            <a:ext cx="3045862" cy="12192000"/>
          </a:xfrm>
          <a:prstGeom prst="rect">
            <a:avLst/>
          </a:prstGeom>
          <a:gradFill>
            <a:gsLst>
              <a:gs pos="0">
                <a:schemeClr val="accent1"/>
              </a:gs>
              <a:gs pos="99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Tree>
    <p:extLst>
      <p:ext uri="{BB962C8B-B14F-4D97-AF65-F5344CB8AC3E}">
        <p14:creationId xmlns:p14="http://schemas.microsoft.com/office/powerpoint/2010/main" val="2065178963"/>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3264" userDrawn="1">
          <p15:clr>
            <a:srgbClr val="FBAE40"/>
          </p15:clr>
        </p15:guide>
        <p15:guide id="3" pos="4152" userDrawn="1">
          <p15:clr>
            <a:srgbClr val="FBAE40"/>
          </p15:clr>
        </p15:guide>
        <p15:guide id="4" pos="528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am 2">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CE9CE5-3798-7E41-95F2-678DE47E2D26}"/>
              </a:ext>
            </a:extLst>
          </p:cNvPr>
          <p:cNvSpPr/>
          <p:nvPr userDrawn="1"/>
        </p:nvSpPr>
        <p:spPr>
          <a:xfrm rot="5400000">
            <a:off x="4638384" y="-1541812"/>
            <a:ext cx="2912173" cy="12192000"/>
          </a:xfrm>
          <a:prstGeom prst="rect">
            <a:avLst/>
          </a:prstGeom>
          <a:gradFill>
            <a:gsLst>
              <a:gs pos="0">
                <a:schemeClr val="accent1"/>
              </a:gs>
              <a:gs pos="98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lvl1pPr>
              <a:defRPr>
                <a:solidFill>
                  <a:schemeClr val="bg2"/>
                </a:solidFill>
              </a:defRPr>
            </a:lvl1pPr>
          </a:lstStyle>
          <a:p>
            <a:fld id="{1E96D283-10D8-3844-A9B0-E95792A39F18}" type="slidenum">
              <a:rPr lang="en-US" smtClean="0"/>
              <a:pPr/>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9" name="Text Placeholder 8">
            <a:extLst>
              <a:ext uri="{FF2B5EF4-FFF2-40B4-BE49-F238E27FC236}">
                <a16:creationId xmlns:a16="http://schemas.microsoft.com/office/drawing/2014/main" id="{122E8E86-8553-B543-B2D4-73A975C60F15}"/>
              </a:ext>
            </a:extLst>
          </p:cNvPr>
          <p:cNvSpPr>
            <a:spLocks noGrp="1"/>
          </p:cNvSpPr>
          <p:nvPr>
            <p:ph type="body" sz="quarter" idx="17" hasCustomPrompt="1"/>
          </p:nvPr>
        </p:nvSpPr>
        <p:spPr>
          <a:xfrm>
            <a:off x="610741" y="5205977"/>
            <a:ext cx="5439962" cy="966223"/>
          </a:xfrm>
        </p:spPr>
        <p:txBody>
          <a:bodyPr>
            <a:noAutofit/>
          </a:bodyPr>
          <a:lstStyle>
            <a:lvl1pPr marL="0" indent="0">
              <a:buNone/>
              <a:defRPr sz="1800" b="0" i="0">
                <a:solidFill>
                  <a:schemeClr val="bg2"/>
                </a:solidFill>
                <a:latin typeface="Bitter" pitchFamily="2" charset="77"/>
                <a:ea typeface="Inter Light" panose="02000403000000020004" pitchFamily="2" charset="0"/>
              </a:defRPr>
            </a:lvl1pPr>
          </a:lstStyle>
          <a:p>
            <a:pPr lvl="0"/>
            <a:r>
              <a:rPr lang="en-US"/>
              <a:t>“Quote from client goes here in Bitter”</a:t>
            </a:r>
          </a:p>
        </p:txBody>
      </p:sp>
      <p:sp>
        <p:nvSpPr>
          <p:cNvPr id="11" name="Picture Placeholder 10">
            <a:extLst>
              <a:ext uri="{FF2B5EF4-FFF2-40B4-BE49-F238E27FC236}">
                <a16:creationId xmlns:a16="http://schemas.microsoft.com/office/drawing/2014/main" id="{E2592243-92E2-9542-8394-CEC510F5F9DF}"/>
              </a:ext>
            </a:extLst>
          </p:cNvPr>
          <p:cNvSpPr>
            <a:spLocks noGrp="1"/>
          </p:cNvSpPr>
          <p:nvPr>
            <p:ph type="pic" sz="quarter" idx="18" hasCustomPrompt="1"/>
          </p:nvPr>
        </p:nvSpPr>
        <p:spPr>
          <a:xfrm>
            <a:off x="571500" y="2222375"/>
            <a:ext cx="1680964" cy="1680964"/>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0" name="Text Placeholder 8">
            <a:extLst>
              <a:ext uri="{FF2B5EF4-FFF2-40B4-BE49-F238E27FC236}">
                <a16:creationId xmlns:a16="http://schemas.microsoft.com/office/drawing/2014/main" id="{E1A981B7-620A-A143-9889-A684A5F852AD}"/>
              </a:ext>
            </a:extLst>
          </p:cNvPr>
          <p:cNvSpPr>
            <a:spLocks noGrp="1"/>
          </p:cNvSpPr>
          <p:nvPr>
            <p:ph type="body" sz="quarter" idx="22" hasCustomPrompt="1"/>
          </p:nvPr>
        </p:nvSpPr>
        <p:spPr>
          <a:xfrm>
            <a:off x="610741" y="4109404"/>
            <a:ext cx="1602480" cy="752475"/>
          </a:xfrm>
        </p:spPr>
        <p:txBody>
          <a:bodyPr>
            <a:noAutofit/>
          </a:bodyPr>
          <a:lstStyle>
            <a:lvl1pPr marL="0" indent="0" algn="ctr">
              <a:buNone/>
              <a:defRPr sz="1800">
                <a:solidFill>
                  <a:schemeClr val="bg2"/>
                </a:solidFill>
              </a:defRPr>
            </a:lvl1pPr>
          </a:lstStyle>
          <a:p>
            <a:pPr lvl="0"/>
            <a:r>
              <a:rPr lang="en-US"/>
              <a:t>Name Last</a:t>
            </a:r>
          </a:p>
        </p:txBody>
      </p:sp>
      <p:sp>
        <p:nvSpPr>
          <p:cNvPr id="21" name="Picture Placeholder 10">
            <a:extLst>
              <a:ext uri="{FF2B5EF4-FFF2-40B4-BE49-F238E27FC236}">
                <a16:creationId xmlns:a16="http://schemas.microsoft.com/office/drawing/2014/main" id="{72C852CB-A62A-1A4B-8FB8-C40F91499E4C}"/>
              </a:ext>
            </a:extLst>
          </p:cNvPr>
          <p:cNvSpPr>
            <a:spLocks noGrp="1"/>
          </p:cNvSpPr>
          <p:nvPr>
            <p:ph type="pic" sz="quarter" idx="23" hasCustomPrompt="1"/>
          </p:nvPr>
        </p:nvSpPr>
        <p:spPr>
          <a:xfrm>
            <a:off x="6334508" y="2222375"/>
            <a:ext cx="1680964" cy="1680964"/>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2" name="Picture Placeholder 10">
            <a:extLst>
              <a:ext uri="{FF2B5EF4-FFF2-40B4-BE49-F238E27FC236}">
                <a16:creationId xmlns:a16="http://schemas.microsoft.com/office/drawing/2014/main" id="{A067294A-DCF5-5B48-BBFC-9434F41927B2}"/>
              </a:ext>
            </a:extLst>
          </p:cNvPr>
          <p:cNvSpPr>
            <a:spLocks noGrp="1"/>
          </p:cNvSpPr>
          <p:nvPr>
            <p:ph type="pic" sz="quarter" idx="24" hasCustomPrompt="1"/>
          </p:nvPr>
        </p:nvSpPr>
        <p:spPr>
          <a:xfrm>
            <a:off x="4413506" y="2222375"/>
            <a:ext cx="1680964" cy="1680964"/>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3" name="Picture Placeholder 10">
            <a:extLst>
              <a:ext uri="{FF2B5EF4-FFF2-40B4-BE49-F238E27FC236}">
                <a16:creationId xmlns:a16="http://schemas.microsoft.com/office/drawing/2014/main" id="{4F6D4841-9370-E344-9062-4472ACA08A81}"/>
              </a:ext>
            </a:extLst>
          </p:cNvPr>
          <p:cNvSpPr>
            <a:spLocks noGrp="1"/>
          </p:cNvSpPr>
          <p:nvPr>
            <p:ph type="pic" sz="quarter" idx="25" hasCustomPrompt="1"/>
          </p:nvPr>
        </p:nvSpPr>
        <p:spPr>
          <a:xfrm>
            <a:off x="2492503" y="2222375"/>
            <a:ext cx="1680964" cy="1680964"/>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7" name="Text Placeholder 8">
            <a:extLst>
              <a:ext uri="{FF2B5EF4-FFF2-40B4-BE49-F238E27FC236}">
                <a16:creationId xmlns:a16="http://schemas.microsoft.com/office/drawing/2014/main" id="{7432F644-EA36-364F-921D-DFFE396FEB5D}"/>
              </a:ext>
            </a:extLst>
          </p:cNvPr>
          <p:cNvSpPr>
            <a:spLocks noGrp="1"/>
          </p:cNvSpPr>
          <p:nvPr>
            <p:ph type="body" sz="quarter" idx="26" hasCustomPrompt="1"/>
          </p:nvPr>
        </p:nvSpPr>
        <p:spPr>
          <a:xfrm>
            <a:off x="2529482" y="4109404"/>
            <a:ext cx="1602480" cy="752475"/>
          </a:xfrm>
        </p:spPr>
        <p:txBody>
          <a:bodyPr>
            <a:noAutofit/>
          </a:bodyPr>
          <a:lstStyle>
            <a:lvl1pPr marL="0" indent="0" algn="ctr">
              <a:buNone/>
              <a:defRPr sz="1800">
                <a:solidFill>
                  <a:schemeClr val="bg2"/>
                </a:solidFill>
              </a:defRPr>
            </a:lvl1pPr>
          </a:lstStyle>
          <a:p>
            <a:pPr lvl="0"/>
            <a:r>
              <a:rPr lang="en-US"/>
              <a:t>Name Last</a:t>
            </a:r>
          </a:p>
        </p:txBody>
      </p:sp>
      <p:sp>
        <p:nvSpPr>
          <p:cNvPr id="28" name="Text Placeholder 8">
            <a:extLst>
              <a:ext uri="{FF2B5EF4-FFF2-40B4-BE49-F238E27FC236}">
                <a16:creationId xmlns:a16="http://schemas.microsoft.com/office/drawing/2014/main" id="{2846B63E-B8C8-A94B-92A9-C94473A31D3C}"/>
              </a:ext>
            </a:extLst>
          </p:cNvPr>
          <p:cNvSpPr>
            <a:spLocks noGrp="1"/>
          </p:cNvSpPr>
          <p:nvPr>
            <p:ph type="body" sz="quarter" idx="27" hasCustomPrompt="1"/>
          </p:nvPr>
        </p:nvSpPr>
        <p:spPr>
          <a:xfrm>
            <a:off x="4448223" y="4109404"/>
            <a:ext cx="1602480" cy="752475"/>
          </a:xfrm>
        </p:spPr>
        <p:txBody>
          <a:bodyPr>
            <a:noAutofit/>
          </a:bodyPr>
          <a:lstStyle>
            <a:lvl1pPr marL="0" indent="0" algn="ctr">
              <a:buNone/>
              <a:defRPr sz="1800">
                <a:solidFill>
                  <a:schemeClr val="bg2"/>
                </a:solidFill>
              </a:defRPr>
            </a:lvl1pPr>
          </a:lstStyle>
          <a:p>
            <a:pPr lvl="0"/>
            <a:r>
              <a:rPr lang="en-US"/>
              <a:t>Name Last</a:t>
            </a:r>
          </a:p>
        </p:txBody>
      </p:sp>
      <p:sp>
        <p:nvSpPr>
          <p:cNvPr id="29" name="Text Placeholder 8">
            <a:extLst>
              <a:ext uri="{FF2B5EF4-FFF2-40B4-BE49-F238E27FC236}">
                <a16:creationId xmlns:a16="http://schemas.microsoft.com/office/drawing/2014/main" id="{466BA7EE-A807-EF4E-BC4F-03ED0D995FBC}"/>
              </a:ext>
            </a:extLst>
          </p:cNvPr>
          <p:cNvSpPr>
            <a:spLocks noGrp="1"/>
          </p:cNvSpPr>
          <p:nvPr>
            <p:ph type="body" sz="quarter" idx="28" hasCustomPrompt="1"/>
          </p:nvPr>
        </p:nvSpPr>
        <p:spPr>
          <a:xfrm>
            <a:off x="6366964" y="4109404"/>
            <a:ext cx="1602480" cy="752475"/>
          </a:xfrm>
        </p:spPr>
        <p:txBody>
          <a:bodyPr>
            <a:noAutofit/>
          </a:bodyPr>
          <a:lstStyle>
            <a:lvl1pPr marL="0" indent="0" algn="ctr">
              <a:buNone/>
              <a:defRPr sz="1800">
                <a:solidFill>
                  <a:schemeClr val="bg2"/>
                </a:solidFill>
              </a:defRPr>
            </a:lvl1pPr>
          </a:lstStyle>
          <a:p>
            <a:pPr lvl="0"/>
            <a:r>
              <a:rPr lang="en-US"/>
              <a:t>Name Last</a:t>
            </a:r>
          </a:p>
        </p:txBody>
      </p:sp>
      <p:sp>
        <p:nvSpPr>
          <p:cNvPr id="8" name="Picture Placeholder 7">
            <a:extLst>
              <a:ext uri="{FF2B5EF4-FFF2-40B4-BE49-F238E27FC236}">
                <a16:creationId xmlns:a16="http://schemas.microsoft.com/office/drawing/2014/main" id="{A73C5357-DFE2-344E-AB4F-4EE7FCDC6511}"/>
              </a:ext>
            </a:extLst>
          </p:cNvPr>
          <p:cNvSpPr>
            <a:spLocks noGrp="1"/>
          </p:cNvSpPr>
          <p:nvPr>
            <p:ph type="pic" sz="quarter" idx="29" hasCustomPrompt="1"/>
          </p:nvPr>
        </p:nvSpPr>
        <p:spPr>
          <a:xfrm>
            <a:off x="8859838" y="3429000"/>
            <a:ext cx="679450" cy="681038"/>
          </a:xfrm>
        </p:spPr>
        <p:txBody>
          <a:bodyPr>
            <a:noAutofit/>
          </a:bodyPr>
          <a:lstStyle>
            <a:lvl1pPr marL="0" indent="0" algn="ctr">
              <a:buNone/>
              <a:defRPr sz="1400">
                <a:solidFill>
                  <a:schemeClr val="bg2"/>
                </a:solidFill>
              </a:defRPr>
            </a:lvl1pPr>
          </a:lstStyle>
          <a:p>
            <a:r>
              <a:rPr lang="en-US"/>
              <a:t>INSERT ICON HERE</a:t>
            </a:r>
          </a:p>
        </p:txBody>
      </p:sp>
      <p:sp>
        <p:nvSpPr>
          <p:cNvPr id="31" name="Picture Placeholder 7">
            <a:extLst>
              <a:ext uri="{FF2B5EF4-FFF2-40B4-BE49-F238E27FC236}">
                <a16:creationId xmlns:a16="http://schemas.microsoft.com/office/drawing/2014/main" id="{758E98F3-A7DE-3B4F-BCC5-B71FAFEDCE3E}"/>
              </a:ext>
            </a:extLst>
          </p:cNvPr>
          <p:cNvSpPr>
            <a:spLocks noGrp="1"/>
          </p:cNvSpPr>
          <p:nvPr>
            <p:ph type="pic" sz="quarter" idx="30" hasCustomPrompt="1"/>
          </p:nvPr>
        </p:nvSpPr>
        <p:spPr>
          <a:xfrm>
            <a:off x="8859838" y="4328410"/>
            <a:ext cx="679450" cy="681038"/>
          </a:xfrm>
        </p:spPr>
        <p:txBody>
          <a:bodyPr>
            <a:noAutofit/>
          </a:bodyPr>
          <a:lstStyle>
            <a:lvl1pPr marL="0" indent="0" algn="ctr">
              <a:buNone/>
              <a:defRPr sz="1400">
                <a:solidFill>
                  <a:schemeClr val="bg2"/>
                </a:solidFill>
              </a:defRPr>
            </a:lvl1pPr>
          </a:lstStyle>
          <a:p>
            <a:r>
              <a:rPr lang="en-US"/>
              <a:t>INSERT ICON HERE</a:t>
            </a:r>
          </a:p>
        </p:txBody>
      </p:sp>
      <p:sp>
        <p:nvSpPr>
          <p:cNvPr id="32" name="Picture Placeholder 7">
            <a:extLst>
              <a:ext uri="{FF2B5EF4-FFF2-40B4-BE49-F238E27FC236}">
                <a16:creationId xmlns:a16="http://schemas.microsoft.com/office/drawing/2014/main" id="{EB76C0CD-2092-3E49-8484-8D9B49A6BA59}"/>
              </a:ext>
            </a:extLst>
          </p:cNvPr>
          <p:cNvSpPr>
            <a:spLocks noGrp="1"/>
          </p:cNvSpPr>
          <p:nvPr>
            <p:ph type="pic" sz="quarter" idx="31" hasCustomPrompt="1"/>
          </p:nvPr>
        </p:nvSpPr>
        <p:spPr>
          <a:xfrm>
            <a:off x="8859838" y="5287781"/>
            <a:ext cx="679450" cy="681038"/>
          </a:xfrm>
        </p:spPr>
        <p:txBody>
          <a:bodyPr>
            <a:noAutofit/>
          </a:bodyPr>
          <a:lstStyle>
            <a:lvl1pPr marL="0" indent="0" algn="ctr">
              <a:buNone/>
              <a:defRPr sz="1400">
                <a:solidFill>
                  <a:schemeClr val="bg2"/>
                </a:solidFill>
              </a:defRPr>
            </a:lvl1pPr>
          </a:lstStyle>
          <a:p>
            <a:r>
              <a:rPr lang="en-US"/>
              <a:t>INSERT ICON HERE</a:t>
            </a:r>
          </a:p>
        </p:txBody>
      </p:sp>
      <p:sp>
        <p:nvSpPr>
          <p:cNvPr id="33" name="Text Placeholder 8">
            <a:extLst>
              <a:ext uri="{FF2B5EF4-FFF2-40B4-BE49-F238E27FC236}">
                <a16:creationId xmlns:a16="http://schemas.microsoft.com/office/drawing/2014/main" id="{E7A477D1-1A14-1842-8883-BE6A7BF4B0C1}"/>
              </a:ext>
            </a:extLst>
          </p:cNvPr>
          <p:cNvSpPr>
            <a:spLocks noGrp="1"/>
          </p:cNvSpPr>
          <p:nvPr>
            <p:ph type="body" sz="quarter" idx="32" hasCustomPrompt="1"/>
          </p:nvPr>
        </p:nvSpPr>
        <p:spPr>
          <a:xfrm>
            <a:off x="9662518" y="3366577"/>
            <a:ext cx="1918741" cy="742827"/>
          </a:xfrm>
        </p:spPr>
        <p:txBody>
          <a:bodyPr anchor="ctr">
            <a:noAutofit/>
          </a:bodyPr>
          <a:lstStyle>
            <a:lvl1pPr marL="0" indent="0">
              <a:buNone/>
              <a:defRPr sz="1800" b="0" i="0">
                <a:solidFill>
                  <a:schemeClr val="bg2"/>
                </a:solidFill>
                <a:latin typeface="+mn-lt"/>
                <a:ea typeface="Inter Light" panose="02000403000000020004" pitchFamily="2" charset="0"/>
              </a:defRPr>
            </a:lvl1pPr>
          </a:lstStyle>
          <a:p>
            <a:pPr lvl="0"/>
            <a:r>
              <a:rPr lang="en-US"/>
              <a:t>Body text here</a:t>
            </a:r>
          </a:p>
        </p:txBody>
      </p:sp>
      <p:sp>
        <p:nvSpPr>
          <p:cNvPr id="34" name="Text Placeholder 8">
            <a:extLst>
              <a:ext uri="{FF2B5EF4-FFF2-40B4-BE49-F238E27FC236}">
                <a16:creationId xmlns:a16="http://schemas.microsoft.com/office/drawing/2014/main" id="{8FA7DD4B-238F-8B46-8B95-178332550159}"/>
              </a:ext>
            </a:extLst>
          </p:cNvPr>
          <p:cNvSpPr>
            <a:spLocks noGrp="1"/>
          </p:cNvSpPr>
          <p:nvPr>
            <p:ph type="body" sz="quarter" idx="33" hasCustomPrompt="1"/>
          </p:nvPr>
        </p:nvSpPr>
        <p:spPr>
          <a:xfrm>
            <a:off x="9662518" y="4265987"/>
            <a:ext cx="1918741" cy="742827"/>
          </a:xfrm>
        </p:spPr>
        <p:txBody>
          <a:bodyPr anchor="ctr">
            <a:noAutofit/>
          </a:bodyPr>
          <a:lstStyle>
            <a:lvl1pPr marL="0" indent="0">
              <a:buNone/>
              <a:defRPr sz="1800" b="0" i="0">
                <a:solidFill>
                  <a:schemeClr val="bg2"/>
                </a:solidFill>
                <a:latin typeface="+mn-lt"/>
                <a:ea typeface="Inter Light" panose="02000403000000020004" pitchFamily="2" charset="0"/>
              </a:defRPr>
            </a:lvl1pPr>
          </a:lstStyle>
          <a:p>
            <a:pPr lvl="0"/>
            <a:r>
              <a:rPr lang="en-US"/>
              <a:t>Body text here</a:t>
            </a:r>
          </a:p>
        </p:txBody>
      </p:sp>
      <p:sp>
        <p:nvSpPr>
          <p:cNvPr id="35" name="Text Placeholder 8">
            <a:extLst>
              <a:ext uri="{FF2B5EF4-FFF2-40B4-BE49-F238E27FC236}">
                <a16:creationId xmlns:a16="http://schemas.microsoft.com/office/drawing/2014/main" id="{CE4BA218-A660-2540-8663-56896D2CF7C4}"/>
              </a:ext>
            </a:extLst>
          </p:cNvPr>
          <p:cNvSpPr>
            <a:spLocks noGrp="1"/>
          </p:cNvSpPr>
          <p:nvPr>
            <p:ph type="body" sz="quarter" idx="34" hasCustomPrompt="1"/>
          </p:nvPr>
        </p:nvSpPr>
        <p:spPr>
          <a:xfrm>
            <a:off x="9662518" y="5240347"/>
            <a:ext cx="1918741" cy="742827"/>
          </a:xfrm>
        </p:spPr>
        <p:txBody>
          <a:bodyPr anchor="ctr">
            <a:noAutofit/>
          </a:bodyPr>
          <a:lstStyle>
            <a:lvl1pPr marL="0" indent="0">
              <a:buNone/>
              <a:defRPr sz="1800" b="0" i="0">
                <a:solidFill>
                  <a:schemeClr val="bg2"/>
                </a:solidFill>
                <a:latin typeface="+mn-lt"/>
                <a:ea typeface="Inter Light" panose="02000403000000020004" pitchFamily="2" charset="0"/>
              </a:defRPr>
            </a:lvl1pPr>
          </a:lstStyle>
          <a:p>
            <a:pPr lvl="0"/>
            <a:r>
              <a:rPr lang="en-US"/>
              <a:t>Body text here</a:t>
            </a:r>
          </a:p>
        </p:txBody>
      </p:sp>
      <p:pic>
        <p:nvPicPr>
          <p:cNvPr id="24" name="Picture 23">
            <a:extLst>
              <a:ext uri="{FF2B5EF4-FFF2-40B4-BE49-F238E27FC236}">
                <a16:creationId xmlns:a16="http://schemas.microsoft.com/office/drawing/2014/main" id="{51531B02-75DC-B242-BF9E-2508C7E48E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11505814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m 2 with Leadership">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CE9CE5-3798-7E41-95F2-678DE47E2D26}"/>
              </a:ext>
            </a:extLst>
          </p:cNvPr>
          <p:cNvSpPr/>
          <p:nvPr userDrawn="1"/>
        </p:nvSpPr>
        <p:spPr>
          <a:xfrm>
            <a:off x="8530542" y="3156"/>
            <a:ext cx="3282575" cy="6854843"/>
          </a:xfrm>
          <a:prstGeom prst="rect">
            <a:avLst/>
          </a:prstGeom>
          <a:gradFill>
            <a:gsLst>
              <a:gs pos="0">
                <a:schemeClr val="accent1"/>
              </a:gs>
              <a:gs pos="98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lvl1pPr>
              <a:defRPr>
                <a:solidFill>
                  <a:schemeClr val="bg2"/>
                </a:solidFill>
              </a:defRPr>
            </a:lvl1pPr>
          </a:lstStyle>
          <a:p>
            <a:fld id="{1E96D283-10D8-3844-A9B0-E95792A39F18}" type="slidenum">
              <a:rPr lang="en-US" smtClean="0"/>
              <a:pPr/>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847725"/>
            <a:ext cx="7581901" cy="571500"/>
          </a:xfrm>
        </p:spPr>
        <p:txBody>
          <a:bodyPr anchor="t">
            <a:noAutofit/>
          </a:bodyPr>
          <a:lstStyle>
            <a:lvl1pPr>
              <a:defRPr sz="3600">
                <a:solidFill>
                  <a:schemeClr val="bg2"/>
                </a:solidFill>
                <a:latin typeface="+mj-lt"/>
              </a:defRPr>
            </a:lvl1pPr>
          </a:lstStyle>
          <a:p>
            <a:r>
              <a:rPr lang="en-US"/>
              <a:t>Heading goes here</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9" name="Text Placeholder 8">
            <a:extLst>
              <a:ext uri="{FF2B5EF4-FFF2-40B4-BE49-F238E27FC236}">
                <a16:creationId xmlns:a16="http://schemas.microsoft.com/office/drawing/2014/main" id="{122E8E86-8553-B543-B2D4-73A975C60F15}"/>
              </a:ext>
            </a:extLst>
          </p:cNvPr>
          <p:cNvSpPr>
            <a:spLocks noGrp="1"/>
          </p:cNvSpPr>
          <p:nvPr>
            <p:ph type="body" sz="quarter" idx="17" hasCustomPrompt="1"/>
          </p:nvPr>
        </p:nvSpPr>
        <p:spPr>
          <a:xfrm>
            <a:off x="610741" y="5205977"/>
            <a:ext cx="5439962" cy="966223"/>
          </a:xfrm>
        </p:spPr>
        <p:txBody>
          <a:bodyPr>
            <a:noAutofit/>
          </a:bodyPr>
          <a:lstStyle>
            <a:lvl1pPr marL="0" indent="0">
              <a:buNone/>
              <a:defRPr sz="1800" b="0" i="0">
                <a:solidFill>
                  <a:schemeClr val="bg2"/>
                </a:solidFill>
                <a:latin typeface="Bitter" pitchFamily="2" charset="77"/>
                <a:ea typeface="Inter Light" panose="02000403000000020004" pitchFamily="2" charset="0"/>
              </a:defRPr>
            </a:lvl1pPr>
          </a:lstStyle>
          <a:p>
            <a:pPr lvl="0"/>
            <a:r>
              <a:rPr lang="en-US"/>
              <a:t>“Quote from client goes here in Bitter”</a:t>
            </a:r>
          </a:p>
        </p:txBody>
      </p:sp>
      <p:sp>
        <p:nvSpPr>
          <p:cNvPr id="11" name="Picture Placeholder 10">
            <a:extLst>
              <a:ext uri="{FF2B5EF4-FFF2-40B4-BE49-F238E27FC236}">
                <a16:creationId xmlns:a16="http://schemas.microsoft.com/office/drawing/2014/main" id="{E2592243-92E2-9542-8394-CEC510F5F9DF}"/>
              </a:ext>
            </a:extLst>
          </p:cNvPr>
          <p:cNvSpPr>
            <a:spLocks noGrp="1"/>
          </p:cNvSpPr>
          <p:nvPr>
            <p:ph type="pic" sz="quarter" idx="18" hasCustomPrompt="1"/>
          </p:nvPr>
        </p:nvSpPr>
        <p:spPr>
          <a:xfrm>
            <a:off x="571500" y="2222375"/>
            <a:ext cx="1680964" cy="1680964"/>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0" name="Text Placeholder 8">
            <a:extLst>
              <a:ext uri="{FF2B5EF4-FFF2-40B4-BE49-F238E27FC236}">
                <a16:creationId xmlns:a16="http://schemas.microsoft.com/office/drawing/2014/main" id="{E1A981B7-620A-A143-9889-A684A5F852AD}"/>
              </a:ext>
            </a:extLst>
          </p:cNvPr>
          <p:cNvSpPr>
            <a:spLocks noGrp="1"/>
          </p:cNvSpPr>
          <p:nvPr>
            <p:ph type="body" sz="quarter" idx="22" hasCustomPrompt="1"/>
          </p:nvPr>
        </p:nvSpPr>
        <p:spPr>
          <a:xfrm>
            <a:off x="610741" y="4109404"/>
            <a:ext cx="1602480" cy="752475"/>
          </a:xfrm>
        </p:spPr>
        <p:txBody>
          <a:bodyPr>
            <a:noAutofit/>
          </a:bodyPr>
          <a:lstStyle>
            <a:lvl1pPr marL="0" indent="0" algn="ctr">
              <a:buNone/>
              <a:defRPr sz="1800">
                <a:solidFill>
                  <a:schemeClr val="bg2"/>
                </a:solidFill>
              </a:defRPr>
            </a:lvl1pPr>
          </a:lstStyle>
          <a:p>
            <a:pPr lvl="0"/>
            <a:r>
              <a:rPr lang="en-US"/>
              <a:t>Name Last</a:t>
            </a:r>
          </a:p>
        </p:txBody>
      </p:sp>
      <p:sp>
        <p:nvSpPr>
          <p:cNvPr id="21" name="Picture Placeholder 10">
            <a:extLst>
              <a:ext uri="{FF2B5EF4-FFF2-40B4-BE49-F238E27FC236}">
                <a16:creationId xmlns:a16="http://schemas.microsoft.com/office/drawing/2014/main" id="{72C852CB-A62A-1A4B-8FB8-C40F91499E4C}"/>
              </a:ext>
            </a:extLst>
          </p:cNvPr>
          <p:cNvSpPr>
            <a:spLocks noGrp="1"/>
          </p:cNvSpPr>
          <p:nvPr>
            <p:ph type="pic" sz="quarter" idx="23" hasCustomPrompt="1"/>
          </p:nvPr>
        </p:nvSpPr>
        <p:spPr>
          <a:xfrm>
            <a:off x="6334508" y="2222375"/>
            <a:ext cx="1680964" cy="1680964"/>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2" name="Picture Placeholder 10">
            <a:extLst>
              <a:ext uri="{FF2B5EF4-FFF2-40B4-BE49-F238E27FC236}">
                <a16:creationId xmlns:a16="http://schemas.microsoft.com/office/drawing/2014/main" id="{A067294A-DCF5-5B48-BBFC-9434F41927B2}"/>
              </a:ext>
            </a:extLst>
          </p:cNvPr>
          <p:cNvSpPr>
            <a:spLocks noGrp="1"/>
          </p:cNvSpPr>
          <p:nvPr>
            <p:ph type="pic" sz="quarter" idx="24" hasCustomPrompt="1"/>
          </p:nvPr>
        </p:nvSpPr>
        <p:spPr>
          <a:xfrm>
            <a:off x="4413506" y="2222375"/>
            <a:ext cx="1680964" cy="1680964"/>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3" name="Picture Placeholder 10">
            <a:extLst>
              <a:ext uri="{FF2B5EF4-FFF2-40B4-BE49-F238E27FC236}">
                <a16:creationId xmlns:a16="http://schemas.microsoft.com/office/drawing/2014/main" id="{4F6D4841-9370-E344-9062-4472ACA08A81}"/>
              </a:ext>
            </a:extLst>
          </p:cNvPr>
          <p:cNvSpPr>
            <a:spLocks noGrp="1"/>
          </p:cNvSpPr>
          <p:nvPr>
            <p:ph type="pic" sz="quarter" idx="25" hasCustomPrompt="1"/>
          </p:nvPr>
        </p:nvSpPr>
        <p:spPr>
          <a:xfrm>
            <a:off x="2492503" y="2222375"/>
            <a:ext cx="1680964" cy="1680964"/>
          </a:xfrm>
          <a:prstGeom prst="ellipse">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PHOTO HERE</a:t>
            </a:r>
          </a:p>
        </p:txBody>
      </p:sp>
      <p:sp>
        <p:nvSpPr>
          <p:cNvPr id="27" name="Text Placeholder 8">
            <a:extLst>
              <a:ext uri="{FF2B5EF4-FFF2-40B4-BE49-F238E27FC236}">
                <a16:creationId xmlns:a16="http://schemas.microsoft.com/office/drawing/2014/main" id="{7432F644-EA36-364F-921D-DFFE396FEB5D}"/>
              </a:ext>
            </a:extLst>
          </p:cNvPr>
          <p:cNvSpPr>
            <a:spLocks noGrp="1"/>
          </p:cNvSpPr>
          <p:nvPr>
            <p:ph type="body" sz="quarter" idx="26" hasCustomPrompt="1"/>
          </p:nvPr>
        </p:nvSpPr>
        <p:spPr>
          <a:xfrm>
            <a:off x="2529482" y="4109404"/>
            <a:ext cx="1602480" cy="752475"/>
          </a:xfrm>
        </p:spPr>
        <p:txBody>
          <a:bodyPr>
            <a:noAutofit/>
          </a:bodyPr>
          <a:lstStyle>
            <a:lvl1pPr marL="0" indent="0" algn="ctr">
              <a:buNone/>
              <a:defRPr sz="1800">
                <a:solidFill>
                  <a:schemeClr val="bg2"/>
                </a:solidFill>
              </a:defRPr>
            </a:lvl1pPr>
          </a:lstStyle>
          <a:p>
            <a:pPr lvl="0"/>
            <a:r>
              <a:rPr lang="en-US"/>
              <a:t>Name Last</a:t>
            </a:r>
          </a:p>
        </p:txBody>
      </p:sp>
      <p:sp>
        <p:nvSpPr>
          <p:cNvPr id="28" name="Text Placeholder 8">
            <a:extLst>
              <a:ext uri="{FF2B5EF4-FFF2-40B4-BE49-F238E27FC236}">
                <a16:creationId xmlns:a16="http://schemas.microsoft.com/office/drawing/2014/main" id="{2846B63E-B8C8-A94B-92A9-C94473A31D3C}"/>
              </a:ext>
            </a:extLst>
          </p:cNvPr>
          <p:cNvSpPr>
            <a:spLocks noGrp="1"/>
          </p:cNvSpPr>
          <p:nvPr>
            <p:ph type="body" sz="quarter" idx="27" hasCustomPrompt="1"/>
          </p:nvPr>
        </p:nvSpPr>
        <p:spPr>
          <a:xfrm>
            <a:off x="4448223" y="4109404"/>
            <a:ext cx="1602480" cy="752475"/>
          </a:xfrm>
        </p:spPr>
        <p:txBody>
          <a:bodyPr>
            <a:noAutofit/>
          </a:bodyPr>
          <a:lstStyle>
            <a:lvl1pPr marL="0" indent="0" algn="ctr">
              <a:buNone/>
              <a:defRPr sz="1800">
                <a:solidFill>
                  <a:schemeClr val="bg2"/>
                </a:solidFill>
              </a:defRPr>
            </a:lvl1pPr>
          </a:lstStyle>
          <a:p>
            <a:pPr lvl="0"/>
            <a:r>
              <a:rPr lang="en-US"/>
              <a:t>Name Last</a:t>
            </a:r>
          </a:p>
        </p:txBody>
      </p:sp>
      <p:sp>
        <p:nvSpPr>
          <p:cNvPr id="29" name="Text Placeholder 8">
            <a:extLst>
              <a:ext uri="{FF2B5EF4-FFF2-40B4-BE49-F238E27FC236}">
                <a16:creationId xmlns:a16="http://schemas.microsoft.com/office/drawing/2014/main" id="{466BA7EE-A807-EF4E-BC4F-03ED0D995FBC}"/>
              </a:ext>
            </a:extLst>
          </p:cNvPr>
          <p:cNvSpPr>
            <a:spLocks noGrp="1"/>
          </p:cNvSpPr>
          <p:nvPr>
            <p:ph type="body" sz="quarter" idx="28" hasCustomPrompt="1"/>
          </p:nvPr>
        </p:nvSpPr>
        <p:spPr>
          <a:xfrm>
            <a:off x="6366964" y="4109404"/>
            <a:ext cx="1602480" cy="752475"/>
          </a:xfrm>
        </p:spPr>
        <p:txBody>
          <a:bodyPr>
            <a:noAutofit/>
          </a:bodyPr>
          <a:lstStyle>
            <a:lvl1pPr marL="0" indent="0" algn="ctr">
              <a:buNone/>
              <a:defRPr sz="1800">
                <a:solidFill>
                  <a:schemeClr val="bg2"/>
                </a:solidFill>
              </a:defRPr>
            </a:lvl1pPr>
          </a:lstStyle>
          <a:p>
            <a:pPr lvl="0"/>
            <a:r>
              <a:rPr lang="en-US"/>
              <a:t>Name Last</a:t>
            </a:r>
          </a:p>
        </p:txBody>
      </p:sp>
      <p:sp>
        <p:nvSpPr>
          <p:cNvPr id="8" name="Picture Placeholder 7">
            <a:extLst>
              <a:ext uri="{FF2B5EF4-FFF2-40B4-BE49-F238E27FC236}">
                <a16:creationId xmlns:a16="http://schemas.microsoft.com/office/drawing/2014/main" id="{A73C5357-DFE2-344E-AB4F-4EE7FCDC6511}"/>
              </a:ext>
            </a:extLst>
          </p:cNvPr>
          <p:cNvSpPr>
            <a:spLocks noGrp="1"/>
          </p:cNvSpPr>
          <p:nvPr>
            <p:ph type="pic" sz="quarter" idx="29" hasCustomPrompt="1"/>
          </p:nvPr>
        </p:nvSpPr>
        <p:spPr>
          <a:xfrm>
            <a:off x="8859838" y="3429000"/>
            <a:ext cx="679450" cy="681038"/>
          </a:xfrm>
        </p:spPr>
        <p:txBody>
          <a:bodyPr>
            <a:noAutofit/>
          </a:bodyPr>
          <a:lstStyle>
            <a:lvl1pPr marL="0" indent="0" algn="ctr">
              <a:buNone/>
              <a:defRPr sz="1400">
                <a:solidFill>
                  <a:schemeClr val="bg2"/>
                </a:solidFill>
              </a:defRPr>
            </a:lvl1pPr>
          </a:lstStyle>
          <a:p>
            <a:r>
              <a:rPr lang="en-US"/>
              <a:t>INSERT ICON HERE</a:t>
            </a:r>
          </a:p>
        </p:txBody>
      </p:sp>
      <p:sp>
        <p:nvSpPr>
          <p:cNvPr id="31" name="Picture Placeholder 7">
            <a:extLst>
              <a:ext uri="{FF2B5EF4-FFF2-40B4-BE49-F238E27FC236}">
                <a16:creationId xmlns:a16="http://schemas.microsoft.com/office/drawing/2014/main" id="{758E98F3-A7DE-3B4F-BCC5-B71FAFEDCE3E}"/>
              </a:ext>
            </a:extLst>
          </p:cNvPr>
          <p:cNvSpPr>
            <a:spLocks noGrp="1"/>
          </p:cNvSpPr>
          <p:nvPr>
            <p:ph type="pic" sz="quarter" idx="30" hasCustomPrompt="1"/>
          </p:nvPr>
        </p:nvSpPr>
        <p:spPr>
          <a:xfrm>
            <a:off x="8859838" y="4328410"/>
            <a:ext cx="679450" cy="681038"/>
          </a:xfrm>
        </p:spPr>
        <p:txBody>
          <a:bodyPr>
            <a:noAutofit/>
          </a:bodyPr>
          <a:lstStyle>
            <a:lvl1pPr marL="0" indent="0" algn="ctr">
              <a:buNone/>
              <a:defRPr sz="1400">
                <a:solidFill>
                  <a:schemeClr val="bg2"/>
                </a:solidFill>
              </a:defRPr>
            </a:lvl1pPr>
          </a:lstStyle>
          <a:p>
            <a:r>
              <a:rPr lang="en-US"/>
              <a:t>INSERT ICON HERE</a:t>
            </a:r>
          </a:p>
        </p:txBody>
      </p:sp>
      <p:sp>
        <p:nvSpPr>
          <p:cNvPr id="32" name="Picture Placeholder 7">
            <a:extLst>
              <a:ext uri="{FF2B5EF4-FFF2-40B4-BE49-F238E27FC236}">
                <a16:creationId xmlns:a16="http://schemas.microsoft.com/office/drawing/2014/main" id="{EB76C0CD-2092-3E49-8484-8D9B49A6BA59}"/>
              </a:ext>
            </a:extLst>
          </p:cNvPr>
          <p:cNvSpPr>
            <a:spLocks noGrp="1"/>
          </p:cNvSpPr>
          <p:nvPr>
            <p:ph type="pic" sz="quarter" idx="31" hasCustomPrompt="1"/>
          </p:nvPr>
        </p:nvSpPr>
        <p:spPr>
          <a:xfrm>
            <a:off x="8859838" y="5287781"/>
            <a:ext cx="679450" cy="681038"/>
          </a:xfrm>
        </p:spPr>
        <p:txBody>
          <a:bodyPr>
            <a:noAutofit/>
          </a:bodyPr>
          <a:lstStyle>
            <a:lvl1pPr marL="0" indent="0" algn="ctr">
              <a:buNone/>
              <a:defRPr sz="1400">
                <a:solidFill>
                  <a:schemeClr val="bg2"/>
                </a:solidFill>
              </a:defRPr>
            </a:lvl1pPr>
          </a:lstStyle>
          <a:p>
            <a:r>
              <a:rPr lang="en-US"/>
              <a:t>INSERT ICON HERE</a:t>
            </a:r>
          </a:p>
        </p:txBody>
      </p:sp>
      <p:sp>
        <p:nvSpPr>
          <p:cNvPr id="33" name="Text Placeholder 8">
            <a:extLst>
              <a:ext uri="{FF2B5EF4-FFF2-40B4-BE49-F238E27FC236}">
                <a16:creationId xmlns:a16="http://schemas.microsoft.com/office/drawing/2014/main" id="{E7A477D1-1A14-1842-8883-BE6A7BF4B0C1}"/>
              </a:ext>
            </a:extLst>
          </p:cNvPr>
          <p:cNvSpPr>
            <a:spLocks noGrp="1"/>
          </p:cNvSpPr>
          <p:nvPr>
            <p:ph type="body" sz="quarter" idx="32" hasCustomPrompt="1"/>
          </p:nvPr>
        </p:nvSpPr>
        <p:spPr>
          <a:xfrm>
            <a:off x="9662518" y="3366577"/>
            <a:ext cx="1918741" cy="742827"/>
          </a:xfrm>
        </p:spPr>
        <p:txBody>
          <a:bodyPr anchor="ctr">
            <a:noAutofit/>
          </a:bodyPr>
          <a:lstStyle>
            <a:lvl1pPr marL="0" indent="0">
              <a:buNone/>
              <a:defRPr sz="1800" b="0" i="0">
                <a:solidFill>
                  <a:schemeClr val="bg2"/>
                </a:solidFill>
                <a:latin typeface="+mn-lt"/>
                <a:ea typeface="Inter Light" panose="02000403000000020004" pitchFamily="2" charset="0"/>
              </a:defRPr>
            </a:lvl1pPr>
          </a:lstStyle>
          <a:p>
            <a:pPr lvl="0"/>
            <a:r>
              <a:rPr lang="en-US"/>
              <a:t>Body text here</a:t>
            </a:r>
          </a:p>
        </p:txBody>
      </p:sp>
      <p:sp>
        <p:nvSpPr>
          <p:cNvPr id="34" name="Text Placeholder 8">
            <a:extLst>
              <a:ext uri="{FF2B5EF4-FFF2-40B4-BE49-F238E27FC236}">
                <a16:creationId xmlns:a16="http://schemas.microsoft.com/office/drawing/2014/main" id="{8FA7DD4B-238F-8B46-8B95-178332550159}"/>
              </a:ext>
            </a:extLst>
          </p:cNvPr>
          <p:cNvSpPr>
            <a:spLocks noGrp="1"/>
          </p:cNvSpPr>
          <p:nvPr>
            <p:ph type="body" sz="quarter" idx="33" hasCustomPrompt="1"/>
          </p:nvPr>
        </p:nvSpPr>
        <p:spPr>
          <a:xfrm>
            <a:off x="9662518" y="4265987"/>
            <a:ext cx="1918741" cy="742827"/>
          </a:xfrm>
        </p:spPr>
        <p:txBody>
          <a:bodyPr anchor="ctr">
            <a:noAutofit/>
          </a:bodyPr>
          <a:lstStyle>
            <a:lvl1pPr marL="0" indent="0">
              <a:buNone/>
              <a:defRPr sz="1800" b="0" i="0">
                <a:solidFill>
                  <a:schemeClr val="bg2"/>
                </a:solidFill>
                <a:latin typeface="+mn-lt"/>
                <a:ea typeface="Inter Light" panose="02000403000000020004" pitchFamily="2" charset="0"/>
              </a:defRPr>
            </a:lvl1pPr>
          </a:lstStyle>
          <a:p>
            <a:pPr lvl="0"/>
            <a:r>
              <a:rPr lang="en-US"/>
              <a:t>Body text here</a:t>
            </a:r>
          </a:p>
        </p:txBody>
      </p:sp>
      <p:sp>
        <p:nvSpPr>
          <p:cNvPr id="35" name="Text Placeholder 8">
            <a:extLst>
              <a:ext uri="{FF2B5EF4-FFF2-40B4-BE49-F238E27FC236}">
                <a16:creationId xmlns:a16="http://schemas.microsoft.com/office/drawing/2014/main" id="{CE4BA218-A660-2540-8663-56896D2CF7C4}"/>
              </a:ext>
            </a:extLst>
          </p:cNvPr>
          <p:cNvSpPr>
            <a:spLocks noGrp="1"/>
          </p:cNvSpPr>
          <p:nvPr>
            <p:ph type="body" sz="quarter" idx="34" hasCustomPrompt="1"/>
          </p:nvPr>
        </p:nvSpPr>
        <p:spPr>
          <a:xfrm>
            <a:off x="9662518" y="5240347"/>
            <a:ext cx="1918741" cy="742827"/>
          </a:xfrm>
        </p:spPr>
        <p:txBody>
          <a:bodyPr anchor="ctr">
            <a:noAutofit/>
          </a:bodyPr>
          <a:lstStyle>
            <a:lvl1pPr marL="0" indent="0">
              <a:buNone/>
              <a:defRPr sz="1800" b="0" i="0">
                <a:solidFill>
                  <a:schemeClr val="bg2"/>
                </a:solidFill>
                <a:latin typeface="+mn-lt"/>
                <a:ea typeface="Inter Light" panose="02000403000000020004" pitchFamily="2" charset="0"/>
              </a:defRPr>
            </a:lvl1pPr>
          </a:lstStyle>
          <a:p>
            <a:pPr lvl="0"/>
            <a:r>
              <a:rPr lang="en-US"/>
              <a:t>Body text here</a:t>
            </a:r>
          </a:p>
        </p:txBody>
      </p:sp>
      <p:pic>
        <p:nvPicPr>
          <p:cNvPr id="24" name="Picture 23">
            <a:extLst>
              <a:ext uri="{FF2B5EF4-FFF2-40B4-BE49-F238E27FC236}">
                <a16:creationId xmlns:a16="http://schemas.microsoft.com/office/drawing/2014/main" id="{F8DDDFE4-F0C1-7A48-B299-9E4BD6BE5A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3698537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CE9CE5-3798-7E41-95F2-678DE47E2D26}"/>
              </a:ext>
            </a:extLst>
          </p:cNvPr>
          <p:cNvSpPr/>
          <p:nvPr userDrawn="1"/>
        </p:nvSpPr>
        <p:spPr>
          <a:xfrm rot="5400000">
            <a:off x="4805362" y="-1370099"/>
            <a:ext cx="2581275" cy="12192000"/>
          </a:xfrm>
          <a:prstGeom prst="rect">
            <a:avLst/>
          </a:prstGeom>
          <a:gradFill>
            <a:gsLst>
              <a:gs pos="0">
                <a:schemeClr val="accent1"/>
              </a:gs>
              <a:gs pos="98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lvl1pPr>
              <a:defRPr>
                <a:solidFill>
                  <a:schemeClr val="tx2"/>
                </a:solidFill>
              </a:defRPr>
            </a:lvl1pPr>
          </a:lstStyle>
          <a:p>
            <a:fld id="{1E96D283-10D8-3844-A9B0-E95792A39F18}" type="slidenum">
              <a:rPr lang="en-US" smtClean="0"/>
              <a:pPr/>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847724"/>
            <a:ext cx="11049001" cy="981075"/>
          </a:xfrm>
        </p:spPr>
        <p:txBody>
          <a:bodyPr anchor="t">
            <a:noAutofit/>
          </a:bodyPr>
          <a:lstStyle>
            <a:lvl1pPr>
              <a:defRPr sz="3600">
                <a:solidFill>
                  <a:schemeClr val="tx2"/>
                </a:solidFill>
                <a:latin typeface="+mj-lt"/>
              </a:defRPr>
            </a:lvl1pPr>
          </a:lstStyle>
          <a:p>
            <a:r>
              <a:rPr lang="en-US"/>
              <a:t>Heading goes here – use line tool to create </a:t>
            </a:r>
            <a:br>
              <a:rPr lang="en-US"/>
            </a:br>
            <a:r>
              <a:rPr lang="en-US"/>
              <a:t>bullet lines</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9" name="Text Placeholder 8">
            <a:extLst>
              <a:ext uri="{FF2B5EF4-FFF2-40B4-BE49-F238E27FC236}">
                <a16:creationId xmlns:a16="http://schemas.microsoft.com/office/drawing/2014/main" id="{122E8E86-8553-B543-B2D4-73A975C60F15}"/>
              </a:ext>
            </a:extLst>
          </p:cNvPr>
          <p:cNvSpPr>
            <a:spLocks noGrp="1"/>
          </p:cNvSpPr>
          <p:nvPr>
            <p:ph type="body" sz="quarter" idx="17" hasCustomPrompt="1"/>
          </p:nvPr>
        </p:nvSpPr>
        <p:spPr>
          <a:xfrm>
            <a:off x="571500" y="2781301"/>
            <a:ext cx="2111739"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20" name="Text Placeholder 8">
            <a:extLst>
              <a:ext uri="{FF2B5EF4-FFF2-40B4-BE49-F238E27FC236}">
                <a16:creationId xmlns:a16="http://schemas.microsoft.com/office/drawing/2014/main" id="{E1A981B7-620A-A143-9889-A684A5F852AD}"/>
              </a:ext>
            </a:extLst>
          </p:cNvPr>
          <p:cNvSpPr>
            <a:spLocks noGrp="1"/>
          </p:cNvSpPr>
          <p:nvPr>
            <p:ph type="body" sz="quarter" idx="22" hasCustomPrompt="1"/>
          </p:nvPr>
        </p:nvSpPr>
        <p:spPr>
          <a:xfrm>
            <a:off x="571500" y="2402978"/>
            <a:ext cx="2111739"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28" name="Text Placeholder 8">
            <a:extLst>
              <a:ext uri="{FF2B5EF4-FFF2-40B4-BE49-F238E27FC236}">
                <a16:creationId xmlns:a16="http://schemas.microsoft.com/office/drawing/2014/main" id="{923A1A2F-EFFD-8548-A0CB-471141BF569A}"/>
              </a:ext>
            </a:extLst>
          </p:cNvPr>
          <p:cNvSpPr>
            <a:spLocks noGrp="1"/>
          </p:cNvSpPr>
          <p:nvPr>
            <p:ph type="body" sz="quarter" idx="29" hasCustomPrompt="1"/>
          </p:nvPr>
        </p:nvSpPr>
        <p:spPr>
          <a:xfrm>
            <a:off x="3104838" y="2781301"/>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29" name="Text Placeholder 8">
            <a:extLst>
              <a:ext uri="{FF2B5EF4-FFF2-40B4-BE49-F238E27FC236}">
                <a16:creationId xmlns:a16="http://schemas.microsoft.com/office/drawing/2014/main" id="{7D98E163-FF08-AB4C-88AA-648400FFD2EE}"/>
              </a:ext>
            </a:extLst>
          </p:cNvPr>
          <p:cNvSpPr>
            <a:spLocks noGrp="1"/>
          </p:cNvSpPr>
          <p:nvPr>
            <p:ph type="body" sz="quarter" idx="30" hasCustomPrompt="1"/>
          </p:nvPr>
        </p:nvSpPr>
        <p:spPr>
          <a:xfrm>
            <a:off x="3104838" y="2402978"/>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30" name="Text Placeholder 8">
            <a:extLst>
              <a:ext uri="{FF2B5EF4-FFF2-40B4-BE49-F238E27FC236}">
                <a16:creationId xmlns:a16="http://schemas.microsoft.com/office/drawing/2014/main" id="{CD7B57F9-5BBB-0E40-9096-93A1FF76BC23}"/>
              </a:ext>
            </a:extLst>
          </p:cNvPr>
          <p:cNvSpPr>
            <a:spLocks noGrp="1"/>
          </p:cNvSpPr>
          <p:nvPr>
            <p:ph type="body" sz="quarter" idx="31" hasCustomPrompt="1"/>
          </p:nvPr>
        </p:nvSpPr>
        <p:spPr>
          <a:xfrm>
            <a:off x="5278412" y="2781301"/>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1" name="Text Placeholder 8">
            <a:extLst>
              <a:ext uri="{FF2B5EF4-FFF2-40B4-BE49-F238E27FC236}">
                <a16:creationId xmlns:a16="http://schemas.microsoft.com/office/drawing/2014/main" id="{925AB800-6F8E-AC4B-B934-FCF694C6F9FC}"/>
              </a:ext>
            </a:extLst>
          </p:cNvPr>
          <p:cNvSpPr>
            <a:spLocks noGrp="1"/>
          </p:cNvSpPr>
          <p:nvPr>
            <p:ph type="body" sz="quarter" idx="32" hasCustomPrompt="1"/>
          </p:nvPr>
        </p:nvSpPr>
        <p:spPr>
          <a:xfrm>
            <a:off x="5278412" y="2402978"/>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32" name="Text Placeholder 8">
            <a:extLst>
              <a:ext uri="{FF2B5EF4-FFF2-40B4-BE49-F238E27FC236}">
                <a16:creationId xmlns:a16="http://schemas.microsoft.com/office/drawing/2014/main" id="{97A45679-B56C-9845-A45A-AACBA95CFE0E}"/>
              </a:ext>
            </a:extLst>
          </p:cNvPr>
          <p:cNvSpPr>
            <a:spLocks noGrp="1"/>
          </p:cNvSpPr>
          <p:nvPr>
            <p:ph type="body" sz="quarter" idx="33" hasCustomPrompt="1"/>
          </p:nvPr>
        </p:nvSpPr>
        <p:spPr>
          <a:xfrm>
            <a:off x="7856720" y="2781301"/>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3" name="Text Placeholder 8">
            <a:extLst>
              <a:ext uri="{FF2B5EF4-FFF2-40B4-BE49-F238E27FC236}">
                <a16:creationId xmlns:a16="http://schemas.microsoft.com/office/drawing/2014/main" id="{4E4050BA-64AA-2842-BD33-DFD43367399E}"/>
              </a:ext>
            </a:extLst>
          </p:cNvPr>
          <p:cNvSpPr>
            <a:spLocks noGrp="1"/>
          </p:cNvSpPr>
          <p:nvPr>
            <p:ph type="body" sz="quarter" idx="34" hasCustomPrompt="1"/>
          </p:nvPr>
        </p:nvSpPr>
        <p:spPr>
          <a:xfrm>
            <a:off x="7856720" y="2402978"/>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34" name="Text Placeholder 8">
            <a:extLst>
              <a:ext uri="{FF2B5EF4-FFF2-40B4-BE49-F238E27FC236}">
                <a16:creationId xmlns:a16="http://schemas.microsoft.com/office/drawing/2014/main" id="{4FD9F7F8-B446-8643-84B6-9AC5B6063A38}"/>
              </a:ext>
            </a:extLst>
          </p:cNvPr>
          <p:cNvSpPr>
            <a:spLocks noGrp="1"/>
          </p:cNvSpPr>
          <p:nvPr>
            <p:ph type="body" sz="quarter" idx="35" hasCustomPrompt="1"/>
          </p:nvPr>
        </p:nvSpPr>
        <p:spPr>
          <a:xfrm>
            <a:off x="10045283" y="2781301"/>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5" name="Text Placeholder 8">
            <a:extLst>
              <a:ext uri="{FF2B5EF4-FFF2-40B4-BE49-F238E27FC236}">
                <a16:creationId xmlns:a16="http://schemas.microsoft.com/office/drawing/2014/main" id="{5F238F14-7663-2B4D-A634-6C3595462EA2}"/>
              </a:ext>
            </a:extLst>
          </p:cNvPr>
          <p:cNvSpPr>
            <a:spLocks noGrp="1"/>
          </p:cNvSpPr>
          <p:nvPr>
            <p:ph type="body" sz="quarter" idx="36" hasCustomPrompt="1"/>
          </p:nvPr>
        </p:nvSpPr>
        <p:spPr>
          <a:xfrm>
            <a:off x="10045283" y="2402978"/>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38" name="Text Placeholder 8">
            <a:extLst>
              <a:ext uri="{FF2B5EF4-FFF2-40B4-BE49-F238E27FC236}">
                <a16:creationId xmlns:a16="http://schemas.microsoft.com/office/drawing/2014/main" id="{B0D21064-6F85-3E47-AABB-FED1ACFA9EA3}"/>
              </a:ext>
            </a:extLst>
          </p:cNvPr>
          <p:cNvSpPr>
            <a:spLocks noGrp="1"/>
          </p:cNvSpPr>
          <p:nvPr>
            <p:ph type="body" sz="quarter" idx="39" hasCustomPrompt="1"/>
          </p:nvPr>
        </p:nvSpPr>
        <p:spPr>
          <a:xfrm>
            <a:off x="2655133" y="4578848"/>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9" name="Text Placeholder 8">
            <a:extLst>
              <a:ext uri="{FF2B5EF4-FFF2-40B4-BE49-F238E27FC236}">
                <a16:creationId xmlns:a16="http://schemas.microsoft.com/office/drawing/2014/main" id="{0419981A-BF17-D441-A534-F7BB9DF41210}"/>
              </a:ext>
            </a:extLst>
          </p:cNvPr>
          <p:cNvSpPr>
            <a:spLocks noGrp="1"/>
          </p:cNvSpPr>
          <p:nvPr>
            <p:ph type="body" sz="quarter" idx="40" hasCustomPrompt="1"/>
          </p:nvPr>
        </p:nvSpPr>
        <p:spPr>
          <a:xfrm>
            <a:off x="2655133" y="4200525"/>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40" name="Text Placeholder 8">
            <a:extLst>
              <a:ext uri="{FF2B5EF4-FFF2-40B4-BE49-F238E27FC236}">
                <a16:creationId xmlns:a16="http://schemas.microsoft.com/office/drawing/2014/main" id="{1A406A78-9E2B-6E43-BB07-6D444072D07C}"/>
              </a:ext>
            </a:extLst>
          </p:cNvPr>
          <p:cNvSpPr>
            <a:spLocks noGrp="1"/>
          </p:cNvSpPr>
          <p:nvPr>
            <p:ph type="body" sz="quarter" idx="41" hasCustomPrompt="1"/>
          </p:nvPr>
        </p:nvSpPr>
        <p:spPr>
          <a:xfrm>
            <a:off x="4828707" y="4578848"/>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1" name="Text Placeholder 8">
            <a:extLst>
              <a:ext uri="{FF2B5EF4-FFF2-40B4-BE49-F238E27FC236}">
                <a16:creationId xmlns:a16="http://schemas.microsoft.com/office/drawing/2014/main" id="{7E456FF4-A239-4F41-BD76-00AFA63AF947}"/>
              </a:ext>
            </a:extLst>
          </p:cNvPr>
          <p:cNvSpPr>
            <a:spLocks noGrp="1"/>
          </p:cNvSpPr>
          <p:nvPr>
            <p:ph type="body" sz="quarter" idx="42" hasCustomPrompt="1"/>
          </p:nvPr>
        </p:nvSpPr>
        <p:spPr>
          <a:xfrm>
            <a:off x="4828707" y="4200525"/>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42" name="Text Placeholder 8">
            <a:extLst>
              <a:ext uri="{FF2B5EF4-FFF2-40B4-BE49-F238E27FC236}">
                <a16:creationId xmlns:a16="http://schemas.microsoft.com/office/drawing/2014/main" id="{D5AA0DE0-C085-7B43-9D45-CE56B94FE932}"/>
              </a:ext>
            </a:extLst>
          </p:cNvPr>
          <p:cNvSpPr>
            <a:spLocks noGrp="1"/>
          </p:cNvSpPr>
          <p:nvPr>
            <p:ph type="body" sz="quarter" idx="43" hasCustomPrompt="1"/>
          </p:nvPr>
        </p:nvSpPr>
        <p:spPr>
          <a:xfrm>
            <a:off x="7407015" y="4578848"/>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3" name="Text Placeholder 8">
            <a:extLst>
              <a:ext uri="{FF2B5EF4-FFF2-40B4-BE49-F238E27FC236}">
                <a16:creationId xmlns:a16="http://schemas.microsoft.com/office/drawing/2014/main" id="{905095E3-83C5-D943-9890-40AC7BF93C54}"/>
              </a:ext>
            </a:extLst>
          </p:cNvPr>
          <p:cNvSpPr>
            <a:spLocks noGrp="1"/>
          </p:cNvSpPr>
          <p:nvPr>
            <p:ph type="body" sz="quarter" idx="44" hasCustomPrompt="1"/>
          </p:nvPr>
        </p:nvSpPr>
        <p:spPr>
          <a:xfrm>
            <a:off x="7407015" y="4200525"/>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44" name="Text Placeholder 8">
            <a:extLst>
              <a:ext uri="{FF2B5EF4-FFF2-40B4-BE49-F238E27FC236}">
                <a16:creationId xmlns:a16="http://schemas.microsoft.com/office/drawing/2014/main" id="{494105B8-9CEA-C84B-B317-CB4C47E131F2}"/>
              </a:ext>
            </a:extLst>
          </p:cNvPr>
          <p:cNvSpPr>
            <a:spLocks noGrp="1"/>
          </p:cNvSpPr>
          <p:nvPr>
            <p:ph type="body" sz="quarter" idx="45" hasCustomPrompt="1"/>
          </p:nvPr>
        </p:nvSpPr>
        <p:spPr>
          <a:xfrm>
            <a:off x="9595578" y="4578848"/>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5" name="Text Placeholder 8">
            <a:extLst>
              <a:ext uri="{FF2B5EF4-FFF2-40B4-BE49-F238E27FC236}">
                <a16:creationId xmlns:a16="http://schemas.microsoft.com/office/drawing/2014/main" id="{5F0C9A4F-B524-1648-87C5-24F427FAAA55}"/>
              </a:ext>
            </a:extLst>
          </p:cNvPr>
          <p:cNvSpPr>
            <a:spLocks noGrp="1"/>
          </p:cNvSpPr>
          <p:nvPr>
            <p:ph type="body" sz="quarter" idx="46" hasCustomPrompt="1"/>
          </p:nvPr>
        </p:nvSpPr>
        <p:spPr>
          <a:xfrm>
            <a:off x="9595578" y="4200525"/>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Tree>
    <p:extLst>
      <p:ext uri="{BB962C8B-B14F-4D97-AF65-F5344CB8AC3E}">
        <p14:creationId xmlns:p14="http://schemas.microsoft.com/office/powerpoint/2010/main" val="11343838"/>
      </p:ext>
    </p:extLst>
  </p:cSld>
  <p:clrMapOvr>
    <a:masterClrMapping/>
  </p:clrMapOvr>
  <p:extLst>
    <p:ext uri="{DCECCB84-F9BA-43D5-87BE-67443E8EF086}">
      <p15:sldGuideLst xmlns:p15="http://schemas.microsoft.com/office/powerpoint/2012/main">
        <p15:guide id="1" orient="horz" pos="1512"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meline">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CE9CE5-3798-7E41-95F2-678DE47E2D26}"/>
              </a:ext>
            </a:extLst>
          </p:cNvPr>
          <p:cNvSpPr/>
          <p:nvPr userDrawn="1"/>
        </p:nvSpPr>
        <p:spPr>
          <a:xfrm rot="5400000">
            <a:off x="4805362" y="-665249"/>
            <a:ext cx="2581275" cy="12192000"/>
          </a:xfrm>
          <a:prstGeom prst="rect">
            <a:avLst/>
          </a:prstGeom>
          <a:gradFill>
            <a:gsLst>
              <a:gs pos="0">
                <a:schemeClr val="accent1"/>
              </a:gs>
              <a:gs pos="98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lvl1pPr>
              <a:defRPr>
                <a:solidFill>
                  <a:schemeClr val="tx2"/>
                </a:solidFill>
              </a:defRPr>
            </a:lvl1pPr>
          </a:lstStyle>
          <a:p>
            <a:fld id="{1E96D283-10D8-3844-A9B0-E95792A39F18}" type="slidenum">
              <a:rPr lang="en-US" smtClean="0"/>
              <a:pPr/>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847724"/>
            <a:ext cx="11049001" cy="981075"/>
          </a:xfrm>
        </p:spPr>
        <p:txBody>
          <a:bodyPr anchor="t">
            <a:noAutofit/>
          </a:bodyPr>
          <a:lstStyle>
            <a:lvl1pPr>
              <a:defRPr sz="3600">
                <a:solidFill>
                  <a:schemeClr val="tx2"/>
                </a:solidFill>
                <a:latin typeface="+mj-lt"/>
              </a:defRPr>
            </a:lvl1pPr>
          </a:lstStyle>
          <a:p>
            <a:r>
              <a:rPr lang="en-US"/>
              <a:t>Heading goes here – use line tool to create </a:t>
            </a:r>
            <a:br>
              <a:rPr lang="en-US"/>
            </a:br>
            <a:r>
              <a:rPr lang="en-US"/>
              <a:t>bullet lines</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9" name="Text Placeholder 8">
            <a:extLst>
              <a:ext uri="{FF2B5EF4-FFF2-40B4-BE49-F238E27FC236}">
                <a16:creationId xmlns:a16="http://schemas.microsoft.com/office/drawing/2014/main" id="{122E8E86-8553-B543-B2D4-73A975C60F15}"/>
              </a:ext>
            </a:extLst>
          </p:cNvPr>
          <p:cNvSpPr>
            <a:spLocks noGrp="1"/>
          </p:cNvSpPr>
          <p:nvPr>
            <p:ph type="body" sz="quarter" idx="17" hasCustomPrompt="1"/>
          </p:nvPr>
        </p:nvSpPr>
        <p:spPr>
          <a:xfrm>
            <a:off x="571500" y="2781301"/>
            <a:ext cx="2111739"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20" name="Text Placeholder 8">
            <a:extLst>
              <a:ext uri="{FF2B5EF4-FFF2-40B4-BE49-F238E27FC236}">
                <a16:creationId xmlns:a16="http://schemas.microsoft.com/office/drawing/2014/main" id="{E1A981B7-620A-A143-9889-A684A5F852AD}"/>
              </a:ext>
            </a:extLst>
          </p:cNvPr>
          <p:cNvSpPr>
            <a:spLocks noGrp="1"/>
          </p:cNvSpPr>
          <p:nvPr>
            <p:ph type="body" sz="quarter" idx="22" hasCustomPrompt="1"/>
          </p:nvPr>
        </p:nvSpPr>
        <p:spPr>
          <a:xfrm>
            <a:off x="571500" y="2402978"/>
            <a:ext cx="2111739"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28" name="Text Placeholder 8">
            <a:extLst>
              <a:ext uri="{FF2B5EF4-FFF2-40B4-BE49-F238E27FC236}">
                <a16:creationId xmlns:a16="http://schemas.microsoft.com/office/drawing/2014/main" id="{923A1A2F-EFFD-8548-A0CB-471141BF569A}"/>
              </a:ext>
            </a:extLst>
          </p:cNvPr>
          <p:cNvSpPr>
            <a:spLocks noGrp="1"/>
          </p:cNvSpPr>
          <p:nvPr>
            <p:ph type="body" sz="quarter" idx="29" hasCustomPrompt="1"/>
          </p:nvPr>
        </p:nvSpPr>
        <p:spPr>
          <a:xfrm>
            <a:off x="3104838" y="2781301"/>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29" name="Text Placeholder 8">
            <a:extLst>
              <a:ext uri="{FF2B5EF4-FFF2-40B4-BE49-F238E27FC236}">
                <a16:creationId xmlns:a16="http://schemas.microsoft.com/office/drawing/2014/main" id="{7D98E163-FF08-AB4C-88AA-648400FFD2EE}"/>
              </a:ext>
            </a:extLst>
          </p:cNvPr>
          <p:cNvSpPr>
            <a:spLocks noGrp="1"/>
          </p:cNvSpPr>
          <p:nvPr>
            <p:ph type="body" sz="quarter" idx="30" hasCustomPrompt="1"/>
          </p:nvPr>
        </p:nvSpPr>
        <p:spPr>
          <a:xfrm>
            <a:off x="3104838" y="2402978"/>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30" name="Text Placeholder 8">
            <a:extLst>
              <a:ext uri="{FF2B5EF4-FFF2-40B4-BE49-F238E27FC236}">
                <a16:creationId xmlns:a16="http://schemas.microsoft.com/office/drawing/2014/main" id="{CD7B57F9-5BBB-0E40-9096-93A1FF76BC23}"/>
              </a:ext>
            </a:extLst>
          </p:cNvPr>
          <p:cNvSpPr>
            <a:spLocks noGrp="1"/>
          </p:cNvSpPr>
          <p:nvPr>
            <p:ph type="body" sz="quarter" idx="31" hasCustomPrompt="1"/>
          </p:nvPr>
        </p:nvSpPr>
        <p:spPr>
          <a:xfrm>
            <a:off x="5278412" y="2781301"/>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1" name="Text Placeholder 8">
            <a:extLst>
              <a:ext uri="{FF2B5EF4-FFF2-40B4-BE49-F238E27FC236}">
                <a16:creationId xmlns:a16="http://schemas.microsoft.com/office/drawing/2014/main" id="{925AB800-6F8E-AC4B-B934-FCF694C6F9FC}"/>
              </a:ext>
            </a:extLst>
          </p:cNvPr>
          <p:cNvSpPr>
            <a:spLocks noGrp="1"/>
          </p:cNvSpPr>
          <p:nvPr>
            <p:ph type="body" sz="quarter" idx="32" hasCustomPrompt="1"/>
          </p:nvPr>
        </p:nvSpPr>
        <p:spPr>
          <a:xfrm>
            <a:off x="5278412" y="2402978"/>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32" name="Text Placeholder 8">
            <a:extLst>
              <a:ext uri="{FF2B5EF4-FFF2-40B4-BE49-F238E27FC236}">
                <a16:creationId xmlns:a16="http://schemas.microsoft.com/office/drawing/2014/main" id="{97A45679-B56C-9845-A45A-AACBA95CFE0E}"/>
              </a:ext>
            </a:extLst>
          </p:cNvPr>
          <p:cNvSpPr>
            <a:spLocks noGrp="1"/>
          </p:cNvSpPr>
          <p:nvPr>
            <p:ph type="body" sz="quarter" idx="33" hasCustomPrompt="1"/>
          </p:nvPr>
        </p:nvSpPr>
        <p:spPr>
          <a:xfrm>
            <a:off x="7856720" y="2781301"/>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3" name="Text Placeholder 8">
            <a:extLst>
              <a:ext uri="{FF2B5EF4-FFF2-40B4-BE49-F238E27FC236}">
                <a16:creationId xmlns:a16="http://schemas.microsoft.com/office/drawing/2014/main" id="{4E4050BA-64AA-2842-BD33-DFD43367399E}"/>
              </a:ext>
            </a:extLst>
          </p:cNvPr>
          <p:cNvSpPr>
            <a:spLocks noGrp="1"/>
          </p:cNvSpPr>
          <p:nvPr>
            <p:ph type="body" sz="quarter" idx="34" hasCustomPrompt="1"/>
          </p:nvPr>
        </p:nvSpPr>
        <p:spPr>
          <a:xfrm>
            <a:off x="7856720" y="2402978"/>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34" name="Text Placeholder 8">
            <a:extLst>
              <a:ext uri="{FF2B5EF4-FFF2-40B4-BE49-F238E27FC236}">
                <a16:creationId xmlns:a16="http://schemas.microsoft.com/office/drawing/2014/main" id="{4FD9F7F8-B446-8643-84B6-9AC5B6063A38}"/>
              </a:ext>
            </a:extLst>
          </p:cNvPr>
          <p:cNvSpPr>
            <a:spLocks noGrp="1"/>
          </p:cNvSpPr>
          <p:nvPr>
            <p:ph type="body" sz="quarter" idx="35" hasCustomPrompt="1"/>
          </p:nvPr>
        </p:nvSpPr>
        <p:spPr>
          <a:xfrm>
            <a:off x="10045283" y="2781301"/>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5" name="Text Placeholder 8">
            <a:extLst>
              <a:ext uri="{FF2B5EF4-FFF2-40B4-BE49-F238E27FC236}">
                <a16:creationId xmlns:a16="http://schemas.microsoft.com/office/drawing/2014/main" id="{5F238F14-7663-2B4D-A634-6C3595462EA2}"/>
              </a:ext>
            </a:extLst>
          </p:cNvPr>
          <p:cNvSpPr>
            <a:spLocks noGrp="1"/>
          </p:cNvSpPr>
          <p:nvPr>
            <p:ph type="body" sz="quarter" idx="36" hasCustomPrompt="1"/>
          </p:nvPr>
        </p:nvSpPr>
        <p:spPr>
          <a:xfrm>
            <a:off x="10045283" y="2402978"/>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38" name="Text Placeholder 8">
            <a:extLst>
              <a:ext uri="{FF2B5EF4-FFF2-40B4-BE49-F238E27FC236}">
                <a16:creationId xmlns:a16="http://schemas.microsoft.com/office/drawing/2014/main" id="{B0D21064-6F85-3E47-AABB-FED1ACFA9EA3}"/>
              </a:ext>
            </a:extLst>
          </p:cNvPr>
          <p:cNvSpPr>
            <a:spLocks noGrp="1"/>
          </p:cNvSpPr>
          <p:nvPr>
            <p:ph type="body" sz="quarter" idx="39" hasCustomPrompt="1"/>
          </p:nvPr>
        </p:nvSpPr>
        <p:spPr>
          <a:xfrm>
            <a:off x="2655133" y="4578848"/>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9" name="Text Placeholder 8">
            <a:extLst>
              <a:ext uri="{FF2B5EF4-FFF2-40B4-BE49-F238E27FC236}">
                <a16:creationId xmlns:a16="http://schemas.microsoft.com/office/drawing/2014/main" id="{0419981A-BF17-D441-A534-F7BB9DF41210}"/>
              </a:ext>
            </a:extLst>
          </p:cNvPr>
          <p:cNvSpPr>
            <a:spLocks noGrp="1"/>
          </p:cNvSpPr>
          <p:nvPr>
            <p:ph type="body" sz="quarter" idx="40" hasCustomPrompt="1"/>
          </p:nvPr>
        </p:nvSpPr>
        <p:spPr>
          <a:xfrm>
            <a:off x="2655133" y="4200525"/>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40" name="Text Placeholder 8">
            <a:extLst>
              <a:ext uri="{FF2B5EF4-FFF2-40B4-BE49-F238E27FC236}">
                <a16:creationId xmlns:a16="http://schemas.microsoft.com/office/drawing/2014/main" id="{1A406A78-9E2B-6E43-BB07-6D444072D07C}"/>
              </a:ext>
            </a:extLst>
          </p:cNvPr>
          <p:cNvSpPr>
            <a:spLocks noGrp="1"/>
          </p:cNvSpPr>
          <p:nvPr>
            <p:ph type="body" sz="quarter" idx="41" hasCustomPrompt="1"/>
          </p:nvPr>
        </p:nvSpPr>
        <p:spPr>
          <a:xfrm>
            <a:off x="4828707" y="4578848"/>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1" name="Text Placeholder 8">
            <a:extLst>
              <a:ext uri="{FF2B5EF4-FFF2-40B4-BE49-F238E27FC236}">
                <a16:creationId xmlns:a16="http://schemas.microsoft.com/office/drawing/2014/main" id="{7E456FF4-A239-4F41-BD76-00AFA63AF947}"/>
              </a:ext>
            </a:extLst>
          </p:cNvPr>
          <p:cNvSpPr>
            <a:spLocks noGrp="1"/>
          </p:cNvSpPr>
          <p:nvPr>
            <p:ph type="body" sz="quarter" idx="42" hasCustomPrompt="1"/>
          </p:nvPr>
        </p:nvSpPr>
        <p:spPr>
          <a:xfrm>
            <a:off x="4828707" y="4200525"/>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42" name="Text Placeholder 8">
            <a:extLst>
              <a:ext uri="{FF2B5EF4-FFF2-40B4-BE49-F238E27FC236}">
                <a16:creationId xmlns:a16="http://schemas.microsoft.com/office/drawing/2014/main" id="{D5AA0DE0-C085-7B43-9D45-CE56B94FE932}"/>
              </a:ext>
            </a:extLst>
          </p:cNvPr>
          <p:cNvSpPr>
            <a:spLocks noGrp="1"/>
          </p:cNvSpPr>
          <p:nvPr>
            <p:ph type="body" sz="quarter" idx="43" hasCustomPrompt="1"/>
          </p:nvPr>
        </p:nvSpPr>
        <p:spPr>
          <a:xfrm>
            <a:off x="7407015" y="4578848"/>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3" name="Text Placeholder 8">
            <a:extLst>
              <a:ext uri="{FF2B5EF4-FFF2-40B4-BE49-F238E27FC236}">
                <a16:creationId xmlns:a16="http://schemas.microsoft.com/office/drawing/2014/main" id="{905095E3-83C5-D943-9890-40AC7BF93C54}"/>
              </a:ext>
            </a:extLst>
          </p:cNvPr>
          <p:cNvSpPr>
            <a:spLocks noGrp="1"/>
          </p:cNvSpPr>
          <p:nvPr>
            <p:ph type="body" sz="quarter" idx="44" hasCustomPrompt="1"/>
          </p:nvPr>
        </p:nvSpPr>
        <p:spPr>
          <a:xfrm>
            <a:off x="7407015" y="4200525"/>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
        <p:nvSpPr>
          <p:cNvPr id="44" name="Text Placeholder 8">
            <a:extLst>
              <a:ext uri="{FF2B5EF4-FFF2-40B4-BE49-F238E27FC236}">
                <a16:creationId xmlns:a16="http://schemas.microsoft.com/office/drawing/2014/main" id="{494105B8-9CEA-C84B-B317-CB4C47E131F2}"/>
              </a:ext>
            </a:extLst>
          </p:cNvPr>
          <p:cNvSpPr>
            <a:spLocks noGrp="1"/>
          </p:cNvSpPr>
          <p:nvPr>
            <p:ph type="body" sz="quarter" idx="45" hasCustomPrompt="1"/>
          </p:nvPr>
        </p:nvSpPr>
        <p:spPr>
          <a:xfrm>
            <a:off x="9595578" y="4578848"/>
            <a:ext cx="1602073" cy="647700"/>
          </a:xfrm>
        </p:spPr>
        <p:txBody>
          <a:bodyPr>
            <a:noAutofit/>
          </a:bodyPr>
          <a:lstStyle>
            <a:lvl1pPr marL="0" indent="0">
              <a:buNone/>
              <a:defRPr sz="1200" b="0" i="0">
                <a:solidFill>
                  <a:schemeClr val="tx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5" name="Text Placeholder 8">
            <a:extLst>
              <a:ext uri="{FF2B5EF4-FFF2-40B4-BE49-F238E27FC236}">
                <a16:creationId xmlns:a16="http://schemas.microsoft.com/office/drawing/2014/main" id="{5F0C9A4F-B524-1648-87C5-24F427FAAA55}"/>
              </a:ext>
            </a:extLst>
          </p:cNvPr>
          <p:cNvSpPr>
            <a:spLocks noGrp="1"/>
          </p:cNvSpPr>
          <p:nvPr>
            <p:ph type="body" sz="quarter" idx="46" hasCustomPrompt="1"/>
          </p:nvPr>
        </p:nvSpPr>
        <p:spPr>
          <a:xfrm>
            <a:off x="9595578" y="4200525"/>
            <a:ext cx="1602073" cy="299583"/>
          </a:xfrm>
        </p:spPr>
        <p:txBody>
          <a:bodyPr>
            <a:noAutofit/>
          </a:bodyPr>
          <a:lstStyle>
            <a:lvl1pPr marL="0" indent="0" algn="l">
              <a:buNone/>
              <a:defRPr sz="2000" b="0" i="0">
                <a:solidFill>
                  <a:schemeClr val="tx2"/>
                </a:solidFill>
                <a:latin typeface="Bitter" pitchFamily="2" charset="77"/>
                <a:ea typeface="Baskerville" panose="02020502070401020303" pitchFamily="18" charset="0"/>
              </a:defRPr>
            </a:lvl1pPr>
          </a:lstStyle>
          <a:p>
            <a:pPr lvl="0"/>
            <a:r>
              <a:rPr lang="en-US"/>
              <a:t>1972</a:t>
            </a:r>
          </a:p>
        </p:txBody>
      </p:sp>
    </p:spTree>
    <p:extLst>
      <p:ext uri="{BB962C8B-B14F-4D97-AF65-F5344CB8AC3E}">
        <p14:creationId xmlns:p14="http://schemas.microsoft.com/office/powerpoint/2010/main" val="917177222"/>
      </p:ext>
    </p:extLst>
  </p:cSld>
  <p:clrMapOvr>
    <a:masterClrMapping/>
  </p:clrMapOvr>
  <p:extLst>
    <p:ext uri="{DCECCB84-F9BA-43D5-87BE-67443E8EF086}">
      <p15:sldGuideLst xmlns:p15="http://schemas.microsoft.com/office/powerpoint/2012/main">
        <p15:guide id="1" orient="horz" pos="151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meline Dark">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CE9CE5-3798-7E41-95F2-678DE47E2D26}"/>
              </a:ext>
            </a:extLst>
          </p:cNvPr>
          <p:cNvSpPr/>
          <p:nvPr userDrawn="1"/>
        </p:nvSpPr>
        <p:spPr>
          <a:xfrm rot="5400000">
            <a:off x="4805362" y="-1370099"/>
            <a:ext cx="2581275" cy="12192000"/>
          </a:xfrm>
          <a:prstGeom prst="rect">
            <a:avLst/>
          </a:prstGeom>
          <a:gradFill>
            <a:gsLst>
              <a:gs pos="0">
                <a:schemeClr val="accent3"/>
              </a:gs>
              <a:gs pos="98000">
                <a:schemeClr val="accent3">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lvl1pPr>
              <a:defRPr>
                <a:solidFill>
                  <a:schemeClr val="accent2"/>
                </a:solidFill>
              </a:defRPr>
            </a:lvl1pPr>
          </a:lstStyle>
          <a:p>
            <a:fld id="{1E96D283-10D8-3844-A9B0-E95792A39F18}" type="slidenum">
              <a:rPr lang="en-US" smtClean="0"/>
              <a:pPr/>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847724"/>
            <a:ext cx="11049001" cy="981075"/>
          </a:xfrm>
        </p:spPr>
        <p:txBody>
          <a:bodyPr anchor="t">
            <a:noAutofit/>
          </a:bodyPr>
          <a:lstStyle>
            <a:lvl1pPr>
              <a:defRPr sz="3600">
                <a:solidFill>
                  <a:schemeClr val="bg2"/>
                </a:solidFill>
                <a:latin typeface="+mj-lt"/>
              </a:defRPr>
            </a:lvl1pPr>
          </a:lstStyle>
          <a:p>
            <a:r>
              <a:rPr lang="en-US"/>
              <a:t>Heading goes here – use line tool to create </a:t>
            </a:r>
            <a:br>
              <a:rPr lang="en-US"/>
            </a:br>
            <a:r>
              <a:rPr lang="en-US"/>
              <a:t>bullet lines </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9" name="Text Placeholder 8">
            <a:extLst>
              <a:ext uri="{FF2B5EF4-FFF2-40B4-BE49-F238E27FC236}">
                <a16:creationId xmlns:a16="http://schemas.microsoft.com/office/drawing/2014/main" id="{122E8E86-8553-B543-B2D4-73A975C60F15}"/>
              </a:ext>
            </a:extLst>
          </p:cNvPr>
          <p:cNvSpPr>
            <a:spLocks noGrp="1"/>
          </p:cNvSpPr>
          <p:nvPr>
            <p:ph type="body" sz="quarter" idx="17" hasCustomPrompt="1"/>
          </p:nvPr>
        </p:nvSpPr>
        <p:spPr>
          <a:xfrm>
            <a:off x="571500" y="2781301"/>
            <a:ext cx="2111739" cy="647700"/>
          </a:xfrm>
        </p:spPr>
        <p:txBody>
          <a:bodyPr>
            <a:noAutofit/>
          </a:bodyPr>
          <a:lstStyle>
            <a:lvl1pPr marL="0" indent="0">
              <a:buNone/>
              <a:defRPr sz="1200" b="0" i="0">
                <a:solidFill>
                  <a:schemeClr val="bg2"/>
                </a:solidFill>
                <a:latin typeface="Inter" panose="020B0502030000000004" pitchFamily="34" charset="0"/>
                <a:ea typeface="Inter" panose="020B0502030000000004" pitchFamily="34" charset="0"/>
                <a:cs typeface="Inter" panose="020B0502030000000004" pitchFamily="34" charset="0"/>
              </a:defRPr>
            </a:lvl1pPr>
          </a:lstStyle>
          <a:p>
            <a:pPr lvl="0"/>
            <a:r>
              <a:rPr lang="en-US"/>
              <a:t>Body text goes here</a:t>
            </a:r>
          </a:p>
        </p:txBody>
      </p:sp>
      <p:sp>
        <p:nvSpPr>
          <p:cNvPr id="20" name="Text Placeholder 8">
            <a:extLst>
              <a:ext uri="{FF2B5EF4-FFF2-40B4-BE49-F238E27FC236}">
                <a16:creationId xmlns:a16="http://schemas.microsoft.com/office/drawing/2014/main" id="{E1A981B7-620A-A143-9889-A684A5F852AD}"/>
              </a:ext>
            </a:extLst>
          </p:cNvPr>
          <p:cNvSpPr>
            <a:spLocks noGrp="1"/>
          </p:cNvSpPr>
          <p:nvPr>
            <p:ph type="body" sz="quarter" idx="22" hasCustomPrompt="1"/>
          </p:nvPr>
        </p:nvSpPr>
        <p:spPr>
          <a:xfrm>
            <a:off x="571500" y="2402978"/>
            <a:ext cx="2111739"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28" name="Text Placeholder 8">
            <a:extLst>
              <a:ext uri="{FF2B5EF4-FFF2-40B4-BE49-F238E27FC236}">
                <a16:creationId xmlns:a16="http://schemas.microsoft.com/office/drawing/2014/main" id="{923A1A2F-EFFD-8548-A0CB-471141BF569A}"/>
              </a:ext>
            </a:extLst>
          </p:cNvPr>
          <p:cNvSpPr>
            <a:spLocks noGrp="1"/>
          </p:cNvSpPr>
          <p:nvPr>
            <p:ph type="body" sz="quarter" idx="29" hasCustomPrompt="1"/>
          </p:nvPr>
        </p:nvSpPr>
        <p:spPr>
          <a:xfrm>
            <a:off x="3104838" y="2781301"/>
            <a:ext cx="1602073" cy="647700"/>
          </a:xfrm>
        </p:spPr>
        <p:txBody>
          <a:bodyPr>
            <a:noAutofit/>
          </a:bodyPr>
          <a:lstStyle>
            <a:lvl1pPr marL="0" indent="0">
              <a:buNone/>
              <a:defRPr sz="1200" b="0" i="0">
                <a:solidFill>
                  <a:schemeClr val="bg2"/>
                </a:solidFill>
                <a:latin typeface="Inter" panose="020B0502030000000004" pitchFamily="34" charset="0"/>
                <a:ea typeface="Inter" panose="020B0502030000000004" pitchFamily="34" charset="0"/>
                <a:cs typeface="Inter" panose="020B0502030000000004" pitchFamily="34" charset="0"/>
              </a:defRPr>
            </a:lvl1pPr>
          </a:lstStyle>
          <a:p>
            <a:pPr lvl="0"/>
            <a:r>
              <a:rPr lang="en-US"/>
              <a:t>Body text goes here</a:t>
            </a:r>
          </a:p>
        </p:txBody>
      </p:sp>
      <p:sp>
        <p:nvSpPr>
          <p:cNvPr id="29" name="Text Placeholder 8">
            <a:extLst>
              <a:ext uri="{FF2B5EF4-FFF2-40B4-BE49-F238E27FC236}">
                <a16:creationId xmlns:a16="http://schemas.microsoft.com/office/drawing/2014/main" id="{7D98E163-FF08-AB4C-88AA-648400FFD2EE}"/>
              </a:ext>
            </a:extLst>
          </p:cNvPr>
          <p:cNvSpPr>
            <a:spLocks noGrp="1"/>
          </p:cNvSpPr>
          <p:nvPr>
            <p:ph type="body" sz="quarter" idx="30" hasCustomPrompt="1"/>
          </p:nvPr>
        </p:nvSpPr>
        <p:spPr>
          <a:xfrm>
            <a:off x="3104838" y="2402978"/>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30" name="Text Placeholder 8">
            <a:extLst>
              <a:ext uri="{FF2B5EF4-FFF2-40B4-BE49-F238E27FC236}">
                <a16:creationId xmlns:a16="http://schemas.microsoft.com/office/drawing/2014/main" id="{CD7B57F9-5BBB-0E40-9096-93A1FF76BC23}"/>
              </a:ext>
            </a:extLst>
          </p:cNvPr>
          <p:cNvSpPr>
            <a:spLocks noGrp="1"/>
          </p:cNvSpPr>
          <p:nvPr>
            <p:ph type="body" sz="quarter" idx="31" hasCustomPrompt="1"/>
          </p:nvPr>
        </p:nvSpPr>
        <p:spPr>
          <a:xfrm>
            <a:off x="5278412" y="2781301"/>
            <a:ext cx="1602073" cy="647700"/>
          </a:xfrm>
        </p:spPr>
        <p:txBody>
          <a:bodyPr>
            <a:noAutofit/>
          </a:bodyPr>
          <a:lstStyle>
            <a:lvl1pPr marL="0" indent="0">
              <a:buNone/>
              <a:defRPr sz="1200" b="0" i="0">
                <a:solidFill>
                  <a:schemeClr val="bg2"/>
                </a:solidFill>
                <a:latin typeface="Inter" panose="020B0502030000000004" pitchFamily="34" charset="0"/>
                <a:ea typeface="Inter" panose="020B0502030000000004" pitchFamily="34" charset="0"/>
                <a:cs typeface="Inter" panose="020B0502030000000004" pitchFamily="34" charset="0"/>
              </a:defRPr>
            </a:lvl1pPr>
          </a:lstStyle>
          <a:p>
            <a:pPr lvl="0"/>
            <a:r>
              <a:rPr lang="en-US"/>
              <a:t>Body text goes here</a:t>
            </a:r>
          </a:p>
        </p:txBody>
      </p:sp>
      <p:sp>
        <p:nvSpPr>
          <p:cNvPr id="31" name="Text Placeholder 8">
            <a:extLst>
              <a:ext uri="{FF2B5EF4-FFF2-40B4-BE49-F238E27FC236}">
                <a16:creationId xmlns:a16="http://schemas.microsoft.com/office/drawing/2014/main" id="{925AB800-6F8E-AC4B-B934-FCF694C6F9FC}"/>
              </a:ext>
            </a:extLst>
          </p:cNvPr>
          <p:cNvSpPr>
            <a:spLocks noGrp="1"/>
          </p:cNvSpPr>
          <p:nvPr>
            <p:ph type="body" sz="quarter" idx="32" hasCustomPrompt="1"/>
          </p:nvPr>
        </p:nvSpPr>
        <p:spPr>
          <a:xfrm>
            <a:off x="5278412" y="2402978"/>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32" name="Text Placeholder 8">
            <a:extLst>
              <a:ext uri="{FF2B5EF4-FFF2-40B4-BE49-F238E27FC236}">
                <a16:creationId xmlns:a16="http://schemas.microsoft.com/office/drawing/2014/main" id="{97A45679-B56C-9845-A45A-AACBA95CFE0E}"/>
              </a:ext>
            </a:extLst>
          </p:cNvPr>
          <p:cNvSpPr>
            <a:spLocks noGrp="1"/>
          </p:cNvSpPr>
          <p:nvPr>
            <p:ph type="body" sz="quarter" idx="33" hasCustomPrompt="1"/>
          </p:nvPr>
        </p:nvSpPr>
        <p:spPr>
          <a:xfrm>
            <a:off x="7856720" y="2781301"/>
            <a:ext cx="1602073" cy="647700"/>
          </a:xfrm>
        </p:spPr>
        <p:txBody>
          <a:bodyPr>
            <a:noAutofit/>
          </a:bodyPr>
          <a:lstStyle>
            <a:lvl1pPr marL="0" indent="0">
              <a:buNone/>
              <a:defRPr sz="1200" b="0" i="0">
                <a:solidFill>
                  <a:schemeClr val="bg2"/>
                </a:solidFill>
                <a:latin typeface="Inter" panose="020B0502030000000004" pitchFamily="34" charset="0"/>
                <a:ea typeface="Inter" panose="020B0502030000000004" pitchFamily="34" charset="0"/>
                <a:cs typeface="Inter" panose="020B0502030000000004" pitchFamily="34" charset="0"/>
              </a:defRPr>
            </a:lvl1pPr>
          </a:lstStyle>
          <a:p>
            <a:pPr lvl="0"/>
            <a:r>
              <a:rPr lang="en-US"/>
              <a:t>Body text goes here</a:t>
            </a:r>
          </a:p>
        </p:txBody>
      </p:sp>
      <p:sp>
        <p:nvSpPr>
          <p:cNvPr id="33" name="Text Placeholder 8">
            <a:extLst>
              <a:ext uri="{FF2B5EF4-FFF2-40B4-BE49-F238E27FC236}">
                <a16:creationId xmlns:a16="http://schemas.microsoft.com/office/drawing/2014/main" id="{4E4050BA-64AA-2842-BD33-DFD43367399E}"/>
              </a:ext>
            </a:extLst>
          </p:cNvPr>
          <p:cNvSpPr>
            <a:spLocks noGrp="1"/>
          </p:cNvSpPr>
          <p:nvPr>
            <p:ph type="body" sz="quarter" idx="34" hasCustomPrompt="1"/>
          </p:nvPr>
        </p:nvSpPr>
        <p:spPr>
          <a:xfrm>
            <a:off x="7856720" y="2402978"/>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34" name="Text Placeholder 8">
            <a:extLst>
              <a:ext uri="{FF2B5EF4-FFF2-40B4-BE49-F238E27FC236}">
                <a16:creationId xmlns:a16="http://schemas.microsoft.com/office/drawing/2014/main" id="{4FD9F7F8-B446-8643-84B6-9AC5B6063A38}"/>
              </a:ext>
            </a:extLst>
          </p:cNvPr>
          <p:cNvSpPr>
            <a:spLocks noGrp="1"/>
          </p:cNvSpPr>
          <p:nvPr>
            <p:ph type="body" sz="quarter" idx="35" hasCustomPrompt="1"/>
          </p:nvPr>
        </p:nvSpPr>
        <p:spPr>
          <a:xfrm>
            <a:off x="10045283" y="2781301"/>
            <a:ext cx="1602073" cy="647700"/>
          </a:xfrm>
        </p:spPr>
        <p:txBody>
          <a:bodyPr>
            <a:noAutofit/>
          </a:bodyPr>
          <a:lstStyle>
            <a:lvl1pPr marL="0" indent="0">
              <a:buNone/>
              <a:defRPr sz="1200" b="0" i="0">
                <a:solidFill>
                  <a:schemeClr val="bg2"/>
                </a:solidFill>
                <a:latin typeface="Inter" panose="020B0502030000000004" pitchFamily="34" charset="0"/>
                <a:ea typeface="Inter" panose="020B0502030000000004" pitchFamily="34" charset="0"/>
                <a:cs typeface="Inter" panose="020B0502030000000004" pitchFamily="34" charset="0"/>
              </a:defRPr>
            </a:lvl1pPr>
          </a:lstStyle>
          <a:p>
            <a:pPr lvl="0"/>
            <a:r>
              <a:rPr lang="en-US"/>
              <a:t>Body text goes here</a:t>
            </a:r>
          </a:p>
        </p:txBody>
      </p:sp>
      <p:sp>
        <p:nvSpPr>
          <p:cNvPr id="35" name="Text Placeholder 8">
            <a:extLst>
              <a:ext uri="{FF2B5EF4-FFF2-40B4-BE49-F238E27FC236}">
                <a16:creationId xmlns:a16="http://schemas.microsoft.com/office/drawing/2014/main" id="{5F238F14-7663-2B4D-A634-6C3595462EA2}"/>
              </a:ext>
            </a:extLst>
          </p:cNvPr>
          <p:cNvSpPr>
            <a:spLocks noGrp="1"/>
          </p:cNvSpPr>
          <p:nvPr>
            <p:ph type="body" sz="quarter" idx="36" hasCustomPrompt="1"/>
          </p:nvPr>
        </p:nvSpPr>
        <p:spPr>
          <a:xfrm>
            <a:off x="10045283" y="2402978"/>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38" name="Text Placeholder 8">
            <a:extLst>
              <a:ext uri="{FF2B5EF4-FFF2-40B4-BE49-F238E27FC236}">
                <a16:creationId xmlns:a16="http://schemas.microsoft.com/office/drawing/2014/main" id="{B0D21064-6F85-3E47-AABB-FED1ACFA9EA3}"/>
              </a:ext>
            </a:extLst>
          </p:cNvPr>
          <p:cNvSpPr>
            <a:spLocks noGrp="1"/>
          </p:cNvSpPr>
          <p:nvPr>
            <p:ph type="body" sz="quarter" idx="39" hasCustomPrompt="1"/>
          </p:nvPr>
        </p:nvSpPr>
        <p:spPr>
          <a:xfrm>
            <a:off x="2655133" y="4578848"/>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9" name="Text Placeholder 8">
            <a:extLst>
              <a:ext uri="{FF2B5EF4-FFF2-40B4-BE49-F238E27FC236}">
                <a16:creationId xmlns:a16="http://schemas.microsoft.com/office/drawing/2014/main" id="{0419981A-BF17-D441-A534-F7BB9DF41210}"/>
              </a:ext>
            </a:extLst>
          </p:cNvPr>
          <p:cNvSpPr>
            <a:spLocks noGrp="1"/>
          </p:cNvSpPr>
          <p:nvPr>
            <p:ph type="body" sz="quarter" idx="40" hasCustomPrompt="1"/>
          </p:nvPr>
        </p:nvSpPr>
        <p:spPr>
          <a:xfrm>
            <a:off x="2655133" y="4200525"/>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0" name="Text Placeholder 8">
            <a:extLst>
              <a:ext uri="{FF2B5EF4-FFF2-40B4-BE49-F238E27FC236}">
                <a16:creationId xmlns:a16="http://schemas.microsoft.com/office/drawing/2014/main" id="{1A406A78-9E2B-6E43-BB07-6D444072D07C}"/>
              </a:ext>
            </a:extLst>
          </p:cNvPr>
          <p:cNvSpPr>
            <a:spLocks noGrp="1"/>
          </p:cNvSpPr>
          <p:nvPr>
            <p:ph type="body" sz="quarter" idx="41" hasCustomPrompt="1"/>
          </p:nvPr>
        </p:nvSpPr>
        <p:spPr>
          <a:xfrm>
            <a:off x="4828707" y="4578848"/>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1" name="Text Placeholder 8">
            <a:extLst>
              <a:ext uri="{FF2B5EF4-FFF2-40B4-BE49-F238E27FC236}">
                <a16:creationId xmlns:a16="http://schemas.microsoft.com/office/drawing/2014/main" id="{7E456FF4-A239-4F41-BD76-00AFA63AF947}"/>
              </a:ext>
            </a:extLst>
          </p:cNvPr>
          <p:cNvSpPr>
            <a:spLocks noGrp="1"/>
          </p:cNvSpPr>
          <p:nvPr>
            <p:ph type="body" sz="quarter" idx="42" hasCustomPrompt="1"/>
          </p:nvPr>
        </p:nvSpPr>
        <p:spPr>
          <a:xfrm>
            <a:off x="4828707" y="4200525"/>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2" name="Text Placeholder 8">
            <a:extLst>
              <a:ext uri="{FF2B5EF4-FFF2-40B4-BE49-F238E27FC236}">
                <a16:creationId xmlns:a16="http://schemas.microsoft.com/office/drawing/2014/main" id="{D5AA0DE0-C085-7B43-9D45-CE56B94FE932}"/>
              </a:ext>
            </a:extLst>
          </p:cNvPr>
          <p:cNvSpPr>
            <a:spLocks noGrp="1"/>
          </p:cNvSpPr>
          <p:nvPr>
            <p:ph type="body" sz="quarter" idx="43" hasCustomPrompt="1"/>
          </p:nvPr>
        </p:nvSpPr>
        <p:spPr>
          <a:xfrm>
            <a:off x="7407015" y="4578848"/>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3" name="Text Placeholder 8">
            <a:extLst>
              <a:ext uri="{FF2B5EF4-FFF2-40B4-BE49-F238E27FC236}">
                <a16:creationId xmlns:a16="http://schemas.microsoft.com/office/drawing/2014/main" id="{905095E3-83C5-D943-9890-40AC7BF93C54}"/>
              </a:ext>
            </a:extLst>
          </p:cNvPr>
          <p:cNvSpPr>
            <a:spLocks noGrp="1"/>
          </p:cNvSpPr>
          <p:nvPr>
            <p:ph type="body" sz="quarter" idx="44" hasCustomPrompt="1"/>
          </p:nvPr>
        </p:nvSpPr>
        <p:spPr>
          <a:xfrm>
            <a:off x="7407015" y="4200525"/>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4" name="Text Placeholder 8">
            <a:extLst>
              <a:ext uri="{FF2B5EF4-FFF2-40B4-BE49-F238E27FC236}">
                <a16:creationId xmlns:a16="http://schemas.microsoft.com/office/drawing/2014/main" id="{494105B8-9CEA-C84B-B317-CB4C47E131F2}"/>
              </a:ext>
            </a:extLst>
          </p:cNvPr>
          <p:cNvSpPr>
            <a:spLocks noGrp="1"/>
          </p:cNvSpPr>
          <p:nvPr>
            <p:ph type="body" sz="quarter" idx="45" hasCustomPrompt="1"/>
          </p:nvPr>
        </p:nvSpPr>
        <p:spPr>
          <a:xfrm>
            <a:off x="9595578" y="4578848"/>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5" name="Text Placeholder 8">
            <a:extLst>
              <a:ext uri="{FF2B5EF4-FFF2-40B4-BE49-F238E27FC236}">
                <a16:creationId xmlns:a16="http://schemas.microsoft.com/office/drawing/2014/main" id="{5F0C9A4F-B524-1648-87C5-24F427FAAA55}"/>
              </a:ext>
            </a:extLst>
          </p:cNvPr>
          <p:cNvSpPr>
            <a:spLocks noGrp="1"/>
          </p:cNvSpPr>
          <p:nvPr>
            <p:ph type="body" sz="quarter" idx="46" hasCustomPrompt="1"/>
          </p:nvPr>
        </p:nvSpPr>
        <p:spPr>
          <a:xfrm>
            <a:off x="9595578" y="4200525"/>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pic>
        <p:nvPicPr>
          <p:cNvPr id="26" name="Picture 25">
            <a:extLst>
              <a:ext uri="{FF2B5EF4-FFF2-40B4-BE49-F238E27FC236}">
                <a16:creationId xmlns:a16="http://schemas.microsoft.com/office/drawing/2014/main" id="{947FA40D-2FBF-204E-A95D-B736FAE9EF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3457814054"/>
      </p:ext>
    </p:extLst>
  </p:cSld>
  <p:clrMapOvr>
    <a:masterClrMapping/>
  </p:clrMapOvr>
  <p:extLst>
    <p:ext uri="{DCECCB84-F9BA-43D5-87BE-67443E8EF086}">
      <p15:sldGuideLst xmlns:p15="http://schemas.microsoft.com/office/powerpoint/2012/main">
        <p15:guide id="1" orient="horz" pos="1512"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meline with Photo">
    <p:bg>
      <p:bgPr>
        <a:solidFill>
          <a:schemeClr val="bg2"/>
        </a:solidFill>
        <a:effectLst/>
      </p:bgPr>
    </p:bg>
    <p:spTree>
      <p:nvGrpSpPr>
        <p:cNvPr id="1" name=""/>
        <p:cNvGrpSpPr/>
        <p:nvPr/>
      </p:nvGrpSpPr>
      <p:grpSpPr>
        <a:xfrm>
          <a:off x="0" y="0"/>
          <a:ext cx="0" cy="0"/>
          <a:chOff x="0" y="0"/>
          <a:chExt cx="0" cy="0"/>
        </a:xfrm>
      </p:grpSpPr>
      <p:pic>
        <p:nvPicPr>
          <p:cNvPr id="11" name="Picture 10" descr="A picture containing sky, outdoor, grass, mountain&#10;&#10;Description automatically generated">
            <a:extLst>
              <a:ext uri="{FF2B5EF4-FFF2-40B4-BE49-F238E27FC236}">
                <a16:creationId xmlns:a16="http://schemas.microsoft.com/office/drawing/2014/main" id="{3926793F-B571-6A42-922E-C752D25F447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22786"/>
            <a:ext cx="12192001" cy="6880785"/>
          </a:xfrm>
          <a:prstGeom prst="rect">
            <a:avLst/>
          </a:prstGeom>
        </p:spPr>
      </p:pic>
      <p:sp>
        <p:nvSpPr>
          <p:cNvPr id="10" name="Rectangle 9">
            <a:extLst>
              <a:ext uri="{FF2B5EF4-FFF2-40B4-BE49-F238E27FC236}">
                <a16:creationId xmlns:a16="http://schemas.microsoft.com/office/drawing/2014/main" id="{5BCE9CE5-3798-7E41-95F2-678DE47E2D26}"/>
              </a:ext>
            </a:extLst>
          </p:cNvPr>
          <p:cNvSpPr/>
          <p:nvPr userDrawn="1"/>
        </p:nvSpPr>
        <p:spPr>
          <a:xfrm rot="5400000">
            <a:off x="4805363" y="-451380"/>
            <a:ext cx="2581275" cy="12192000"/>
          </a:xfrm>
          <a:prstGeom prst="rect">
            <a:avLst/>
          </a:prstGeom>
          <a:gradFill>
            <a:gsLst>
              <a:gs pos="0">
                <a:schemeClr val="accent1"/>
              </a:gs>
              <a:gs pos="98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lvl1pPr>
              <a:defRPr>
                <a:solidFill>
                  <a:schemeClr val="bg2"/>
                </a:solidFill>
              </a:defRPr>
            </a:lvl1pPr>
          </a:lstStyle>
          <a:p>
            <a:fld id="{1E96D283-10D8-3844-A9B0-E95792A39F18}" type="slidenum">
              <a:rPr lang="en-US" smtClean="0"/>
              <a:pPr/>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3416994"/>
            <a:ext cx="11049001" cy="902497"/>
          </a:xfrm>
        </p:spPr>
        <p:txBody>
          <a:bodyPr anchor="t">
            <a:noAutofit/>
          </a:bodyPr>
          <a:lstStyle>
            <a:lvl1pPr>
              <a:defRPr sz="3600">
                <a:solidFill>
                  <a:schemeClr val="bg2"/>
                </a:solidFill>
                <a:latin typeface="+mj-lt"/>
              </a:defRPr>
            </a:lvl1pPr>
          </a:lstStyle>
          <a:p>
            <a:r>
              <a:rPr lang="en-US"/>
              <a:t>Heading – use line tool to create bullet lines</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306457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38" name="Text Placeholder 8">
            <a:extLst>
              <a:ext uri="{FF2B5EF4-FFF2-40B4-BE49-F238E27FC236}">
                <a16:creationId xmlns:a16="http://schemas.microsoft.com/office/drawing/2014/main" id="{B0D21064-6F85-3E47-AABB-FED1ACFA9EA3}"/>
              </a:ext>
            </a:extLst>
          </p:cNvPr>
          <p:cNvSpPr>
            <a:spLocks noGrp="1"/>
          </p:cNvSpPr>
          <p:nvPr>
            <p:ph type="body" sz="quarter" idx="39" hasCustomPrompt="1"/>
          </p:nvPr>
        </p:nvSpPr>
        <p:spPr>
          <a:xfrm>
            <a:off x="1178548" y="5497567"/>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9" name="Text Placeholder 8">
            <a:extLst>
              <a:ext uri="{FF2B5EF4-FFF2-40B4-BE49-F238E27FC236}">
                <a16:creationId xmlns:a16="http://schemas.microsoft.com/office/drawing/2014/main" id="{0419981A-BF17-D441-A534-F7BB9DF41210}"/>
              </a:ext>
            </a:extLst>
          </p:cNvPr>
          <p:cNvSpPr>
            <a:spLocks noGrp="1"/>
          </p:cNvSpPr>
          <p:nvPr>
            <p:ph type="body" sz="quarter" idx="40" hasCustomPrompt="1"/>
          </p:nvPr>
        </p:nvSpPr>
        <p:spPr>
          <a:xfrm>
            <a:off x="1178548" y="5119244"/>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0" name="Text Placeholder 8">
            <a:extLst>
              <a:ext uri="{FF2B5EF4-FFF2-40B4-BE49-F238E27FC236}">
                <a16:creationId xmlns:a16="http://schemas.microsoft.com/office/drawing/2014/main" id="{1A406A78-9E2B-6E43-BB07-6D444072D07C}"/>
              </a:ext>
            </a:extLst>
          </p:cNvPr>
          <p:cNvSpPr>
            <a:spLocks noGrp="1"/>
          </p:cNvSpPr>
          <p:nvPr>
            <p:ph type="body" sz="quarter" idx="41" hasCustomPrompt="1"/>
          </p:nvPr>
        </p:nvSpPr>
        <p:spPr>
          <a:xfrm>
            <a:off x="4828708" y="5497567"/>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1" name="Text Placeholder 8">
            <a:extLst>
              <a:ext uri="{FF2B5EF4-FFF2-40B4-BE49-F238E27FC236}">
                <a16:creationId xmlns:a16="http://schemas.microsoft.com/office/drawing/2014/main" id="{7E456FF4-A239-4F41-BD76-00AFA63AF947}"/>
              </a:ext>
            </a:extLst>
          </p:cNvPr>
          <p:cNvSpPr>
            <a:spLocks noGrp="1"/>
          </p:cNvSpPr>
          <p:nvPr>
            <p:ph type="body" sz="quarter" idx="42" hasCustomPrompt="1"/>
          </p:nvPr>
        </p:nvSpPr>
        <p:spPr>
          <a:xfrm>
            <a:off x="4828708" y="5119244"/>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2" name="Text Placeholder 8">
            <a:extLst>
              <a:ext uri="{FF2B5EF4-FFF2-40B4-BE49-F238E27FC236}">
                <a16:creationId xmlns:a16="http://schemas.microsoft.com/office/drawing/2014/main" id="{D5AA0DE0-C085-7B43-9D45-CE56B94FE932}"/>
              </a:ext>
            </a:extLst>
          </p:cNvPr>
          <p:cNvSpPr>
            <a:spLocks noGrp="1"/>
          </p:cNvSpPr>
          <p:nvPr>
            <p:ph type="body" sz="quarter" idx="43" hasCustomPrompt="1"/>
          </p:nvPr>
        </p:nvSpPr>
        <p:spPr>
          <a:xfrm>
            <a:off x="7407016" y="5497567"/>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3" name="Text Placeholder 8">
            <a:extLst>
              <a:ext uri="{FF2B5EF4-FFF2-40B4-BE49-F238E27FC236}">
                <a16:creationId xmlns:a16="http://schemas.microsoft.com/office/drawing/2014/main" id="{905095E3-83C5-D943-9890-40AC7BF93C54}"/>
              </a:ext>
            </a:extLst>
          </p:cNvPr>
          <p:cNvSpPr>
            <a:spLocks noGrp="1"/>
          </p:cNvSpPr>
          <p:nvPr>
            <p:ph type="body" sz="quarter" idx="44" hasCustomPrompt="1"/>
          </p:nvPr>
        </p:nvSpPr>
        <p:spPr>
          <a:xfrm>
            <a:off x="7407016" y="5119244"/>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4" name="Text Placeholder 8">
            <a:extLst>
              <a:ext uri="{FF2B5EF4-FFF2-40B4-BE49-F238E27FC236}">
                <a16:creationId xmlns:a16="http://schemas.microsoft.com/office/drawing/2014/main" id="{494105B8-9CEA-C84B-B317-CB4C47E131F2}"/>
              </a:ext>
            </a:extLst>
          </p:cNvPr>
          <p:cNvSpPr>
            <a:spLocks noGrp="1"/>
          </p:cNvSpPr>
          <p:nvPr>
            <p:ph type="body" sz="quarter" idx="45" hasCustomPrompt="1"/>
          </p:nvPr>
        </p:nvSpPr>
        <p:spPr>
          <a:xfrm>
            <a:off x="9595579" y="5497567"/>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5" name="Text Placeholder 8">
            <a:extLst>
              <a:ext uri="{FF2B5EF4-FFF2-40B4-BE49-F238E27FC236}">
                <a16:creationId xmlns:a16="http://schemas.microsoft.com/office/drawing/2014/main" id="{5F0C9A4F-B524-1648-87C5-24F427FAAA55}"/>
              </a:ext>
            </a:extLst>
          </p:cNvPr>
          <p:cNvSpPr>
            <a:spLocks noGrp="1"/>
          </p:cNvSpPr>
          <p:nvPr>
            <p:ph type="body" sz="quarter" idx="46" hasCustomPrompt="1"/>
          </p:nvPr>
        </p:nvSpPr>
        <p:spPr>
          <a:xfrm>
            <a:off x="9595579" y="5119244"/>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pic>
        <p:nvPicPr>
          <p:cNvPr id="17" name="Picture 16">
            <a:extLst>
              <a:ext uri="{FF2B5EF4-FFF2-40B4-BE49-F238E27FC236}">
                <a16:creationId xmlns:a16="http://schemas.microsoft.com/office/drawing/2014/main" id="{F0ABD4C9-7919-A842-B172-0BF626DB436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3614486022"/>
      </p:ext>
    </p:extLst>
  </p:cSld>
  <p:clrMapOvr>
    <a:masterClrMapping/>
  </p:clrMapOvr>
  <p:extLst>
    <p:ext uri="{DCECCB84-F9BA-43D5-87BE-67443E8EF086}">
      <p15:sldGuideLst xmlns:p15="http://schemas.microsoft.com/office/powerpoint/2012/main">
        <p15:guide id="1" orient="horz" pos="3216"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meline with Photo Dark">
    <p:bg>
      <p:bgPr>
        <a:solidFill>
          <a:schemeClr val="bg2"/>
        </a:solidFill>
        <a:effectLst/>
      </p:bgPr>
    </p:bg>
    <p:spTree>
      <p:nvGrpSpPr>
        <p:cNvPr id="1" name=""/>
        <p:cNvGrpSpPr/>
        <p:nvPr/>
      </p:nvGrpSpPr>
      <p:grpSpPr>
        <a:xfrm>
          <a:off x="0" y="0"/>
          <a:ext cx="0" cy="0"/>
          <a:chOff x="0" y="0"/>
          <a:chExt cx="0" cy="0"/>
        </a:xfrm>
      </p:grpSpPr>
      <p:pic>
        <p:nvPicPr>
          <p:cNvPr id="3" name="Picture 2" descr="A picture containing sky, outdoor, water, boat&#10;&#10;Description automatically generated">
            <a:extLst>
              <a:ext uri="{FF2B5EF4-FFF2-40B4-BE49-F238E27FC236}">
                <a16:creationId xmlns:a16="http://schemas.microsoft.com/office/drawing/2014/main" id="{AB233E74-198E-B440-AA6A-C6B7CFF255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3529"/>
            <a:ext cx="12192001" cy="6861529"/>
          </a:xfrm>
          <a:prstGeom prst="rect">
            <a:avLst/>
          </a:prstGeom>
        </p:spPr>
      </p:pic>
      <p:sp>
        <p:nvSpPr>
          <p:cNvPr id="10" name="Rectangle 9">
            <a:extLst>
              <a:ext uri="{FF2B5EF4-FFF2-40B4-BE49-F238E27FC236}">
                <a16:creationId xmlns:a16="http://schemas.microsoft.com/office/drawing/2014/main" id="{5BCE9CE5-3798-7E41-95F2-678DE47E2D26}"/>
              </a:ext>
            </a:extLst>
          </p:cNvPr>
          <p:cNvSpPr/>
          <p:nvPr userDrawn="1"/>
        </p:nvSpPr>
        <p:spPr>
          <a:xfrm rot="5400000">
            <a:off x="4805363" y="-451380"/>
            <a:ext cx="2581275" cy="12192000"/>
          </a:xfrm>
          <a:prstGeom prst="rect">
            <a:avLst/>
          </a:prstGeom>
          <a:gradFill>
            <a:gsLst>
              <a:gs pos="52000">
                <a:srgbClr val="08062A">
                  <a:alpha val="71000"/>
                </a:srgbClr>
              </a:gs>
              <a:gs pos="10000">
                <a:schemeClr val="tx2"/>
              </a:gs>
              <a:gs pos="98000">
                <a:schemeClr val="tx2">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lvl1pPr>
              <a:defRPr>
                <a:solidFill>
                  <a:schemeClr val="bg2"/>
                </a:solidFill>
              </a:defRPr>
            </a:lvl1pPr>
          </a:lstStyle>
          <a:p>
            <a:fld id="{1E96D283-10D8-3844-A9B0-E95792A39F18}" type="slidenum">
              <a:rPr lang="en-US" smtClean="0"/>
              <a:pPr/>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3416995"/>
            <a:ext cx="11049001" cy="571500"/>
          </a:xfrm>
        </p:spPr>
        <p:txBody>
          <a:bodyPr anchor="t">
            <a:noAutofit/>
          </a:bodyPr>
          <a:lstStyle>
            <a:lvl1pPr>
              <a:defRPr sz="3600">
                <a:solidFill>
                  <a:schemeClr val="tx2"/>
                </a:solidFill>
                <a:latin typeface="+mj-lt"/>
              </a:defRPr>
            </a:lvl1pPr>
          </a:lstStyle>
          <a:p>
            <a:r>
              <a:rPr lang="en-US"/>
              <a:t>Heading – use line tool to create bullet lines</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306457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38" name="Text Placeholder 8">
            <a:extLst>
              <a:ext uri="{FF2B5EF4-FFF2-40B4-BE49-F238E27FC236}">
                <a16:creationId xmlns:a16="http://schemas.microsoft.com/office/drawing/2014/main" id="{B0D21064-6F85-3E47-AABB-FED1ACFA9EA3}"/>
              </a:ext>
            </a:extLst>
          </p:cNvPr>
          <p:cNvSpPr>
            <a:spLocks noGrp="1"/>
          </p:cNvSpPr>
          <p:nvPr>
            <p:ph type="body" sz="quarter" idx="39" hasCustomPrompt="1"/>
          </p:nvPr>
        </p:nvSpPr>
        <p:spPr>
          <a:xfrm>
            <a:off x="1178548" y="5497567"/>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9" name="Text Placeholder 8">
            <a:extLst>
              <a:ext uri="{FF2B5EF4-FFF2-40B4-BE49-F238E27FC236}">
                <a16:creationId xmlns:a16="http://schemas.microsoft.com/office/drawing/2014/main" id="{0419981A-BF17-D441-A534-F7BB9DF41210}"/>
              </a:ext>
            </a:extLst>
          </p:cNvPr>
          <p:cNvSpPr>
            <a:spLocks noGrp="1"/>
          </p:cNvSpPr>
          <p:nvPr>
            <p:ph type="body" sz="quarter" idx="40" hasCustomPrompt="1"/>
          </p:nvPr>
        </p:nvSpPr>
        <p:spPr>
          <a:xfrm>
            <a:off x="1178548" y="5119244"/>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0" name="Text Placeholder 8">
            <a:extLst>
              <a:ext uri="{FF2B5EF4-FFF2-40B4-BE49-F238E27FC236}">
                <a16:creationId xmlns:a16="http://schemas.microsoft.com/office/drawing/2014/main" id="{1A406A78-9E2B-6E43-BB07-6D444072D07C}"/>
              </a:ext>
            </a:extLst>
          </p:cNvPr>
          <p:cNvSpPr>
            <a:spLocks noGrp="1"/>
          </p:cNvSpPr>
          <p:nvPr>
            <p:ph type="body" sz="quarter" idx="41" hasCustomPrompt="1"/>
          </p:nvPr>
        </p:nvSpPr>
        <p:spPr>
          <a:xfrm>
            <a:off x="4828708" y="5497567"/>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1" name="Text Placeholder 8">
            <a:extLst>
              <a:ext uri="{FF2B5EF4-FFF2-40B4-BE49-F238E27FC236}">
                <a16:creationId xmlns:a16="http://schemas.microsoft.com/office/drawing/2014/main" id="{7E456FF4-A239-4F41-BD76-00AFA63AF947}"/>
              </a:ext>
            </a:extLst>
          </p:cNvPr>
          <p:cNvSpPr>
            <a:spLocks noGrp="1"/>
          </p:cNvSpPr>
          <p:nvPr>
            <p:ph type="body" sz="quarter" idx="42" hasCustomPrompt="1"/>
          </p:nvPr>
        </p:nvSpPr>
        <p:spPr>
          <a:xfrm>
            <a:off x="4828708" y="5119244"/>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2" name="Text Placeholder 8">
            <a:extLst>
              <a:ext uri="{FF2B5EF4-FFF2-40B4-BE49-F238E27FC236}">
                <a16:creationId xmlns:a16="http://schemas.microsoft.com/office/drawing/2014/main" id="{D5AA0DE0-C085-7B43-9D45-CE56B94FE932}"/>
              </a:ext>
            </a:extLst>
          </p:cNvPr>
          <p:cNvSpPr>
            <a:spLocks noGrp="1"/>
          </p:cNvSpPr>
          <p:nvPr>
            <p:ph type="body" sz="quarter" idx="43" hasCustomPrompt="1"/>
          </p:nvPr>
        </p:nvSpPr>
        <p:spPr>
          <a:xfrm>
            <a:off x="7407016" y="5497567"/>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3" name="Text Placeholder 8">
            <a:extLst>
              <a:ext uri="{FF2B5EF4-FFF2-40B4-BE49-F238E27FC236}">
                <a16:creationId xmlns:a16="http://schemas.microsoft.com/office/drawing/2014/main" id="{905095E3-83C5-D943-9890-40AC7BF93C54}"/>
              </a:ext>
            </a:extLst>
          </p:cNvPr>
          <p:cNvSpPr>
            <a:spLocks noGrp="1"/>
          </p:cNvSpPr>
          <p:nvPr>
            <p:ph type="body" sz="quarter" idx="44" hasCustomPrompt="1"/>
          </p:nvPr>
        </p:nvSpPr>
        <p:spPr>
          <a:xfrm>
            <a:off x="7407016" y="5119244"/>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4" name="Text Placeholder 8">
            <a:extLst>
              <a:ext uri="{FF2B5EF4-FFF2-40B4-BE49-F238E27FC236}">
                <a16:creationId xmlns:a16="http://schemas.microsoft.com/office/drawing/2014/main" id="{494105B8-9CEA-C84B-B317-CB4C47E131F2}"/>
              </a:ext>
            </a:extLst>
          </p:cNvPr>
          <p:cNvSpPr>
            <a:spLocks noGrp="1"/>
          </p:cNvSpPr>
          <p:nvPr>
            <p:ph type="body" sz="quarter" idx="45" hasCustomPrompt="1"/>
          </p:nvPr>
        </p:nvSpPr>
        <p:spPr>
          <a:xfrm>
            <a:off x="9595579" y="5497567"/>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5" name="Text Placeholder 8">
            <a:extLst>
              <a:ext uri="{FF2B5EF4-FFF2-40B4-BE49-F238E27FC236}">
                <a16:creationId xmlns:a16="http://schemas.microsoft.com/office/drawing/2014/main" id="{5F0C9A4F-B524-1648-87C5-24F427FAAA55}"/>
              </a:ext>
            </a:extLst>
          </p:cNvPr>
          <p:cNvSpPr>
            <a:spLocks noGrp="1"/>
          </p:cNvSpPr>
          <p:nvPr>
            <p:ph type="body" sz="quarter" idx="46" hasCustomPrompt="1"/>
          </p:nvPr>
        </p:nvSpPr>
        <p:spPr>
          <a:xfrm>
            <a:off x="9595579" y="5119244"/>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pic>
        <p:nvPicPr>
          <p:cNvPr id="17" name="Picture 16">
            <a:extLst>
              <a:ext uri="{FF2B5EF4-FFF2-40B4-BE49-F238E27FC236}">
                <a16:creationId xmlns:a16="http://schemas.microsoft.com/office/drawing/2014/main" id="{95F16811-B93C-8047-B8EC-EB939D57D4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02197083"/>
      </p:ext>
    </p:extLst>
  </p:cSld>
  <p:clrMapOvr>
    <a:masterClrMapping/>
  </p:clrMapOvr>
  <p:extLst>
    <p:ext uri="{DCECCB84-F9BA-43D5-87BE-67443E8EF086}">
      <p15:sldGuideLst xmlns:p15="http://schemas.microsoft.com/office/powerpoint/2012/main">
        <p15:guide id="1" orient="horz" pos="3216"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with Tab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495300"/>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7" name="Content Placeholder 10">
            <a:extLst>
              <a:ext uri="{FF2B5EF4-FFF2-40B4-BE49-F238E27FC236}">
                <a16:creationId xmlns:a16="http://schemas.microsoft.com/office/drawing/2014/main" id="{9D11DAA9-419A-0A49-8820-AFED936E7CDB}"/>
              </a:ext>
            </a:extLst>
          </p:cNvPr>
          <p:cNvSpPr>
            <a:spLocks noGrp="1"/>
          </p:cNvSpPr>
          <p:nvPr>
            <p:ph sz="quarter" idx="14" hasCustomPrompt="1"/>
          </p:nvPr>
        </p:nvSpPr>
        <p:spPr>
          <a:xfrm>
            <a:off x="571500" y="1828800"/>
            <a:ext cx="11049000" cy="4343399"/>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CHART OR TABLE HERE</a:t>
            </a:r>
          </a:p>
          <a:p>
            <a:pPr lvl="0"/>
            <a:endParaRPr lang="en-US"/>
          </a:p>
        </p:txBody>
      </p:sp>
    </p:spTree>
    <p:extLst>
      <p:ext uri="{BB962C8B-B14F-4D97-AF65-F5344CB8AC3E}">
        <p14:creationId xmlns:p14="http://schemas.microsoft.com/office/powerpoint/2010/main" val="36657798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28EA4CE-A5A5-294E-8182-785436BB1B85}"/>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8" name="Title 1">
            <a:extLst>
              <a:ext uri="{FF2B5EF4-FFF2-40B4-BE49-F238E27FC236}">
                <a16:creationId xmlns:a16="http://schemas.microsoft.com/office/drawing/2014/main" id="{19F63EAC-93FF-FF41-BA65-41FF5EE8686F}"/>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9" name="Text Placeholder 8">
            <a:extLst>
              <a:ext uri="{FF2B5EF4-FFF2-40B4-BE49-F238E27FC236}">
                <a16:creationId xmlns:a16="http://schemas.microsoft.com/office/drawing/2014/main" id="{E5940708-C585-7541-B70F-A219AB2FD60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11" name="Picture Placeholder 10">
            <a:extLst>
              <a:ext uri="{FF2B5EF4-FFF2-40B4-BE49-F238E27FC236}">
                <a16:creationId xmlns:a16="http://schemas.microsoft.com/office/drawing/2014/main" id="{19664400-979B-7644-8FD1-EDE3A9045852}"/>
              </a:ext>
            </a:extLst>
          </p:cNvPr>
          <p:cNvSpPr>
            <a:spLocks noGrp="1"/>
          </p:cNvSpPr>
          <p:nvPr>
            <p:ph type="pic" sz="quarter" idx="14"/>
          </p:nvPr>
        </p:nvSpPr>
        <p:spPr>
          <a:xfrm>
            <a:off x="571500" y="1828800"/>
            <a:ext cx="1816100" cy="850900"/>
          </a:xfrm>
        </p:spPr>
        <p:txBody>
          <a:bodyPr>
            <a:noAutofit/>
          </a:bodyPr>
          <a:lstStyle>
            <a:lvl1pPr marL="0" indent="0">
              <a:buNone/>
              <a:defRPr/>
            </a:lvl1pPr>
          </a:lstStyle>
          <a:p>
            <a:r>
              <a:rPr lang="en-US"/>
              <a:t>Click icon to add picture</a:t>
            </a:r>
          </a:p>
        </p:txBody>
      </p:sp>
      <p:sp>
        <p:nvSpPr>
          <p:cNvPr id="12" name="Picture Placeholder 10">
            <a:extLst>
              <a:ext uri="{FF2B5EF4-FFF2-40B4-BE49-F238E27FC236}">
                <a16:creationId xmlns:a16="http://schemas.microsoft.com/office/drawing/2014/main" id="{A3E808F2-7386-4841-B90C-DED6022B9A9A}"/>
              </a:ext>
            </a:extLst>
          </p:cNvPr>
          <p:cNvSpPr>
            <a:spLocks noGrp="1"/>
          </p:cNvSpPr>
          <p:nvPr>
            <p:ph type="pic" sz="quarter" idx="15"/>
          </p:nvPr>
        </p:nvSpPr>
        <p:spPr>
          <a:xfrm>
            <a:off x="2879725" y="1828800"/>
            <a:ext cx="1816100" cy="850900"/>
          </a:xfrm>
        </p:spPr>
        <p:txBody>
          <a:bodyPr>
            <a:noAutofit/>
          </a:bodyPr>
          <a:lstStyle>
            <a:lvl1pPr marL="0" indent="0">
              <a:buNone/>
              <a:defRPr/>
            </a:lvl1pPr>
          </a:lstStyle>
          <a:p>
            <a:r>
              <a:rPr lang="en-US"/>
              <a:t>Click icon to add picture</a:t>
            </a:r>
          </a:p>
        </p:txBody>
      </p:sp>
      <p:sp>
        <p:nvSpPr>
          <p:cNvPr id="13" name="Picture Placeholder 10">
            <a:extLst>
              <a:ext uri="{FF2B5EF4-FFF2-40B4-BE49-F238E27FC236}">
                <a16:creationId xmlns:a16="http://schemas.microsoft.com/office/drawing/2014/main" id="{2EC53E24-849A-2A44-BDB0-043BE9F184E4}"/>
              </a:ext>
            </a:extLst>
          </p:cNvPr>
          <p:cNvSpPr>
            <a:spLocks noGrp="1"/>
          </p:cNvSpPr>
          <p:nvPr>
            <p:ph type="pic" sz="quarter" idx="16"/>
          </p:nvPr>
        </p:nvSpPr>
        <p:spPr>
          <a:xfrm>
            <a:off x="5187950" y="1828800"/>
            <a:ext cx="1816100" cy="850900"/>
          </a:xfrm>
        </p:spPr>
        <p:txBody>
          <a:bodyPr>
            <a:noAutofit/>
          </a:bodyPr>
          <a:lstStyle>
            <a:lvl1pPr marL="0" indent="0">
              <a:buNone/>
              <a:defRPr/>
            </a:lvl1pPr>
          </a:lstStyle>
          <a:p>
            <a:r>
              <a:rPr lang="en-US"/>
              <a:t>Click icon to add picture</a:t>
            </a:r>
          </a:p>
        </p:txBody>
      </p:sp>
      <p:sp>
        <p:nvSpPr>
          <p:cNvPr id="14" name="Picture Placeholder 10">
            <a:extLst>
              <a:ext uri="{FF2B5EF4-FFF2-40B4-BE49-F238E27FC236}">
                <a16:creationId xmlns:a16="http://schemas.microsoft.com/office/drawing/2014/main" id="{FFB9F183-8C0C-A54D-A0A5-47A17F2D13B9}"/>
              </a:ext>
            </a:extLst>
          </p:cNvPr>
          <p:cNvSpPr>
            <a:spLocks noGrp="1"/>
          </p:cNvSpPr>
          <p:nvPr>
            <p:ph type="pic" sz="quarter" idx="17"/>
          </p:nvPr>
        </p:nvSpPr>
        <p:spPr>
          <a:xfrm>
            <a:off x="7496175" y="1828800"/>
            <a:ext cx="1816100" cy="850900"/>
          </a:xfrm>
        </p:spPr>
        <p:txBody>
          <a:bodyPr>
            <a:noAutofit/>
          </a:bodyPr>
          <a:lstStyle>
            <a:lvl1pPr marL="0" indent="0">
              <a:buNone/>
              <a:defRPr/>
            </a:lvl1pPr>
          </a:lstStyle>
          <a:p>
            <a:r>
              <a:rPr lang="en-US"/>
              <a:t>Click icon to add picture</a:t>
            </a:r>
          </a:p>
        </p:txBody>
      </p:sp>
      <p:sp>
        <p:nvSpPr>
          <p:cNvPr id="15" name="Picture Placeholder 10">
            <a:extLst>
              <a:ext uri="{FF2B5EF4-FFF2-40B4-BE49-F238E27FC236}">
                <a16:creationId xmlns:a16="http://schemas.microsoft.com/office/drawing/2014/main" id="{CB7EEC45-EA2F-1741-BDAA-887D8CFC3D65}"/>
              </a:ext>
            </a:extLst>
          </p:cNvPr>
          <p:cNvSpPr>
            <a:spLocks noGrp="1"/>
          </p:cNvSpPr>
          <p:nvPr>
            <p:ph type="pic" sz="quarter" idx="18"/>
          </p:nvPr>
        </p:nvSpPr>
        <p:spPr>
          <a:xfrm>
            <a:off x="9804400" y="1828800"/>
            <a:ext cx="1816100" cy="850900"/>
          </a:xfrm>
        </p:spPr>
        <p:txBody>
          <a:bodyPr>
            <a:noAutofit/>
          </a:bodyPr>
          <a:lstStyle>
            <a:lvl1pPr marL="0" indent="0">
              <a:buNone/>
              <a:defRPr/>
            </a:lvl1pPr>
          </a:lstStyle>
          <a:p>
            <a:r>
              <a:rPr lang="en-US"/>
              <a:t>Click icon to add picture</a:t>
            </a:r>
          </a:p>
        </p:txBody>
      </p:sp>
      <p:sp>
        <p:nvSpPr>
          <p:cNvPr id="27" name="Text Placeholder 26">
            <a:extLst>
              <a:ext uri="{FF2B5EF4-FFF2-40B4-BE49-F238E27FC236}">
                <a16:creationId xmlns:a16="http://schemas.microsoft.com/office/drawing/2014/main" id="{50DFB734-13A6-984E-9317-43249C45DAD9}"/>
              </a:ext>
            </a:extLst>
          </p:cNvPr>
          <p:cNvSpPr>
            <a:spLocks noGrp="1"/>
          </p:cNvSpPr>
          <p:nvPr>
            <p:ph type="body" sz="quarter" idx="29" hasCustomPrompt="1"/>
          </p:nvPr>
        </p:nvSpPr>
        <p:spPr>
          <a:xfrm>
            <a:off x="571500" y="2814638"/>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28" name="Text Placeholder 26">
            <a:extLst>
              <a:ext uri="{FF2B5EF4-FFF2-40B4-BE49-F238E27FC236}">
                <a16:creationId xmlns:a16="http://schemas.microsoft.com/office/drawing/2014/main" id="{2F7A582B-C781-1A4E-9DA5-E861D38D4A72}"/>
              </a:ext>
            </a:extLst>
          </p:cNvPr>
          <p:cNvSpPr>
            <a:spLocks noGrp="1"/>
          </p:cNvSpPr>
          <p:nvPr>
            <p:ph type="body" sz="quarter" idx="30" hasCustomPrompt="1"/>
          </p:nvPr>
        </p:nvSpPr>
        <p:spPr>
          <a:xfrm>
            <a:off x="2891367" y="2814638"/>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29" name="Text Placeholder 26">
            <a:extLst>
              <a:ext uri="{FF2B5EF4-FFF2-40B4-BE49-F238E27FC236}">
                <a16:creationId xmlns:a16="http://schemas.microsoft.com/office/drawing/2014/main" id="{BFCCE1D6-595A-9443-A1A5-867E36D52FF1}"/>
              </a:ext>
            </a:extLst>
          </p:cNvPr>
          <p:cNvSpPr>
            <a:spLocks noGrp="1"/>
          </p:cNvSpPr>
          <p:nvPr>
            <p:ph type="body" sz="quarter" idx="31" hasCustomPrompt="1"/>
          </p:nvPr>
        </p:nvSpPr>
        <p:spPr>
          <a:xfrm>
            <a:off x="5177367" y="2814638"/>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30" name="Text Placeholder 26">
            <a:extLst>
              <a:ext uri="{FF2B5EF4-FFF2-40B4-BE49-F238E27FC236}">
                <a16:creationId xmlns:a16="http://schemas.microsoft.com/office/drawing/2014/main" id="{33C5E418-A74C-0E41-A718-CFDD795C2287}"/>
              </a:ext>
            </a:extLst>
          </p:cNvPr>
          <p:cNvSpPr>
            <a:spLocks noGrp="1"/>
          </p:cNvSpPr>
          <p:nvPr>
            <p:ph type="body" sz="quarter" idx="32" hasCustomPrompt="1"/>
          </p:nvPr>
        </p:nvSpPr>
        <p:spPr>
          <a:xfrm>
            <a:off x="7497234" y="2814638"/>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31" name="Text Placeholder 26">
            <a:extLst>
              <a:ext uri="{FF2B5EF4-FFF2-40B4-BE49-F238E27FC236}">
                <a16:creationId xmlns:a16="http://schemas.microsoft.com/office/drawing/2014/main" id="{5ACED0F9-237B-FF44-AAFA-5EAA6E5A3543}"/>
              </a:ext>
            </a:extLst>
          </p:cNvPr>
          <p:cNvSpPr>
            <a:spLocks noGrp="1"/>
          </p:cNvSpPr>
          <p:nvPr>
            <p:ph type="body" sz="quarter" idx="33" hasCustomPrompt="1"/>
          </p:nvPr>
        </p:nvSpPr>
        <p:spPr>
          <a:xfrm>
            <a:off x="9800168" y="2814638"/>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37" name="Picture Placeholder 10">
            <a:extLst>
              <a:ext uri="{FF2B5EF4-FFF2-40B4-BE49-F238E27FC236}">
                <a16:creationId xmlns:a16="http://schemas.microsoft.com/office/drawing/2014/main" id="{6A8CFA47-0F8B-894C-8307-3838C960DD96}"/>
              </a:ext>
            </a:extLst>
          </p:cNvPr>
          <p:cNvSpPr>
            <a:spLocks noGrp="1"/>
          </p:cNvSpPr>
          <p:nvPr>
            <p:ph type="pic" sz="quarter" idx="34"/>
          </p:nvPr>
        </p:nvSpPr>
        <p:spPr>
          <a:xfrm>
            <a:off x="571500" y="3403600"/>
            <a:ext cx="1816100" cy="850900"/>
          </a:xfrm>
        </p:spPr>
        <p:txBody>
          <a:bodyPr>
            <a:noAutofit/>
          </a:bodyPr>
          <a:lstStyle>
            <a:lvl1pPr marL="0" indent="0">
              <a:buNone/>
              <a:defRPr/>
            </a:lvl1pPr>
          </a:lstStyle>
          <a:p>
            <a:r>
              <a:rPr lang="en-US"/>
              <a:t>Click icon to add picture</a:t>
            </a:r>
          </a:p>
        </p:txBody>
      </p:sp>
      <p:sp>
        <p:nvSpPr>
          <p:cNvPr id="38" name="Picture Placeholder 10">
            <a:extLst>
              <a:ext uri="{FF2B5EF4-FFF2-40B4-BE49-F238E27FC236}">
                <a16:creationId xmlns:a16="http://schemas.microsoft.com/office/drawing/2014/main" id="{ED7653FE-B4D5-784E-A2E9-A6E3EC190A08}"/>
              </a:ext>
            </a:extLst>
          </p:cNvPr>
          <p:cNvSpPr>
            <a:spLocks noGrp="1"/>
          </p:cNvSpPr>
          <p:nvPr>
            <p:ph type="pic" sz="quarter" idx="35"/>
          </p:nvPr>
        </p:nvSpPr>
        <p:spPr>
          <a:xfrm>
            <a:off x="2879725" y="3403600"/>
            <a:ext cx="1816100" cy="850900"/>
          </a:xfrm>
        </p:spPr>
        <p:txBody>
          <a:bodyPr>
            <a:noAutofit/>
          </a:bodyPr>
          <a:lstStyle>
            <a:lvl1pPr marL="0" indent="0">
              <a:buNone/>
              <a:defRPr/>
            </a:lvl1pPr>
          </a:lstStyle>
          <a:p>
            <a:r>
              <a:rPr lang="en-US"/>
              <a:t>Click icon to add picture</a:t>
            </a:r>
          </a:p>
        </p:txBody>
      </p:sp>
      <p:sp>
        <p:nvSpPr>
          <p:cNvPr id="39" name="Picture Placeholder 10">
            <a:extLst>
              <a:ext uri="{FF2B5EF4-FFF2-40B4-BE49-F238E27FC236}">
                <a16:creationId xmlns:a16="http://schemas.microsoft.com/office/drawing/2014/main" id="{8F800C1F-4714-F545-8F18-D8156242266B}"/>
              </a:ext>
            </a:extLst>
          </p:cNvPr>
          <p:cNvSpPr>
            <a:spLocks noGrp="1"/>
          </p:cNvSpPr>
          <p:nvPr>
            <p:ph type="pic" sz="quarter" idx="36"/>
          </p:nvPr>
        </p:nvSpPr>
        <p:spPr>
          <a:xfrm>
            <a:off x="5187950" y="3403600"/>
            <a:ext cx="1816100" cy="850900"/>
          </a:xfrm>
        </p:spPr>
        <p:txBody>
          <a:bodyPr>
            <a:noAutofit/>
          </a:bodyPr>
          <a:lstStyle>
            <a:lvl1pPr marL="0" indent="0">
              <a:buNone/>
              <a:defRPr/>
            </a:lvl1pPr>
          </a:lstStyle>
          <a:p>
            <a:r>
              <a:rPr lang="en-US"/>
              <a:t>Click icon to add picture</a:t>
            </a:r>
          </a:p>
        </p:txBody>
      </p:sp>
      <p:sp>
        <p:nvSpPr>
          <p:cNvPr id="40" name="Picture Placeholder 10">
            <a:extLst>
              <a:ext uri="{FF2B5EF4-FFF2-40B4-BE49-F238E27FC236}">
                <a16:creationId xmlns:a16="http://schemas.microsoft.com/office/drawing/2014/main" id="{EB39120A-A72A-C84D-B73A-5A8B3D1F78D9}"/>
              </a:ext>
            </a:extLst>
          </p:cNvPr>
          <p:cNvSpPr>
            <a:spLocks noGrp="1"/>
          </p:cNvSpPr>
          <p:nvPr>
            <p:ph type="pic" sz="quarter" idx="37"/>
          </p:nvPr>
        </p:nvSpPr>
        <p:spPr>
          <a:xfrm>
            <a:off x="7496175" y="3403600"/>
            <a:ext cx="1816100" cy="850900"/>
          </a:xfrm>
        </p:spPr>
        <p:txBody>
          <a:bodyPr>
            <a:noAutofit/>
          </a:bodyPr>
          <a:lstStyle>
            <a:lvl1pPr marL="0" indent="0">
              <a:buNone/>
              <a:defRPr/>
            </a:lvl1pPr>
          </a:lstStyle>
          <a:p>
            <a:r>
              <a:rPr lang="en-US"/>
              <a:t>Click icon to add picture</a:t>
            </a:r>
          </a:p>
        </p:txBody>
      </p:sp>
      <p:sp>
        <p:nvSpPr>
          <p:cNvPr id="41" name="Picture Placeholder 10">
            <a:extLst>
              <a:ext uri="{FF2B5EF4-FFF2-40B4-BE49-F238E27FC236}">
                <a16:creationId xmlns:a16="http://schemas.microsoft.com/office/drawing/2014/main" id="{E2809AFD-3BDA-754F-B621-EF5E35805874}"/>
              </a:ext>
            </a:extLst>
          </p:cNvPr>
          <p:cNvSpPr>
            <a:spLocks noGrp="1"/>
          </p:cNvSpPr>
          <p:nvPr>
            <p:ph type="pic" sz="quarter" idx="38"/>
          </p:nvPr>
        </p:nvSpPr>
        <p:spPr>
          <a:xfrm>
            <a:off x="9804400" y="3403600"/>
            <a:ext cx="1816100" cy="850900"/>
          </a:xfrm>
        </p:spPr>
        <p:txBody>
          <a:bodyPr>
            <a:noAutofit/>
          </a:bodyPr>
          <a:lstStyle>
            <a:lvl1pPr marL="0" indent="0">
              <a:buNone/>
              <a:defRPr/>
            </a:lvl1pPr>
          </a:lstStyle>
          <a:p>
            <a:r>
              <a:rPr lang="en-US"/>
              <a:t>Click icon to add picture</a:t>
            </a:r>
          </a:p>
        </p:txBody>
      </p:sp>
      <p:sp>
        <p:nvSpPr>
          <p:cNvPr id="42" name="Text Placeholder 26">
            <a:extLst>
              <a:ext uri="{FF2B5EF4-FFF2-40B4-BE49-F238E27FC236}">
                <a16:creationId xmlns:a16="http://schemas.microsoft.com/office/drawing/2014/main" id="{868BFB0B-9B23-C24E-82B3-7C78477E5E14}"/>
              </a:ext>
            </a:extLst>
          </p:cNvPr>
          <p:cNvSpPr>
            <a:spLocks noGrp="1"/>
          </p:cNvSpPr>
          <p:nvPr>
            <p:ph type="body" sz="quarter" idx="39" hasCustomPrompt="1"/>
          </p:nvPr>
        </p:nvSpPr>
        <p:spPr>
          <a:xfrm>
            <a:off x="571500" y="4389438"/>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43" name="Text Placeholder 26">
            <a:extLst>
              <a:ext uri="{FF2B5EF4-FFF2-40B4-BE49-F238E27FC236}">
                <a16:creationId xmlns:a16="http://schemas.microsoft.com/office/drawing/2014/main" id="{C954C112-3A16-804B-8E30-B0062BFD3387}"/>
              </a:ext>
            </a:extLst>
          </p:cNvPr>
          <p:cNvSpPr>
            <a:spLocks noGrp="1"/>
          </p:cNvSpPr>
          <p:nvPr>
            <p:ph type="body" sz="quarter" idx="40" hasCustomPrompt="1"/>
          </p:nvPr>
        </p:nvSpPr>
        <p:spPr>
          <a:xfrm>
            <a:off x="2891367" y="4389438"/>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44" name="Text Placeholder 26">
            <a:extLst>
              <a:ext uri="{FF2B5EF4-FFF2-40B4-BE49-F238E27FC236}">
                <a16:creationId xmlns:a16="http://schemas.microsoft.com/office/drawing/2014/main" id="{9D78BBE8-096E-144B-AAB7-B58B543741CD}"/>
              </a:ext>
            </a:extLst>
          </p:cNvPr>
          <p:cNvSpPr>
            <a:spLocks noGrp="1"/>
          </p:cNvSpPr>
          <p:nvPr>
            <p:ph type="body" sz="quarter" idx="41" hasCustomPrompt="1"/>
          </p:nvPr>
        </p:nvSpPr>
        <p:spPr>
          <a:xfrm>
            <a:off x="5177367" y="4389438"/>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45" name="Text Placeholder 26">
            <a:extLst>
              <a:ext uri="{FF2B5EF4-FFF2-40B4-BE49-F238E27FC236}">
                <a16:creationId xmlns:a16="http://schemas.microsoft.com/office/drawing/2014/main" id="{2392C841-62B1-854B-95F9-B306A97759D6}"/>
              </a:ext>
            </a:extLst>
          </p:cNvPr>
          <p:cNvSpPr>
            <a:spLocks noGrp="1"/>
          </p:cNvSpPr>
          <p:nvPr>
            <p:ph type="body" sz="quarter" idx="42" hasCustomPrompt="1"/>
          </p:nvPr>
        </p:nvSpPr>
        <p:spPr>
          <a:xfrm>
            <a:off x="7497234" y="4389438"/>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46" name="Text Placeholder 26">
            <a:extLst>
              <a:ext uri="{FF2B5EF4-FFF2-40B4-BE49-F238E27FC236}">
                <a16:creationId xmlns:a16="http://schemas.microsoft.com/office/drawing/2014/main" id="{13782A6C-6112-1543-9981-1A1CE02DEFD1}"/>
              </a:ext>
            </a:extLst>
          </p:cNvPr>
          <p:cNvSpPr>
            <a:spLocks noGrp="1"/>
          </p:cNvSpPr>
          <p:nvPr>
            <p:ph type="body" sz="quarter" idx="43" hasCustomPrompt="1"/>
          </p:nvPr>
        </p:nvSpPr>
        <p:spPr>
          <a:xfrm>
            <a:off x="9800168" y="4389438"/>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47" name="Picture Placeholder 10">
            <a:extLst>
              <a:ext uri="{FF2B5EF4-FFF2-40B4-BE49-F238E27FC236}">
                <a16:creationId xmlns:a16="http://schemas.microsoft.com/office/drawing/2014/main" id="{A9CA7183-3CCC-4E41-8626-531A114C2148}"/>
              </a:ext>
            </a:extLst>
          </p:cNvPr>
          <p:cNvSpPr>
            <a:spLocks noGrp="1"/>
          </p:cNvSpPr>
          <p:nvPr>
            <p:ph type="pic" sz="quarter" idx="44"/>
          </p:nvPr>
        </p:nvSpPr>
        <p:spPr>
          <a:xfrm>
            <a:off x="571500" y="4944533"/>
            <a:ext cx="1816100" cy="850900"/>
          </a:xfrm>
        </p:spPr>
        <p:txBody>
          <a:bodyPr>
            <a:noAutofit/>
          </a:bodyPr>
          <a:lstStyle>
            <a:lvl1pPr marL="0" indent="0">
              <a:buNone/>
              <a:defRPr/>
            </a:lvl1pPr>
          </a:lstStyle>
          <a:p>
            <a:r>
              <a:rPr lang="en-US"/>
              <a:t>Click icon to add picture</a:t>
            </a:r>
          </a:p>
        </p:txBody>
      </p:sp>
      <p:sp>
        <p:nvSpPr>
          <p:cNvPr id="48" name="Picture Placeholder 10">
            <a:extLst>
              <a:ext uri="{FF2B5EF4-FFF2-40B4-BE49-F238E27FC236}">
                <a16:creationId xmlns:a16="http://schemas.microsoft.com/office/drawing/2014/main" id="{3052FD92-FB21-7E4D-A317-50A3C6972FBE}"/>
              </a:ext>
            </a:extLst>
          </p:cNvPr>
          <p:cNvSpPr>
            <a:spLocks noGrp="1"/>
          </p:cNvSpPr>
          <p:nvPr>
            <p:ph type="pic" sz="quarter" idx="45"/>
          </p:nvPr>
        </p:nvSpPr>
        <p:spPr>
          <a:xfrm>
            <a:off x="2879725" y="4944533"/>
            <a:ext cx="1816100" cy="850900"/>
          </a:xfrm>
        </p:spPr>
        <p:txBody>
          <a:bodyPr>
            <a:noAutofit/>
          </a:bodyPr>
          <a:lstStyle>
            <a:lvl1pPr marL="0" indent="0">
              <a:buNone/>
              <a:defRPr/>
            </a:lvl1pPr>
          </a:lstStyle>
          <a:p>
            <a:r>
              <a:rPr lang="en-US"/>
              <a:t>Click icon to add picture</a:t>
            </a:r>
          </a:p>
        </p:txBody>
      </p:sp>
      <p:sp>
        <p:nvSpPr>
          <p:cNvPr id="49" name="Picture Placeholder 10">
            <a:extLst>
              <a:ext uri="{FF2B5EF4-FFF2-40B4-BE49-F238E27FC236}">
                <a16:creationId xmlns:a16="http://schemas.microsoft.com/office/drawing/2014/main" id="{DA326B6B-8ED7-F14E-B642-2F86BBF4C4F4}"/>
              </a:ext>
            </a:extLst>
          </p:cNvPr>
          <p:cNvSpPr>
            <a:spLocks noGrp="1"/>
          </p:cNvSpPr>
          <p:nvPr>
            <p:ph type="pic" sz="quarter" idx="46"/>
          </p:nvPr>
        </p:nvSpPr>
        <p:spPr>
          <a:xfrm>
            <a:off x="5187950" y="4944533"/>
            <a:ext cx="1816100" cy="850900"/>
          </a:xfrm>
        </p:spPr>
        <p:txBody>
          <a:bodyPr>
            <a:noAutofit/>
          </a:bodyPr>
          <a:lstStyle>
            <a:lvl1pPr marL="0" indent="0">
              <a:buNone/>
              <a:defRPr/>
            </a:lvl1pPr>
          </a:lstStyle>
          <a:p>
            <a:r>
              <a:rPr lang="en-US"/>
              <a:t>Click icon to add picture</a:t>
            </a:r>
          </a:p>
        </p:txBody>
      </p:sp>
      <p:sp>
        <p:nvSpPr>
          <p:cNvPr id="50" name="Picture Placeholder 10">
            <a:extLst>
              <a:ext uri="{FF2B5EF4-FFF2-40B4-BE49-F238E27FC236}">
                <a16:creationId xmlns:a16="http://schemas.microsoft.com/office/drawing/2014/main" id="{46C6EA12-E011-5944-81ED-54ABE0EB2E56}"/>
              </a:ext>
            </a:extLst>
          </p:cNvPr>
          <p:cNvSpPr>
            <a:spLocks noGrp="1"/>
          </p:cNvSpPr>
          <p:nvPr>
            <p:ph type="pic" sz="quarter" idx="47"/>
          </p:nvPr>
        </p:nvSpPr>
        <p:spPr>
          <a:xfrm>
            <a:off x="7496175" y="4944533"/>
            <a:ext cx="1816100" cy="850900"/>
          </a:xfrm>
        </p:spPr>
        <p:txBody>
          <a:bodyPr>
            <a:noAutofit/>
          </a:bodyPr>
          <a:lstStyle>
            <a:lvl1pPr marL="0" indent="0">
              <a:buNone/>
              <a:defRPr/>
            </a:lvl1pPr>
          </a:lstStyle>
          <a:p>
            <a:r>
              <a:rPr lang="en-US"/>
              <a:t>Click icon to add picture</a:t>
            </a:r>
          </a:p>
        </p:txBody>
      </p:sp>
      <p:sp>
        <p:nvSpPr>
          <p:cNvPr id="51" name="Picture Placeholder 10">
            <a:extLst>
              <a:ext uri="{FF2B5EF4-FFF2-40B4-BE49-F238E27FC236}">
                <a16:creationId xmlns:a16="http://schemas.microsoft.com/office/drawing/2014/main" id="{BEBA3F4A-9C69-504C-8E0E-0B110E480888}"/>
              </a:ext>
            </a:extLst>
          </p:cNvPr>
          <p:cNvSpPr>
            <a:spLocks noGrp="1"/>
          </p:cNvSpPr>
          <p:nvPr>
            <p:ph type="pic" sz="quarter" idx="48"/>
          </p:nvPr>
        </p:nvSpPr>
        <p:spPr>
          <a:xfrm>
            <a:off x="9804400" y="4944533"/>
            <a:ext cx="1816100" cy="850900"/>
          </a:xfrm>
        </p:spPr>
        <p:txBody>
          <a:bodyPr>
            <a:noAutofit/>
          </a:bodyPr>
          <a:lstStyle>
            <a:lvl1pPr marL="0" indent="0">
              <a:buNone/>
              <a:defRPr/>
            </a:lvl1pPr>
          </a:lstStyle>
          <a:p>
            <a:r>
              <a:rPr lang="en-US"/>
              <a:t>Click icon to add picture</a:t>
            </a:r>
          </a:p>
        </p:txBody>
      </p:sp>
      <p:sp>
        <p:nvSpPr>
          <p:cNvPr id="52" name="Text Placeholder 26">
            <a:extLst>
              <a:ext uri="{FF2B5EF4-FFF2-40B4-BE49-F238E27FC236}">
                <a16:creationId xmlns:a16="http://schemas.microsoft.com/office/drawing/2014/main" id="{BEFD38EF-8186-214A-A31E-07A1A833E306}"/>
              </a:ext>
            </a:extLst>
          </p:cNvPr>
          <p:cNvSpPr>
            <a:spLocks noGrp="1"/>
          </p:cNvSpPr>
          <p:nvPr>
            <p:ph type="body" sz="quarter" idx="49" hasCustomPrompt="1"/>
          </p:nvPr>
        </p:nvSpPr>
        <p:spPr>
          <a:xfrm>
            <a:off x="571500" y="5930371"/>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53" name="Text Placeholder 26">
            <a:extLst>
              <a:ext uri="{FF2B5EF4-FFF2-40B4-BE49-F238E27FC236}">
                <a16:creationId xmlns:a16="http://schemas.microsoft.com/office/drawing/2014/main" id="{61CDFF5A-FDF4-7845-819C-D94A6E1B94FB}"/>
              </a:ext>
            </a:extLst>
          </p:cNvPr>
          <p:cNvSpPr>
            <a:spLocks noGrp="1"/>
          </p:cNvSpPr>
          <p:nvPr>
            <p:ph type="body" sz="quarter" idx="50" hasCustomPrompt="1"/>
          </p:nvPr>
        </p:nvSpPr>
        <p:spPr>
          <a:xfrm>
            <a:off x="2891367" y="5930371"/>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54" name="Text Placeholder 26">
            <a:extLst>
              <a:ext uri="{FF2B5EF4-FFF2-40B4-BE49-F238E27FC236}">
                <a16:creationId xmlns:a16="http://schemas.microsoft.com/office/drawing/2014/main" id="{F2A49331-E6B1-1D4E-B0AD-5498B0BEA180}"/>
              </a:ext>
            </a:extLst>
          </p:cNvPr>
          <p:cNvSpPr>
            <a:spLocks noGrp="1"/>
          </p:cNvSpPr>
          <p:nvPr>
            <p:ph type="body" sz="quarter" idx="51" hasCustomPrompt="1"/>
          </p:nvPr>
        </p:nvSpPr>
        <p:spPr>
          <a:xfrm>
            <a:off x="5177367" y="5930371"/>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55" name="Text Placeholder 26">
            <a:extLst>
              <a:ext uri="{FF2B5EF4-FFF2-40B4-BE49-F238E27FC236}">
                <a16:creationId xmlns:a16="http://schemas.microsoft.com/office/drawing/2014/main" id="{B47D2A75-AED5-BD4F-9A32-0DA4EA5253AE}"/>
              </a:ext>
            </a:extLst>
          </p:cNvPr>
          <p:cNvSpPr>
            <a:spLocks noGrp="1"/>
          </p:cNvSpPr>
          <p:nvPr>
            <p:ph type="body" sz="quarter" idx="52" hasCustomPrompt="1"/>
          </p:nvPr>
        </p:nvSpPr>
        <p:spPr>
          <a:xfrm>
            <a:off x="7497234" y="5930371"/>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
        <p:nvSpPr>
          <p:cNvPr id="56" name="Text Placeholder 26">
            <a:extLst>
              <a:ext uri="{FF2B5EF4-FFF2-40B4-BE49-F238E27FC236}">
                <a16:creationId xmlns:a16="http://schemas.microsoft.com/office/drawing/2014/main" id="{583896F8-72BF-D243-B739-7EEBF43CBD68}"/>
              </a:ext>
            </a:extLst>
          </p:cNvPr>
          <p:cNvSpPr>
            <a:spLocks noGrp="1"/>
          </p:cNvSpPr>
          <p:nvPr>
            <p:ph type="body" sz="quarter" idx="53" hasCustomPrompt="1"/>
          </p:nvPr>
        </p:nvSpPr>
        <p:spPr>
          <a:xfrm>
            <a:off x="9800168" y="5930371"/>
            <a:ext cx="1816100" cy="274637"/>
          </a:xfrm>
        </p:spPr>
        <p:txBody>
          <a:bodyPr>
            <a:noAutofit/>
          </a:bodyPr>
          <a:lstStyle>
            <a:lvl1pPr marL="0" indent="0">
              <a:buFont typeface="Arial" panose="020B0604020202020204" pitchFamily="34" charset="0"/>
              <a:buNone/>
              <a:defRPr sz="1800" b="0" i="0">
                <a:solidFill>
                  <a:schemeClr val="accent1"/>
                </a:solidFill>
                <a:latin typeface="Bitter" pitchFamily="2" charset="77"/>
              </a:defRPr>
            </a:lvl1pPr>
          </a:lstStyle>
          <a:p>
            <a:pPr lvl="0"/>
            <a:r>
              <a:rPr lang="en-US"/>
              <a:t>Partner</a:t>
            </a:r>
          </a:p>
        </p:txBody>
      </p:sp>
    </p:spTree>
    <p:extLst>
      <p:ext uri="{BB962C8B-B14F-4D97-AF65-F5344CB8AC3E}">
        <p14:creationId xmlns:p14="http://schemas.microsoft.com/office/powerpoint/2010/main" val="139975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low Chart 1">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0B9487B3-2A63-C84A-83BD-ABEBD1AECEB0}"/>
              </a:ext>
            </a:extLst>
          </p:cNvPr>
          <p:cNvCxnSpPr/>
          <p:nvPr userDrawn="1"/>
        </p:nvCxnSpPr>
        <p:spPr>
          <a:xfrm>
            <a:off x="-1410" y="3745718"/>
            <a:ext cx="12193410"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1D29078-9BE0-9C49-BBDC-99CD1CE36A96}"/>
              </a:ext>
            </a:extLst>
          </p:cNvPr>
          <p:cNvSpPr/>
          <p:nvPr userDrawn="1"/>
        </p:nvSpPr>
        <p:spPr>
          <a:xfrm>
            <a:off x="6470663" y="2604052"/>
            <a:ext cx="2097157" cy="2216426"/>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 name="Rectangle 13">
            <a:extLst>
              <a:ext uri="{FF2B5EF4-FFF2-40B4-BE49-F238E27FC236}">
                <a16:creationId xmlns:a16="http://schemas.microsoft.com/office/drawing/2014/main" id="{E92E4919-DE92-5647-AEDC-CB4636ACC05D}"/>
              </a:ext>
            </a:extLst>
          </p:cNvPr>
          <p:cNvSpPr/>
          <p:nvPr userDrawn="1"/>
        </p:nvSpPr>
        <p:spPr>
          <a:xfrm>
            <a:off x="595380" y="2604052"/>
            <a:ext cx="2097157" cy="2216426"/>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Text Placeholder 3">
            <a:extLst>
              <a:ext uri="{FF2B5EF4-FFF2-40B4-BE49-F238E27FC236}">
                <a16:creationId xmlns:a16="http://schemas.microsoft.com/office/drawing/2014/main" id="{5E020693-A91C-B642-A587-051057B681DA}"/>
              </a:ext>
            </a:extLst>
          </p:cNvPr>
          <p:cNvSpPr>
            <a:spLocks noGrp="1"/>
          </p:cNvSpPr>
          <p:nvPr>
            <p:ph type="body" sz="half" idx="2" hasCustomPrompt="1"/>
          </p:nvPr>
        </p:nvSpPr>
        <p:spPr>
          <a:xfrm>
            <a:off x="848760" y="3267690"/>
            <a:ext cx="1654934" cy="1354006"/>
          </a:xfrm>
        </p:spPr>
        <p:txBody>
          <a:bodyPr>
            <a:noAutofit/>
          </a:bodyPr>
          <a:lstStyle>
            <a:lvl1pPr marL="0" indent="0">
              <a:buNone/>
              <a:defRPr sz="14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grpSp>
        <p:nvGrpSpPr>
          <p:cNvPr id="26" name="Group 25">
            <a:extLst>
              <a:ext uri="{FF2B5EF4-FFF2-40B4-BE49-F238E27FC236}">
                <a16:creationId xmlns:a16="http://schemas.microsoft.com/office/drawing/2014/main" id="{9389EABA-4F21-DF40-8CC5-7B7946133C80}"/>
              </a:ext>
            </a:extLst>
          </p:cNvPr>
          <p:cNvGrpSpPr/>
          <p:nvPr userDrawn="1"/>
        </p:nvGrpSpPr>
        <p:grpSpPr>
          <a:xfrm>
            <a:off x="848760" y="2833648"/>
            <a:ext cx="293855" cy="293855"/>
            <a:chOff x="949119" y="2833648"/>
            <a:chExt cx="293855" cy="293855"/>
          </a:xfrm>
        </p:grpSpPr>
        <p:sp>
          <p:nvSpPr>
            <p:cNvPr id="18" name="Oval 17">
              <a:extLst>
                <a:ext uri="{FF2B5EF4-FFF2-40B4-BE49-F238E27FC236}">
                  <a16:creationId xmlns:a16="http://schemas.microsoft.com/office/drawing/2014/main" id="{DBFB1458-67E7-DE4D-AF19-72CAEE2C7345}"/>
                </a:ext>
              </a:extLst>
            </p:cNvPr>
            <p:cNvSpPr/>
            <p:nvPr userDrawn="1"/>
          </p:nvSpPr>
          <p:spPr>
            <a:xfrm>
              <a:off x="949119" y="2833648"/>
              <a:ext cx="293855" cy="293855"/>
            </a:xfrm>
            <a:prstGeom prst="ellipse">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20" name="Straight Arrow Connector 19">
              <a:extLst>
                <a:ext uri="{FF2B5EF4-FFF2-40B4-BE49-F238E27FC236}">
                  <a16:creationId xmlns:a16="http://schemas.microsoft.com/office/drawing/2014/main" id="{85B001B8-EC31-D244-AA45-7E99BF4005B8}"/>
                </a:ext>
              </a:extLst>
            </p:cNvPr>
            <p:cNvCxnSpPr>
              <a:cxnSpLocks/>
              <a:stCxn id="18" idx="2"/>
            </p:cNvCxnSpPr>
            <p:nvPr userDrawn="1"/>
          </p:nvCxnSpPr>
          <p:spPr>
            <a:xfrm>
              <a:off x="949119" y="2980576"/>
              <a:ext cx="197317" cy="0"/>
            </a:xfrm>
            <a:prstGeom prst="straightConnector1">
              <a:avLst/>
            </a:prstGeom>
            <a:ln w="12700" cap="flat">
              <a:solidFill>
                <a:schemeClr val="accent3"/>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E1A66E14-FB1F-6A41-851A-FA9B2027C681}"/>
              </a:ext>
            </a:extLst>
          </p:cNvPr>
          <p:cNvSpPr/>
          <p:nvPr userDrawn="1"/>
        </p:nvSpPr>
        <p:spPr>
          <a:xfrm>
            <a:off x="3528151" y="2604052"/>
            <a:ext cx="2097157" cy="2216426"/>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2" name="Text Placeholder 3">
            <a:extLst>
              <a:ext uri="{FF2B5EF4-FFF2-40B4-BE49-F238E27FC236}">
                <a16:creationId xmlns:a16="http://schemas.microsoft.com/office/drawing/2014/main" id="{6C141C2A-0B15-E649-A54C-E2FA12C7AFA1}"/>
              </a:ext>
            </a:extLst>
          </p:cNvPr>
          <p:cNvSpPr>
            <a:spLocks noGrp="1"/>
          </p:cNvSpPr>
          <p:nvPr>
            <p:ph type="body" sz="half" idx="14" hasCustomPrompt="1"/>
          </p:nvPr>
        </p:nvSpPr>
        <p:spPr>
          <a:xfrm>
            <a:off x="3781531" y="3267690"/>
            <a:ext cx="1654934" cy="1354006"/>
          </a:xfrm>
        </p:spPr>
        <p:txBody>
          <a:bodyPr>
            <a:noAutofit/>
          </a:bodyPr>
          <a:lstStyle>
            <a:lvl1pPr marL="0" indent="0">
              <a:buNone/>
              <a:defRPr sz="14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43" name="Group 42">
            <a:extLst>
              <a:ext uri="{FF2B5EF4-FFF2-40B4-BE49-F238E27FC236}">
                <a16:creationId xmlns:a16="http://schemas.microsoft.com/office/drawing/2014/main" id="{DCCEE655-8668-6A41-B917-46C65BA92F87}"/>
              </a:ext>
            </a:extLst>
          </p:cNvPr>
          <p:cNvGrpSpPr/>
          <p:nvPr userDrawn="1"/>
        </p:nvGrpSpPr>
        <p:grpSpPr>
          <a:xfrm>
            <a:off x="3781531" y="2833648"/>
            <a:ext cx="293855" cy="293855"/>
            <a:chOff x="949119" y="2833648"/>
            <a:chExt cx="293855" cy="293855"/>
          </a:xfrm>
        </p:grpSpPr>
        <p:sp>
          <p:nvSpPr>
            <p:cNvPr id="44" name="Oval 43">
              <a:extLst>
                <a:ext uri="{FF2B5EF4-FFF2-40B4-BE49-F238E27FC236}">
                  <a16:creationId xmlns:a16="http://schemas.microsoft.com/office/drawing/2014/main" id="{86A8BD30-29B7-AB41-B4DB-1512D8E8D522}"/>
                </a:ext>
              </a:extLst>
            </p:cNvPr>
            <p:cNvSpPr/>
            <p:nvPr userDrawn="1"/>
          </p:nvSpPr>
          <p:spPr>
            <a:xfrm>
              <a:off x="949119" y="2833648"/>
              <a:ext cx="293855" cy="293855"/>
            </a:xfrm>
            <a:prstGeom prst="ellipse">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5" name="Straight Arrow Connector 44">
              <a:extLst>
                <a:ext uri="{FF2B5EF4-FFF2-40B4-BE49-F238E27FC236}">
                  <a16:creationId xmlns:a16="http://schemas.microsoft.com/office/drawing/2014/main" id="{BB7E21C1-2890-2B48-A0F8-9903365722B5}"/>
                </a:ext>
              </a:extLst>
            </p:cNvPr>
            <p:cNvCxnSpPr>
              <a:cxnSpLocks/>
              <a:stCxn id="44" idx="2"/>
            </p:cNvCxnSpPr>
            <p:nvPr userDrawn="1"/>
          </p:nvCxnSpPr>
          <p:spPr>
            <a:xfrm>
              <a:off x="949119" y="2980576"/>
              <a:ext cx="197317" cy="0"/>
            </a:xfrm>
            <a:prstGeom prst="straightConnector1">
              <a:avLst/>
            </a:prstGeom>
            <a:ln w="12700" cap="flat">
              <a:solidFill>
                <a:schemeClr val="accent3"/>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E2C628F8-FE59-C94C-9B58-A4E7B5D6AD6E}"/>
              </a:ext>
            </a:extLst>
          </p:cNvPr>
          <p:cNvSpPr/>
          <p:nvPr userDrawn="1"/>
        </p:nvSpPr>
        <p:spPr>
          <a:xfrm>
            <a:off x="6472073" y="2604052"/>
            <a:ext cx="2097157" cy="2216426"/>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7" name="Text Placeholder 3">
            <a:extLst>
              <a:ext uri="{FF2B5EF4-FFF2-40B4-BE49-F238E27FC236}">
                <a16:creationId xmlns:a16="http://schemas.microsoft.com/office/drawing/2014/main" id="{2A65927C-E219-4D40-BA4D-4AD3E0BDA483}"/>
              </a:ext>
            </a:extLst>
          </p:cNvPr>
          <p:cNvSpPr>
            <a:spLocks noGrp="1"/>
          </p:cNvSpPr>
          <p:nvPr>
            <p:ph type="body" sz="half" idx="15" hasCustomPrompt="1"/>
          </p:nvPr>
        </p:nvSpPr>
        <p:spPr>
          <a:xfrm>
            <a:off x="6725453" y="3267690"/>
            <a:ext cx="1654934" cy="1354006"/>
          </a:xfrm>
        </p:spPr>
        <p:txBody>
          <a:bodyPr>
            <a:noAutofit/>
          </a:bodyPr>
          <a:lstStyle>
            <a:lvl1pPr marL="0" indent="0">
              <a:buNone/>
              <a:defRPr sz="14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48" name="Group 47">
            <a:extLst>
              <a:ext uri="{FF2B5EF4-FFF2-40B4-BE49-F238E27FC236}">
                <a16:creationId xmlns:a16="http://schemas.microsoft.com/office/drawing/2014/main" id="{570E5B3A-4770-DB44-BAB0-65604A9A8DE1}"/>
              </a:ext>
            </a:extLst>
          </p:cNvPr>
          <p:cNvGrpSpPr/>
          <p:nvPr userDrawn="1"/>
        </p:nvGrpSpPr>
        <p:grpSpPr>
          <a:xfrm>
            <a:off x="6725453" y="2833648"/>
            <a:ext cx="293855" cy="293855"/>
            <a:chOff x="949119" y="2833648"/>
            <a:chExt cx="293855" cy="293855"/>
          </a:xfrm>
        </p:grpSpPr>
        <p:sp>
          <p:nvSpPr>
            <p:cNvPr id="49" name="Oval 48">
              <a:extLst>
                <a:ext uri="{FF2B5EF4-FFF2-40B4-BE49-F238E27FC236}">
                  <a16:creationId xmlns:a16="http://schemas.microsoft.com/office/drawing/2014/main" id="{DF0FC1B8-360D-6940-80C1-78C453E4C165}"/>
                </a:ext>
              </a:extLst>
            </p:cNvPr>
            <p:cNvSpPr/>
            <p:nvPr userDrawn="1"/>
          </p:nvSpPr>
          <p:spPr>
            <a:xfrm>
              <a:off x="949119" y="2833648"/>
              <a:ext cx="293855" cy="293855"/>
            </a:xfrm>
            <a:prstGeom prst="ellipse">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0" name="Straight Arrow Connector 49">
              <a:extLst>
                <a:ext uri="{FF2B5EF4-FFF2-40B4-BE49-F238E27FC236}">
                  <a16:creationId xmlns:a16="http://schemas.microsoft.com/office/drawing/2014/main" id="{86740446-E69A-8047-8642-5FF4EE0DE9F6}"/>
                </a:ext>
              </a:extLst>
            </p:cNvPr>
            <p:cNvCxnSpPr>
              <a:cxnSpLocks/>
              <a:stCxn id="49" idx="2"/>
            </p:cNvCxnSpPr>
            <p:nvPr userDrawn="1"/>
          </p:nvCxnSpPr>
          <p:spPr>
            <a:xfrm>
              <a:off x="949119" y="2980576"/>
              <a:ext cx="197317" cy="0"/>
            </a:xfrm>
            <a:prstGeom prst="straightConnector1">
              <a:avLst/>
            </a:prstGeom>
            <a:ln w="12700" cap="flat">
              <a:solidFill>
                <a:schemeClr val="accent3"/>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445CABCC-CB61-CB49-AD04-68427ADD914A}"/>
              </a:ext>
            </a:extLst>
          </p:cNvPr>
          <p:cNvSpPr/>
          <p:nvPr userDrawn="1"/>
        </p:nvSpPr>
        <p:spPr>
          <a:xfrm>
            <a:off x="9393692" y="2604052"/>
            <a:ext cx="2097157" cy="2216426"/>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2" name="Text Placeholder 3">
            <a:extLst>
              <a:ext uri="{FF2B5EF4-FFF2-40B4-BE49-F238E27FC236}">
                <a16:creationId xmlns:a16="http://schemas.microsoft.com/office/drawing/2014/main" id="{8419D7BE-39AC-144F-B63B-397EF62F371C}"/>
              </a:ext>
            </a:extLst>
          </p:cNvPr>
          <p:cNvSpPr>
            <a:spLocks noGrp="1"/>
          </p:cNvSpPr>
          <p:nvPr>
            <p:ph type="body" sz="half" idx="16" hasCustomPrompt="1"/>
          </p:nvPr>
        </p:nvSpPr>
        <p:spPr>
          <a:xfrm>
            <a:off x="9647072" y="3267690"/>
            <a:ext cx="1654934" cy="1354006"/>
          </a:xfrm>
        </p:spPr>
        <p:txBody>
          <a:bodyPr>
            <a:noAutofit/>
          </a:bodyPr>
          <a:lstStyle>
            <a:lvl1pPr marL="0" indent="0">
              <a:buNone/>
              <a:defRPr sz="14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53" name="Group 52">
            <a:extLst>
              <a:ext uri="{FF2B5EF4-FFF2-40B4-BE49-F238E27FC236}">
                <a16:creationId xmlns:a16="http://schemas.microsoft.com/office/drawing/2014/main" id="{7F65CCFC-AD69-A44C-AF41-CAAA355174FA}"/>
              </a:ext>
            </a:extLst>
          </p:cNvPr>
          <p:cNvGrpSpPr/>
          <p:nvPr userDrawn="1"/>
        </p:nvGrpSpPr>
        <p:grpSpPr>
          <a:xfrm>
            <a:off x="9647072" y="2833648"/>
            <a:ext cx="293855" cy="293855"/>
            <a:chOff x="949119" y="2833648"/>
            <a:chExt cx="293855" cy="293855"/>
          </a:xfrm>
        </p:grpSpPr>
        <p:sp>
          <p:nvSpPr>
            <p:cNvPr id="54" name="Oval 53">
              <a:extLst>
                <a:ext uri="{FF2B5EF4-FFF2-40B4-BE49-F238E27FC236}">
                  <a16:creationId xmlns:a16="http://schemas.microsoft.com/office/drawing/2014/main" id="{BAF57F31-6B22-CF43-BA89-4A0E1C3C7961}"/>
                </a:ext>
              </a:extLst>
            </p:cNvPr>
            <p:cNvSpPr/>
            <p:nvPr userDrawn="1"/>
          </p:nvSpPr>
          <p:spPr>
            <a:xfrm>
              <a:off x="949119" y="2833648"/>
              <a:ext cx="293855" cy="293855"/>
            </a:xfrm>
            <a:prstGeom prst="ellipse">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5" name="Straight Arrow Connector 54">
              <a:extLst>
                <a:ext uri="{FF2B5EF4-FFF2-40B4-BE49-F238E27FC236}">
                  <a16:creationId xmlns:a16="http://schemas.microsoft.com/office/drawing/2014/main" id="{1B28F714-CD36-CB4A-923E-26E1BD320F43}"/>
                </a:ext>
              </a:extLst>
            </p:cNvPr>
            <p:cNvCxnSpPr>
              <a:cxnSpLocks/>
              <a:stCxn id="54" idx="2"/>
            </p:cNvCxnSpPr>
            <p:nvPr userDrawn="1"/>
          </p:nvCxnSpPr>
          <p:spPr>
            <a:xfrm>
              <a:off x="949119" y="2980576"/>
              <a:ext cx="197317" cy="0"/>
            </a:xfrm>
            <a:prstGeom prst="straightConnector1">
              <a:avLst/>
            </a:prstGeom>
            <a:ln w="12700" cap="flat">
              <a:solidFill>
                <a:schemeClr val="accent3"/>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6806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1 w Photo">
    <p:bg>
      <p:bgPr>
        <a:solidFill>
          <a:schemeClr val="tx2"/>
        </a:solidFill>
        <a:effectLst/>
      </p:bgPr>
    </p:bg>
    <p:spTree>
      <p:nvGrpSpPr>
        <p:cNvPr id="1" name=""/>
        <p:cNvGrpSpPr/>
        <p:nvPr/>
      </p:nvGrpSpPr>
      <p:grpSpPr>
        <a:xfrm>
          <a:off x="0" y="0"/>
          <a:ext cx="0" cy="0"/>
          <a:chOff x="0" y="0"/>
          <a:chExt cx="0" cy="0"/>
        </a:xfrm>
      </p:grpSpPr>
      <p:pic>
        <p:nvPicPr>
          <p:cNvPr id="5" name="Picture 4" descr="Traffic in city at night">
            <a:extLst>
              <a:ext uri="{FF2B5EF4-FFF2-40B4-BE49-F238E27FC236}">
                <a16:creationId xmlns:a16="http://schemas.microsoft.com/office/drawing/2014/main" id="{2A14B48F-65E5-FF5F-362F-0C36E86427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73051DBD-27FB-4A47-BC93-8D461A26B674}"/>
              </a:ext>
            </a:extLst>
          </p:cNvPr>
          <p:cNvSpPr/>
          <p:nvPr userDrawn="1"/>
        </p:nvSpPr>
        <p:spPr>
          <a:xfrm rot="5400000" flipV="1">
            <a:off x="2667000" y="-2667000"/>
            <a:ext cx="6858000" cy="12192000"/>
          </a:xfrm>
          <a:prstGeom prst="rect">
            <a:avLst/>
          </a:prstGeom>
          <a:gradFill>
            <a:gsLst>
              <a:gs pos="0">
                <a:schemeClr val="tx2"/>
              </a:gs>
              <a:gs pos="99000">
                <a:schemeClr val="tx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9" name="Rectangle 8">
            <a:extLst>
              <a:ext uri="{FF2B5EF4-FFF2-40B4-BE49-F238E27FC236}">
                <a16:creationId xmlns:a16="http://schemas.microsoft.com/office/drawing/2014/main" id="{F8D809CA-7C50-0841-8F77-409E101978E9}"/>
              </a:ext>
            </a:extLst>
          </p:cNvPr>
          <p:cNvSpPr/>
          <p:nvPr userDrawn="1"/>
        </p:nvSpPr>
        <p:spPr>
          <a:xfrm flipH="1">
            <a:off x="356937" y="0"/>
            <a:ext cx="3613220" cy="6858000"/>
          </a:xfrm>
          <a:prstGeom prst="rect">
            <a:avLst/>
          </a:prstGeom>
          <a:gradFill>
            <a:gsLst>
              <a:gs pos="0">
                <a:schemeClr val="accent1"/>
              </a:gs>
              <a:gs pos="99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Tree>
    <p:extLst>
      <p:ext uri="{BB962C8B-B14F-4D97-AF65-F5344CB8AC3E}">
        <p14:creationId xmlns:p14="http://schemas.microsoft.com/office/powerpoint/2010/main" val="894967385"/>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3264" userDrawn="1">
          <p15:clr>
            <a:srgbClr val="FBAE40"/>
          </p15:clr>
        </p15:guide>
        <p15:guide id="3" pos="4152" userDrawn="1">
          <p15:clr>
            <a:srgbClr val="FBAE40"/>
          </p15:clr>
        </p15:guide>
        <p15:guide id="4" pos="528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low Chart 1 Dark">
    <p:bg>
      <p:bgPr>
        <a:solidFill>
          <a:schemeClr val="tx2"/>
        </a:solidFill>
        <a:effectLst/>
      </p:bgPr>
    </p:bg>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0B9487B3-2A63-C84A-83BD-ABEBD1AECEB0}"/>
              </a:ext>
            </a:extLst>
          </p:cNvPr>
          <p:cNvCxnSpPr/>
          <p:nvPr userDrawn="1"/>
        </p:nvCxnSpPr>
        <p:spPr>
          <a:xfrm>
            <a:off x="-1410" y="3745718"/>
            <a:ext cx="12193410"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1D29078-9BE0-9C49-BBDC-99CD1CE36A96}"/>
              </a:ext>
            </a:extLst>
          </p:cNvPr>
          <p:cNvSpPr/>
          <p:nvPr userDrawn="1"/>
        </p:nvSpPr>
        <p:spPr>
          <a:xfrm>
            <a:off x="6470663" y="2604052"/>
            <a:ext cx="2097157" cy="2216426"/>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 name="Rectangle 13">
            <a:extLst>
              <a:ext uri="{FF2B5EF4-FFF2-40B4-BE49-F238E27FC236}">
                <a16:creationId xmlns:a16="http://schemas.microsoft.com/office/drawing/2014/main" id="{E92E4919-DE92-5647-AEDC-CB4636ACC05D}"/>
              </a:ext>
            </a:extLst>
          </p:cNvPr>
          <p:cNvSpPr/>
          <p:nvPr userDrawn="1"/>
        </p:nvSpPr>
        <p:spPr>
          <a:xfrm>
            <a:off x="595380" y="2604052"/>
            <a:ext cx="2097157" cy="2216426"/>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Text Placeholder 3">
            <a:extLst>
              <a:ext uri="{FF2B5EF4-FFF2-40B4-BE49-F238E27FC236}">
                <a16:creationId xmlns:a16="http://schemas.microsoft.com/office/drawing/2014/main" id="{5E020693-A91C-B642-A587-051057B681DA}"/>
              </a:ext>
            </a:extLst>
          </p:cNvPr>
          <p:cNvSpPr>
            <a:spLocks noGrp="1"/>
          </p:cNvSpPr>
          <p:nvPr>
            <p:ph type="body" sz="half" idx="2" hasCustomPrompt="1"/>
          </p:nvPr>
        </p:nvSpPr>
        <p:spPr>
          <a:xfrm>
            <a:off x="848760" y="3267690"/>
            <a:ext cx="1654934" cy="135400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grpSp>
        <p:nvGrpSpPr>
          <p:cNvPr id="26" name="Group 25">
            <a:extLst>
              <a:ext uri="{FF2B5EF4-FFF2-40B4-BE49-F238E27FC236}">
                <a16:creationId xmlns:a16="http://schemas.microsoft.com/office/drawing/2014/main" id="{9389EABA-4F21-DF40-8CC5-7B7946133C80}"/>
              </a:ext>
            </a:extLst>
          </p:cNvPr>
          <p:cNvGrpSpPr/>
          <p:nvPr userDrawn="1"/>
        </p:nvGrpSpPr>
        <p:grpSpPr>
          <a:xfrm>
            <a:off x="848760" y="2833648"/>
            <a:ext cx="293855" cy="293855"/>
            <a:chOff x="949119" y="2833648"/>
            <a:chExt cx="293855" cy="293855"/>
          </a:xfrm>
          <a:solidFill>
            <a:schemeClr val="tx2"/>
          </a:solidFill>
        </p:grpSpPr>
        <p:sp>
          <p:nvSpPr>
            <p:cNvPr id="18" name="Oval 17">
              <a:extLst>
                <a:ext uri="{FF2B5EF4-FFF2-40B4-BE49-F238E27FC236}">
                  <a16:creationId xmlns:a16="http://schemas.microsoft.com/office/drawing/2014/main" id="{DBFB1458-67E7-DE4D-AF19-72CAEE2C7345}"/>
                </a:ext>
              </a:extLst>
            </p:cNvPr>
            <p:cNvSpPr/>
            <p:nvPr userDrawn="1"/>
          </p:nvSpPr>
          <p:spPr>
            <a:xfrm>
              <a:off x="949119" y="2833648"/>
              <a:ext cx="293855" cy="293855"/>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20" name="Straight Arrow Connector 19">
              <a:extLst>
                <a:ext uri="{FF2B5EF4-FFF2-40B4-BE49-F238E27FC236}">
                  <a16:creationId xmlns:a16="http://schemas.microsoft.com/office/drawing/2014/main" id="{85B001B8-EC31-D244-AA45-7E99BF4005B8}"/>
                </a:ext>
              </a:extLst>
            </p:cNvPr>
            <p:cNvCxnSpPr>
              <a:cxnSpLocks/>
              <a:stCxn id="18" idx="2"/>
            </p:cNvCxnSpPr>
            <p:nvPr userDrawn="1"/>
          </p:nvCxnSpPr>
          <p:spPr>
            <a:xfrm>
              <a:off x="949119" y="2980576"/>
              <a:ext cx="197317" cy="0"/>
            </a:xfrm>
            <a:prstGeom prst="straightConnector1">
              <a:avLst/>
            </a:prstGeom>
            <a:grpFill/>
            <a:ln w="12700" cap="flat">
              <a:solidFill>
                <a:schemeClr val="accent3"/>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E1A66E14-FB1F-6A41-851A-FA9B2027C681}"/>
              </a:ext>
            </a:extLst>
          </p:cNvPr>
          <p:cNvSpPr/>
          <p:nvPr userDrawn="1"/>
        </p:nvSpPr>
        <p:spPr>
          <a:xfrm>
            <a:off x="3528151" y="2604052"/>
            <a:ext cx="2097157" cy="2216426"/>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2" name="Text Placeholder 3">
            <a:extLst>
              <a:ext uri="{FF2B5EF4-FFF2-40B4-BE49-F238E27FC236}">
                <a16:creationId xmlns:a16="http://schemas.microsoft.com/office/drawing/2014/main" id="{6C141C2A-0B15-E649-A54C-E2FA12C7AFA1}"/>
              </a:ext>
            </a:extLst>
          </p:cNvPr>
          <p:cNvSpPr>
            <a:spLocks noGrp="1"/>
          </p:cNvSpPr>
          <p:nvPr>
            <p:ph type="body" sz="half" idx="14" hasCustomPrompt="1"/>
          </p:nvPr>
        </p:nvSpPr>
        <p:spPr>
          <a:xfrm>
            <a:off x="3781531" y="3267690"/>
            <a:ext cx="1654934" cy="135400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43" name="Group 42">
            <a:extLst>
              <a:ext uri="{FF2B5EF4-FFF2-40B4-BE49-F238E27FC236}">
                <a16:creationId xmlns:a16="http://schemas.microsoft.com/office/drawing/2014/main" id="{DCCEE655-8668-6A41-B917-46C65BA92F87}"/>
              </a:ext>
            </a:extLst>
          </p:cNvPr>
          <p:cNvGrpSpPr/>
          <p:nvPr userDrawn="1"/>
        </p:nvGrpSpPr>
        <p:grpSpPr>
          <a:xfrm>
            <a:off x="3781531" y="2833648"/>
            <a:ext cx="293855" cy="293855"/>
            <a:chOff x="949119" y="2833648"/>
            <a:chExt cx="293855" cy="293855"/>
          </a:xfrm>
          <a:solidFill>
            <a:schemeClr val="tx2"/>
          </a:solidFill>
        </p:grpSpPr>
        <p:sp>
          <p:nvSpPr>
            <p:cNvPr id="44" name="Oval 43">
              <a:extLst>
                <a:ext uri="{FF2B5EF4-FFF2-40B4-BE49-F238E27FC236}">
                  <a16:creationId xmlns:a16="http://schemas.microsoft.com/office/drawing/2014/main" id="{86A8BD30-29B7-AB41-B4DB-1512D8E8D522}"/>
                </a:ext>
              </a:extLst>
            </p:cNvPr>
            <p:cNvSpPr/>
            <p:nvPr userDrawn="1"/>
          </p:nvSpPr>
          <p:spPr>
            <a:xfrm>
              <a:off x="949119" y="2833648"/>
              <a:ext cx="293855" cy="293855"/>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5" name="Straight Arrow Connector 44">
              <a:extLst>
                <a:ext uri="{FF2B5EF4-FFF2-40B4-BE49-F238E27FC236}">
                  <a16:creationId xmlns:a16="http://schemas.microsoft.com/office/drawing/2014/main" id="{BB7E21C1-2890-2B48-A0F8-9903365722B5}"/>
                </a:ext>
              </a:extLst>
            </p:cNvPr>
            <p:cNvCxnSpPr>
              <a:cxnSpLocks/>
              <a:stCxn id="44" idx="2"/>
            </p:cNvCxnSpPr>
            <p:nvPr userDrawn="1"/>
          </p:nvCxnSpPr>
          <p:spPr>
            <a:xfrm>
              <a:off x="949119" y="2980576"/>
              <a:ext cx="197317" cy="0"/>
            </a:xfrm>
            <a:prstGeom prst="straightConnector1">
              <a:avLst/>
            </a:prstGeom>
            <a:grpFill/>
            <a:ln w="12700" cap="flat">
              <a:solidFill>
                <a:schemeClr val="accent3"/>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E2C628F8-FE59-C94C-9B58-A4E7B5D6AD6E}"/>
              </a:ext>
            </a:extLst>
          </p:cNvPr>
          <p:cNvSpPr/>
          <p:nvPr userDrawn="1"/>
        </p:nvSpPr>
        <p:spPr>
          <a:xfrm>
            <a:off x="6472073" y="2604052"/>
            <a:ext cx="2097157" cy="2216426"/>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7" name="Text Placeholder 3">
            <a:extLst>
              <a:ext uri="{FF2B5EF4-FFF2-40B4-BE49-F238E27FC236}">
                <a16:creationId xmlns:a16="http://schemas.microsoft.com/office/drawing/2014/main" id="{2A65927C-E219-4D40-BA4D-4AD3E0BDA483}"/>
              </a:ext>
            </a:extLst>
          </p:cNvPr>
          <p:cNvSpPr>
            <a:spLocks noGrp="1"/>
          </p:cNvSpPr>
          <p:nvPr>
            <p:ph type="body" sz="half" idx="15" hasCustomPrompt="1"/>
          </p:nvPr>
        </p:nvSpPr>
        <p:spPr>
          <a:xfrm>
            <a:off x="6725453" y="3267690"/>
            <a:ext cx="1654934" cy="135400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48" name="Group 47">
            <a:extLst>
              <a:ext uri="{FF2B5EF4-FFF2-40B4-BE49-F238E27FC236}">
                <a16:creationId xmlns:a16="http://schemas.microsoft.com/office/drawing/2014/main" id="{570E5B3A-4770-DB44-BAB0-65604A9A8DE1}"/>
              </a:ext>
            </a:extLst>
          </p:cNvPr>
          <p:cNvGrpSpPr/>
          <p:nvPr userDrawn="1"/>
        </p:nvGrpSpPr>
        <p:grpSpPr>
          <a:xfrm>
            <a:off x="6725453" y="2833648"/>
            <a:ext cx="293855" cy="293855"/>
            <a:chOff x="949119" y="2833648"/>
            <a:chExt cx="293855" cy="293855"/>
          </a:xfrm>
          <a:solidFill>
            <a:schemeClr val="tx2"/>
          </a:solidFill>
        </p:grpSpPr>
        <p:sp>
          <p:nvSpPr>
            <p:cNvPr id="49" name="Oval 48">
              <a:extLst>
                <a:ext uri="{FF2B5EF4-FFF2-40B4-BE49-F238E27FC236}">
                  <a16:creationId xmlns:a16="http://schemas.microsoft.com/office/drawing/2014/main" id="{DF0FC1B8-360D-6940-80C1-78C453E4C165}"/>
                </a:ext>
              </a:extLst>
            </p:cNvPr>
            <p:cNvSpPr/>
            <p:nvPr userDrawn="1"/>
          </p:nvSpPr>
          <p:spPr>
            <a:xfrm>
              <a:off x="949119" y="2833648"/>
              <a:ext cx="293855" cy="293855"/>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0" name="Straight Arrow Connector 49">
              <a:extLst>
                <a:ext uri="{FF2B5EF4-FFF2-40B4-BE49-F238E27FC236}">
                  <a16:creationId xmlns:a16="http://schemas.microsoft.com/office/drawing/2014/main" id="{86740446-E69A-8047-8642-5FF4EE0DE9F6}"/>
                </a:ext>
              </a:extLst>
            </p:cNvPr>
            <p:cNvCxnSpPr>
              <a:cxnSpLocks/>
              <a:stCxn id="49" idx="2"/>
            </p:cNvCxnSpPr>
            <p:nvPr userDrawn="1"/>
          </p:nvCxnSpPr>
          <p:spPr>
            <a:xfrm>
              <a:off x="949119" y="2980576"/>
              <a:ext cx="197317" cy="0"/>
            </a:xfrm>
            <a:prstGeom prst="straightConnector1">
              <a:avLst/>
            </a:prstGeom>
            <a:grpFill/>
            <a:ln w="12700" cap="flat">
              <a:solidFill>
                <a:schemeClr val="accent3"/>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445CABCC-CB61-CB49-AD04-68427ADD914A}"/>
              </a:ext>
            </a:extLst>
          </p:cNvPr>
          <p:cNvSpPr/>
          <p:nvPr userDrawn="1"/>
        </p:nvSpPr>
        <p:spPr>
          <a:xfrm>
            <a:off x="9393692" y="2604052"/>
            <a:ext cx="2097157" cy="2216426"/>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2" name="Text Placeholder 3">
            <a:extLst>
              <a:ext uri="{FF2B5EF4-FFF2-40B4-BE49-F238E27FC236}">
                <a16:creationId xmlns:a16="http://schemas.microsoft.com/office/drawing/2014/main" id="{8419D7BE-39AC-144F-B63B-397EF62F371C}"/>
              </a:ext>
            </a:extLst>
          </p:cNvPr>
          <p:cNvSpPr>
            <a:spLocks noGrp="1"/>
          </p:cNvSpPr>
          <p:nvPr>
            <p:ph type="body" sz="half" idx="16" hasCustomPrompt="1"/>
          </p:nvPr>
        </p:nvSpPr>
        <p:spPr>
          <a:xfrm>
            <a:off x="9647072" y="3267690"/>
            <a:ext cx="1654934" cy="135400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53" name="Group 52">
            <a:extLst>
              <a:ext uri="{FF2B5EF4-FFF2-40B4-BE49-F238E27FC236}">
                <a16:creationId xmlns:a16="http://schemas.microsoft.com/office/drawing/2014/main" id="{7F65CCFC-AD69-A44C-AF41-CAAA355174FA}"/>
              </a:ext>
            </a:extLst>
          </p:cNvPr>
          <p:cNvGrpSpPr/>
          <p:nvPr userDrawn="1"/>
        </p:nvGrpSpPr>
        <p:grpSpPr>
          <a:xfrm>
            <a:off x="9647072" y="2833648"/>
            <a:ext cx="293855" cy="293855"/>
            <a:chOff x="949119" y="2833648"/>
            <a:chExt cx="293855" cy="293855"/>
          </a:xfrm>
          <a:solidFill>
            <a:schemeClr val="tx2"/>
          </a:solidFill>
        </p:grpSpPr>
        <p:sp>
          <p:nvSpPr>
            <p:cNvPr id="54" name="Oval 53">
              <a:extLst>
                <a:ext uri="{FF2B5EF4-FFF2-40B4-BE49-F238E27FC236}">
                  <a16:creationId xmlns:a16="http://schemas.microsoft.com/office/drawing/2014/main" id="{BAF57F31-6B22-CF43-BA89-4A0E1C3C7961}"/>
                </a:ext>
              </a:extLst>
            </p:cNvPr>
            <p:cNvSpPr/>
            <p:nvPr userDrawn="1"/>
          </p:nvSpPr>
          <p:spPr>
            <a:xfrm>
              <a:off x="949119" y="2833648"/>
              <a:ext cx="293855" cy="293855"/>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5" name="Straight Arrow Connector 54">
              <a:extLst>
                <a:ext uri="{FF2B5EF4-FFF2-40B4-BE49-F238E27FC236}">
                  <a16:creationId xmlns:a16="http://schemas.microsoft.com/office/drawing/2014/main" id="{1B28F714-CD36-CB4A-923E-26E1BD320F43}"/>
                </a:ext>
              </a:extLst>
            </p:cNvPr>
            <p:cNvCxnSpPr>
              <a:cxnSpLocks/>
              <a:stCxn id="54" idx="2"/>
            </p:cNvCxnSpPr>
            <p:nvPr userDrawn="1"/>
          </p:nvCxnSpPr>
          <p:spPr>
            <a:xfrm>
              <a:off x="949119" y="2980576"/>
              <a:ext cx="197317" cy="0"/>
            </a:xfrm>
            <a:prstGeom prst="straightConnector1">
              <a:avLst/>
            </a:prstGeom>
            <a:grpFill/>
            <a:ln w="12700" cap="flat">
              <a:solidFill>
                <a:schemeClr val="accent3"/>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pic>
        <p:nvPicPr>
          <p:cNvPr id="30" name="Picture 29">
            <a:extLst>
              <a:ext uri="{FF2B5EF4-FFF2-40B4-BE49-F238E27FC236}">
                <a16:creationId xmlns:a16="http://schemas.microsoft.com/office/drawing/2014/main" id="{3D196DB6-470F-B148-9781-416903C80E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6727487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low Chart 2">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0B9487B3-2A63-C84A-83BD-ABEBD1AECEB0}"/>
              </a:ext>
            </a:extLst>
          </p:cNvPr>
          <p:cNvCxnSpPr/>
          <p:nvPr userDrawn="1"/>
        </p:nvCxnSpPr>
        <p:spPr>
          <a:xfrm>
            <a:off x="-1410" y="3745718"/>
            <a:ext cx="12193410"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92E4919-DE92-5647-AEDC-CB4636ACC05D}"/>
              </a:ext>
            </a:extLst>
          </p:cNvPr>
          <p:cNvSpPr/>
          <p:nvPr userDrawn="1"/>
        </p:nvSpPr>
        <p:spPr>
          <a:xfrm>
            <a:off x="595380" y="1951463"/>
            <a:ext cx="2097157" cy="4058812"/>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3" name="Rectangle 32">
            <a:extLst>
              <a:ext uri="{FF2B5EF4-FFF2-40B4-BE49-F238E27FC236}">
                <a16:creationId xmlns:a16="http://schemas.microsoft.com/office/drawing/2014/main" id="{0E4E61EA-4EC7-1B49-935F-D16773B1126E}"/>
              </a:ext>
            </a:extLst>
          </p:cNvPr>
          <p:cNvSpPr/>
          <p:nvPr userDrawn="1"/>
        </p:nvSpPr>
        <p:spPr>
          <a:xfrm>
            <a:off x="595380" y="1951463"/>
            <a:ext cx="2097157" cy="10822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1" name="Rectangle 40">
            <a:extLst>
              <a:ext uri="{FF2B5EF4-FFF2-40B4-BE49-F238E27FC236}">
                <a16:creationId xmlns:a16="http://schemas.microsoft.com/office/drawing/2014/main" id="{E1A66E14-FB1F-6A41-851A-FA9B2027C681}"/>
              </a:ext>
            </a:extLst>
          </p:cNvPr>
          <p:cNvSpPr/>
          <p:nvPr userDrawn="1"/>
        </p:nvSpPr>
        <p:spPr>
          <a:xfrm>
            <a:off x="3528151" y="1951463"/>
            <a:ext cx="2097157" cy="4058812"/>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2" name="Rectangle 31">
            <a:extLst>
              <a:ext uri="{FF2B5EF4-FFF2-40B4-BE49-F238E27FC236}">
                <a16:creationId xmlns:a16="http://schemas.microsoft.com/office/drawing/2014/main" id="{1C8AF602-7EB9-764E-9DB6-9112BC6360A5}"/>
              </a:ext>
            </a:extLst>
          </p:cNvPr>
          <p:cNvSpPr/>
          <p:nvPr userDrawn="1"/>
        </p:nvSpPr>
        <p:spPr>
          <a:xfrm>
            <a:off x="3528151" y="1951463"/>
            <a:ext cx="2097157" cy="10822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6" name="Rectangle 45">
            <a:extLst>
              <a:ext uri="{FF2B5EF4-FFF2-40B4-BE49-F238E27FC236}">
                <a16:creationId xmlns:a16="http://schemas.microsoft.com/office/drawing/2014/main" id="{E2C628F8-FE59-C94C-9B58-A4E7B5D6AD6E}"/>
              </a:ext>
            </a:extLst>
          </p:cNvPr>
          <p:cNvSpPr/>
          <p:nvPr userDrawn="1"/>
        </p:nvSpPr>
        <p:spPr>
          <a:xfrm>
            <a:off x="6472073" y="1951463"/>
            <a:ext cx="2097157" cy="4058812"/>
          </a:xfrm>
          <a:prstGeom prst="rect">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0" name="Rectangle 29">
            <a:extLst>
              <a:ext uri="{FF2B5EF4-FFF2-40B4-BE49-F238E27FC236}">
                <a16:creationId xmlns:a16="http://schemas.microsoft.com/office/drawing/2014/main" id="{D3C81B19-3495-BD4C-B509-FF1F3B54EB42}"/>
              </a:ext>
            </a:extLst>
          </p:cNvPr>
          <p:cNvSpPr/>
          <p:nvPr userDrawn="1"/>
        </p:nvSpPr>
        <p:spPr>
          <a:xfrm>
            <a:off x="6472073" y="1951463"/>
            <a:ext cx="2097157" cy="108227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1" name="Rectangle 50">
            <a:extLst>
              <a:ext uri="{FF2B5EF4-FFF2-40B4-BE49-F238E27FC236}">
                <a16:creationId xmlns:a16="http://schemas.microsoft.com/office/drawing/2014/main" id="{445CABCC-CB61-CB49-AD04-68427ADD914A}"/>
              </a:ext>
            </a:extLst>
          </p:cNvPr>
          <p:cNvSpPr/>
          <p:nvPr userDrawn="1"/>
        </p:nvSpPr>
        <p:spPr>
          <a:xfrm>
            <a:off x="9393692" y="1951463"/>
            <a:ext cx="2097157" cy="4058812"/>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1" name="Rectangle 30">
            <a:extLst>
              <a:ext uri="{FF2B5EF4-FFF2-40B4-BE49-F238E27FC236}">
                <a16:creationId xmlns:a16="http://schemas.microsoft.com/office/drawing/2014/main" id="{6463625B-6E6D-3F4C-9A59-F3A2A209AE61}"/>
              </a:ext>
            </a:extLst>
          </p:cNvPr>
          <p:cNvSpPr/>
          <p:nvPr userDrawn="1"/>
        </p:nvSpPr>
        <p:spPr>
          <a:xfrm>
            <a:off x="9393692" y="1951463"/>
            <a:ext cx="2097157" cy="108227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Text Placeholder 3">
            <a:extLst>
              <a:ext uri="{FF2B5EF4-FFF2-40B4-BE49-F238E27FC236}">
                <a16:creationId xmlns:a16="http://schemas.microsoft.com/office/drawing/2014/main" id="{5E020693-A91C-B642-A587-051057B681DA}"/>
              </a:ext>
            </a:extLst>
          </p:cNvPr>
          <p:cNvSpPr>
            <a:spLocks noGrp="1"/>
          </p:cNvSpPr>
          <p:nvPr>
            <p:ph type="body" sz="half" idx="2" hasCustomPrompt="1"/>
          </p:nvPr>
        </p:nvSpPr>
        <p:spPr>
          <a:xfrm>
            <a:off x="848760" y="3267690"/>
            <a:ext cx="1654934" cy="2508642"/>
          </a:xfrm>
        </p:spPr>
        <p:txBody>
          <a:bodyPr>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grpSp>
        <p:nvGrpSpPr>
          <p:cNvPr id="26" name="Group 25">
            <a:extLst>
              <a:ext uri="{FF2B5EF4-FFF2-40B4-BE49-F238E27FC236}">
                <a16:creationId xmlns:a16="http://schemas.microsoft.com/office/drawing/2014/main" id="{9389EABA-4F21-DF40-8CC5-7B7946133C80}"/>
              </a:ext>
            </a:extLst>
          </p:cNvPr>
          <p:cNvGrpSpPr/>
          <p:nvPr userDrawn="1"/>
        </p:nvGrpSpPr>
        <p:grpSpPr>
          <a:xfrm>
            <a:off x="2063592" y="2314083"/>
            <a:ext cx="430234" cy="430234"/>
            <a:chOff x="949119" y="2833648"/>
            <a:chExt cx="293855" cy="293855"/>
          </a:xfrm>
          <a:solidFill>
            <a:schemeClr val="accent1"/>
          </a:solidFill>
        </p:grpSpPr>
        <p:sp>
          <p:nvSpPr>
            <p:cNvPr id="18" name="Oval 17">
              <a:extLst>
                <a:ext uri="{FF2B5EF4-FFF2-40B4-BE49-F238E27FC236}">
                  <a16:creationId xmlns:a16="http://schemas.microsoft.com/office/drawing/2014/main" id="{DBFB1458-67E7-DE4D-AF19-72CAEE2C7345}"/>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20" name="Straight Arrow Connector 19">
              <a:extLst>
                <a:ext uri="{FF2B5EF4-FFF2-40B4-BE49-F238E27FC236}">
                  <a16:creationId xmlns:a16="http://schemas.microsoft.com/office/drawing/2014/main" id="{85B001B8-EC31-D244-AA45-7E99BF4005B8}"/>
                </a:ext>
              </a:extLst>
            </p:cNvPr>
            <p:cNvCxnSpPr>
              <a:cxnSpLocks/>
              <a:stCxn id="18"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42" name="Text Placeholder 3">
            <a:extLst>
              <a:ext uri="{FF2B5EF4-FFF2-40B4-BE49-F238E27FC236}">
                <a16:creationId xmlns:a16="http://schemas.microsoft.com/office/drawing/2014/main" id="{6C141C2A-0B15-E649-A54C-E2FA12C7AFA1}"/>
              </a:ext>
            </a:extLst>
          </p:cNvPr>
          <p:cNvSpPr>
            <a:spLocks noGrp="1"/>
          </p:cNvSpPr>
          <p:nvPr>
            <p:ph type="body" sz="half" idx="14" hasCustomPrompt="1"/>
          </p:nvPr>
        </p:nvSpPr>
        <p:spPr>
          <a:xfrm>
            <a:off x="3781531" y="3267690"/>
            <a:ext cx="1654934" cy="2508642"/>
          </a:xfrm>
        </p:spPr>
        <p:txBody>
          <a:bodyPr>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43" name="Group 42">
            <a:extLst>
              <a:ext uri="{FF2B5EF4-FFF2-40B4-BE49-F238E27FC236}">
                <a16:creationId xmlns:a16="http://schemas.microsoft.com/office/drawing/2014/main" id="{DCCEE655-8668-6A41-B917-46C65BA92F87}"/>
              </a:ext>
            </a:extLst>
          </p:cNvPr>
          <p:cNvGrpSpPr/>
          <p:nvPr userDrawn="1"/>
        </p:nvGrpSpPr>
        <p:grpSpPr>
          <a:xfrm>
            <a:off x="4996363" y="2314083"/>
            <a:ext cx="430234" cy="430234"/>
            <a:chOff x="949119" y="2833648"/>
            <a:chExt cx="293855" cy="293855"/>
          </a:xfrm>
          <a:solidFill>
            <a:schemeClr val="accent3"/>
          </a:solidFill>
        </p:grpSpPr>
        <p:sp>
          <p:nvSpPr>
            <p:cNvPr id="44" name="Oval 43">
              <a:extLst>
                <a:ext uri="{FF2B5EF4-FFF2-40B4-BE49-F238E27FC236}">
                  <a16:creationId xmlns:a16="http://schemas.microsoft.com/office/drawing/2014/main" id="{86A8BD30-29B7-AB41-B4DB-1512D8E8D522}"/>
                </a:ext>
              </a:extLst>
            </p:cNvPr>
            <p:cNvSpPr/>
            <p:nvPr userDrawn="1"/>
          </p:nvSpPr>
          <p:spPr>
            <a:xfrm>
              <a:off x="949119" y="2833648"/>
              <a:ext cx="293855" cy="293855"/>
            </a:xfrm>
            <a:prstGeom prst="ellipse">
              <a:avLst/>
            </a:prstGeom>
            <a:grp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5" name="Straight Arrow Connector 44">
              <a:extLst>
                <a:ext uri="{FF2B5EF4-FFF2-40B4-BE49-F238E27FC236}">
                  <a16:creationId xmlns:a16="http://schemas.microsoft.com/office/drawing/2014/main" id="{BB7E21C1-2890-2B48-A0F8-9903365722B5}"/>
                </a:ext>
              </a:extLst>
            </p:cNvPr>
            <p:cNvCxnSpPr>
              <a:cxnSpLocks/>
              <a:stCxn id="44" idx="2"/>
            </p:cNvCxnSpPr>
            <p:nvPr userDrawn="1"/>
          </p:nvCxnSpPr>
          <p:spPr>
            <a:xfrm>
              <a:off x="949119" y="2980576"/>
              <a:ext cx="197317" cy="0"/>
            </a:xfrm>
            <a:prstGeom prst="straightConnector1">
              <a:avLst/>
            </a:prstGeom>
            <a:grpFill/>
            <a:ln w="1905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47" name="Text Placeholder 3">
            <a:extLst>
              <a:ext uri="{FF2B5EF4-FFF2-40B4-BE49-F238E27FC236}">
                <a16:creationId xmlns:a16="http://schemas.microsoft.com/office/drawing/2014/main" id="{2A65927C-E219-4D40-BA4D-4AD3E0BDA483}"/>
              </a:ext>
            </a:extLst>
          </p:cNvPr>
          <p:cNvSpPr>
            <a:spLocks noGrp="1"/>
          </p:cNvSpPr>
          <p:nvPr>
            <p:ph type="body" sz="half" idx="15" hasCustomPrompt="1"/>
          </p:nvPr>
        </p:nvSpPr>
        <p:spPr>
          <a:xfrm>
            <a:off x="6725453" y="3267690"/>
            <a:ext cx="1654934" cy="2508642"/>
          </a:xfrm>
        </p:spPr>
        <p:txBody>
          <a:bodyPr>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48" name="Group 47">
            <a:extLst>
              <a:ext uri="{FF2B5EF4-FFF2-40B4-BE49-F238E27FC236}">
                <a16:creationId xmlns:a16="http://schemas.microsoft.com/office/drawing/2014/main" id="{570E5B3A-4770-DB44-BAB0-65604A9A8DE1}"/>
              </a:ext>
            </a:extLst>
          </p:cNvPr>
          <p:cNvGrpSpPr/>
          <p:nvPr userDrawn="1"/>
        </p:nvGrpSpPr>
        <p:grpSpPr>
          <a:xfrm>
            <a:off x="7940285" y="2314083"/>
            <a:ext cx="430234" cy="430234"/>
            <a:chOff x="949119" y="2833648"/>
            <a:chExt cx="293855" cy="293855"/>
          </a:xfrm>
          <a:solidFill>
            <a:schemeClr val="accent4"/>
          </a:solidFill>
        </p:grpSpPr>
        <p:sp>
          <p:nvSpPr>
            <p:cNvPr id="49" name="Oval 48">
              <a:extLst>
                <a:ext uri="{FF2B5EF4-FFF2-40B4-BE49-F238E27FC236}">
                  <a16:creationId xmlns:a16="http://schemas.microsoft.com/office/drawing/2014/main" id="{DF0FC1B8-360D-6940-80C1-78C453E4C165}"/>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0" name="Straight Arrow Connector 49">
              <a:extLst>
                <a:ext uri="{FF2B5EF4-FFF2-40B4-BE49-F238E27FC236}">
                  <a16:creationId xmlns:a16="http://schemas.microsoft.com/office/drawing/2014/main" id="{86740446-E69A-8047-8642-5FF4EE0DE9F6}"/>
                </a:ext>
              </a:extLst>
            </p:cNvPr>
            <p:cNvCxnSpPr>
              <a:cxnSpLocks/>
              <a:stCxn id="49"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52" name="Text Placeholder 3">
            <a:extLst>
              <a:ext uri="{FF2B5EF4-FFF2-40B4-BE49-F238E27FC236}">
                <a16:creationId xmlns:a16="http://schemas.microsoft.com/office/drawing/2014/main" id="{8419D7BE-39AC-144F-B63B-397EF62F371C}"/>
              </a:ext>
            </a:extLst>
          </p:cNvPr>
          <p:cNvSpPr>
            <a:spLocks noGrp="1"/>
          </p:cNvSpPr>
          <p:nvPr>
            <p:ph type="body" sz="half" idx="16" hasCustomPrompt="1"/>
          </p:nvPr>
        </p:nvSpPr>
        <p:spPr>
          <a:xfrm>
            <a:off x="9647072" y="3267690"/>
            <a:ext cx="1654934" cy="2508642"/>
          </a:xfrm>
        </p:spPr>
        <p:txBody>
          <a:bodyPr>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53" name="Group 52">
            <a:extLst>
              <a:ext uri="{FF2B5EF4-FFF2-40B4-BE49-F238E27FC236}">
                <a16:creationId xmlns:a16="http://schemas.microsoft.com/office/drawing/2014/main" id="{7F65CCFC-AD69-A44C-AF41-CAAA355174FA}"/>
              </a:ext>
            </a:extLst>
          </p:cNvPr>
          <p:cNvGrpSpPr/>
          <p:nvPr userDrawn="1"/>
        </p:nvGrpSpPr>
        <p:grpSpPr>
          <a:xfrm>
            <a:off x="10861904" y="2314083"/>
            <a:ext cx="430234" cy="430234"/>
            <a:chOff x="949119" y="2833648"/>
            <a:chExt cx="293855" cy="293855"/>
          </a:xfrm>
          <a:solidFill>
            <a:schemeClr val="tx2"/>
          </a:solidFill>
        </p:grpSpPr>
        <p:sp>
          <p:nvSpPr>
            <p:cNvPr id="54" name="Oval 53">
              <a:extLst>
                <a:ext uri="{FF2B5EF4-FFF2-40B4-BE49-F238E27FC236}">
                  <a16:creationId xmlns:a16="http://schemas.microsoft.com/office/drawing/2014/main" id="{BAF57F31-6B22-CF43-BA89-4A0E1C3C7961}"/>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5" name="Straight Arrow Connector 54">
              <a:extLst>
                <a:ext uri="{FF2B5EF4-FFF2-40B4-BE49-F238E27FC236}">
                  <a16:creationId xmlns:a16="http://schemas.microsoft.com/office/drawing/2014/main" id="{1B28F714-CD36-CB4A-923E-26E1BD320F43}"/>
                </a:ext>
              </a:extLst>
            </p:cNvPr>
            <p:cNvCxnSpPr>
              <a:cxnSpLocks/>
              <a:stCxn id="54"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34" name="Title 1">
            <a:extLst>
              <a:ext uri="{FF2B5EF4-FFF2-40B4-BE49-F238E27FC236}">
                <a16:creationId xmlns:a16="http://schemas.microsoft.com/office/drawing/2014/main" id="{D8F73F3A-523A-154A-83F4-6705B9EDFDA0}"/>
              </a:ext>
            </a:extLst>
          </p:cNvPr>
          <p:cNvSpPr txBox="1">
            <a:spLocks/>
          </p:cNvSpPr>
          <p:nvPr userDrawn="1"/>
        </p:nvSpPr>
        <p:spPr>
          <a:xfrm>
            <a:off x="845301" y="2221147"/>
            <a:ext cx="1145789" cy="6781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i="0" kern="1200">
                <a:solidFill>
                  <a:schemeClr val="tx2"/>
                </a:solidFill>
                <a:latin typeface="Inter" panose="020B0502030000000004" pitchFamily="34" charset="0"/>
                <a:ea typeface="Inter" panose="020B0502030000000004" pitchFamily="34" charset="0"/>
                <a:cs typeface="+mj-cs"/>
              </a:defRPr>
            </a:lvl1pPr>
          </a:lstStyle>
          <a:p>
            <a:r>
              <a:rPr lang="en-US" sz="5400" b="0" i="0">
                <a:solidFill>
                  <a:schemeClr val="bg2"/>
                </a:solidFill>
                <a:latin typeface="Inter Extra Light" panose="02000303000000020004" pitchFamily="2" charset="0"/>
                <a:ea typeface="Inter Extra Light" panose="02000303000000020004" pitchFamily="2" charset="0"/>
                <a:cs typeface="Inter Extra Light" panose="02000303000000020004" pitchFamily="2" charset="0"/>
              </a:rPr>
              <a:t>01</a:t>
            </a:r>
          </a:p>
        </p:txBody>
      </p:sp>
      <p:sp>
        <p:nvSpPr>
          <p:cNvPr id="35" name="Title 1">
            <a:extLst>
              <a:ext uri="{FF2B5EF4-FFF2-40B4-BE49-F238E27FC236}">
                <a16:creationId xmlns:a16="http://schemas.microsoft.com/office/drawing/2014/main" id="{EE475961-9E99-F443-A2C7-0C4F9DDAFC7B}"/>
              </a:ext>
            </a:extLst>
          </p:cNvPr>
          <p:cNvSpPr txBox="1">
            <a:spLocks/>
          </p:cNvSpPr>
          <p:nvPr userDrawn="1"/>
        </p:nvSpPr>
        <p:spPr>
          <a:xfrm>
            <a:off x="3778072" y="2221147"/>
            <a:ext cx="1145789" cy="6781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i="0" kern="1200">
                <a:solidFill>
                  <a:schemeClr val="tx2"/>
                </a:solidFill>
                <a:latin typeface="Inter" panose="020B0502030000000004" pitchFamily="34" charset="0"/>
                <a:ea typeface="Inter" panose="020B0502030000000004" pitchFamily="34" charset="0"/>
                <a:cs typeface="+mj-cs"/>
              </a:defRPr>
            </a:lvl1pPr>
          </a:lstStyle>
          <a:p>
            <a:r>
              <a:rPr lang="en-US" sz="5400" b="0" i="0">
                <a:solidFill>
                  <a:schemeClr val="tx2"/>
                </a:solidFill>
                <a:latin typeface="Inter Extra Light" panose="02000303000000020004" pitchFamily="2" charset="0"/>
                <a:ea typeface="Inter Extra Light" panose="02000303000000020004" pitchFamily="2" charset="0"/>
                <a:cs typeface="Inter Extra Light" panose="02000303000000020004" pitchFamily="2" charset="0"/>
              </a:rPr>
              <a:t>02</a:t>
            </a:r>
          </a:p>
        </p:txBody>
      </p:sp>
      <p:sp>
        <p:nvSpPr>
          <p:cNvPr id="36" name="Title 1">
            <a:extLst>
              <a:ext uri="{FF2B5EF4-FFF2-40B4-BE49-F238E27FC236}">
                <a16:creationId xmlns:a16="http://schemas.microsoft.com/office/drawing/2014/main" id="{94F3DFD5-CA52-F247-8462-552FD41D9CB8}"/>
              </a:ext>
            </a:extLst>
          </p:cNvPr>
          <p:cNvSpPr txBox="1">
            <a:spLocks/>
          </p:cNvSpPr>
          <p:nvPr userDrawn="1"/>
        </p:nvSpPr>
        <p:spPr>
          <a:xfrm>
            <a:off x="6710842" y="2221147"/>
            <a:ext cx="1145789" cy="6781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i="0" kern="1200">
                <a:solidFill>
                  <a:schemeClr val="tx2"/>
                </a:solidFill>
                <a:latin typeface="Inter" panose="020B0502030000000004" pitchFamily="34" charset="0"/>
                <a:ea typeface="Inter" panose="020B0502030000000004" pitchFamily="34" charset="0"/>
                <a:cs typeface="+mj-cs"/>
              </a:defRPr>
            </a:lvl1pPr>
          </a:lstStyle>
          <a:p>
            <a:r>
              <a:rPr lang="en-US" sz="5400" b="0" i="0">
                <a:solidFill>
                  <a:schemeClr val="bg2"/>
                </a:solidFill>
                <a:latin typeface="Inter Extra Light" panose="02000303000000020004" pitchFamily="2" charset="0"/>
                <a:ea typeface="Inter Extra Light" panose="02000303000000020004" pitchFamily="2" charset="0"/>
                <a:cs typeface="Inter Extra Light" panose="02000303000000020004" pitchFamily="2" charset="0"/>
              </a:rPr>
              <a:t>03</a:t>
            </a:r>
          </a:p>
        </p:txBody>
      </p:sp>
      <p:sp>
        <p:nvSpPr>
          <p:cNvPr id="37" name="Title 1">
            <a:extLst>
              <a:ext uri="{FF2B5EF4-FFF2-40B4-BE49-F238E27FC236}">
                <a16:creationId xmlns:a16="http://schemas.microsoft.com/office/drawing/2014/main" id="{06618D41-C88F-2241-9618-0FE68FC9EB18}"/>
              </a:ext>
            </a:extLst>
          </p:cNvPr>
          <p:cNvSpPr txBox="1">
            <a:spLocks/>
          </p:cNvSpPr>
          <p:nvPr userDrawn="1"/>
        </p:nvSpPr>
        <p:spPr>
          <a:xfrm>
            <a:off x="9643613" y="2221147"/>
            <a:ext cx="1145789" cy="6781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i="0" kern="1200">
                <a:solidFill>
                  <a:schemeClr val="tx2"/>
                </a:solidFill>
                <a:latin typeface="Inter" panose="020B0502030000000004" pitchFamily="34" charset="0"/>
                <a:ea typeface="Inter" panose="020B0502030000000004" pitchFamily="34" charset="0"/>
                <a:cs typeface="+mj-cs"/>
              </a:defRPr>
            </a:lvl1pPr>
          </a:lstStyle>
          <a:p>
            <a:r>
              <a:rPr lang="en-US" sz="5400" b="0" i="0">
                <a:solidFill>
                  <a:schemeClr val="bg2"/>
                </a:solidFill>
                <a:latin typeface="Inter Extra Light" panose="02000303000000020004" pitchFamily="2" charset="0"/>
                <a:ea typeface="Inter Extra Light" panose="02000303000000020004" pitchFamily="2" charset="0"/>
                <a:cs typeface="Inter Extra Light" panose="02000303000000020004" pitchFamily="2" charset="0"/>
              </a:rPr>
              <a:t>04</a:t>
            </a:r>
          </a:p>
        </p:txBody>
      </p:sp>
    </p:spTree>
    <p:extLst>
      <p:ext uri="{BB962C8B-B14F-4D97-AF65-F5344CB8AC3E}">
        <p14:creationId xmlns:p14="http://schemas.microsoft.com/office/powerpoint/2010/main" val="42592699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low Chart 2 Dark">
    <p:bg>
      <p:bgPr>
        <a:solidFill>
          <a:schemeClr val="tx2"/>
        </a:solidFill>
        <a:effectLst/>
      </p:bgPr>
    </p:bg>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0B9487B3-2A63-C84A-83BD-ABEBD1AECEB0}"/>
              </a:ext>
            </a:extLst>
          </p:cNvPr>
          <p:cNvCxnSpPr/>
          <p:nvPr userDrawn="1"/>
        </p:nvCxnSpPr>
        <p:spPr>
          <a:xfrm>
            <a:off x="-1410" y="3745718"/>
            <a:ext cx="12193410"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30" name="Rectangle 29">
            <a:extLst>
              <a:ext uri="{FF2B5EF4-FFF2-40B4-BE49-F238E27FC236}">
                <a16:creationId xmlns:a16="http://schemas.microsoft.com/office/drawing/2014/main" id="{8FD471F8-F233-334C-B866-58B08CFAE85F}"/>
              </a:ext>
            </a:extLst>
          </p:cNvPr>
          <p:cNvSpPr/>
          <p:nvPr userDrawn="1"/>
        </p:nvSpPr>
        <p:spPr>
          <a:xfrm>
            <a:off x="595380" y="1951463"/>
            <a:ext cx="2097157" cy="4058812"/>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1" name="Rectangle 30">
            <a:extLst>
              <a:ext uri="{FF2B5EF4-FFF2-40B4-BE49-F238E27FC236}">
                <a16:creationId xmlns:a16="http://schemas.microsoft.com/office/drawing/2014/main" id="{5A2631B3-F50B-6645-A077-A2DE53788DA1}"/>
              </a:ext>
            </a:extLst>
          </p:cNvPr>
          <p:cNvSpPr/>
          <p:nvPr userDrawn="1"/>
        </p:nvSpPr>
        <p:spPr>
          <a:xfrm>
            <a:off x="595380" y="1951463"/>
            <a:ext cx="2097157" cy="10822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2" name="Rectangle 31">
            <a:extLst>
              <a:ext uri="{FF2B5EF4-FFF2-40B4-BE49-F238E27FC236}">
                <a16:creationId xmlns:a16="http://schemas.microsoft.com/office/drawing/2014/main" id="{9844332A-BEB0-9648-BA52-D1EA63870B94}"/>
              </a:ext>
            </a:extLst>
          </p:cNvPr>
          <p:cNvSpPr/>
          <p:nvPr userDrawn="1"/>
        </p:nvSpPr>
        <p:spPr>
          <a:xfrm>
            <a:off x="3528151" y="1951463"/>
            <a:ext cx="2097157" cy="4058812"/>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3" name="Rectangle 32">
            <a:extLst>
              <a:ext uri="{FF2B5EF4-FFF2-40B4-BE49-F238E27FC236}">
                <a16:creationId xmlns:a16="http://schemas.microsoft.com/office/drawing/2014/main" id="{F49F6285-9E4E-944D-887B-9271D732E576}"/>
              </a:ext>
            </a:extLst>
          </p:cNvPr>
          <p:cNvSpPr/>
          <p:nvPr userDrawn="1"/>
        </p:nvSpPr>
        <p:spPr>
          <a:xfrm>
            <a:off x="3528151" y="1951463"/>
            <a:ext cx="2097157" cy="10822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Rectangle 33">
            <a:extLst>
              <a:ext uri="{FF2B5EF4-FFF2-40B4-BE49-F238E27FC236}">
                <a16:creationId xmlns:a16="http://schemas.microsoft.com/office/drawing/2014/main" id="{94354CF2-A7E5-DA45-B390-267DA028250B}"/>
              </a:ext>
            </a:extLst>
          </p:cNvPr>
          <p:cNvSpPr/>
          <p:nvPr userDrawn="1"/>
        </p:nvSpPr>
        <p:spPr>
          <a:xfrm>
            <a:off x="6472073" y="1951463"/>
            <a:ext cx="2097157" cy="4058812"/>
          </a:xfrm>
          <a:prstGeom prst="rect">
            <a:avLst/>
          </a:pr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5" name="Rectangle 34">
            <a:extLst>
              <a:ext uri="{FF2B5EF4-FFF2-40B4-BE49-F238E27FC236}">
                <a16:creationId xmlns:a16="http://schemas.microsoft.com/office/drawing/2014/main" id="{D8929992-D56E-354E-B722-A9104CEF7F24}"/>
              </a:ext>
            </a:extLst>
          </p:cNvPr>
          <p:cNvSpPr/>
          <p:nvPr userDrawn="1"/>
        </p:nvSpPr>
        <p:spPr>
          <a:xfrm>
            <a:off x="6472073" y="1951463"/>
            <a:ext cx="2097157" cy="108227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Rectangle 35">
            <a:extLst>
              <a:ext uri="{FF2B5EF4-FFF2-40B4-BE49-F238E27FC236}">
                <a16:creationId xmlns:a16="http://schemas.microsoft.com/office/drawing/2014/main" id="{2695F873-0F3E-C14F-8C1D-5C56135DE50C}"/>
              </a:ext>
            </a:extLst>
          </p:cNvPr>
          <p:cNvSpPr/>
          <p:nvPr userDrawn="1"/>
        </p:nvSpPr>
        <p:spPr>
          <a:xfrm>
            <a:off x="9393692" y="1951463"/>
            <a:ext cx="2097157" cy="4058812"/>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7" name="Rectangle 36">
            <a:extLst>
              <a:ext uri="{FF2B5EF4-FFF2-40B4-BE49-F238E27FC236}">
                <a16:creationId xmlns:a16="http://schemas.microsoft.com/office/drawing/2014/main" id="{C6F012AB-DCCF-034B-B13E-99194B830686}"/>
              </a:ext>
            </a:extLst>
          </p:cNvPr>
          <p:cNvSpPr/>
          <p:nvPr userDrawn="1"/>
        </p:nvSpPr>
        <p:spPr>
          <a:xfrm>
            <a:off x="9393692" y="1951463"/>
            <a:ext cx="2097157" cy="1082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9" name="Text Placeholder 3">
            <a:extLst>
              <a:ext uri="{FF2B5EF4-FFF2-40B4-BE49-F238E27FC236}">
                <a16:creationId xmlns:a16="http://schemas.microsoft.com/office/drawing/2014/main" id="{FD4A6E7E-77F3-8340-88F0-63436FEF11F6}"/>
              </a:ext>
            </a:extLst>
          </p:cNvPr>
          <p:cNvSpPr>
            <a:spLocks noGrp="1"/>
          </p:cNvSpPr>
          <p:nvPr>
            <p:ph type="body" sz="half" idx="2" hasCustomPrompt="1"/>
          </p:nvPr>
        </p:nvSpPr>
        <p:spPr>
          <a:xfrm>
            <a:off x="848760" y="3267690"/>
            <a:ext cx="1654934" cy="2508642"/>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40" name="Group 39">
            <a:extLst>
              <a:ext uri="{FF2B5EF4-FFF2-40B4-BE49-F238E27FC236}">
                <a16:creationId xmlns:a16="http://schemas.microsoft.com/office/drawing/2014/main" id="{4A7B35AC-BAF4-3D46-9330-A7BE685632BD}"/>
              </a:ext>
            </a:extLst>
          </p:cNvPr>
          <p:cNvGrpSpPr/>
          <p:nvPr userDrawn="1"/>
        </p:nvGrpSpPr>
        <p:grpSpPr>
          <a:xfrm>
            <a:off x="2063592" y="2314083"/>
            <a:ext cx="430234" cy="430234"/>
            <a:chOff x="949119" y="2833648"/>
            <a:chExt cx="293855" cy="293855"/>
          </a:xfrm>
          <a:solidFill>
            <a:schemeClr val="accent1"/>
          </a:solidFill>
        </p:grpSpPr>
        <p:sp>
          <p:nvSpPr>
            <p:cNvPr id="56" name="Oval 55">
              <a:extLst>
                <a:ext uri="{FF2B5EF4-FFF2-40B4-BE49-F238E27FC236}">
                  <a16:creationId xmlns:a16="http://schemas.microsoft.com/office/drawing/2014/main" id="{E1DADB01-91FD-AA4A-9CAB-D69829037204}"/>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8" name="Straight Arrow Connector 57">
              <a:extLst>
                <a:ext uri="{FF2B5EF4-FFF2-40B4-BE49-F238E27FC236}">
                  <a16:creationId xmlns:a16="http://schemas.microsoft.com/office/drawing/2014/main" id="{35280B53-9918-3048-ADE0-84C4D5433EF7}"/>
                </a:ext>
              </a:extLst>
            </p:cNvPr>
            <p:cNvCxnSpPr>
              <a:cxnSpLocks/>
              <a:stCxn id="56"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59" name="Text Placeholder 3">
            <a:extLst>
              <a:ext uri="{FF2B5EF4-FFF2-40B4-BE49-F238E27FC236}">
                <a16:creationId xmlns:a16="http://schemas.microsoft.com/office/drawing/2014/main" id="{AC74CC58-81F7-E940-B87B-D519ED8BC01E}"/>
              </a:ext>
            </a:extLst>
          </p:cNvPr>
          <p:cNvSpPr>
            <a:spLocks noGrp="1"/>
          </p:cNvSpPr>
          <p:nvPr>
            <p:ph type="body" sz="half" idx="14" hasCustomPrompt="1"/>
          </p:nvPr>
        </p:nvSpPr>
        <p:spPr>
          <a:xfrm>
            <a:off x="3781531" y="3267690"/>
            <a:ext cx="1654934" cy="2508642"/>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60" name="Group 59">
            <a:extLst>
              <a:ext uri="{FF2B5EF4-FFF2-40B4-BE49-F238E27FC236}">
                <a16:creationId xmlns:a16="http://schemas.microsoft.com/office/drawing/2014/main" id="{CC1DA7C0-B55C-794F-A788-59A7A3850C80}"/>
              </a:ext>
            </a:extLst>
          </p:cNvPr>
          <p:cNvGrpSpPr/>
          <p:nvPr userDrawn="1"/>
        </p:nvGrpSpPr>
        <p:grpSpPr>
          <a:xfrm>
            <a:off x="4996363" y="2314083"/>
            <a:ext cx="430234" cy="430234"/>
            <a:chOff x="949119" y="2833648"/>
            <a:chExt cx="293855" cy="293855"/>
          </a:xfrm>
          <a:solidFill>
            <a:schemeClr val="accent3"/>
          </a:solidFill>
        </p:grpSpPr>
        <p:sp>
          <p:nvSpPr>
            <p:cNvPr id="61" name="Oval 60">
              <a:extLst>
                <a:ext uri="{FF2B5EF4-FFF2-40B4-BE49-F238E27FC236}">
                  <a16:creationId xmlns:a16="http://schemas.microsoft.com/office/drawing/2014/main" id="{7BC13377-F87B-524B-BC5C-61E9C19328B8}"/>
                </a:ext>
              </a:extLst>
            </p:cNvPr>
            <p:cNvSpPr/>
            <p:nvPr userDrawn="1"/>
          </p:nvSpPr>
          <p:spPr>
            <a:xfrm>
              <a:off x="949119" y="2833648"/>
              <a:ext cx="293855" cy="293855"/>
            </a:xfrm>
            <a:prstGeom prst="ellipse">
              <a:avLst/>
            </a:prstGeom>
            <a:grp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62" name="Straight Arrow Connector 61">
              <a:extLst>
                <a:ext uri="{FF2B5EF4-FFF2-40B4-BE49-F238E27FC236}">
                  <a16:creationId xmlns:a16="http://schemas.microsoft.com/office/drawing/2014/main" id="{8200EE07-A1C1-684D-B5FB-CC59F0DD19FF}"/>
                </a:ext>
              </a:extLst>
            </p:cNvPr>
            <p:cNvCxnSpPr>
              <a:cxnSpLocks/>
              <a:stCxn id="61" idx="2"/>
            </p:cNvCxnSpPr>
            <p:nvPr userDrawn="1"/>
          </p:nvCxnSpPr>
          <p:spPr>
            <a:xfrm>
              <a:off x="949119" y="2980576"/>
              <a:ext cx="197317" cy="0"/>
            </a:xfrm>
            <a:prstGeom prst="straightConnector1">
              <a:avLst/>
            </a:prstGeom>
            <a:grpFill/>
            <a:ln w="1905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63" name="Text Placeholder 3">
            <a:extLst>
              <a:ext uri="{FF2B5EF4-FFF2-40B4-BE49-F238E27FC236}">
                <a16:creationId xmlns:a16="http://schemas.microsoft.com/office/drawing/2014/main" id="{E1A45E41-EE02-AC47-A515-0497BBFEAE49}"/>
              </a:ext>
            </a:extLst>
          </p:cNvPr>
          <p:cNvSpPr>
            <a:spLocks noGrp="1"/>
          </p:cNvSpPr>
          <p:nvPr>
            <p:ph type="body" sz="half" idx="15" hasCustomPrompt="1"/>
          </p:nvPr>
        </p:nvSpPr>
        <p:spPr>
          <a:xfrm>
            <a:off x="6725453" y="3267690"/>
            <a:ext cx="1654934" cy="2508642"/>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64" name="Group 63">
            <a:extLst>
              <a:ext uri="{FF2B5EF4-FFF2-40B4-BE49-F238E27FC236}">
                <a16:creationId xmlns:a16="http://schemas.microsoft.com/office/drawing/2014/main" id="{6D814872-64BB-594C-8CE9-1CFCE1513D75}"/>
              </a:ext>
            </a:extLst>
          </p:cNvPr>
          <p:cNvGrpSpPr/>
          <p:nvPr userDrawn="1"/>
        </p:nvGrpSpPr>
        <p:grpSpPr>
          <a:xfrm>
            <a:off x="7940285" y="2314083"/>
            <a:ext cx="430234" cy="430234"/>
            <a:chOff x="949119" y="2833648"/>
            <a:chExt cx="293855" cy="293855"/>
          </a:xfrm>
          <a:solidFill>
            <a:schemeClr val="accent4"/>
          </a:solidFill>
        </p:grpSpPr>
        <p:sp>
          <p:nvSpPr>
            <p:cNvPr id="65" name="Oval 64">
              <a:extLst>
                <a:ext uri="{FF2B5EF4-FFF2-40B4-BE49-F238E27FC236}">
                  <a16:creationId xmlns:a16="http://schemas.microsoft.com/office/drawing/2014/main" id="{85BD43C9-A276-E444-9FE4-8F3ECBAB42EE}"/>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66" name="Straight Arrow Connector 65">
              <a:extLst>
                <a:ext uri="{FF2B5EF4-FFF2-40B4-BE49-F238E27FC236}">
                  <a16:creationId xmlns:a16="http://schemas.microsoft.com/office/drawing/2014/main" id="{0A192511-3AFF-D341-8B9B-EEAB087C4E48}"/>
                </a:ext>
              </a:extLst>
            </p:cNvPr>
            <p:cNvCxnSpPr>
              <a:cxnSpLocks/>
              <a:stCxn id="65"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67" name="Text Placeholder 3">
            <a:extLst>
              <a:ext uri="{FF2B5EF4-FFF2-40B4-BE49-F238E27FC236}">
                <a16:creationId xmlns:a16="http://schemas.microsoft.com/office/drawing/2014/main" id="{33D1E383-7F35-0344-9E4E-C3DFA89AE598}"/>
              </a:ext>
            </a:extLst>
          </p:cNvPr>
          <p:cNvSpPr>
            <a:spLocks noGrp="1"/>
          </p:cNvSpPr>
          <p:nvPr>
            <p:ph type="body" sz="half" idx="16" hasCustomPrompt="1"/>
          </p:nvPr>
        </p:nvSpPr>
        <p:spPr>
          <a:xfrm>
            <a:off x="9647072" y="3267690"/>
            <a:ext cx="1654934" cy="2508642"/>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68" name="Group 67">
            <a:extLst>
              <a:ext uri="{FF2B5EF4-FFF2-40B4-BE49-F238E27FC236}">
                <a16:creationId xmlns:a16="http://schemas.microsoft.com/office/drawing/2014/main" id="{8B562A75-9797-654E-ACB9-25D03196591D}"/>
              </a:ext>
            </a:extLst>
          </p:cNvPr>
          <p:cNvGrpSpPr/>
          <p:nvPr userDrawn="1"/>
        </p:nvGrpSpPr>
        <p:grpSpPr>
          <a:xfrm>
            <a:off x="10861904" y="2314083"/>
            <a:ext cx="430234" cy="430234"/>
            <a:chOff x="949119" y="2833648"/>
            <a:chExt cx="293855" cy="293855"/>
          </a:xfrm>
          <a:solidFill>
            <a:schemeClr val="bg1"/>
          </a:solidFill>
        </p:grpSpPr>
        <p:sp>
          <p:nvSpPr>
            <p:cNvPr id="69" name="Oval 68">
              <a:extLst>
                <a:ext uri="{FF2B5EF4-FFF2-40B4-BE49-F238E27FC236}">
                  <a16:creationId xmlns:a16="http://schemas.microsoft.com/office/drawing/2014/main" id="{C851C8D8-9E56-0749-96B6-AF78AB2D1B96}"/>
                </a:ext>
              </a:extLst>
            </p:cNvPr>
            <p:cNvSpPr/>
            <p:nvPr userDrawn="1"/>
          </p:nvSpPr>
          <p:spPr>
            <a:xfrm>
              <a:off x="949119" y="2833648"/>
              <a:ext cx="293855" cy="293855"/>
            </a:xfrm>
            <a:prstGeom prst="ellipse">
              <a:avLst/>
            </a:prstGeom>
            <a:grp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0" name="Straight Arrow Connector 69">
              <a:extLst>
                <a:ext uri="{FF2B5EF4-FFF2-40B4-BE49-F238E27FC236}">
                  <a16:creationId xmlns:a16="http://schemas.microsoft.com/office/drawing/2014/main" id="{FD81C500-F28B-274C-AD04-F725C32F6BC0}"/>
                </a:ext>
              </a:extLst>
            </p:cNvPr>
            <p:cNvCxnSpPr>
              <a:cxnSpLocks/>
              <a:stCxn id="69" idx="2"/>
            </p:cNvCxnSpPr>
            <p:nvPr userDrawn="1"/>
          </p:nvCxnSpPr>
          <p:spPr>
            <a:xfrm>
              <a:off x="949119" y="2980576"/>
              <a:ext cx="197317" cy="0"/>
            </a:xfrm>
            <a:prstGeom prst="straightConnector1">
              <a:avLst/>
            </a:prstGeom>
            <a:grpFill/>
            <a:ln w="1905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71" name="Title 1">
            <a:extLst>
              <a:ext uri="{FF2B5EF4-FFF2-40B4-BE49-F238E27FC236}">
                <a16:creationId xmlns:a16="http://schemas.microsoft.com/office/drawing/2014/main" id="{6A3DDA16-0F95-6546-947D-42D5A06622A4}"/>
              </a:ext>
            </a:extLst>
          </p:cNvPr>
          <p:cNvSpPr txBox="1">
            <a:spLocks/>
          </p:cNvSpPr>
          <p:nvPr userDrawn="1"/>
        </p:nvSpPr>
        <p:spPr>
          <a:xfrm>
            <a:off x="845301" y="2221147"/>
            <a:ext cx="1145789" cy="6781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i="0" kern="1200">
                <a:solidFill>
                  <a:schemeClr val="tx2"/>
                </a:solidFill>
                <a:latin typeface="Inter" panose="020B0502030000000004" pitchFamily="34" charset="0"/>
                <a:ea typeface="Inter" panose="020B0502030000000004" pitchFamily="34" charset="0"/>
                <a:cs typeface="+mj-cs"/>
              </a:defRPr>
            </a:lvl1pPr>
          </a:lstStyle>
          <a:p>
            <a:r>
              <a:rPr lang="en-US" sz="5400" b="0" i="0">
                <a:solidFill>
                  <a:schemeClr val="bg2"/>
                </a:solidFill>
                <a:latin typeface="Inter Extra Light" panose="02000303000000020004" pitchFamily="2" charset="0"/>
                <a:ea typeface="Inter Extra Light" panose="02000303000000020004" pitchFamily="2" charset="0"/>
                <a:cs typeface="Inter Extra Light" panose="02000303000000020004" pitchFamily="2" charset="0"/>
              </a:rPr>
              <a:t>01</a:t>
            </a:r>
          </a:p>
        </p:txBody>
      </p:sp>
      <p:sp>
        <p:nvSpPr>
          <p:cNvPr id="72" name="Title 1">
            <a:extLst>
              <a:ext uri="{FF2B5EF4-FFF2-40B4-BE49-F238E27FC236}">
                <a16:creationId xmlns:a16="http://schemas.microsoft.com/office/drawing/2014/main" id="{1A3B9ACA-3A42-F343-AA21-31B378955E80}"/>
              </a:ext>
            </a:extLst>
          </p:cNvPr>
          <p:cNvSpPr txBox="1">
            <a:spLocks/>
          </p:cNvSpPr>
          <p:nvPr userDrawn="1"/>
        </p:nvSpPr>
        <p:spPr>
          <a:xfrm>
            <a:off x="3778072" y="2221147"/>
            <a:ext cx="1145789" cy="6781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i="0" kern="1200">
                <a:solidFill>
                  <a:schemeClr val="tx2"/>
                </a:solidFill>
                <a:latin typeface="Inter" panose="020B0502030000000004" pitchFamily="34" charset="0"/>
                <a:ea typeface="Inter" panose="020B0502030000000004" pitchFamily="34" charset="0"/>
                <a:cs typeface="+mj-cs"/>
              </a:defRPr>
            </a:lvl1pPr>
          </a:lstStyle>
          <a:p>
            <a:r>
              <a:rPr lang="en-US" sz="5400" b="0" i="0">
                <a:solidFill>
                  <a:schemeClr val="tx2"/>
                </a:solidFill>
                <a:latin typeface="Inter Extra Light" panose="02000303000000020004" pitchFamily="2" charset="0"/>
                <a:ea typeface="Inter Extra Light" panose="02000303000000020004" pitchFamily="2" charset="0"/>
                <a:cs typeface="Inter Extra Light" panose="02000303000000020004" pitchFamily="2" charset="0"/>
              </a:rPr>
              <a:t>02</a:t>
            </a:r>
          </a:p>
        </p:txBody>
      </p:sp>
      <p:sp>
        <p:nvSpPr>
          <p:cNvPr id="73" name="Title 1">
            <a:extLst>
              <a:ext uri="{FF2B5EF4-FFF2-40B4-BE49-F238E27FC236}">
                <a16:creationId xmlns:a16="http://schemas.microsoft.com/office/drawing/2014/main" id="{DD006AAA-0FCA-2540-A411-ECA3051351C1}"/>
              </a:ext>
            </a:extLst>
          </p:cNvPr>
          <p:cNvSpPr txBox="1">
            <a:spLocks/>
          </p:cNvSpPr>
          <p:nvPr userDrawn="1"/>
        </p:nvSpPr>
        <p:spPr>
          <a:xfrm>
            <a:off x="6710842" y="2221147"/>
            <a:ext cx="1145789" cy="6781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i="0" kern="1200">
                <a:solidFill>
                  <a:schemeClr val="tx2"/>
                </a:solidFill>
                <a:latin typeface="Inter" panose="020B0502030000000004" pitchFamily="34" charset="0"/>
                <a:ea typeface="Inter" panose="020B0502030000000004" pitchFamily="34" charset="0"/>
                <a:cs typeface="+mj-cs"/>
              </a:defRPr>
            </a:lvl1pPr>
          </a:lstStyle>
          <a:p>
            <a:r>
              <a:rPr lang="en-US" sz="5400" b="0" i="0">
                <a:solidFill>
                  <a:schemeClr val="bg2"/>
                </a:solidFill>
                <a:latin typeface="Inter Extra Light" panose="02000303000000020004" pitchFamily="2" charset="0"/>
                <a:ea typeface="Inter Extra Light" panose="02000303000000020004" pitchFamily="2" charset="0"/>
                <a:cs typeface="Inter Extra Light" panose="02000303000000020004" pitchFamily="2" charset="0"/>
              </a:rPr>
              <a:t>03</a:t>
            </a:r>
          </a:p>
        </p:txBody>
      </p:sp>
      <p:sp>
        <p:nvSpPr>
          <p:cNvPr id="74" name="Title 1">
            <a:extLst>
              <a:ext uri="{FF2B5EF4-FFF2-40B4-BE49-F238E27FC236}">
                <a16:creationId xmlns:a16="http://schemas.microsoft.com/office/drawing/2014/main" id="{B16376A6-C74B-B848-90C4-CC2B83AD817C}"/>
              </a:ext>
            </a:extLst>
          </p:cNvPr>
          <p:cNvSpPr txBox="1">
            <a:spLocks/>
          </p:cNvSpPr>
          <p:nvPr userDrawn="1"/>
        </p:nvSpPr>
        <p:spPr>
          <a:xfrm>
            <a:off x="9643613" y="2221147"/>
            <a:ext cx="1145789" cy="6781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i="0" kern="1200">
                <a:solidFill>
                  <a:schemeClr val="tx2"/>
                </a:solidFill>
                <a:latin typeface="Inter" panose="020B0502030000000004" pitchFamily="34" charset="0"/>
                <a:ea typeface="Inter" panose="020B0502030000000004" pitchFamily="34" charset="0"/>
                <a:cs typeface="+mj-cs"/>
              </a:defRPr>
            </a:lvl1pPr>
          </a:lstStyle>
          <a:p>
            <a:r>
              <a:rPr lang="en-US" sz="5400" b="0" i="0">
                <a:solidFill>
                  <a:schemeClr val="tx2"/>
                </a:solidFill>
                <a:latin typeface="Inter Extra Light" panose="02000303000000020004" pitchFamily="2" charset="0"/>
                <a:ea typeface="Inter Extra Light" panose="02000303000000020004" pitchFamily="2" charset="0"/>
                <a:cs typeface="Inter Extra Light" panose="02000303000000020004" pitchFamily="2" charset="0"/>
              </a:rPr>
              <a:t>04</a:t>
            </a:r>
          </a:p>
        </p:txBody>
      </p:sp>
      <p:pic>
        <p:nvPicPr>
          <p:cNvPr id="38" name="Picture 37">
            <a:extLst>
              <a:ext uri="{FF2B5EF4-FFF2-40B4-BE49-F238E27FC236}">
                <a16:creationId xmlns:a16="http://schemas.microsoft.com/office/drawing/2014/main" id="{DDCAF4CA-7293-9442-B76A-BFE74B1D3E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7652994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low Chart 3">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0B9487B3-2A63-C84A-83BD-ABEBD1AECEB0}"/>
              </a:ext>
            </a:extLst>
          </p:cNvPr>
          <p:cNvCxnSpPr/>
          <p:nvPr userDrawn="1"/>
        </p:nvCxnSpPr>
        <p:spPr>
          <a:xfrm>
            <a:off x="-1410" y="3745718"/>
            <a:ext cx="12193410"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92E4919-DE92-5647-AEDC-CB4636ACC05D}"/>
              </a:ext>
            </a:extLst>
          </p:cNvPr>
          <p:cNvSpPr/>
          <p:nvPr userDrawn="1"/>
        </p:nvSpPr>
        <p:spPr>
          <a:xfrm>
            <a:off x="571499" y="2520175"/>
            <a:ext cx="2483935" cy="17507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Text Placeholder 3">
            <a:extLst>
              <a:ext uri="{FF2B5EF4-FFF2-40B4-BE49-F238E27FC236}">
                <a16:creationId xmlns:a16="http://schemas.microsoft.com/office/drawing/2014/main" id="{5E020693-A91C-B642-A587-051057B681DA}"/>
              </a:ext>
            </a:extLst>
          </p:cNvPr>
          <p:cNvSpPr>
            <a:spLocks noGrp="1"/>
          </p:cNvSpPr>
          <p:nvPr>
            <p:ph type="body" sz="half" idx="2" hasCustomPrompt="1"/>
          </p:nvPr>
        </p:nvSpPr>
        <p:spPr>
          <a:xfrm>
            <a:off x="769418" y="3313307"/>
            <a:ext cx="2089595" cy="769233"/>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grpSp>
        <p:nvGrpSpPr>
          <p:cNvPr id="26" name="Group 25">
            <a:extLst>
              <a:ext uri="{FF2B5EF4-FFF2-40B4-BE49-F238E27FC236}">
                <a16:creationId xmlns:a16="http://schemas.microsoft.com/office/drawing/2014/main" id="{9389EABA-4F21-DF40-8CC5-7B7946133C80}"/>
              </a:ext>
            </a:extLst>
          </p:cNvPr>
          <p:cNvGrpSpPr/>
          <p:nvPr userDrawn="1"/>
        </p:nvGrpSpPr>
        <p:grpSpPr>
          <a:xfrm>
            <a:off x="769419" y="2720854"/>
            <a:ext cx="430234" cy="430234"/>
            <a:chOff x="949119" y="2833648"/>
            <a:chExt cx="293855" cy="293855"/>
          </a:xfrm>
          <a:noFill/>
        </p:grpSpPr>
        <p:sp>
          <p:nvSpPr>
            <p:cNvPr id="18" name="Oval 17">
              <a:extLst>
                <a:ext uri="{FF2B5EF4-FFF2-40B4-BE49-F238E27FC236}">
                  <a16:creationId xmlns:a16="http://schemas.microsoft.com/office/drawing/2014/main" id="{DBFB1458-67E7-DE4D-AF19-72CAEE2C7345}"/>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20" name="Straight Arrow Connector 19">
              <a:extLst>
                <a:ext uri="{FF2B5EF4-FFF2-40B4-BE49-F238E27FC236}">
                  <a16:creationId xmlns:a16="http://schemas.microsoft.com/office/drawing/2014/main" id="{85B001B8-EC31-D244-AA45-7E99BF4005B8}"/>
                </a:ext>
              </a:extLst>
            </p:cNvPr>
            <p:cNvCxnSpPr>
              <a:cxnSpLocks/>
              <a:stCxn id="18"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13F7E16B-A143-3846-95A0-297B6F955F03}"/>
              </a:ext>
            </a:extLst>
          </p:cNvPr>
          <p:cNvSpPr/>
          <p:nvPr userDrawn="1"/>
        </p:nvSpPr>
        <p:spPr>
          <a:xfrm>
            <a:off x="3470816" y="2520175"/>
            <a:ext cx="2483935" cy="17507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1" name="Group 30">
            <a:extLst>
              <a:ext uri="{FF2B5EF4-FFF2-40B4-BE49-F238E27FC236}">
                <a16:creationId xmlns:a16="http://schemas.microsoft.com/office/drawing/2014/main" id="{2F08D641-2CE5-884D-8698-732EE62D199E}"/>
              </a:ext>
            </a:extLst>
          </p:cNvPr>
          <p:cNvGrpSpPr/>
          <p:nvPr userDrawn="1"/>
        </p:nvGrpSpPr>
        <p:grpSpPr>
          <a:xfrm>
            <a:off x="3668736" y="2720854"/>
            <a:ext cx="430234" cy="430234"/>
            <a:chOff x="949119" y="2833648"/>
            <a:chExt cx="293855" cy="293855"/>
          </a:xfrm>
          <a:noFill/>
        </p:grpSpPr>
        <p:sp>
          <p:nvSpPr>
            <p:cNvPr id="32" name="Oval 31">
              <a:extLst>
                <a:ext uri="{FF2B5EF4-FFF2-40B4-BE49-F238E27FC236}">
                  <a16:creationId xmlns:a16="http://schemas.microsoft.com/office/drawing/2014/main" id="{3FA3D7D2-3737-0247-A13F-33BA047CAE89}"/>
                </a:ext>
              </a:extLst>
            </p:cNvPr>
            <p:cNvSpPr/>
            <p:nvPr userDrawn="1"/>
          </p:nvSpPr>
          <p:spPr>
            <a:xfrm>
              <a:off x="949119" y="2833648"/>
              <a:ext cx="293855" cy="293855"/>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33" name="Straight Arrow Connector 32">
              <a:extLst>
                <a:ext uri="{FF2B5EF4-FFF2-40B4-BE49-F238E27FC236}">
                  <a16:creationId xmlns:a16="http://schemas.microsoft.com/office/drawing/2014/main" id="{FD990FB6-7A7A-6B41-84B3-D5369C20FEEA}"/>
                </a:ext>
              </a:extLst>
            </p:cNvPr>
            <p:cNvCxnSpPr>
              <a:cxnSpLocks/>
              <a:stCxn id="32" idx="2"/>
            </p:cNvCxnSpPr>
            <p:nvPr userDrawn="1"/>
          </p:nvCxnSpPr>
          <p:spPr>
            <a:xfrm>
              <a:off x="949119" y="2980576"/>
              <a:ext cx="197317" cy="0"/>
            </a:xfrm>
            <a:prstGeom prst="straightConnector1">
              <a:avLst/>
            </a:prstGeom>
            <a:grpFill/>
            <a:ln w="1270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5A2EAAA6-F821-9644-A68E-829363679AAA}"/>
              </a:ext>
            </a:extLst>
          </p:cNvPr>
          <p:cNvSpPr/>
          <p:nvPr userDrawn="1"/>
        </p:nvSpPr>
        <p:spPr>
          <a:xfrm>
            <a:off x="6358982" y="2520175"/>
            <a:ext cx="2483935" cy="17507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5" name="Group 34">
            <a:extLst>
              <a:ext uri="{FF2B5EF4-FFF2-40B4-BE49-F238E27FC236}">
                <a16:creationId xmlns:a16="http://schemas.microsoft.com/office/drawing/2014/main" id="{23077640-B4C9-4B45-9FC1-EEB6D5BFADD7}"/>
              </a:ext>
            </a:extLst>
          </p:cNvPr>
          <p:cNvGrpSpPr/>
          <p:nvPr userDrawn="1"/>
        </p:nvGrpSpPr>
        <p:grpSpPr>
          <a:xfrm>
            <a:off x="6556902" y="2720854"/>
            <a:ext cx="430234" cy="430234"/>
            <a:chOff x="949119" y="2833648"/>
            <a:chExt cx="293855" cy="293855"/>
          </a:xfrm>
          <a:noFill/>
        </p:grpSpPr>
        <p:sp>
          <p:nvSpPr>
            <p:cNvPr id="36" name="Oval 35">
              <a:extLst>
                <a:ext uri="{FF2B5EF4-FFF2-40B4-BE49-F238E27FC236}">
                  <a16:creationId xmlns:a16="http://schemas.microsoft.com/office/drawing/2014/main" id="{52C8E5D4-8CB4-AB47-AED8-05C10E6DA15D}"/>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37" name="Straight Arrow Connector 36">
              <a:extLst>
                <a:ext uri="{FF2B5EF4-FFF2-40B4-BE49-F238E27FC236}">
                  <a16:creationId xmlns:a16="http://schemas.microsoft.com/office/drawing/2014/main" id="{F06261AA-0E98-6F42-B66F-EE091167CE11}"/>
                </a:ext>
              </a:extLst>
            </p:cNvPr>
            <p:cNvCxnSpPr>
              <a:cxnSpLocks/>
              <a:stCxn id="36"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E2864258-AA26-4044-940D-DA3287DB7854}"/>
              </a:ext>
            </a:extLst>
          </p:cNvPr>
          <p:cNvSpPr/>
          <p:nvPr userDrawn="1"/>
        </p:nvSpPr>
        <p:spPr>
          <a:xfrm>
            <a:off x="9224845" y="2520175"/>
            <a:ext cx="2483935" cy="17507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9" name="Group 38">
            <a:extLst>
              <a:ext uri="{FF2B5EF4-FFF2-40B4-BE49-F238E27FC236}">
                <a16:creationId xmlns:a16="http://schemas.microsoft.com/office/drawing/2014/main" id="{BFD3B22C-3FF5-9346-B027-61AFD4800FD2}"/>
              </a:ext>
            </a:extLst>
          </p:cNvPr>
          <p:cNvGrpSpPr/>
          <p:nvPr userDrawn="1"/>
        </p:nvGrpSpPr>
        <p:grpSpPr>
          <a:xfrm>
            <a:off x="9422765" y="2720854"/>
            <a:ext cx="430234" cy="430234"/>
            <a:chOff x="949119" y="2833648"/>
            <a:chExt cx="293855" cy="293855"/>
          </a:xfrm>
          <a:noFill/>
        </p:grpSpPr>
        <p:sp>
          <p:nvSpPr>
            <p:cNvPr id="40" name="Oval 39">
              <a:extLst>
                <a:ext uri="{FF2B5EF4-FFF2-40B4-BE49-F238E27FC236}">
                  <a16:creationId xmlns:a16="http://schemas.microsoft.com/office/drawing/2014/main" id="{1ED0AD82-5398-E44C-8CC9-614F603206E8}"/>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6" name="Straight Arrow Connector 55">
              <a:extLst>
                <a:ext uri="{FF2B5EF4-FFF2-40B4-BE49-F238E27FC236}">
                  <a16:creationId xmlns:a16="http://schemas.microsoft.com/office/drawing/2014/main" id="{E362DFA8-CB85-EC4E-9913-D70D42A14F48}"/>
                </a:ext>
              </a:extLst>
            </p:cNvPr>
            <p:cNvCxnSpPr>
              <a:cxnSpLocks/>
              <a:stCxn id="40"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58" name="Text Placeholder 3">
            <a:extLst>
              <a:ext uri="{FF2B5EF4-FFF2-40B4-BE49-F238E27FC236}">
                <a16:creationId xmlns:a16="http://schemas.microsoft.com/office/drawing/2014/main" id="{05C2237C-76AB-7344-AD3B-E972F20C81D4}"/>
              </a:ext>
            </a:extLst>
          </p:cNvPr>
          <p:cNvSpPr>
            <a:spLocks noGrp="1"/>
          </p:cNvSpPr>
          <p:nvPr>
            <p:ph type="body" sz="half" idx="17" hasCustomPrompt="1"/>
          </p:nvPr>
        </p:nvSpPr>
        <p:spPr>
          <a:xfrm>
            <a:off x="6556901" y="3313307"/>
            <a:ext cx="2089595" cy="769233"/>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59" name="Text Placeholder 3">
            <a:extLst>
              <a:ext uri="{FF2B5EF4-FFF2-40B4-BE49-F238E27FC236}">
                <a16:creationId xmlns:a16="http://schemas.microsoft.com/office/drawing/2014/main" id="{8FFDB1B9-66EE-FA47-9CBB-8E0B0E0050C5}"/>
              </a:ext>
            </a:extLst>
          </p:cNvPr>
          <p:cNvSpPr>
            <a:spLocks noGrp="1"/>
          </p:cNvSpPr>
          <p:nvPr>
            <p:ph type="body" sz="half" idx="18" hasCustomPrompt="1"/>
          </p:nvPr>
        </p:nvSpPr>
        <p:spPr>
          <a:xfrm>
            <a:off x="9422765" y="3313307"/>
            <a:ext cx="2089595" cy="769233"/>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0" name="Text Placeholder 3">
            <a:extLst>
              <a:ext uri="{FF2B5EF4-FFF2-40B4-BE49-F238E27FC236}">
                <a16:creationId xmlns:a16="http://schemas.microsoft.com/office/drawing/2014/main" id="{59235A94-7237-E14D-992C-51A2C2D57F90}"/>
              </a:ext>
            </a:extLst>
          </p:cNvPr>
          <p:cNvSpPr>
            <a:spLocks noGrp="1"/>
          </p:cNvSpPr>
          <p:nvPr>
            <p:ph type="body" sz="half" idx="19" hasCustomPrompt="1"/>
          </p:nvPr>
        </p:nvSpPr>
        <p:spPr>
          <a:xfrm>
            <a:off x="3668735" y="3313307"/>
            <a:ext cx="2089595" cy="769233"/>
          </a:xfrm>
        </p:spPr>
        <p:txBody>
          <a:bodyPr>
            <a:no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1" name="Text Placeholder 3">
            <a:extLst>
              <a:ext uri="{FF2B5EF4-FFF2-40B4-BE49-F238E27FC236}">
                <a16:creationId xmlns:a16="http://schemas.microsoft.com/office/drawing/2014/main" id="{21703E22-3832-0F46-868F-7F3A529321F4}"/>
              </a:ext>
            </a:extLst>
          </p:cNvPr>
          <p:cNvSpPr>
            <a:spLocks noGrp="1"/>
          </p:cNvSpPr>
          <p:nvPr>
            <p:ph type="body" sz="half" idx="20" hasCustomPrompt="1"/>
          </p:nvPr>
        </p:nvSpPr>
        <p:spPr>
          <a:xfrm>
            <a:off x="769418" y="4549800"/>
            <a:ext cx="2089595" cy="1360366"/>
          </a:xfrm>
        </p:spPr>
        <p:txBody>
          <a:bodyPr>
            <a:no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2" name="Text Placeholder 3">
            <a:extLst>
              <a:ext uri="{FF2B5EF4-FFF2-40B4-BE49-F238E27FC236}">
                <a16:creationId xmlns:a16="http://schemas.microsoft.com/office/drawing/2014/main" id="{75131844-3892-5842-BF1A-CB21DC18D738}"/>
              </a:ext>
            </a:extLst>
          </p:cNvPr>
          <p:cNvSpPr>
            <a:spLocks noGrp="1"/>
          </p:cNvSpPr>
          <p:nvPr>
            <p:ph type="body" sz="half" idx="21" hasCustomPrompt="1"/>
          </p:nvPr>
        </p:nvSpPr>
        <p:spPr>
          <a:xfrm>
            <a:off x="6556901" y="4549800"/>
            <a:ext cx="2089595" cy="1360366"/>
          </a:xfrm>
        </p:spPr>
        <p:txBody>
          <a:bodyPr>
            <a:no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3" name="Text Placeholder 3">
            <a:extLst>
              <a:ext uri="{FF2B5EF4-FFF2-40B4-BE49-F238E27FC236}">
                <a16:creationId xmlns:a16="http://schemas.microsoft.com/office/drawing/2014/main" id="{71BC0D34-E024-B64F-84D6-780BCB37249E}"/>
              </a:ext>
            </a:extLst>
          </p:cNvPr>
          <p:cNvSpPr>
            <a:spLocks noGrp="1"/>
          </p:cNvSpPr>
          <p:nvPr>
            <p:ph type="body" sz="half" idx="22" hasCustomPrompt="1"/>
          </p:nvPr>
        </p:nvSpPr>
        <p:spPr>
          <a:xfrm>
            <a:off x="9422765" y="4549800"/>
            <a:ext cx="2089595" cy="1360366"/>
          </a:xfrm>
        </p:spPr>
        <p:txBody>
          <a:bodyPr>
            <a:no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4" name="Text Placeholder 3">
            <a:extLst>
              <a:ext uri="{FF2B5EF4-FFF2-40B4-BE49-F238E27FC236}">
                <a16:creationId xmlns:a16="http://schemas.microsoft.com/office/drawing/2014/main" id="{D34CD8C4-24FF-AD4A-BE91-8CAB476E4422}"/>
              </a:ext>
            </a:extLst>
          </p:cNvPr>
          <p:cNvSpPr>
            <a:spLocks noGrp="1"/>
          </p:cNvSpPr>
          <p:nvPr>
            <p:ph type="body" sz="half" idx="23" hasCustomPrompt="1"/>
          </p:nvPr>
        </p:nvSpPr>
        <p:spPr>
          <a:xfrm>
            <a:off x="3668735" y="4549800"/>
            <a:ext cx="2089595" cy="1360366"/>
          </a:xfrm>
        </p:spPr>
        <p:txBody>
          <a:bodyPr>
            <a:no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Tree>
    <p:extLst>
      <p:ext uri="{BB962C8B-B14F-4D97-AF65-F5344CB8AC3E}">
        <p14:creationId xmlns:p14="http://schemas.microsoft.com/office/powerpoint/2010/main" val="26751305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low Chart 3 Dark">
    <p:bg>
      <p:bgPr>
        <a:solidFill>
          <a:schemeClr val="tx2"/>
        </a:solidFill>
        <a:effectLst/>
      </p:bgPr>
    </p:bg>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0B9487B3-2A63-C84A-83BD-ABEBD1AECEB0}"/>
              </a:ext>
            </a:extLst>
          </p:cNvPr>
          <p:cNvCxnSpPr/>
          <p:nvPr userDrawn="1"/>
        </p:nvCxnSpPr>
        <p:spPr>
          <a:xfrm>
            <a:off x="-1410" y="3745718"/>
            <a:ext cx="12193410"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30" name="Rectangle 29">
            <a:extLst>
              <a:ext uri="{FF2B5EF4-FFF2-40B4-BE49-F238E27FC236}">
                <a16:creationId xmlns:a16="http://schemas.microsoft.com/office/drawing/2014/main" id="{71376053-1B8A-0842-99D7-7FE8B4CA5D67}"/>
              </a:ext>
            </a:extLst>
          </p:cNvPr>
          <p:cNvSpPr/>
          <p:nvPr userDrawn="1"/>
        </p:nvSpPr>
        <p:spPr>
          <a:xfrm>
            <a:off x="571499" y="2520175"/>
            <a:ext cx="2483935" cy="1750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1" name="Text Placeholder 3">
            <a:extLst>
              <a:ext uri="{FF2B5EF4-FFF2-40B4-BE49-F238E27FC236}">
                <a16:creationId xmlns:a16="http://schemas.microsoft.com/office/drawing/2014/main" id="{663A5F45-2C5E-2040-AEA0-B802666FC71E}"/>
              </a:ext>
            </a:extLst>
          </p:cNvPr>
          <p:cNvSpPr>
            <a:spLocks noGrp="1"/>
          </p:cNvSpPr>
          <p:nvPr>
            <p:ph type="body" sz="half" idx="2" hasCustomPrompt="1"/>
          </p:nvPr>
        </p:nvSpPr>
        <p:spPr>
          <a:xfrm>
            <a:off x="769418" y="3313307"/>
            <a:ext cx="2089595" cy="769233"/>
          </a:xfrm>
        </p:spPr>
        <p:txBody>
          <a:bodyPr>
            <a:no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32" name="Group 31">
            <a:extLst>
              <a:ext uri="{FF2B5EF4-FFF2-40B4-BE49-F238E27FC236}">
                <a16:creationId xmlns:a16="http://schemas.microsoft.com/office/drawing/2014/main" id="{B5AE69A4-F06D-0A42-B6F3-2FFA5C1C3C35}"/>
              </a:ext>
            </a:extLst>
          </p:cNvPr>
          <p:cNvGrpSpPr/>
          <p:nvPr userDrawn="1"/>
        </p:nvGrpSpPr>
        <p:grpSpPr>
          <a:xfrm>
            <a:off x="769419" y="2720854"/>
            <a:ext cx="430234" cy="430234"/>
            <a:chOff x="949119" y="2833648"/>
            <a:chExt cx="293855" cy="293855"/>
          </a:xfrm>
          <a:noFill/>
        </p:grpSpPr>
        <p:sp>
          <p:nvSpPr>
            <p:cNvPr id="33" name="Oval 32">
              <a:extLst>
                <a:ext uri="{FF2B5EF4-FFF2-40B4-BE49-F238E27FC236}">
                  <a16:creationId xmlns:a16="http://schemas.microsoft.com/office/drawing/2014/main" id="{69DA9ECD-4EEB-F34E-9DBF-743E81DD97FB}"/>
                </a:ext>
              </a:extLst>
            </p:cNvPr>
            <p:cNvSpPr/>
            <p:nvPr userDrawn="1"/>
          </p:nvSpPr>
          <p:spPr>
            <a:xfrm>
              <a:off x="949119" y="2833648"/>
              <a:ext cx="293855" cy="293855"/>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34" name="Straight Arrow Connector 33">
              <a:extLst>
                <a:ext uri="{FF2B5EF4-FFF2-40B4-BE49-F238E27FC236}">
                  <a16:creationId xmlns:a16="http://schemas.microsoft.com/office/drawing/2014/main" id="{0899CB82-DE2D-8F41-AA1D-1794EFD7FDA1}"/>
                </a:ext>
              </a:extLst>
            </p:cNvPr>
            <p:cNvCxnSpPr>
              <a:cxnSpLocks/>
              <a:stCxn id="33" idx="2"/>
            </p:cNvCxnSpPr>
            <p:nvPr userDrawn="1"/>
          </p:nvCxnSpPr>
          <p:spPr>
            <a:xfrm>
              <a:off x="949119" y="2980576"/>
              <a:ext cx="197317" cy="0"/>
            </a:xfrm>
            <a:prstGeom prst="straightConnector1">
              <a:avLst/>
            </a:prstGeom>
            <a:grpFill/>
            <a:ln w="1270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B6628498-E7CD-EF44-9C32-B5F55401A9FF}"/>
              </a:ext>
            </a:extLst>
          </p:cNvPr>
          <p:cNvSpPr/>
          <p:nvPr userDrawn="1"/>
        </p:nvSpPr>
        <p:spPr>
          <a:xfrm>
            <a:off x="3470816" y="2520175"/>
            <a:ext cx="2483935" cy="17507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6" name="Group 35">
            <a:extLst>
              <a:ext uri="{FF2B5EF4-FFF2-40B4-BE49-F238E27FC236}">
                <a16:creationId xmlns:a16="http://schemas.microsoft.com/office/drawing/2014/main" id="{02E09227-753B-5D48-8782-B2063101A44B}"/>
              </a:ext>
            </a:extLst>
          </p:cNvPr>
          <p:cNvGrpSpPr/>
          <p:nvPr userDrawn="1"/>
        </p:nvGrpSpPr>
        <p:grpSpPr>
          <a:xfrm>
            <a:off x="3668736" y="2720854"/>
            <a:ext cx="430234" cy="430234"/>
            <a:chOff x="949119" y="2833648"/>
            <a:chExt cx="293855" cy="293855"/>
          </a:xfrm>
          <a:noFill/>
        </p:grpSpPr>
        <p:sp>
          <p:nvSpPr>
            <p:cNvPr id="37" name="Oval 36">
              <a:extLst>
                <a:ext uri="{FF2B5EF4-FFF2-40B4-BE49-F238E27FC236}">
                  <a16:creationId xmlns:a16="http://schemas.microsoft.com/office/drawing/2014/main" id="{2199AE74-54B5-D14C-93F9-8C3B19C022C2}"/>
                </a:ext>
              </a:extLst>
            </p:cNvPr>
            <p:cNvSpPr/>
            <p:nvPr userDrawn="1"/>
          </p:nvSpPr>
          <p:spPr>
            <a:xfrm>
              <a:off x="949119" y="2833648"/>
              <a:ext cx="293855" cy="293855"/>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38" name="Straight Arrow Connector 37">
              <a:extLst>
                <a:ext uri="{FF2B5EF4-FFF2-40B4-BE49-F238E27FC236}">
                  <a16:creationId xmlns:a16="http://schemas.microsoft.com/office/drawing/2014/main" id="{62FC32B3-3B8D-6C41-BC2A-88348553CA79}"/>
                </a:ext>
              </a:extLst>
            </p:cNvPr>
            <p:cNvCxnSpPr>
              <a:cxnSpLocks/>
              <a:stCxn id="37" idx="2"/>
            </p:cNvCxnSpPr>
            <p:nvPr userDrawn="1"/>
          </p:nvCxnSpPr>
          <p:spPr>
            <a:xfrm>
              <a:off x="949119" y="2980576"/>
              <a:ext cx="197317" cy="0"/>
            </a:xfrm>
            <a:prstGeom prst="straightConnector1">
              <a:avLst/>
            </a:prstGeom>
            <a:grpFill/>
            <a:ln w="1270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0718021A-5CD2-014D-B6C9-F2349A6E1C53}"/>
              </a:ext>
            </a:extLst>
          </p:cNvPr>
          <p:cNvSpPr/>
          <p:nvPr userDrawn="1"/>
        </p:nvSpPr>
        <p:spPr>
          <a:xfrm>
            <a:off x="6358982" y="2520175"/>
            <a:ext cx="2483935" cy="17507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40" name="Group 39">
            <a:extLst>
              <a:ext uri="{FF2B5EF4-FFF2-40B4-BE49-F238E27FC236}">
                <a16:creationId xmlns:a16="http://schemas.microsoft.com/office/drawing/2014/main" id="{271341FE-2501-9746-B223-F1944FA58BE0}"/>
              </a:ext>
            </a:extLst>
          </p:cNvPr>
          <p:cNvGrpSpPr/>
          <p:nvPr userDrawn="1"/>
        </p:nvGrpSpPr>
        <p:grpSpPr>
          <a:xfrm>
            <a:off x="6556902" y="2720854"/>
            <a:ext cx="430234" cy="430234"/>
            <a:chOff x="949119" y="2833648"/>
            <a:chExt cx="293855" cy="293855"/>
          </a:xfrm>
          <a:noFill/>
        </p:grpSpPr>
        <p:sp>
          <p:nvSpPr>
            <p:cNvPr id="56" name="Oval 55">
              <a:extLst>
                <a:ext uri="{FF2B5EF4-FFF2-40B4-BE49-F238E27FC236}">
                  <a16:creationId xmlns:a16="http://schemas.microsoft.com/office/drawing/2014/main" id="{0E7728DD-FF88-6B43-B5D0-6AE09795A742}"/>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8" name="Straight Arrow Connector 57">
              <a:extLst>
                <a:ext uri="{FF2B5EF4-FFF2-40B4-BE49-F238E27FC236}">
                  <a16:creationId xmlns:a16="http://schemas.microsoft.com/office/drawing/2014/main" id="{255E36A5-A269-5742-9334-774077C30D20}"/>
                </a:ext>
              </a:extLst>
            </p:cNvPr>
            <p:cNvCxnSpPr>
              <a:cxnSpLocks/>
              <a:stCxn id="56"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D4BCF40A-30B0-684D-9593-8312526EEC8A}"/>
              </a:ext>
            </a:extLst>
          </p:cNvPr>
          <p:cNvSpPr/>
          <p:nvPr userDrawn="1"/>
        </p:nvSpPr>
        <p:spPr>
          <a:xfrm>
            <a:off x="9224845" y="2520175"/>
            <a:ext cx="2483935" cy="17507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60" name="Group 59">
            <a:extLst>
              <a:ext uri="{FF2B5EF4-FFF2-40B4-BE49-F238E27FC236}">
                <a16:creationId xmlns:a16="http://schemas.microsoft.com/office/drawing/2014/main" id="{AB286C55-BE96-4E46-B2D8-079C06BAE4A4}"/>
              </a:ext>
            </a:extLst>
          </p:cNvPr>
          <p:cNvGrpSpPr/>
          <p:nvPr userDrawn="1"/>
        </p:nvGrpSpPr>
        <p:grpSpPr>
          <a:xfrm>
            <a:off x="9422765" y="2720854"/>
            <a:ext cx="430234" cy="430234"/>
            <a:chOff x="949119" y="2833648"/>
            <a:chExt cx="293855" cy="293855"/>
          </a:xfrm>
          <a:noFill/>
        </p:grpSpPr>
        <p:sp>
          <p:nvSpPr>
            <p:cNvPr id="61" name="Oval 60">
              <a:extLst>
                <a:ext uri="{FF2B5EF4-FFF2-40B4-BE49-F238E27FC236}">
                  <a16:creationId xmlns:a16="http://schemas.microsoft.com/office/drawing/2014/main" id="{AB59CB79-9F1C-1246-B01B-4FE5DBA49A9B}"/>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62" name="Straight Arrow Connector 61">
              <a:extLst>
                <a:ext uri="{FF2B5EF4-FFF2-40B4-BE49-F238E27FC236}">
                  <a16:creationId xmlns:a16="http://schemas.microsoft.com/office/drawing/2014/main" id="{D6323D7D-EAA5-0F49-9BB5-7DA39C20BA80}"/>
                </a:ext>
              </a:extLst>
            </p:cNvPr>
            <p:cNvCxnSpPr>
              <a:cxnSpLocks/>
              <a:stCxn id="61"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63" name="Text Placeholder 3">
            <a:extLst>
              <a:ext uri="{FF2B5EF4-FFF2-40B4-BE49-F238E27FC236}">
                <a16:creationId xmlns:a16="http://schemas.microsoft.com/office/drawing/2014/main" id="{92EA5E1C-18BE-9847-B452-C3C76689827A}"/>
              </a:ext>
            </a:extLst>
          </p:cNvPr>
          <p:cNvSpPr>
            <a:spLocks noGrp="1"/>
          </p:cNvSpPr>
          <p:nvPr>
            <p:ph type="body" sz="half" idx="17" hasCustomPrompt="1"/>
          </p:nvPr>
        </p:nvSpPr>
        <p:spPr>
          <a:xfrm>
            <a:off x="6556901" y="3313307"/>
            <a:ext cx="2089595" cy="769233"/>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4" name="Text Placeholder 3">
            <a:extLst>
              <a:ext uri="{FF2B5EF4-FFF2-40B4-BE49-F238E27FC236}">
                <a16:creationId xmlns:a16="http://schemas.microsoft.com/office/drawing/2014/main" id="{BB0DC20E-F707-C74D-83A4-CB318B39140A}"/>
              </a:ext>
            </a:extLst>
          </p:cNvPr>
          <p:cNvSpPr>
            <a:spLocks noGrp="1"/>
          </p:cNvSpPr>
          <p:nvPr>
            <p:ph type="body" sz="half" idx="18" hasCustomPrompt="1"/>
          </p:nvPr>
        </p:nvSpPr>
        <p:spPr>
          <a:xfrm>
            <a:off x="9422765" y="3313307"/>
            <a:ext cx="2089595" cy="769233"/>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5" name="Text Placeholder 3">
            <a:extLst>
              <a:ext uri="{FF2B5EF4-FFF2-40B4-BE49-F238E27FC236}">
                <a16:creationId xmlns:a16="http://schemas.microsoft.com/office/drawing/2014/main" id="{5650CF1D-6C82-0746-9F28-7A50BC37BB71}"/>
              </a:ext>
            </a:extLst>
          </p:cNvPr>
          <p:cNvSpPr>
            <a:spLocks noGrp="1"/>
          </p:cNvSpPr>
          <p:nvPr>
            <p:ph type="body" sz="half" idx="19" hasCustomPrompt="1"/>
          </p:nvPr>
        </p:nvSpPr>
        <p:spPr>
          <a:xfrm>
            <a:off x="3668735" y="3313307"/>
            <a:ext cx="2089595" cy="769233"/>
          </a:xfrm>
        </p:spPr>
        <p:txBody>
          <a:bodyPr>
            <a:no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6" name="Text Placeholder 3">
            <a:extLst>
              <a:ext uri="{FF2B5EF4-FFF2-40B4-BE49-F238E27FC236}">
                <a16:creationId xmlns:a16="http://schemas.microsoft.com/office/drawing/2014/main" id="{B1266265-44F3-FE4E-A58B-EABF895756CC}"/>
              </a:ext>
            </a:extLst>
          </p:cNvPr>
          <p:cNvSpPr>
            <a:spLocks noGrp="1"/>
          </p:cNvSpPr>
          <p:nvPr>
            <p:ph type="body" sz="half" idx="20" hasCustomPrompt="1"/>
          </p:nvPr>
        </p:nvSpPr>
        <p:spPr>
          <a:xfrm>
            <a:off x="769418" y="4549800"/>
            <a:ext cx="2089595" cy="136036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7" name="Text Placeholder 3">
            <a:extLst>
              <a:ext uri="{FF2B5EF4-FFF2-40B4-BE49-F238E27FC236}">
                <a16:creationId xmlns:a16="http://schemas.microsoft.com/office/drawing/2014/main" id="{63E158C1-80CE-2349-BCD0-B70DCBD25940}"/>
              </a:ext>
            </a:extLst>
          </p:cNvPr>
          <p:cNvSpPr>
            <a:spLocks noGrp="1"/>
          </p:cNvSpPr>
          <p:nvPr>
            <p:ph type="body" sz="half" idx="21" hasCustomPrompt="1"/>
          </p:nvPr>
        </p:nvSpPr>
        <p:spPr>
          <a:xfrm>
            <a:off x="6556901" y="4549800"/>
            <a:ext cx="2089595" cy="136036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8" name="Text Placeholder 3">
            <a:extLst>
              <a:ext uri="{FF2B5EF4-FFF2-40B4-BE49-F238E27FC236}">
                <a16:creationId xmlns:a16="http://schemas.microsoft.com/office/drawing/2014/main" id="{EEE2CC13-D508-AE47-8692-CA5D8DAD3827}"/>
              </a:ext>
            </a:extLst>
          </p:cNvPr>
          <p:cNvSpPr>
            <a:spLocks noGrp="1"/>
          </p:cNvSpPr>
          <p:nvPr>
            <p:ph type="body" sz="half" idx="22" hasCustomPrompt="1"/>
          </p:nvPr>
        </p:nvSpPr>
        <p:spPr>
          <a:xfrm>
            <a:off x="9422765" y="4549800"/>
            <a:ext cx="2089595" cy="136036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9" name="Text Placeholder 3">
            <a:extLst>
              <a:ext uri="{FF2B5EF4-FFF2-40B4-BE49-F238E27FC236}">
                <a16:creationId xmlns:a16="http://schemas.microsoft.com/office/drawing/2014/main" id="{99414952-EA1D-DB42-8D91-43A6ACC82DB5}"/>
              </a:ext>
            </a:extLst>
          </p:cNvPr>
          <p:cNvSpPr>
            <a:spLocks noGrp="1"/>
          </p:cNvSpPr>
          <p:nvPr>
            <p:ph type="body" sz="half" idx="23" hasCustomPrompt="1"/>
          </p:nvPr>
        </p:nvSpPr>
        <p:spPr>
          <a:xfrm>
            <a:off x="3668735" y="4549800"/>
            <a:ext cx="2089595" cy="136036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pic>
        <p:nvPicPr>
          <p:cNvPr id="41" name="Picture 40">
            <a:extLst>
              <a:ext uri="{FF2B5EF4-FFF2-40B4-BE49-F238E27FC236}">
                <a16:creationId xmlns:a16="http://schemas.microsoft.com/office/drawing/2014/main" id="{F7FCD41B-458B-DB44-AAAF-F7C0B38E9B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9579059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low Chart 4">
    <p:spTree>
      <p:nvGrpSpPr>
        <p:cNvPr id="1" name=""/>
        <p:cNvGrpSpPr/>
        <p:nvPr/>
      </p:nvGrpSpPr>
      <p:grpSpPr>
        <a:xfrm>
          <a:off x="0" y="0"/>
          <a:ext cx="0" cy="0"/>
          <a:chOff x="0" y="0"/>
          <a:chExt cx="0" cy="0"/>
        </a:xfrm>
      </p:grpSpPr>
      <p:cxnSp>
        <p:nvCxnSpPr>
          <p:cNvPr id="80" name="Straight Connector 79">
            <a:extLst>
              <a:ext uri="{FF2B5EF4-FFF2-40B4-BE49-F238E27FC236}">
                <a16:creationId xmlns:a16="http://schemas.microsoft.com/office/drawing/2014/main" id="{2B046C86-8ED1-3F4B-9148-380EEBF985B8}"/>
              </a:ext>
            </a:extLst>
          </p:cNvPr>
          <p:cNvCxnSpPr>
            <a:cxnSpLocks/>
          </p:cNvCxnSpPr>
          <p:nvPr userDrawn="1"/>
        </p:nvCxnSpPr>
        <p:spPr>
          <a:xfrm flipV="1">
            <a:off x="1382751" y="5139626"/>
            <a:ext cx="10371562" cy="15527"/>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8E20A1A-BC9D-ED46-B8DD-712939DE2B85}"/>
              </a:ext>
            </a:extLst>
          </p:cNvPr>
          <p:cNvSpPr/>
          <p:nvPr userDrawn="1"/>
        </p:nvSpPr>
        <p:spPr>
          <a:xfrm>
            <a:off x="571500" y="4307115"/>
            <a:ext cx="1985862" cy="15819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2" name="Rectangle 51">
            <a:extLst>
              <a:ext uri="{FF2B5EF4-FFF2-40B4-BE49-F238E27FC236}">
                <a16:creationId xmlns:a16="http://schemas.microsoft.com/office/drawing/2014/main" id="{82F35AC6-839D-984C-AF13-37349A329015}"/>
              </a:ext>
            </a:extLst>
          </p:cNvPr>
          <p:cNvSpPr/>
          <p:nvPr userDrawn="1"/>
        </p:nvSpPr>
        <p:spPr>
          <a:xfrm>
            <a:off x="2787805" y="4307115"/>
            <a:ext cx="1985862" cy="158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53" name="Group 52">
            <a:extLst>
              <a:ext uri="{FF2B5EF4-FFF2-40B4-BE49-F238E27FC236}">
                <a16:creationId xmlns:a16="http://schemas.microsoft.com/office/drawing/2014/main" id="{25BC50C6-7B92-9744-AF28-4BD24769C15F}"/>
              </a:ext>
            </a:extLst>
          </p:cNvPr>
          <p:cNvGrpSpPr/>
          <p:nvPr userDrawn="1"/>
        </p:nvGrpSpPr>
        <p:grpSpPr>
          <a:xfrm rot="10800000">
            <a:off x="2966644" y="4488447"/>
            <a:ext cx="388757" cy="388757"/>
            <a:chOff x="949119" y="2833648"/>
            <a:chExt cx="293855" cy="293855"/>
          </a:xfrm>
          <a:noFill/>
        </p:grpSpPr>
        <p:sp>
          <p:nvSpPr>
            <p:cNvPr id="54" name="Oval 53">
              <a:extLst>
                <a:ext uri="{FF2B5EF4-FFF2-40B4-BE49-F238E27FC236}">
                  <a16:creationId xmlns:a16="http://schemas.microsoft.com/office/drawing/2014/main" id="{08BC8A59-F910-6E47-979F-2249F0194631}"/>
                </a:ext>
              </a:extLst>
            </p:cNvPr>
            <p:cNvSpPr/>
            <p:nvPr userDrawn="1"/>
          </p:nvSpPr>
          <p:spPr>
            <a:xfrm>
              <a:off x="949119" y="2833648"/>
              <a:ext cx="293855" cy="293855"/>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5" name="Straight Arrow Connector 54">
              <a:extLst>
                <a:ext uri="{FF2B5EF4-FFF2-40B4-BE49-F238E27FC236}">
                  <a16:creationId xmlns:a16="http://schemas.microsoft.com/office/drawing/2014/main" id="{D4B159F3-9179-6244-99DC-1BAA4268BAD3}"/>
                </a:ext>
              </a:extLst>
            </p:cNvPr>
            <p:cNvCxnSpPr>
              <a:cxnSpLocks/>
              <a:stCxn id="54" idx="2"/>
            </p:cNvCxnSpPr>
            <p:nvPr userDrawn="1"/>
          </p:nvCxnSpPr>
          <p:spPr>
            <a:xfrm>
              <a:off x="949119" y="2980576"/>
              <a:ext cx="197317" cy="0"/>
            </a:xfrm>
            <a:prstGeom prst="straightConnector1">
              <a:avLst/>
            </a:prstGeom>
            <a:grpFill/>
            <a:ln w="1270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66" name="Rectangle 65">
            <a:extLst>
              <a:ext uri="{FF2B5EF4-FFF2-40B4-BE49-F238E27FC236}">
                <a16:creationId xmlns:a16="http://schemas.microsoft.com/office/drawing/2014/main" id="{7AAF88E8-FFA9-734A-B8D9-B2B0DD7BB4AF}"/>
              </a:ext>
            </a:extLst>
          </p:cNvPr>
          <p:cNvSpPr/>
          <p:nvPr userDrawn="1"/>
        </p:nvSpPr>
        <p:spPr>
          <a:xfrm>
            <a:off x="5004110" y="4307115"/>
            <a:ext cx="1985862" cy="15819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67" name="Group 66">
            <a:extLst>
              <a:ext uri="{FF2B5EF4-FFF2-40B4-BE49-F238E27FC236}">
                <a16:creationId xmlns:a16="http://schemas.microsoft.com/office/drawing/2014/main" id="{68B3E75A-3767-DA45-88B6-D6A84B3C30A5}"/>
              </a:ext>
            </a:extLst>
          </p:cNvPr>
          <p:cNvGrpSpPr/>
          <p:nvPr userDrawn="1"/>
        </p:nvGrpSpPr>
        <p:grpSpPr>
          <a:xfrm rot="10800000">
            <a:off x="5182949" y="4488447"/>
            <a:ext cx="388757" cy="388757"/>
            <a:chOff x="949119" y="2833648"/>
            <a:chExt cx="293855" cy="293855"/>
          </a:xfrm>
          <a:noFill/>
        </p:grpSpPr>
        <p:sp>
          <p:nvSpPr>
            <p:cNvPr id="68" name="Oval 67">
              <a:extLst>
                <a:ext uri="{FF2B5EF4-FFF2-40B4-BE49-F238E27FC236}">
                  <a16:creationId xmlns:a16="http://schemas.microsoft.com/office/drawing/2014/main" id="{23D81397-6E2E-9842-9A7E-0942F47C1F6F}"/>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69" name="Straight Arrow Connector 68">
              <a:extLst>
                <a:ext uri="{FF2B5EF4-FFF2-40B4-BE49-F238E27FC236}">
                  <a16:creationId xmlns:a16="http://schemas.microsoft.com/office/drawing/2014/main" id="{518010A2-E3D4-E145-9513-C1C3DD3F7DF9}"/>
                </a:ext>
              </a:extLst>
            </p:cNvPr>
            <p:cNvCxnSpPr>
              <a:cxnSpLocks/>
              <a:stCxn id="68"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71" name="Rectangle 70">
            <a:extLst>
              <a:ext uri="{FF2B5EF4-FFF2-40B4-BE49-F238E27FC236}">
                <a16:creationId xmlns:a16="http://schemas.microsoft.com/office/drawing/2014/main" id="{71D1483A-BAD8-EB4B-AA3B-74583FC33F4D}"/>
              </a:ext>
            </a:extLst>
          </p:cNvPr>
          <p:cNvSpPr/>
          <p:nvPr userDrawn="1"/>
        </p:nvSpPr>
        <p:spPr>
          <a:xfrm>
            <a:off x="7220415" y="4307115"/>
            <a:ext cx="1985862" cy="1581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72" name="Group 71">
            <a:extLst>
              <a:ext uri="{FF2B5EF4-FFF2-40B4-BE49-F238E27FC236}">
                <a16:creationId xmlns:a16="http://schemas.microsoft.com/office/drawing/2014/main" id="{D6DFBD03-9012-274C-9A68-F4A46D0D3C85}"/>
              </a:ext>
            </a:extLst>
          </p:cNvPr>
          <p:cNvGrpSpPr/>
          <p:nvPr userDrawn="1"/>
        </p:nvGrpSpPr>
        <p:grpSpPr>
          <a:xfrm rot="10800000">
            <a:off x="7399254" y="4488447"/>
            <a:ext cx="388757" cy="388757"/>
            <a:chOff x="949119" y="2833648"/>
            <a:chExt cx="293855" cy="293855"/>
          </a:xfrm>
          <a:noFill/>
        </p:grpSpPr>
        <p:sp>
          <p:nvSpPr>
            <p:cNvPr id="73" name="Oval 72">
              <a:extLst>
                <a:ext uri="{FF2B5EF4-FFF2-40B4-BE49-F238E27FC236}">
                  <a16:creationId xmlns:a16="http://schemas.microsoft.com/office/drawing/2014/main" id="{C641AF88-CFC0-6B4A-82E3-10DFA7DF4294}"/>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4" name="Straight Arrow Connector 73">
              <a:extLst>
                <a:ext uri="{FF2B5EF4-FFF2-40B4-BE49-F238E27FC236}">
                  <a16:creationId xmlns:a16="http://schemas.microsoft.com/office/drawing/2014/main" id="{5DEA1B95-9A52-2147-AB9E-99077CC8072E}"/>
                </a:ext>
              </a:extLst>
            </p:cNvPr>
            <p:cNvCxnSpPr>
              <a:cxnSpLocks/>
              <a:stCxn id="73"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D410F3E2-7AB9-0D4F-9E3D-AE0C135C125D}"/>
              </a:ext>
            </a:extLst>
          </p:cNvPr>
          <p:cNvSpPr/>
          <p:nvPr userDrawn="1"/>
        </p:nvSpPr>
        <p:spPr>
          <a:xfrm>
            <a:off x="9436720" y="4307115"/>
            <a:ext cx="1985862" cy="15819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77" name="Group 76">
            <a:extLst>
              <a:ext uri="{FF2B5EF4-FFF2-40B4-BE49-F238E27FC236}">
                <a16:creationId xmlns:a16="http://schemas.microsoft.com/office/drawing/2014/main" id="{1B5B77BC-E984-9246-A45A-3C90546D28C9}"/>
              </a:ext>
            </a:extLst>
          </p:cNvPr>
          <p:cNvGrpSpPr/>
          <p:nvPr userDrawn="1"/>
        </p:nvGrpSpPr>
        <p:grpSpPr>
          <a:xfrm rot="10800000">
            <a:off x="9615559" y="4488447"/>
            <a:ext cx="388757" cy="388757"/>
            <a:chOff x="949119" y="2833648"/>
            <a:chExt cx="293855" cy="293855"/>
          </a:xfrm>
          <a:noFill/>
        </p:grpSpPr>
        <p:sp>
          <p:nvSpPr>
            <p:cNvPr id="78" name="Oval 77">
              <a:extLst>
                <a:ext uri="{FF2B5EF4-FFF2-40B4-BE49-F238E27FC236}">
                  <a16:creationId xmlns:a16="http://schemas.microsoft.com/office/drawing/2014/main" id="{BD3056CA-A6E6-A14B-89A7-A419DB204A78}"/>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9" name="Straight Arrow Connector 78">
              <a:extLst>
                <a:ext uri="{FF2B5EF4-FFF2-40B4-BE49-F238E27FC236}">
                  <a16:creationId xmlns:a16="http://schemas.microsoft.com/office/drawing/2014/main" id="{A202A98B-0BC8-CC44-AF8D-154194201F1C}"/>
                </a:ext>
              </a:extLst>
            </p:cNvPr>
            <p:cNvCxnSpPr>
              <a:cxnSpLocks/>
              <a:stCxn id="78"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cxnSp>
        <p:nvCxnSpPr>
          <p:cNvPr id="57" name="Straight Connector 56">
            <a:extLst>
              <a:ext uri="{FF2B5EF4-FFF2-40B4-BE49-F238E27FC236}">
                <a16:creationId xmlns:a16="http://schemas.microsoft.com/office/drawing/2014/main" id="{0B9487B3-2A63-C84A-83BD-ABEBD1AECEB0}"/>
              </a:ext>
            </a:extLst>
          </p:cNvPr>
          <p:cNvCxnSpPr>
            <a:cxnSpLocks/>
          </p:cNvCxnSpPr>
          <p:nvPr userDrawn="1"/>
        </p:nvCxnSpPr>
        <p:spPr>
          <a:xfrm>
            <a:off x="-1410" y="3444641"/>
            <a:ext cx="11755723"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5A7A94ED-B44C-004C-8970-4F97B42D07DE}"/>
              </a:ext>
            </a:extLst>
          </p:cNvPr>
          <p:cNvSpPr>
            <a:spLocks noGrp="1"/>
          </p:cNvSpPr>
          <p:nvPr userDrawn="1">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userDrawn="1">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userDrawn="1">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grpSp>
        <p:nvGrpSpPr>
          <p:cNvPr id="6" name="Group 5">
            <a:extLst>
              <a:ext uri="{FF2B5EF4-FFF2-40B4-BE49-F238E27FC236}">
                <a16:creationId xmlns:a16="http://schemas.microsoft.com/office/drawing/2014/main" id="{CBE9A157-DFB2-F243-B931-FB30938FEFAA}"/>
              </a:ext>
            </a:extLst>
          </p:cNvPr>
          <p:cNvGrpSpPr/>
          <p:nvPr userDrawn="1"/>
        </p:nvGrpSpPr>
        <p:grpSpPr>
          <a:xfrm>
            <a:off x="571500" y="2578676"/>
            <a:ext cx="1985862" cy="1581960"/>
            <a:chOff x="571500" y="2520175"/>
            <a:chExt cx="2197736" cy="1750741"/>
          </a:xfrm>
        </p:grpSpPr>
        <p:sp>
          <p:nvSpPr>
            <p:cNvPr id="14" name="Rectangle 13">
              <a:extLst>
                <a:ext uri="{FF2B5EF4-FFF2-40B4-BE49-F238E27FC236}">
                  <a16:creationId xmlns:a16="http://schemas.microsoft.com/office/drawing/2014/main" id="{E92E4919-DE92-5647-AEDC-CB4636ACC05D}"/>
                </a:ext>
              </a:extLst>
            </p:cNvPr>
            <p:cNvSpPr/>
            <p:nvPr userDrawn="1"/>
          </p:nvSpPr>
          <p:spPr>
            <a:xfrm>
              <a:off x="571500" y="2520175"/>
              <a:ext cx="2197736" cy="17507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26" name="Group 25">
              <a:extLst>
                <a:ext uri="{FF2B5EF4-FFF2-40B4-BE49-F238E27FC236}">
                  <a16:creationId xmlns:a16="http://schemas.microsoft.com/office/drawing/2014/main" id="{9389EABA-4F21-DF40-8CC5-7B7946133C80}"/>
                </a:ext>
              </a:extLst>
            </p:cNvPr>
            <p:cNvGrpSpPr/>
            <p:nvPr userDrawn="1"/>
          </p:nvGrpSpPr>
          <p:grpSpPr>
            <a:xfrm>
              <a:off x="769419" y="2720854"/>
              <a:ext cx="430234" cy="430234"/>
              <a:chOff x="949119" y="2833648"/>
              <a:chExt cx="293855" cy="293855"/>
            </a:xfrm>
            <a:noFill/>
          </p:grpSpPr>
          <p:sp>
            <p:nvSpPr>
              <p:cNvPr id="18" name="Oval 17">
                <a:extLst>
                  <a:ext uri="{FF2B5EF4-FFF2-40B4-BE49-F238E27FC236}">
                    <a16:creationId xmlns:a16="http://schemas.microsoft.com/office/drawing/2014/main" id="{DBFB1458-67E7-DE4D-AF19-72CAEE2C7345}"/>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20" name="Straight Arrow Connector 19">
                <a:extLst>
                  <a:ext uri="{FF2B5EF4-FFF2-40B4-BE49-F238E27FC236}">
                    <a16:creationId xmlns:a16="http://schemas.microsoft.com/office/drawing/2014/main" id="{85B001B8-EC31-D244-AA45-7E99BF4005B8}"/>
                  </a:ext>
                </a:extLst>
              </p:cNvPr>
              <p:cNvCxnSpPr>
                <a:cxnSpLocks/>
                <a:stCxn id="18"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grpSp>
      <p:grpSp>
        <p:nvGrpSpPr>
          <p:cNvPr id="8" name="Group 7">
            <a:extLst>
              <a:ext uri="{FF2B5EF4-FFF2-40B4-BE49-F238E27FC236}">
                <a16:creationId xmlns:a16="http://schemas.microsoft.com/office/drawing/2014/main" id="{E9B8CC5A-CFB0-7A45-BF5D-3B609F6F4346}"/>
              </a:ext>
            </a:extLst>
          </p:cNvPr>
          <p:cNvGrpSpPr/>
          <p:nvPr userDrawn="1"/>
        </p:nvGrpSpPr>
        <p:grpSpPr>
          <a:xfrm>
            <a:off x="2787805" y="2578676"/>
            <a:ext cx="1985862" cy="1581960"/>
            <a:chOff x="3470817" y="2520175"/>
            <a:chExt cx="2197736" cy="1750741"/>
          </a:xfrm>
        </p:grpSpPr>
        <p:sp>
          <p:nvSpPr>
            <p:cNvPr id="30" name="Rectangle 29">
              <a:extLst>
                <a:ext uri="{FF2B5EF4-FFF2-40B4-BE49-F238E27FC236}">
                  <a16:creationId xmlns:a16="http://schemas.microsoft.com/office/drawing/2014/main" id="{13F7E16B-A143-3846-95A0-297B6F955F03}"/>
                </a:ext>
              </a:extLst>
            </p:cNvPr>
            <p:cNvSpPr/>
            <p:nvPr userDrawn="1"/>
          </p:nvSpPr>
          <p:spPr>
            <a:xfrm>
              <a:off x="3470817" y="2520175"/>
              <a:ext cx="2197736" cy="17507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1" name="Group 30">
              <a:extLst>
                <a:ext uri="{FF2B5EF4-FFF2-40B4-BE49-F238E27FC236}">
                  <a16:creationId xmlns:a16="http://schemas.microsoft.com/office/drawing/2014/main" id="{2F08D641-2CE5-884D-8698-732EE62D199E}"/>
                </a:ext>
              </a:extLst>
            </p:cNvPr>
            <p:cNvGrpSpPr/>
            <p:nvPr userDrawn="1"/>
          </p:nvGrpSpPr>
          <p:grpSpPr>
            <a:xfrm>
              <a:off x="3668736" y="2720854"/>
              <a:ext cx="430234" cy="430234"/>
              <a:chOff x="949119" y="2833648"/>
              <a:chExt cx="293855" cy="293855"/>
            </a:xfrm>
            <a:noFill/>
          </p:grpSpPr>
          <p:sp>
            <p:nvSpPr>
              <p:cNvPr id="32" name="Oval 31">
                <a:extLst>
                  <a:ext uri="{FF2B5EF4-FFF2-40B4-BE49-F238E27FC236}">
                    <a16:creationId xmlns:a16="http://schemas.microsoft.com/office/drawing/2014/main" id="{3FA3D7D2-3737-0247-A13F-33BA047CAE89}"/>
                  </a:ext>
                </a:extLst>
              </p:cNvPr>
              <p:cNvSpPr/>
              <p:nvPr userDrawn="1"/>
            </p:nvSpPr>
            <p:spPr>
              <a:xfrm>
                <a:off x="949119" y="2833648"/>
                <a:ext cx="293855" cy="293855"/>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33" name="Straight Arrow Connector 32">
                <a:extLst>
                  <a:ext uri="{FF2B5EF4-FFF2-40B4-BE49-F238E27FC236}">
                    <a16:creationId xmlns:a16="http://schemas.microsoft.com/office/drawing/2014/main" id="{FD990FB6-7A7A-6B41-84B3-D5369C20FEEA}"/>
                  </a:ext>
                </a:extLst>
              </p:cNvPr>
              <p:cNvCxnSpPr>
                <a:cxnSpLocks/>
                <a:stCxn id="32" idx="2"/>
              </p:cNvCxnSpPr>
              <p:nvPr userDrawn="1"/>
            </p:nvCxnSpPr>
            <p:spPr>
              <a:xfrm>
                <a:off x="949119" y="2980576"/>
                <a:ext cx="197317" cy="0"/>
              </a:xfrm>
              <a:prstGeom prst="straightConnector1">
                <a:avLst/>
              </a:prstGeom>
              <a:grpFill/>
              <a:ln w="1270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grpSp>
      <p:grpSp>
        <p:nvGrpSpPr>
          <p:cNvPr id="11" name="Group 10">
            <a:extLst>
              <a:ext uri="{FF2B5EF4-FFF2-40B4-BE49-F238E27FC236}">
                <a16:creationId xmlns:a16="http://schemas.microsoft.com/office/drawing/2014/main" id="{81D8D89B-E601-D443-8958-DF338CE39BBC}"/>
              </a:ext>
            </a:extLst>
          </p:cNvPr>
          <p:cNvGrpSpPr/>
          <p:nvPr userDrawn="1"/>
        </p:nvGrpSpPr>
        <p:grpSpPr>
          <a:xfrm>
            <a:off x="5004110" y="2578676"/>
            <a:ext cx="1985862" cy="1581960"/>
            <a:chOff x="6358983" y="2520175"/>
            <a:chExt cx="2197736" cy="1750741"/>
          </a:xfrm>
        </p:grpSpPr>
        <p:sp>
          <p:nvSpPr>
            <p:cNvPr id="34" name="Rectangle 33">
              <a:extLst>
                <a:ext uri="{FF2B5EF4-FFF2-40B4-BE49-F238E27FC236}">
                  <a16:creationId xmlns:a16="http://schemas.microsoft.com/office/drawing/2014/main" id="{5A2EAAA6-F821-9644-A68E-829363679AAA}"/>
                </a:ext>
              </a:extLst>
            </p:cNvPr>
            <p:cNvSpPr/>
            <p:nvPr userDrawn="1"/>
          </p:nvSpPr>
          <p:spPr>
            <a:xfrm>
              <a:off x="6358983" y="2520175"/>
              <a:ext cx="2197736" cy="17507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5" name="Group 34">
              <a:extLst>
                <a:ext uri="{FF2B5EF4-FFF2-40B4-BE49-F238E27FC236}">
                  <a16:creationId xmlns:a16="http://schemas.microsoft.com/office/drawing/2014/main" id="{23077640-B4C9-4B45-9FC1-EEB6D5BFADD7}"/>
                </a:ext>
              </a:extLst>
            </p:cNvPr>
            <p:cNvGrpSpPr/>
            <p:nvPr userDrawn="1"/>
          </p:nvGrpSpPr>
          <p:grpSpPr>
            <a:xfrm>
              <a:off x="6556902" y="2720854"/>
              <a:ext cx="430234" cy="430234"/>
              <a:chOff x="949119" y="2833648"/>
              <a:chExt cx="293855" cy="293855"/>
            </a:xfrm>
            <a:noFill/>
          </p:grpSpPr>
          <p:sp>
            <p:nvSpPr>
              <p:cNvPr id="36" name="Oval 35">
                <a:extLst>
                  <a:ext uri="{FF2B5EF4-FFF2-40B4-BE49-F238E27FC236}">
                    <a16:creationId xmlns:a16="http://schemas.microsoft.com/office/drawing/2014/main" id="{52C8E5D4-8CB4-AB47-AED8-05C10E6DA15D}"/>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37" name="Straight Arrow Connector 36">
                <a:extLst>
                  <a:ext uri="{FF2B5EF4-FFF2-40B4-BE49-F238E27FC236}">
                    <a16:creationId xmlns:a16="http://schemas.microsoft.com/office/drawing/2014/main" id="{F06261AA-0E98-6F42-B66F-EE091167CE11}"/>
                  </a:ext>
                </a:extLst>
              </p:cNvPr>
              <p:cNvCxnSpPr>
                <a:cxnSpLocks/>
                <a:stCxn id="36"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grpSp>
      <p:grpSp>
        <p:nvGrpSpPr>
          <p:cNvPr id="12" name="Group 11">
            <a:extLst>
              <a:ext uri="{FF2B5EF4-FFF2-40B4-BE49-F238E27FC236}">
                <a16:creationId xmlns:a16="http://schemas.microsoft.com/office/drawing/2014/main" id="{125B4382-59AE-0941-8C87-917797F734CC}"/>
              </a:ext>
            </a:extLst>
          </p:cNvPr>
          <p:cNvGrpSpPr/>
          <p:nvPr userDrawn="1"/>
        </p:nvGrpSpPr>
        <p:grpSpPr>
          <a:xfrm>
            <a:off x="7220415" y="2578676"/>
            <a:ext cx="1985862" cy="1581960"/>
            <a:chOff x="9224846" y="2520175"/>
            <a:chExt cx="2197736" cy="1750741"/>
          </a:xfrm>
        </p:grpSpPr>
        <p:sp>
          <p:nvSpPr>
            <p:cNvPr id="38" name="Rectangle 37">
              <a:extLst>
                <a:ext uri="{FF2B5EF4-FFF2-40B4-BE49-F238E27FC236}">
                  <a16:creationId xmlns:a16="http://schemas.microsoft.com/office/drawing/2014/main" id="{E2864258-AA26-4044-940D-DA3287DB7854}"/>
                </a:ext>
              </a:extLst>
            </p:cNvPr>
            <p:cNvSpPr/>
            <p:nvPr userDrawn="1"/>
          </p:nvSpPr>
          <p:spPr>
            <a:xfrm>
              <a:off x="9224846" y="2520175"/>
              <a:ext cx="2197736" cy="17507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9" name="Group 38">
              <a:extLst>
                <a:ext uri="{FF2B5EF4-FFF2-40B4-BE49-F238E27FC236}">
                  <a16:creationId xmlns:a16="http://schemas.microsoft.com/office/drawing/2014/main" id="{BFD3B22C-3FF5-9346-B027-61AFD4800FD2}"/>
                </a:ext>
              </a:extLst>
            </p:cNvPr>
            <p:cNvGrpSpPr/>
            <p:nvPr userDrawn="1"/>
          </p:nvGrpSpPr>
          <p:grpSpPr>
            <a:xfrm>
              <a:off x="9422765" y="2720854"/>
              <a:ext cx="430234" cy="430234"/>
              <a:chOff x="949119" y="2833648"/>
              <a:chExt cx="293855" cy="293855"/>
            </a:xfrm>
            <a:noFill/>
          </p:grpSpPr>
          <p:sp>
            <p:nvSpPr>
              <p:cNvPr id="40" name="Oval 39">
                <a:extLst>
                  <a:ext uri="{FF2B5EF4-FFF2-40B4-BE49-F238E27FC236}">
                    <a16:creationId xmlns:a16="http://schemas.microsoft.com/office/drawing/2014/main" id="{1ED0AD82-5398-E44C-8CC9-614F603206E8}"/>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6" name="Straight Arrow Connector 55">
                <a:extLst>
                  <a:ext uri="{FF2B5EF4-FFF2-40B4-BE49-F238E27FC236}">
                    <a16:creationId xmlns:a16="http://schemas.microsoft.com/office/drawing/2014/main" id="{E362DFA8-CB85-EC4E-9913-D70D42A14F48}"/>
                  </a:ext>
                </a:extLst>
              </p:cNvPr>
              <p:cNvCxnSpPr>
                <a:cxnSpLocks/>
                <a:stCxn id="40"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grpSp>
      <p:grpSp>
        <p:nvGrpSpPr>
          <p:cNvPr id="41" name="Group 40">
            <a:extLst>
              <a:ext uri="{FF2B5EF4-FFF2-40B4-BE49-F238E27FC236}">
                <a16:creationId xmlns:a16="http://schemas.microsoft.com/office/drawing/2014/main" id="{3ABC8CFE-420D-6644-BAD5-1E8831DE8DD3}"/>
              </a:ext>
            </a:extLst>
          </p:cNvPr>
          <p:cNvGrpSpPr/>
          <p:nvPr userDrawn="1"/>
        </p:nvGrpSpPr>
        <p:grpSpPr>
          <a:xfrm>
            <a:off x="9436720" y="2578676"/>
            <a:ext cx="1985862" cy="1581960"/>
            <a:chOff x="571500" y="2520175"/>
            <a:chExt cx="2197736" cy="1750741"/>
          </a:xfrm>
        </p:grpSpPr>
        <p:sp>
          <p:nvSpPr>
            <p:cNvPr id="42" name="Rectangle 41">
              <a:extLst>
                <a:ext uri="{FF2B5EF4-FFF2-40B4-BE49-F238E27FC236}">
                  <a16:creationId xmlns:a16="http://schemas.microsoft.com/office/drawing/2014/main" id="{D01C858C-D388-224D-9B54-D436ED36DD6A}"/>
                </a:ext>
              </a:extLst>
            </p:cNvPr>
            <p:cNvSpPr/>
            <p:nvPr userDrawn="1"/>
          </p:nvSpPr>
          <p:spPr>
            <a:xfrm>
              <a:off x="571500" y="2520175"/>
              <a:ext cx="2197736" cy="17507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43" name="Group 42">
              <a:extLst>
                <a:ext uri="{FF2B5EF4-FFF2-40B4-BE49-F238E27FC236}">
                  <a16:creationId xmlns:a16="http://schemas.microsoft.com/office/drawing/2014/main" id="{0B731185-8932-FE43-9A5A-62304650E32B}"/>
                </a:ext>
              </a:extLst>
            </p:cNvPr>
            <p:cNvGrpSpPr/>
            <p:nvPr userDrawn="1"/>
          </p:nvGrpSpPr>
          <p:grpSpPr>
            <a:xfrm>
              <a:off x="769419" y="2720854"/>
              <a:ext cx="430234" cy="430234"/>
              <a:chOff x="949119" y="2833648"/>
              <a:chExt cx="293855" cy="293855"/>
            </a:xfrm>
            <a:noFill/>
          </p:grpSpPr>
          <p:sp>
            <p:nvSpPr>
              <p:cNvPr id="44" name="Oval 43">
                <a:extLst>
                  <a:ext uri="{FF2B5EF4-FFF2-40B4-BE49-F238E27FC236}">
                    <a16:creationId xmlns:a16="http://schemas.microsoft.com/office/drawing/2014/main" id="{8B3FD1F5-2D49-C344-97AA-FF8C6F301857}"/>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5" name="Straight Arrow Connector 44">
                <a:extLst>
                  <a:ext uri="{FF2B5EF4-FFF2-40B4-BE49-F238E27FC236}">
                    <a16:creationId xmlns:a16="http://schemas.microsoft.com/office/drawing/2014/main" id="{E1656673-1C8B-F246-B598-173505F7CC36}"/>
                  </a:ext>
                </a:extLst>
              </p:cNvPr>
              <p:cNvCxnSpPr>
                <a:cxnSpLocks/>
                <a:stCxn id="44"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grpSp>
      <p:sp>
        <p:nvSpPr>
          <p:cNvPr id="4" name="Text Placeholder 3">
            <a:extLst>
              <a:ext uri="{FF2B5EF4-FFF2-40B4-BE49-F238E27FC236}">
                <a16:creationId xmlns:a16="http://schemas.microsoft.com/office/drawing/2014/main" id="{5E020693-A91C-B642-A587-051057B681DA}"/>
              </a:ext>
            </a:extLst>
          </p:cNvPr>
          <p:cNvSpPr>
            <a:spLocks noGrp="1"/>
          </p:cNvSpPr>
          <p:nvPr userDrawn="1">
            <p:ph type="body" sz="half" idx="2" hasCustomPrompt="1"/>
          </p:nvPr>
        </p:nvSpPr>
        <p:spPr>
          <a:xfrm>
            <a:off x="747657" y="328511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84" name="Text Placeholder 3">
            <a:extLst>
              <a:ext uri="{FF2B5EF4-FFF2-40B4-BE49-F238E27FC236}">
                <a16:creationId xmlns:a16="http://schemas.microsoft.com/office/drawing/2014/main" id="{1F6B4A9F-0247-6542-8691-61E23E957925}"/>
              </a:ext>
            </a:extLst>
          </p:cNvPr>
          <p:cNvSpPr>
            <a:spLocks noGrp="1"/>
          </p:cNvSpPr>
          <p:nvPr>
            <p:ph type="body" sz="half" idx="14" hasCustomPrompt="1"/>
          </p:nvPr>
        </p:nvSpPr>
        <p:spPr>
          <a:xfrm>
            <a:off x="747657" y="503292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85" name="Text Placeholder 3">
            <a:extLst>
              <a:ext uri="{FF2B5EF4-FFF2-40B4-BE49-F238E27FC236}">
                <a16:creationId xmlns:a16="http://schemas.microsoft.com/office/drawing/2014/main" id="{BFF854CE-1AC8-2642-9054-1AA3566CB72F}"/>
              </a:ext>
            </a:extLst>
          </p:cNvPr>
          <p:cNvSpPr>
            <a:spLocks noGrp="1"/>
          </p:cNvSpPr>
          <p:nvPr>
            <p:ph type="body" sz="half" idx="15" hasCustomPrompt="1"/>
          </p:nvPr>
        </p:nvSpPr>
        <p:spPr>
          <a:xfrm>
            <a:off x="2977901" y="3285113"/>
            <a:ext cx="1594099" cy="769233"/>
          </a:xfrm>
        </p:spPr>
        <p:txBody>
          <a:bodyPr>
            <a:noAutofit/>
          </a:bodyPr>
          <a:lstStyle>
            <a:lvl1pPr marL="0" indent="0">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86" name="Text Placeholder 3">
            <a:extLst>
              <a:ext uri="{FF2B5EF4-FFF2-40B4-BE49-F238E27FC236}">
                <a16:creationId xmlns:a16="http://schemas.microsoft.com/office/drawing/2014/main" id="{566EA08D-15A0-744A-BDE8-918459168171}"/>
              </a:ext>
            </a:extLst>
          </p:cNvPr>
          <p:cNvSpPr>
            <a:spLocks noGrp="1"/>
          </p:cNvSpPr>
          <p:nvPr>
            <p:ph type="body" sz="half" idx="16" hasCustomPrompt="1"/>
          </p:nvPr>
        </p:nvSpPr>
        <p:spPr>
          <a:xfrm>
            <a:off x="2977901" y="5032923"/>
            <a:ext cx="1594099" cy="769233"/>
          </a:xfrm>
        </p:spPr>
        <p:txBody>
          <a:bodyPr>
            <a:noAutofit/>
          </a:bodyPr>
          <a:lstStyle>
            <a:lvl1pPr marL="0" indent="0">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87" name="Text Placeholder 3">
            <a:extLst>
              <a:ext uri="{FF2B5EF4-FFF2-40B4-BE49-F238E27FC236}">
                <a16:creationId xmlns:a16="http://schemas.microsoft.com/office/drawing/2014/main" id="{6B04CE53-D868-DE4C-933C-BF1F78BF21E1}"/>
              </a:ext>
            </a:extLst>
          </p:cNvPr>
          <p:cNvSpPr>
            <a:spLocks noGrp="1"/>
          </p:cNvSpPr>
          <p:nvPr>
            <p:ph type="body" sz="half" idx="17" hasCustomPrompt="1"/>
          </p:nvPr>
        </p:nvSpPr>
        <p:spPr>
          <a:xfrm>
            <a:off x="5196994" y="328511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88" name="Text Placeholder 3">
            <a:extLst>
              <a:ext uri="{FF2B5EF4-FFF2-40B4-BE49-F238E27FC236}">
                <a16:creationId xmlns:a16="http://schemas.microsoft.com/office/drawing/2014/main" id="{521A98E3-CE15-8544-BC36-45910AB120E1}"/>
              </a:ext>
            </a:extLst>
          </p:cNvPr>
          <p:cNvSpPr>
            <a:spLocks noGrp="1"/>
          </p:cNvSpPr>
          <p:nvPr>
            <p:ph type="body" sz="half" idx="18" hasCustomPrompt="1"/>
          </p:nvPr>
        </p:nvSpPr>
        <p:spPr>
          <a:xfrm>
            <a:off x="5196994" y="503292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89" name="Text Placeholder 3">
            <a:extLst>
              <a:ext uri="{FF2B5EF4-FFF2-40B4-BE49-F238E27FC236}">
                <a16:creationId xmlns:a16="http://schemas.microsoft.com/office/drawing/2014/main" id="{8457AA6B-E358-1F4F-9798-235EFFAB6756}"/>
              </a:ext>
            </a:extLst>
          </p:cNvPr>
          <p:cNvSpPr>
            <a:spLocks noGrp="1"/>
          </p:cNvSpPr>
          <p:nvPr>
            <p:ph type="body" sz="half" idx="19" hasCustomPrompt="1"/>
          </p:nvPr>
        </p:nvSpPr>
        <p:spPr>
          <a:xfrm>
            <a:off x="7393785" y="328511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90" name="Text Placeholder 3">
            <a:extLst>
              <a:ext uri="{FF2B5EF4-FFF2-40B4-BE49-F238E27FC236}">
                <a16:creationId xmlns:a16="http://schemas.microsoft.com/office/drawing/2014/main" id="{1986A0F6-D587-EF43-BBF9-30E0F3579065}"/>
              </a:ext>
            </a:extLst>
          </p:cNvPr>
          <p:cNvSpPr>
            <a:spLocks noGrp="1"/>
          </p:cNvSpPr>
          <p:nvPr>
            <p:ph type="body" sz="half" idx="20" hasCustomPrompt="1"/>
          </p:nvPr>
        </p:nvSpPr>
        <p:spPr>
          <a:xfrm>
            <a:off x="7393785" y="503292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91" name="Text Placeholder 3">
            <a:extLst>
              <a:ext uri="{FF2B5EF4-FFF2-40B4-BE49-F238E27FC236}">
                <a16:creationId xmlns:a16="http://schemas.microsoft.com/office/drawing/2014/main" id="{5670CA16-FE5B-6C4F-B92D-5461CFA3663E}"/>
              </a:ext>
            </a:extLst>
          </p:cNvPr>
          <p:cNvSpPr>
            <a:spLocks noGrp="1"/>
          </p:cNvSpPr>
          <p:nvPr>
            <p:ph type="body" sz="half" idx="21" hasCustomPrompt="1"/>
          </p:nvPr>
        </p:nvSpPr>
        <p:spPr>
          <a:xfrm>
            <a:off x="9624029" y="328511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92" name="Text Placeholder 3">
            <a:extLst>
              <a:ext uri="{FF2B5EF4-FFF2-40B4-BE49-F238E27FC236}">
                <a16:creationId xmlns:a16="http://schemas.microsoft.com/office/drawing/2014/main" id="{BD3B05E4-94B9-B948-9DFE-0320DEB38FEF}"/>
              </a:ext>
            </a:extLst>
          </p:cNvPr>
          <p:cNvSpPr>
            <a:spLocks noGrp="1"/>
          </p:cNvSpPr>
          <p:nvPr>
            <p:ph type="body" sz="half" idx="22" hasCustomPrompt="1"/>
          </p:nvPr>
        </p:nvSpPr>
        <p:spPr>
          <a:xfrm>
            <a:off x="9624029" y="503292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cxnSp>
        <p:nvCxnSpPr>
          <p:cNvPr id="64" name="Straight Connector 63">
            <a:extLst>
              <a:ext uri="{FF2B5EF4-FFF2-40B4-BE49-F238E27FC236}">
                <a16:creationId xmlns:a16="http://schemas.microsoft.com/office/drawing/2014/main" id="{D0545A65-DE70-6C46-9B99-B94180718CF8}"/>
              </a:ext>
            </a:extLst>
          </p:cNvPr>
          <p:cNvCxnSpPr>
            <a:cxnSpLocks/>
          </p:cNvCxnSpPr>
          <p:nvPr userDrawn="1"/>
        </p:nvCxnSpPr>
        <p:spPr>
          <a:xfrm>
            <a:off x="11748049" y="3501025"/>
            <a:ext cx="0" cy="1590805"/>
          </a:xfrm>
          <a:prstGeom prst="line">
            <a:avLst/>
          </a:prstGeom>
          <a:ln w="25400" cap="rnd">
            <a:prstDash val="sysDot"/>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46FA8B48-67F9-CB4F-A1D6-DE699F9CEEFB}"/>
              </a:ext>
            </a:extLst>
          </p:cNvPr>
          <p:cNvGrpSpPr/>
          <p:nvPr userDrawn="1"/>
        </p:nvGrpSpPr>
        <p:grpSpPr>
          <a:xfrm rot="5400000">
            <a:off x="11602010" y="4099015"/>
            <a:ext cx="292078" cy="292078"/>
            <a:chOff x="949119" y="2833648"/>
            <a:chExt cx="293855" cy="293855"/>
          </a:xfrm>
          <a:solidFill>
            <a:schemeClr val="accent1"/>
          </a:solidFill>
        </p:grpSpPr>
        <p:sp>
          <p:nvSpPr>
            <p:cNvPr id="70" name="Oval 69">
              <a:extLst>
                <a:ext uri="{FF2B5EF4-FFF2-40B4-BE49-F238E27FC236}">
                  <a16:creationId xmlns:a16="http://schemas.microsoft.com/office/drawing/2014/main" id="{858E031B-0399-794F-9EF1-D7B7C4E78DCD}"/>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5" name="Straight Arrow Connector 74">
              <a:extLst>
                <a:ext uri="{FF2B5EF4-FFF2-40B4-BE49-F238E27FC236}">
                  <a16:creationId xmlns:a16="http://schemas.microsoft.com/office/drawing/2014/main" id="{B78FD6A8-A518-CC4C-AC48-BED4309C61E7}"/>
                </a:ext>
              </a:extLst>
            </p:cNvPr>
            <p:cNvCxnSpPr>
              <a:cxnSpLocks/>
              <a:stCxn id="70"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8971257"/>
      </p:ext>
    </p:extLst>
  </p:cSld>
  <p:clrMapOvr>
    <a:masterClrMapping/>
  </p:clrMapOvr>
  <p:extLst>
    <p:ext uri="{DCECCB84-F9BA-43D5-87BE-67443E8EF086}">
      <p15:sldGuideLst xmlns:p15="http://schemas.microsoft.com/office/powerpoint/2012/main">
        <p15:guide id="1" orient="horz" pos="2064" userDrawn="1">
          <p15:clr>
            <a:srgbClr val="FBAE40"/>
          </p15:clr>
        </p15:guide>
        <p15:guide id="2" orient="horz" pos="3168"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low Chart 4 Dark">
    <p:bg>
      <p:bgPr>
        <a:solidFill>
          <a:schemeClr val="tx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cxnSp>
        <p:nvCxnSpPr>
          <p:cNvPr id="41" name="Straight Connector 40">
            <a:extLst>
              <a:ext uri="{FF2B5EF4-FFF2-40B4-BE49-F238E27FC236}">
                <a16:creationId xmlns:a16="http://schemas.microsoft.com/office/drawing/2014/main" id="{CEF38910-3BB9-5D44-8293-AAB0783F904F}"/>
              </a:ext>
            </a:extLst>
          </p:cNvPr>
          <p:cNvCxnSpPr>
            <a:cxnSpLocks/>
          </p:cNvCxnSpPr>
          <p:nvPr userDrawn="1"/>
        </p:nvCxnSpPr>
        <p:spPr>
          <a:xfrm flipV="1">
            <a:off x="1382751" y="5139626"/>
            <a:ext cx="10371562" cy="15527"/>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902537A-E87C-6946-B692-CCBCA903C7E2}"/>
              </a:ext>
            </a:extLst>
          </p:cNvPr>
          <p:cNvSpPr/>
          <p:nvPr userDrawn="1"/>
        </p:nvSpPr>
        <p:spPr>
          <a:xfrm>
            <a:off x="571500" y="4307115"/>
            <a:ext cx="1985862" cy="1581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6" name="Rectangle 45">
            <a:extLst>
              <a:ext uri="{FF2B5EF4-FFF2-40B4-BE49-F238E27FC236}">
                <a16:creationId xmlns:a16="http://schemas.microsoft.com/office/drawing/2014/main" id="{4BBB6BEB-DB19-7E4D-947D-E0D682EE5B5C}"/>
              </a:ext>
            </a:extLst>
          </p:cNvPr>
          <p:cNvSpPr/>
          <p:nvPr userDrawn="1"/>
        </p:nvSpPr>
        <p:spPr>
          <a:xfrm>
            <a:off x="2787805" y="4307115"/>
            <a:ext cx="1985862" cy="158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47" name="Group 46">
            <a:extLst>
              <a:ext uri="{FF2B5EF4-FFF2-40B4-BE49-F238E27FC236}">
                <a16:creationId xmlns:a16="http://schemas.microsoft.com/office/drawing/2014/main" id="{5DE4E2C8-6E8F-9A4A-8BE8-9408BC19751A}"/>
              </a:ext>
            </a:extLst>
          </p:cNvPr>
          <p:cNvGrpSpPr/>
          <p:nvPr userDrawn="1"/>
        </p:nvGrpSpPr>
        <p:grpSpPr>
          <a:xfrm rot="10800000">
            <a:off x="2966644" y="4488447"/>
            <a:ext cx="388757" cy="388757"/>
            <a:chOff x="949119" y="2833648"/>
            <a:chExt cx="293855" cy="293855"/>
          </a:xfrm>
          <a:noFill/>
        </p:grpSpPr>
        <p:sp>
          <p:nvSpPr>
            <p:cNvPr id="48" name="Oval 47">
              <a:extLst>
                <a:ext uri="{FF2B5EF4-FFF2-40B4-BE49-F238E27FC236}">
                  <a16:creationId xmlns:a16="http://schemas.microsoft.com/office/drawing/2014/main" id="{EFB030EA-722B-6345-AA25-35D7FE392471}"/>
                </a:ext>
              </a:extLst>
            </p:cNvPr>
            <p:cNvSpPr/>
            <p:nvPr userDrawn="1"/>
          </p:nvSpPr>
          <p:spPr>
            <a:xfrm>
              <a:off x="949119" y="2833648"/>
              <a:ext cx="293855" cy="293855"/>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9" name="Straight Arrow Connector 48">
              <a:extLst>
                <a:ext uri="{FF2B5EF4-FFF2-40B4-BE49-F238E27FC236}">
                  <a16:creationId xmlns:a16="http://schemas.microsoft.com/office/drawing/2014/main" id="{1EB47A8A-B443-F447-AA83-661E357A7301}"/>
                </a:ext>
              </a:extLst>
            </p:cNvPr>
            <p:cNvCxnSpPr>
              <a:cxnSpLocks/>
              <a:stCxn id="48" idx="2"/>
            </p:cNvCxnSpPr>
            <p:nvPr userDrawn="1"/>
          </p:nvCxnSpPr>
          <p:spPr>
            <a:xfrm>
              <a:off x="949119" y="2980576"/>
              <a:ext cx="197317" cy="0"/>
            </a:xfrm>
            <a:prstGeom prst="straightConnector1">
              <a:avLst/>
            </a:prstGeom>
            <a:grpFill/>
            <a:ln w="1270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A06BF290-7F8B-D145-B216-F8490F2089EE}"/>
              </a:ext>
            </a:extLst>
          </p:cNvPr>
          <p:cNvSpPr/>
          <p:nvPr userDrawn="1"/>
        </p:nvSpPr>
        <p:spPr>
          <a:xfrm>
            <a:off x="5004110" y="4307115"/>
            <a:ext cx="1985862" cy="15819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51" name="Group 50">
            <a:extLst>
              <a:ext uri="{FF2B5EF4-FFF2-40B4-BE49-F238E27FC236}">
                <a16:creationId xmlns:a16="http://schemas.microsoft.com/office/drawing/2014/main" id="{AA2A8FD6-22B4-C345-9F8B-6CE0C4308FBA}"/>
              </a:ext>
            </a:extLst>
          </p:cNvPr>
          <p:cNvGrpSpPr/>
          <p:nvPr userDrawn="1"/>
        </p:nvGrpSpPr>
        <p:grpSpPr>
          <a:xfrm rot="10800000">
            <a:off x="5182949" y="4488447"/>
            <a:ext cx="388757" cy="388757"/>
            <a:chOff x="949119" y="2833648"/>
            <a:chExt cx="293855" cy="293855"/>
          </a:xfrm>
          <a:noFill/>
        </p:grpSpPr>
        <p:sp>
          <p:nvSpPr>
            <p:cNvPr id="52" name="Oval 51">
              <a:extLst>
                <a:ext uri="{FF2B5EF4-FFF2-40B4-BE49-F238E27FC236}">
                  <a16:creationId xmlns:a16="http://schemas.microsoft.com/office/drawing/2014/main" id="{EAB9F7B3-A5BA-6246-9A52-601BCA13C450}"/>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3" name="Straight Arrow Connector 52">
              <a:extLst>
                <a:ext uri="{FF2B5EF4-FFF2-40B4-BE49-F238E27FC236}">
                  <a16:creationId xmlns:a16="http://schemas.microsoft.com/office/drawing/2014/main" id="{2FC5F118-EB3E-3F47-B45B-3033CE35370C}"/>
                </a:ext>
              </a:extLst>
            </p:cNvPr>
            <p:cNvCxnSpPr>
              <a:cxnSpLocks/>
              <a:stCxn id="52"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71ECC001-52FD-BE4A-8DE0-ED6B9AF8C9E3}"/>
              </a:ext>
            </a:extLst>
          </p:cNvPr>
          <p:cNvSpPr/>
          <p:nvPr userDrawn="1"/>
        </p:nvSpPr>
        <p:spPr>
          <a:xfrm>
            <a:off x="7220415" y="4307115"/>
            <a:ext cx="1985862" cy="1581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55" name="Group 54">
            <a:extLst>
              <a:ext uri="{FF2B5EF4-FFF2-40B4-BE49-F238E27FC236}">
                <a16:creationId xmlns:a16="http://schemas.microsoft.com/office/drawing/2014/main" id="{632B302B-7967-DE4C-B8D2-E7CC37E172F8}"/>
              </a:ext>
            </a:extLst>
          </p:cNvPr>
          <p:cNvGrpSpPr/>
          <p:nvPr userDrawn="1"/>
        </p:nvGrpSpPr>
        <p:grpSpPr>
          <a:xfrm rot="10800000">
            <a:off x="7399254" y="4488447"/>
            <a:ext cx="388757" cy="388757"/>
            <a:chOff x="949119" y="2833648"/>
            <a:chExt cx="293855" cy="293855"/>
          </a:xfrm>
          <a:noFill/>
        </p:grpSpPr>
        <p:sp>
          <p:nvSpPr>
            <p:cNvPr id="70" name="Oval 69">
              <a:extLst>
                <a:ext uri="{FF2B5EF4-FFF2-40B4-BE49-F238E27FC236}">
                  <a16:creationId xmlns:a16="http://schemas.microsoft.com/office/drawing/2014/main" id="{4EA469B0-79F3-0348-ABB5-150CA99C7F09}"/>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1" name="Straight Arrow Connector 70">
              <a:extLst>
                <a:ext uri="{FF2B5EF4-FFF2-40B4-BE49-F238E27FC236}">
                  <a16:creationId xmlns:a16="http://schemas.microsoft.com/office/drawing/2014/main" id="{0E809755-3D11-B24B-BAE2-67AABDE4FF5E}"/>
                </a:ext>
              </a:extLst>
            </p:cNvPr>
            <p:cNvCxnSpPr>
              <a:cxnSpLocks/>
              <a:stCxn id="70"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72" name="Rectangle 71">
            <a:extLst>
              <a:ext uri="{FF2B5EF4-FFF2-40B4-BE49-F238E27FC236}">
                <a16:creationId xmlns:a16="http://schemas.microsoft.com/office/drawing/2014/main" id="{3058043C-F661-B244-B00F-DB36AD4F63CC}"/>
              </a:ext>
            </a:extLst>
          </p:cNvPr>
          <p:cNvSpPr/>
          <p:nvPr userDrawn="1"/>
        </p:nvSpPr>
        <p:spPr>
          <a:xfrm>
            <a:off x="9436720" y="4307115"/>
            <a:ext cx="1985862" cy="1581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73" name="Group 72">
            <a:extLst>
              <a:ext uri="{FF2B5EF4-FFF2-40B4-BE49-F238E27FC236}">
                <a16:creationId xmlns:a16="http://schemas.microsoft.com/office/drawing/2014/main" id="{FE18C7F5-00BA-AA41-98BA-F499BD1D2062}"/>
              </a:ext>
            </a:extLst>
          </p:cNvPr>
          <p:cNvGrpSpPr/>
          <p:nvPr userDrawn="1"/>
        </p:nvGrpSpPr>
        <p:grpSpPr>
          <a:xfrm rot="10800000">
            <a:off x="9615559" y="4488447"/>
            <a:ext cx="388757" cy="388757"/>
            <a:chOff x="949119" y="2833648"/>
            <a:chExt cx="293855" cy="293855"/>
          </a:xfrm>
          <a:noFill/>
        </p:grpSpPr>
        <p:sp>
          <p:nvSpPr>
            <p:cNvPr id="74" name="Oval 73">
              <a:extLst>
                <a:ext uri="{FF2B5EF4-FFF2-40B4-BE49-F238E27FC236}">
                  <a16:creationId xmlns:a16="http://schemas.microsoft.com/office/drawing/2014/main" id="{CD41DD1D-D94A-EC42-A623-2CA86E99DCC4}"/>
                </a:ext>
              </a:extLst>
            </p:cNvPr>
            <p:cNvSpPr/>
            <p:nvPr userDrawn="1"/>
          </p:nvSpPr>
          <p:spPr>
            <a:xfrm>
              <a:off x="949119" y="2833648"/>
              <a:ext cx="293855" cy="293855"/>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5" name="Straight Arrow Connector 74">
              <a:extLst>
                <a:ext uri="{FF2B5EF4-FFF2-40B4-BE49-F238E27FC236}">
                  <a16:creationId xmlns:a16="http://schemas.microsoft.com/office/drawing/2014/main" id="{CB9CC059-9768-6448-A12F-54B61702243B}"/>
                </a:ext>
              </a:extLst>
            </p:cNvPr>
            <p:cNvCxnSpPr>
              <a:cxnSpLocks/>
              <a:stCxn id="74" idx="2"/>
            </p:cNvCxnSpPr>
            <p:nvPr userDrawn="1"/>
          </p:nvCxnSpPr>
          <p:spPr>
            <a:xfrm>
              <a:off x="949119" y="2980576"/>
              <a:ext cx="197317" cy="0"/>
            </a:xfrm>
            <a:prstGeom prst="straightConnector1">
              <a:avLst/>
            </a:prstGeom>
            <a:grpFill/>
            <a:ln w="1270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0CB024EA-D8BB-8C48-8ACE-2B5C355E5A39}"/>
              </a:ext>
            </a:extLst>
          </p:cNvPr>
          <p:cNvCxnSpPr>
            <a:cxnSpLocks/>
          </p:cNvCxnSpPr>
          <p:nvPr userDrawn="1"/>
        </p:nvCxnSpPr>
        <p:spPr>
          <a:xfrm>
            <a:off x="-1410" y="3444641"/>
            <a:ext cx="11755723"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0FA25163-4D7E-0749-9A39-1C8A31F44E8C}"/>
              </a:ext>
            </a:extLst>
          </p:cNvPr>
          <p:cNvGrpSpPr/>
          <p:nvPr userDrawn="1"/>
        </p:nvGrpSpPr>
        <p:grpSpPr>
          <a:xfrm>
            <a:off x="2787805" y="2578676"/>
            <a:ext cx="1985862" cy="1581960"/>
            <a:chOff x="3470817" y="2520175"/>
            <a:chExt cx="2197736" cy="1750741"/>
          </a:xfrm>
        </p:grpSpPr>
        <p:sp>
          <p:nvSpPr>
            <p:cNvPr id="83" name="Rectangle 82">
              <a:extLst>
                <a:ext uri="{FF2B5EF4-FFF2-40B4-BE49-F238E27FC236}">
                  <a16:creationId xmlns:a16="http://schemas.microsoft.com/office/drawing/2014/main" id="{6E43CD65-7422-4F43-B97E-1F7469BFFE52}"/>
                </a:ext>
              </a:extLst>
            </p:cNvPr>
            <p:cNvSpPr/>
            <p:nvPr userDrawn="1"/>
          </p:nvSpPr>
          <p:spPr>
            <a:xfrm>
              <a:off x="3470817" y="2520175"/>
              <a:ext cx="2197736" cy="17507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84" name="Group 83">
              <a:extLst>
                <a:ext uri="{FF2B5EF4-FFF2-40B4-BE49-F238E27FC236}">
                  <a16:creationId xmlns:a16="http://schemas.microsoft.com/office/drawing/2014/main" id="{F9C44DA3-414C-9449-929A-6BAEB0A3B038}"/>
                </a:ext>
              </a:extLst>
            </p:cNvPr>
            <p:cNvGrpSpPr/>
            <p:nvPr userDrawn="1"/>
          </p:nvGrpSpPr>
          <p:grpSpPr>
            <a:xfrm>
              <a:off x="3668736" y="2720854"/>
              <a:ext cx="430234" cy="430234"/>
              <a:chOff x="949119" y="2833648"/>
              <a:chExt cx="293855" cy="293855"/>
            </a:xfrm>
            <a:noFill/>
          </p:grpSpPr>
          <p:sp>
            <p:nvSpPr>
              <p:cNvPr id="85" name="Oval 84">
                <a:extLst>
                  <a:ext uri="{FF2B5EF4-FFF2-40B4-BE49-F238E27FC236}">
                    <a16:creationId xmlns:a16="http://schemas.microsoft.com/office/drawing/2014/main" id="{1C21CE90-2EFD-5148-81C3-9751680353E6}"/>
                  </a:ext>
                </a:extLst>
              </p:cNvPr>
              <p:cNvSpPr/>
              <p:nvPr userDrawn="1"/>
            </p:nvSpPr>
            <p:spPr>
              <a:xfrm>
                <a:off x="949119" y="2833648"/>
                <a:ext cx="293855" cy="293855"/>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86" name="Straight Arrow Connector 85">
                <a:extLst>
                  <a:ext uri="{FF2B5EF4-FFF2-40B4-BE49-F238E27FC236}">
                    <a16:creationId xmlns:a16="http://schemas.microsoft.com/office/drawing/2014/main" id="{894C4926-5005-D94A-A02B-A31919238515}"/>
                  </a:ext>
                </a:extLst>
              </p:cNvPr>
              <p:cNvCxnSpPr>
                <a:cxnSpLocks/>
                <a:stCxn id="85" idx="2"/>
              </p:cNvCxnSpPr>
              <p:nvPr userDrawn="1"/>
            </p:nvCxnSpPr>
            <p:spPr>
              <a:xfrm>
                <a:off x="949119" y="2980576"/>
                <a:ext cx="197317" cy="0"/>
              </a:xfrm>
              <a:prstGeom prst="straightConnector1">
                <a:avLst/>
              </a:prstGeom>
              <a:grpFill/>
              <a:ln w="1270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grpSp>
      <p:grpSp>
        <p:nvGrpSpPr>
          <p:cNvPr id="87" name="Group 86">
            <a:extLst>
              <a:ext uri="{FF2B5EF4-FFF2-40B4-BE49-F238E27FC236}">
                <a16:creationId xmlns:a16="http://schemas.microsoft.com/office/drawing/2014/main" id="{9F9710D6-1066-E64D-930A-1BA96981C297}"/>
              </a:ext>
            </a:extLst>
          </p:cNvPr>
          <p:cNvGrpSpPr/>
          <p:nvPr userDrawn="1"/>
        </p:nvGrpSpPr>
        <p:grpSpPr>
          <a:xfrm>
            <a:off x="5004110" y="2578676"/>
            <a:ext cx="1985862" cy="1581960"/>
            <a:chOff x="6358983" y="2520175"/>
            <a:chExt cx="2197736" cy="1750741"/>
          </a:xfrm>
        </p:grpSpPr>
        <p:sp>
          <p:nvSpPr>
            <p:cNvPr id="88" name="Rectangle 87">
              <a:extLst>
                <a:ext uri="{FF2B5EF4-FFF2-40B4-BE49-F238E27FC236}">
                  <a16:creationId xmlns:a16="http://schemas.microsoft.com/office/drawing/2014/main" id="{CAFE4D72-8288-674E-ADFC-BF2A8B23F18A}"/>
                </a:ext>
              </a:extLst>
            </p:cNvPr>
            <p:cNvSpPr/>
            <p:nvPr userDrawn="1"/>
          </p:nvSpPr>
          <p:spPr>
            <a:xfrm>
              <a:off x="6358983" y="2520175"/>
              <a:ext cx="2197736" cy="17507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89" name="Group 88">
              <a:extLst>
                <a:ext uri="{FF2B5EF4-FFF2-40B4-BE49-F238E27FC236}">
                  <a16:creationId xmlns:a16="http://schemas.microsoft.com/office/drawing/2014/main" id="{A4597CC5-478C-2342-B2BE-3E66602B7D34}"/>
                </a:ext>
              </a:extLst>
            </p:cNvPr>
            <p:cNvGrpSpPr/>
            <p:nvPr userDrawn="1"/>
          </p:nvGrpSpPr>
          <p:grpSpPr>
            <a:xfrm>
              <a:off x="6556902" y="2720854"/>
              <a:ext cx="430234" cy="430234"/>
              <a:chOff x="949119" y="2833648"/>
              <a:chExt cx="293855" cy="293855"/>
            </a:xfrm>
            <a:noFill/>
          </p:grpSpPr>
          <p:sp>
            <p:nvSpPr>
              <p:cNvPr id="90" name="Oval 89">
                <a:extLst>
                  <a:ext uri="{FF2B5EF4-FFF2-40B4-BE49-F238E27FC236}">
                    <a16:creationId xmlns:a16="http://schemas.microsoft.com/office/drawing/2014/main" id="{2044D079-FFA9-6645-8655-E7CF1219F38B}"/>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91" name="Straight Arrow Connector 90">
                <a:extLst>
                  <a:ext uri="{FF2B5EF4-FFF2-40B4-BE49-F238E27FC236}">
                    <a16:creationId xmlns:a16="http://schemas.microsoft.com/office/drawing/2014/main" id="{B65046FF-E9E6-C742-B2A3-A2041E93CA26}"/>
                  </a:ext>
                </a:extLst>
              </p:cNvPr>
              <p:cNvCxnSpPr>
                <a:cxnSpLocks/>
                <a:stCxn id="90"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grpSp>
      <p:grpSp>
        <p:nvGrpSpPr>
          <p:cNvPr id="92" name="Group 91">
            <a:extLst>
              <a:ext uri="{FF2B5EF4-FFF2-40B4-BE49-F238E27FC236}">
                <a16:creationId xmlns:a16="http://schemas.microsoft.com/office/drawing/2014/main" id="{2C49724B-975A-6142-A92A-A4C66A034925}"/>
              </a:ext>
            </a:extLst>
          </p:cNvPr>
          <p:cNvGrpSpPr/>
          <p:nvPr userDrawn="1"/>
        </p:nvGrpSpPr>
        <p:grpSpPr>
          <a:xfrm>
            <a:off x="7220415" y="2578676"/>
            <a:ext cx="1985862" cy="1581960"/>
            <a:chOff x="9224846" y="2520175"/>
            <a:chExt cx="2197736" cy="1750741"/>
          </a:xfrm>
        </p:grpSpPr>
        <p:sp>
          <p:nvSpPr>
            <p:cNvPr id="93" name="Rectangle 92">
              <a:extLst>
                <a:ext uri="{FF2B5EF4-FFF2-40B4-BE49-F238E27FC236}">
                  <a16:creationId xmlns:a16="http://schemas.microsoft.com/office/drawing/2014/main" id="{82EF2120-1E0E-3347-BDB8-CEAE1524DD2F}"/>
                </a:ext>
              </a:extLst>
            </p:cNvPr>
            <p:cNvSpPr/>
            <p:nvPr userDrawn="1"/>
          </p:nvSpPr>
          <p:spPr>
            <a:xfrm>
              <a:off x="9224846" y="2520175"/>
              <a:ext cx="2197736" cy="17507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94" name="Group 93">
              <a:extLst>
                <a:ext uri="{FF2B5EF4-FFF2-40B4-BE49-F238E27FC236}">
                  <a16:creationId xmlns:a16="http://schemas.microsoft.com/office/drawing/2014/main" id="{5F874A21-A626-054C-9B3A-D171083DEC94}"/>
                </a:ext>
              </a:extLst>
            </p:cNvPr>
            <p:cNvGrpSpPr/>
            <p:nvPr userDrawn="1"/>
          </p:nvGrpSpPr>
          <p:grpSpPr>
            <a:xfrm>
              <a:off x="9422765" y="2720854"/>
              <a:ext cx="430234" cy="430234"/>
              <a:chOff x="949119" y="2833648"/>
              <a:chExt cx="293855" cy="293855"/>
            </a:xfrm>
            <a:noFill/>
          </p:grpSpPr>
          <p:sp>
            <p:nvSpPr>
              <p:cNvPr id="95" name="Oval 94">
                <a:extLst>
                  <a:ext uri="{FF2B5EF4-FFF2-40B4-BE49-F238E27FC236}">
                    <a16:creationId xmlns:a16="http://schemas.microsoft.com/office/drawing/2014/main" id="{7E83CE8F-F660-E842-95E4-293B164CDF16}"/>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96" name="Straight Arrow Connector 95">
                <a:extLst>
                  <a:ext uri="{FF2B5EF4-FFF2-40B4-BE49-F238E27FC236}">
                    <a16:creationId xmlns:a16="http://schemas.microsoft.com/office/drawing/2014/main" id="{A019D870-BECD-194B-ABBD-0111277D4983}"/>
                  </a:ext>
                </a:extLst>
              </p:cNvPr>
              <p:cNvCxnSpPr>
                <a:cxnSpLocks/>
                <a:stCxn id="95"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grpSp>
      <p:sp>
        <p:nvSpPr>
          <p:cNvPr id="78" name="Rectangle 77">
            <a:extLst>
              <a:ext uri="{FF2B5EF4-FFF2-40B4-BE49-F238E27FC236}">
                <a16:creationId xmlns:a16="http://schemas.microsoft.com/office/drawing/2014/main" id="{B89522A2-1377-9044-8659-7745C379B09D}"/>
              </a:ext>
            </a:extLst>
          </p:cNvPr>
          <p:cNvSpPr/>
          <p:nvPr userDrawn="1"/>
        </p:nvSpPr>
        <p:spPr>
          <a:xfrm>
            <a:off x="571500" y="2578676"/>
            <a:ext cx="1985862" cy="1581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79" name="Group 78">
            <a:extLst>
              <a:ext uri="{FF2B5EF4-FFF2-40B4-BE49-F238E27FC236}">
                <a16:creationId xmlns:a16="http://schemas.microsoft.com/office/drawing/2014/main" id="{C4DEC91D-2C45-6844-AA93-890482E6B6C5}"/>
              </a:ext>
            </a:extLst>
          </p:cNvPr>
          <p:cNvGrpSpPr/>
          <p:nvPr userDrawn="1"/>
        </p:nvGrpSpPr>
        <p:grpSpPr>
          <a:xfrm>
            <a:off x="750339" y="2760008"/>
            <a:ext cx="388757" cy="388757"/>
            <a:chOff x="949119" y="2833648"/>
            <a:chExt cx="293855" cy="293855"/>
          </a:xfrm>
          <a:solidFill>
            <a:schemeClr val="bg1"/>
          </a:solidFill>
        </p:grpSpPr>
        <p:sp>
          <p:nvSpPr>
            <p:cNvPr id="80" name="Oval 79">
              <a:extLst>
                <a:ext uri="{FF2B5EF4-FFF2-40B4-BE49-F238E27FC236}">
                  <a16:creationId xmlns:a16="http://schemas.microsoft.com/office/drawing/2014/main" id="{F154A205-4BAC-454F-8457-C72801F6587B}"/>
                </a:ext>
              </a:extLst>
            </p:cNvPr>
            <p:cNvSpPr/>
            <p:nvPr userDrawn="1"/>
          </p:nvSpPr>
          <p:spPr>
            <a:xfrm>
              <a:off x="949119" y="2833648"/>
              <a:ext cx="293855" cy="293855"/>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81" name="Straight Arrow Connector 80">
              <a:extLst>
                <a:ext uri="{FF2B5EF4-FFF2-40B4-BE49-F238E27FC236}">
                  <a16:creationId xmlns:a16="http://schemas.microsoft.com/office/drawing/2014/main" id="{5CB13C59-980D-7A43-9631-53C53D2AFE02}"/>
                </a:ext>
              </a:extLst>
            </p:cNvPr>
            <p:cNvCxnSpPr>
              <a:cxnSpLocks/>
              <a:stCxn id="80" idx="2"/>
            </p:cNvCxnSpPr>
            <p:nvPr userDrawn="1"/>
          </p:nvCxnSpPr>
          <p:spPr>
            <a:xfrm>
              <a:off x="949119" y="2980576"/>
              <a:ext cx="197317" cy="0"/>
            </a:xfrm>
            <a:prstGeom prst="straightConnector1">
              <a:avLst/>
            </a:prstGeom>
            <a:grpFill/>
            <a:ln w="1270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98" name="Rectangle 97">
            <a:extLst>
              <a:ext uri="{FF2B5EF4-FFF2-40B4-BE49-F238E27FC236}">
                <a16:creationId xmlns:a16="http://schemas.microsoft.com/office/drawing/2014/main" id="{28861C6D-3809-4349-A49E-535F0090EE28}"/>
              </a:ext>
            </a:extLst>
          </p:cNvPr>
          <p:cNvSpPr/>
          <p:nvPr userDrawn="1"/>
        </p:nvSpPr>
        <p:spPr>
          <a:xfrm>
            <a:off x="9436720" y="2578676"/>
            <a:ext cx="1985862" cy="1581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99" name="Group 98">
            <a:extLst>
              <a:ext uri="{FF2B5EF4-FFF2-40B4-BE49-F238E27FC236}">
                <a16:creationId xmlns:a16="http://schemas.microsoft.com/office/drawing/2014/main" id="{6562FFF4-6A42-F54A-AC04-68ADD3F70564}"/>
              </a:ext>
            </a:extLst>
          </p:cNvPr>
          <p:cNvGrpSpPr/>
          <p:nvPr userDrawn="1"/>
        </p:nvGrpSpPr>
        <p:grpSpPr>
          <a:xfrm>
            <a:off x="9615559" y="2760008"/>
            <a:ext cx="388757" cy="388757"/>
            <a:chOff x="949119" y="2833648"/>
            <a:chExt cx="293855" cy="293855"/>
          </a:xfrm>
          <a:solidFill>
            <a:schemeClr val="bg1"/>
          </a:solidFill>
        </p:grpSpPr>
        <p:sp>
          <p:nvSpPr>
            <p:cNvPr id="100" name="Oval 99">
              <a:extLst>
                <a:ext uri="{FF2B5EF4-FFF2-40B4-BE49-F238E27FC236}">
                  <a16:creationId xmlns:a16="http://schemas.microsoft.com/office/drawing/2014/main" id="{B6B0849F-5985-8B41-9899-62AE20CE0997}"/>
                </a:ext>
              </a:extLst>
            </p:cNvPr>
            <p:cNvSpPr/>
            <p:nvPr userDrawn="1"/>
          </p:nvSpPr>
          <p:spPr>
            <a:xfrm>
              <a:off x="949119" y="2833648"/>
              <a:ext cx="293855" cy="293855"/>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101" name="Straight Arrow Connector 100">
              <a:extLst>
                <a:ext uri="{FF2B5EF4-FFF2-40B4-BE49-F238E27FC236}">
                  <a16:creationId xmlns:a16="http://schemas.microsoft.com/office/drawing/2014/main" id="{475DB45B-577B-FC4C-9BE7-65123178754E}"/>
                </a:ext>
              </a:extLst>
            </p:cNvPr>
            <p:cNvCxnSpPr>
              <a:cxnSpLocks/>
              <a:stCxn id="100" idx="2"/>
            </p:cNvCxnSpPr>
            <p:nvPr userDrawn="1"/>
          </p:nvCxnSpPr>
          <p:spPr>
            <a:xfrm>
              <a:off x="949119" y="2980576"/>
              <a:ext cx="197317" cy="0"/>
            </a:xfrm>
            <a:prstGeom prst="straightConnector1">
              <a:avLst/>
            </a:prstGeom>
            <a:grpFill/>
            <a:ln w="1270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102" name="Text Placeholder 3">
            <a:extLst>
              <a:ext uri="{FF2B5EF4-FFF2-40B4-BE49-F238E27FC236}">
                <a16:creationId xmlns:a16="http://schemas.microsoft.com/office/drawing/2014/main" id="{C440FC48-E300-5546-BF7E-D69CD894C425}"/>
              </a:ext>
            </a:extLst>
          </p:cNvPr>
          <p:cNvSpPr>
            <a:spLocks noGrp="1"/>
          </p:cNvSpPr>
          <p:nvPr userDrawn="1">
            <p:ph type="body" sz="half" idx="2" hasCustomPrompt="1"/>
          </p:nvPr>
        </p:nvSpPr>
        <p:spPr>
          <a:xfrm>
            <a:off x="747657" y="3285113"/>
            <a:ext cx="1594099" cy="769233"/>
          </a:xfrm>
        </p:spPr>
        <p:txBody>
          <a:bodyPr>
            <a:noAutofit/>
          </a:bodyPr>
          <a:lstStyle>
            <a:lvl1pPr marL="0" indent="0">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cxnSp>
        <p:nvCxnSpPr>
          <p:cNvPr id="103" name="Straight Connector 102">
            <a:extLst>
              <a:ext uri="{FF2B5EF4-FFF2-40B4-BE49-F238E27FC236}">
                <a16:creationId xmlns:a16="http://schemas.microsoft.com/office/drawing/2014/main" id="{EC2FD7BE-2AF4-D04D-9C6C-B6520F9210F2}"/>
              </a:ext>
            </a:extLst>
          </p:cNvPr>
          <p:cNvCxnSpPr>
            <a:cxnSpLocks/>
          </p:cNvCxnSpPr>
          <p:nvPr userDrawn="1"/>
        </p:nvCxnSpPr>
        <p:spPr>
          <a:xfrm>
            <a:off x="11748049" y="3501025"/>
            <a:ext cx="0" cy="1590805"/>
          </a:xfrm>
          <a:prstGeom prst="line">
            <a:avLst/>
          </a:prstGeom>
          <a:ln w="25400" cap="rnd">
            <a:prstDash val="sysDot"/>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66491AAD-0703-E14F-BA9F-3BB30A2112DD}"/>
              </a:ext>
            </a:extLst>
          </p:cNvPr>
          <p:cNvGrpSpPr/>
          <p:nvPr userDrawn="1"/>
        </p:nvGrpSpPr>
        <p:grpSpPr>
          <a:xfrm rot="5400000">
            <a:off x="11602010" y="4099015"/>
            <a:ext cx="292078" cy="292078"/>
            <a:chOff x="949119" y="2833648"/>
            <a:chExt cx="293855" cy="293855"/>
          </a:xfrm>
          <a:solidFill>
            <a:schemeClr val="accent1"/>
          </a:solidFill>
        </p:grpSpPr>
        <p:sp>
          <p:nvSpPr>
            <p:cNvPr id="105" name="Oval 104">
              <a:extLst>
                <a:ext uri="{FF2B5EF4-FFF2-40B4-BE49-F238E27FC236}">
                  <a16:creationId xmlns:a16="http://schemas.microsoft.com/office/drawing/2014/main" id="{F854C42D-7B41-B343-8462-8B3A3599564F}"/>
                </a:ext>
              </a:extLst>
            </p:cNvPr>
            <p:cNvSpPr/>
            <p:nvPr userDrawn="1"/>
          </p:nvSpPr>
          <p:spPr>
            <a:xfrm>
              <a:off x="949119" y="2833648"/>
              <a:ext cx="293855" cy="293855"/>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106" name="Straight Arrow Connector 105">
              <a:extLst>
                <a:ext uri="{FF2B5EF4-FFF2-40B4-BE49-F238E27FC236}">
                  <a16:creationId xmlns:a16="http://schemas.microsoft.com/office/drawing/2014/main" id="{FE397D75-B670-4949-963E-C25095D45C49}"/>
                </a:ext>
              </a:extLst>
            </p:cNvPr>
            <p:cNvCxnSpPr>
              <a:cxnSpLocks/>
              <a:stCxn id="105" idx="2"/>
            </p:cNvCxnSpPr>
            <p:nvPr userDrawn="1"/>
          </p:nvCxnSpPr>
          <p:spPr>
            <a:xfrm>
              <a:off x="949119" y="2980576"/>
              <a:ext cx="197317" cy="0"/>
            </a:xfrm>
            <a:prstGeom prst="straightConnector1">
              <a:avLst/>
            </a:prstGeom>
            <a:grpFill/>
            <a:ln w="12700" cap="flat">
              <a:solidFill>
                <a:schemeClr val="tx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107" name="Text Placeholder 3">
            <a:extLst>
              <a:ext uri="{FF2B5EF4-FFF2-40B4-BE49-F238E27FC236}">
                <a16:creationId xmlns:a16="http://schemas.microsoft.com/office/drawing/2014/main" id="{1B6E8AB9-1E21-A440-9CDD-A31E91AC613A}"/>
              </a:ext>
            </a:extLst>
          </p:cNvPr>
          <p:cNvSpPr>
            <a:spLocks noGrp="1"/>
          </p:cNvSpPr>
          <p:nvPr userDrawn="1">
            <p:ph type="body" sz="half" idx="14" hasCustomPrompt="1"/>
          </p:nvPr>
        </p:nvSpPr>
        <p:spPr>
          <a:xfrm>
            <a:off x="747657" y="5032923"/>
            <a:ext cx="1594099" cy="769233"/>
          </a:xfrm>
        </p:spPr>
        <p:txBody>
          <a:bodyPr>
            <a:noAutofit/>
          </a:bodyPr>
          <a:lstStyle>
            <a:lvl1pPr marL="0" indent="0">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108" name="Text Placeholder 3">
            <a:extLst>
              <a:ext uri="{FF2B5EF4-FFF2-40B4-BE49-F238E27FC236}">
                <a16:creationId xmlns:a16="http://schemas.microsoft.com/office/drawing/2014/main" id="{FC088A51-B6FE-FE4D-A53B-54A242E5502D}"/>
              </a:ext>
            </a:extLst>
          </p:cNvPr>
          <p:cNvSpPr>
            <a:spLocks noGrp="1"/>
          </p:cNvSpPr>
          <p:nvPr userDrawn="1">
            <p:ph type="body" sz="half" idx="15" hasCustomPrompt="1"/>
          </p:nvPr>
        </p:nvSpPr>
        <p:spPr>
          <a:xfrm>
            <a:off x="2977901" y="3285113"/>
            <a:ext cx="1594099" cy="769233"/>
          </a:xfrm>
        </p:spPr>
        <p:txBody>
          <a:bodyPr>
            <a:noAutofit/>
          </a:bodyPr>
          <a:lstStyle>
            <a:lvl1pPr marL="0" indent="0">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109" name="Text Placeholder 3">
            <a:extLst>
              <a:ext uri="{FF2B5EF4-FFF2-40B4-BE49-F238E27FC236}">
                <a16:creationId xmlns:a16="http://schemas.microsoft.com/office/drawing/2014/main" id="{DB32C26A-A41A-374C-9461-C1BC94D68F2E}"/>
              </a:ext>
            </a:extLst>
          </p:cNvPr>
          <p:cNvSpPr>
            <a:spLocks noGrp="1"/>
          </p:cNvSpPr>
          <p:nvPr userDrawn="1">
            <p:ph type="body" sz="half" idx="16" hasCustomPrompt="1"/>
          </p:nvPr>
        </p:nvSpPr>
        <p:spPr>
          <a:xfrm>
            <a:off x="2977901" y="5032923"/>
            <a:ext cx="1594099" cy="769233"/>
          </a:xfrm>
        </p:spPr>
        <p:txBody>
          <a:bodyPr>
            <a:noAutofit/>
          </a:bodyPr>
          <a:lstStyle>
            <a:lvl1pPr marL="0" indent="0">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110" name="Text Placeholder 3">
            <a:extLst>
              <a:ext uri="{FF2B5EF4-FFF2-40B4-BE49-F238E27FC236}">
                <a16:creationId xmlns:a16="http://schemas.microsoft.com/office/drawing/2014/main" id="{288E936C-3580-8C4F-8D74-A8F0F4A47AAD}"/>
              </a:ext>
            </a:extLst>
          </p:cNvPr>
          <p:cNvSpPr>
            <a:spLocks noGrp="1"/>
          </p:cNvSpPr>
          <p:nvPr userDrawn="1">
            <p:ph type="body" sz="half" idx="17" hasCustomPrompt="1"/>
          </p:nvPr>
        </p:nvSpPr>
        <p:spPr>
          <a:xfrm>
            <a:off x="5196994" y="328511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111" name="Text Placeholder 3">
            <a:extLst>
              <a:ext uri="{FF2B5EF4-FFF2-40B4-BE49-F238E27FC236}">
                <a16:creationId xmlns:a16="http://schemas.microsoft.com/office/drawing/2014/main" id="{67563912-571F-D648-94DA-D8956B91DC33}"/>
              </a:ext>
            </a:extLst>
          </p:cNvPr>
          <p:cNvSpPr>
            <a:spLocks noGrp="1"/>
          </p:cNvSpPr>
          <p:nvPr userDrawn="1">
            <p:ph type="body" sz="half" idx="18" hasCustomPrompt="1"/>
          </p:nvPr>
        </p:nvSpPr>
        <p:spPr>
          <a:xfrm>
            <a:off x="5196994" y="503292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112" name="Text Placeholder 3">
            <a:extLst>
              <a:ext uri="{FF2B5EF4-FFF2-40B4-BE49-F238E27FC236}">
                <a16:creationId xmlns:a16="http://schemas.microsoft.com/office/drawing/2014/main" id="{6C8CEAA7-171A-1847-8A8F-BF20E4AC59DF}"/>
              </a:ext>
            </a:extLst>
          </p:cNvPr>
          <p:cNvSpPr>
            <a:spLocks noGrp="1"/>
          </p:cNvSpPr>
          <p:nvPr userDrawn="1">
            <p:ph type="body" sz="half" idx="19" hasCustomPrompt="1"/>
          </p:nvPr>
        </p:nvSpPr>
        <p:spPr>
          <a:xfrm>
            <a:off x="7393785" y="328511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113" name="Text Placeholder 3">
            <a:extLst>
              <a:ext uri="{FF2B5EF4-FFF2-40B4-BE49-F238E27FC236}">
                <a16:creationId xmlns:a16="http://schemas.microsoft.com/office/drawing/2014/main" id="{86129321-6125-1543-9D76-683B89A3257B}"/>
              </a:ext>
            </a:extLst>
          </p:cNvPr>
          <p:cNvSpPr>
            <a:spLocks noGrp="1"/>
          </p:cNvSpPr>
          <p:nvPr userDrawn="1">
            <p:ph type="body" sz="half" idx="20" hasCustomPrompt="1"/>
          </p:nvPr>
        </p:nvSpPr>
        <p:spPr>
          <a:xfrm>
            <a:off x="7393785" y="5032923"/>
            <a:ext cx="1594099" cy="769233"/>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114" name="Text Placeholder 3">
            <a:extLst>
              <a:ext uri="{FF2B5EF4-FFF2-40B4-BE49-F238E27FC236}">
                <a16:creationId xmlns:a16="http://schemas.microsoft.com/office/drawing/2014/main" id="{8BA9652C-EEAD-DA45-AB39-4A82EFDD9CA6}"/>
              </a:ext>
            </a:extLst>
          </p:cNvPr>
          <p:cNvSpPr>
            <a:spLocks noGrp="1"/>
          </p:cNvSpPr>
          <p:nvPr userDrawn="1">
            <p:ph type="body" sz="half" idx="21" hasCustomPrompt="1"/>
          </p:nvPr>
        </p:nvSpPr>
        <p:spPr>
          <a:xfrm>
            <a:off x="9624029" y="3285113"/>
            <a:ext cx="1594099" cy="769233"/>
          </a:xfrm>
        </p:spPr>
        <p:txBody>
          <a:bodyPr>
            <a:noAutofit/>
          </a:bodyPr>
          <a:lstStyle>
            <a:lvl1pPr marL="0" indent="0">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115" name="Text Placeholder 3">
            <a:extLst>
              <a:ext uri="{FF2B5EF4-FFF2-40B4-BE49-F238E27FC236}">
                <a16:creationId xmlns:a16="http://schemas.microsoft.com/office/drawing/2014/main" id="{D2609BE3-D03E-A04D-BCA9-75E9821F5546}"/>
              </a:ext>
            </a:extLst>
          </p:cNvPr>
          <p:cNvSpPr>
            <a:spLocks noGrp="1"/>
          </p:cNvSpPr>
          <p:nvPr userDrawn="1">
            <p:ph type="body" sz="half" idx="22" hasCustomPrompt="1"/>
          </p:nvPr>
        </p:nvSpPr>
        <p:spPr>
          <a:xfrm>
            <a:off x="9624029" y="5032923"/>
            <a:ext cx="1594099" cy="769233"/>
          </a:xfrm>
        </p:spPr>
        <p:txBody>
          <a:bodyPr>
            <a:noAutofit/>
          </a:bodyPr>
          <a:lstStyle>
            <a:lvl1pPr marL="0" indent="0">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pic>
        <p:nvPicPr>
          <p:cNvPr id="63" name="Picture 62">
            <a:extLst>
              <a:ext uri="{FF2B5EF4-FFF2-40B4-BE49-F238E27FC236}">
                <a16:creationId xmlns:a16="http://schemas.microsoft.com/office/drawing/2014/main" id="{2817DF6F-6D81-714C-A5C8-07A633042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31500401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low Chart 5">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0B9487B3-2A63-C84A-83BD-ABEBD1AECEB0}"/>
              </a:ext>
            </a:extLst>
          </p:cNvPr>
          <p:cNvCxnSpPr/>
          <p:nvPr userDrawn="1"/>
        </p:nvCxnSpPr>
        <p:spPr>
          <a:xfrm>
            <a:off x="0" y="3738546"/>
            <a:ext cx="12193410"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7225D0E5-6129-D646-8610-D79146DB6319}"/>
              </a:ext>
            </a:extLst>
          </p:cNvPr>
          <p:cNvSpPr/>
          <p:nvPr userDrawn="1"/>
        </p:nvSpPr>
        <p:spPr>
          <a:xfrm>
            <a:off x="575272" y="3724320"/>
            <a:ext cx="1964301" cy="114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9" name="Text Placeholder 3">
            <a:extLst>
              <a:ext uri="{FF2B5EF4-FFF2-40B4-BE49-F238E27FC236}">
                <a16:creationId xmlns:a16="http://schemas.microsoft.com/office/drawing/2014/main" id="{C5F9D19F-06CB-354B-9D49-86F7004AE5E2}"/>
              </a:ext>
            </a:extLst>
          </p:cNvPr>
          <p:cNvSpPr>
            <a:spLocks noGrp="1"/>
          </p:cNvSpPr>
          <p:nvPr>
            <p:ph type="body" sz="half" idx="32" hasCustomPrompt="1"/>
          </p:nvPr>
        </p:nvSpPr>
        <p:spPr>
          <a:xfrm>
            <a:off x="677288" y="3824779"/>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80" name="Text Placeholder 3">
            <a:extLst>
              <a:ext uri="{FF2B5EF4-FFF2-40B4-BE49-F238E27FC236}">
                <a16:creationId xmlns:a16="http://schemas.microsoft.com/office/drawing/2014/main" id="{C24A921A-686A-2340-95AC-AAE6FB4BC288}"/>
              </a:ext>
            </a:extLst>
          </p:cNvPr>
          <p:cNvSpPr>
            <a:spLocks noGrp="1"/>
          </p:cNvSpPr>
          <p:nvPr>
            <p:ph type="body" sz="half" idx="33" hasCustomPrompt="1"/>
          </p:nvPr>
        </p:nvSpPr>
        <p:spPr>
          <a:xfrm>
            <a:off x="677288" y="4991326"/>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81" name="Text Placeholder 3">
            <a:extLst>
              <a:ext uri="{FF2B5EF4-FFF2-40B4-BE49-F238E27FC236}">
                <a16:creationId xmlns:a16="http://schemas.microsoft.com/office/drawing/2014/main" id="{99CD5837-7FEB-2E46-8274-970914FC6F90}"/>
              </a:ext>
            </a:extLst>
          </p:cNvPr>
          <p:cNvSpPr>
            <a:spLocks noGrp="1"/>
          </p:cNvSpPr>
          <p:nvPr>
            <p:ph type="body" sz="half" idx="34" hasCustomPrompt="1"/>
          </p:nvPr>
        </p:nvSpPr>
        <p:spPr>
          <a:xfrm>
            <a:off x="677288" y="2677674"/>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74" name="Rectangle 73">
            <a:extLst>
              <a:ext uri="{FF2B5EF4-FFF2-40B4-BE49-F238E27FC236}">
                <a16:creationId xmlns:a16="http://schemas.microsoft.com/office/drawing/2014/main" id="{1A718503-55CE-114D-B6AE-CF1A2B9D21E2}"/>
              </a:ext>
            </a:extLst>
          </p:cNvPr>
          <p:cNvSpPr/>
          <p:nvPr userDrawn="1"/>
        </p:nvSpPr>
        <p:spPr>
          <a:xfrm>
            <a:off x="2847418" y="3724320"/>
            <a:ext cx="1964301" cy="114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5" name="Text Placeholder 3">
            <a:extLst>
              <a:ext uri="{FF2B5EF4-FFF2-40B4-BE49-F238E27FC236}">
                <a16:creationId xmlns:a16="http://schemas.microsoft.com/office/drawing/2014/main" id="{CCF02E1D-54CD-254A-A099-5B85EE05423F}"/>
              </a:ext>
            </a:extLst>
          </p:cNvPr>
          <p:cNvSpPr>
            <a:spLocks noGrp="1"/>
          </p:cNvSpPr>
          <p:nvPr>
            <p:ph type="body" sz="half" idx="29" hasCustomPrompt="1"/>
          </p:nvPr>
        </p:nvSpPr>
        <p:spPr>
          <a:xfrm>
            <a:off x="2949434" y="3824779"/>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76" name="Text Placeholder 3">
            <a:extLst>
              <a:ext uri="{FF2B5EF4-FFF2-40B4-BE49-F238E27FC236}">
                <a16:creationId xmlns:a16="http://schemas.microsoft.com/office/drawing/2014/main" id="{D8220E9A-D29F-9B48-8E56-038787B66CC5}"/>
              </a:ext>
            </a:extLst>
          </p:cNvPr>
          <p:cNvSpPr>
            <a:spLocks noGrp="1"/>
          </p:cNvSpPr>
          <p:nvPr>
            <p:ph type="body" sz="half" idx="30" hasCustomPrompt="1"/>
          </p:nvPr>
        </p:nvSpPr>
        <p:spPr>
          <a:xfrm>
            <a:off x="2949434" y="4991326"/>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77" name="Text Placeholder 3">
            <a:extLst>
              <a:ext uri="{FF2B5EF4-FFF2-40B4-BE49-F238E27FC236}">
                <a16:creationId xmlns:a16="http://schemas.microsoft.com/office/drawing/2014/main" id="{53234F89-7ABC-3140-91EB-D54469D79251}"/>
              </a:ext>
            </a:extLst>
          </p:cNvPr>
          <p:cNvSpPr>
            <a:spLocks noGrp="1"/>
          </p:cNvSpPr>
          <p:nvPr>
            <p:ph type="body" sz="half" idx="31" hasCustomPrompt="1"/>
          </p:nvPr>
        </p:nvSpPr>
        <p:spPr>
          <a:xfrm>
            <a:off x="2949434" y="2677674"/>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70" name="Rectangle 69">
            <a:extLst>
              <a:ext uri="{FF2B5EF4-FFF2-40B4-BE49-F238E27FC236}">
                <a16:creationId xmlns:a16="http://schemas.microsoft.com/office/drawing/2014/main" id="{34248DBD-900E-034B-95E6-42BA719855FE}"/>
              </a:ext>
            </a:extLst>
          </p:cNvPr>
          <p:cNvSpPr/>
          <p:nvPr userDrawn="1"/>
        </p:nvSpPr>
        <p:spPr>
          <a:xfrm>
            <a:off x="5118159" y="3724320"/>
            <a:ext cx="1964301" cy="114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1" name="Text Placeholder 3">
            <a:extLst>
              <a:ext uri="{FF2B5EF4-FFF2-40B4-BE49-F238E27FC236}">
                <a16:creationId xmlns:a16="http://schemas.microsoft.com/office/drawing/2014/main" id="{2DC167B1-7D02-B947-895A-8650FBF921B4}"/>
              </a:ext>
            </a:extLst>
          </p:cNvPr>
          <p:cNvSpPr>
            <a:spLocks noGrp="1"/>
          </p:cNvSpPr>
          <p:nvPr>
            <p:ph type="body" sz="half" idx="26" hasCustomPrompt="1"/>
          </p:nvPr>
        </p:nvSpPr>
        <p:spPr>
          <a:xfrm>
            <a:off x="5220175" y="3824779"/>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72" name="Text Placeholder 3">
            <a:extLst>
              <a:ext uri="{FF2B5EF4-FFF2-40B4-BE49-F238E27FC236}">
                <a16:creationId xmlns:a16="http://schemas.microsoft.com/office/drawing/2014/main" id="{44084949-D14A-4C47-AC3E-FDCCD11AB1BC}"/>
              </a:ext>
            </a:extLst>
          </p:cNvPr>
          <p:cNvSpPr>
            <a:spLocks noGrp="1"/>
          </p:cNvSpPr>
          <p:nvPr>
            <p:ph type="body" sz="half" idx="27" hasCustomPrompt="1"/>
          </p:nvPr>
        </p:nvSpPr>
        <p:spPr>
          <a:xfrm>
            <a:off x="5220175" y="4991326"/>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73" name="Text Placeholder 3">
            <a:extLst>
              <a:ext uri="{FF2B5EF4-FFF2-40B4-BE49-F238E27FC236}">
                <a16:creationId xmlns:a16="http://schemas.microsoft.com/office/drawing/2014/main" id="{755F7B99-209A-D341-AB9F-BE9BA77ECD80}"/>
              </a:ext>
            </a:extLst>
          </p:cNvPr>
          <p:cNvSpPr>
            <a:spLocks noGrp="1"/>
          </p:cNvSpPr>
          <p:nvPr>
            <p:ph type="body" sz="half" idx="28" hasCustomPrompt="1"/>
          </p:nvPr>
        </p:nvSpPr>
        <p:spPr>
          <a:xfrm>
            <a:off x="5220175" y="2677674"/>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66" name="Rectangle 65">
            <a:extLst>
              <a:ext uri="{FF2B5EF4-FFF2-40B4-BE49-F238E27FC236}">
                <a16:creationId xmlns:a16="http://schemas.microsoft.com/office/drawing/2014/main" id="{3CB8C16F-6488-9546-B7FB-D0872C6E8597}"/>
              </a:ext>
            </a:extLst>
          </p:cNvPr>
          <p:cNvSpPr/>
          <p:nvPr userDrawn="1"/>
        </p:nvSpPr>
        <p:spPr>
          <a:xfrm>
            <a:off x="7391710" y="3724320"/>
            <a:ext cx="1964301" cy="114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9" name="Rectangle 18">
            <a:extLst>
              <a:ext uri="{FF2B5EF4-FFF2-40B4-BE49-F238E27FC236}">
                <a16:creationId xmlns:a16="http://schemas.microsoft.com/office/drawing/2014/main" id="{53C528B1-30B1-2247-BF54-B95F4CCFFE38}"/>
              </a:ext>
            </a:extLst>
          </p:cNvPr>
          <p:cNvSpPr/>
          <p:nvPr userDrawn="1"/>
        </p:nvSpPr>
        <p:spPr>
          <a:xfrm>
            <a:off x="9654620" y="3724320"/>
            <a:ext cx="1964301" cy="114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8" name="Rectangle 37">
            <a:extLst>
              <a:ext uri="{FF2B5EF4-FFF2-40B4-BE49-F238E27FC236}">
                <a16:creationId xmlns:a16="http://schemas.microsoft.com/office/drawing/2014/main" id="{67EDA181-9576-AA47-A202-1763867673E4}"/>
              </a:ext>
            </a:extLst>
          </p:cNvPr>
          <p:cNvSpPr/>
          <p:nvPr userDrawn="1"/>
        </p:nvSpPr>
        <p:spPr>
          <a:xfrm>
            <a:off x="9656701" y="1951463"/>
            <a:ext cx="1964301" cy="405881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 name="Rectangle 13">
            <a:extLst>
              <a:ext uri="{FF2B5EF4-FFF2-40B4-BE49-F238E27FC236}">
                <a16:creationId xmlns:a16="http://schemas.microsoft.com/office/drawing/2014/main" id="{E92E4919-DE92-5647-AEDC-CB4636ACC05D}"/>
              </a:ext>
            </a:extLst>
          </p:cNvPr>
          <p:cNvSpPr/>
          <p:nvPr userDrawn="1"/>
        </p:nvSpPr>
        <p:spPr>
          <a:xfrm>
            <a:off x="573079" y="1951463"/>
            <a:ext cx="1964300" cy="405881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3" name="Rectangle 32">
            <a:extLst>
              <a:ext uri="{FF2B5EF4-FFF2-40B4-BE49-F238E27FC236}">
                <a16:creationId xmlns:a16="http://schemas.microsoft.com/office/drawing/2014/main" id="{0E4E61EA-4EC7-1B49-935F-D16773B1126E}"/>
              </a:ext>
            </a:extLst>
          </p:cNvPr>
          <p:cNvSpPr/>
          <p:nvPr userDrawn="1"/>
        </p:nvSpPr>
        <p:spPr>
          <a:xfrm>
            <a:off x="573079" y="1951464"/>
            <a:ext cx="1964300" cy="6143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26" name="Group 25">
            <a:extLst>
              <a:ext uri="{FF2B5EF4-FFF2-40B4-BE49-F238E27FC236}">
                <a16:creationId xmlns:a16="http://schemas.microsoft.com/office/drawing/2014/main" id="{9389EABA-4F21-DF40-8CC5-7B7946133C80}"/>
              </a:ext>
            </a:extLst>
          </p:cNvPr>
          <p:cNvGrpSpPr/>
          <p:nvPr userDrawn="1"/>
        </p:nvGrpSpPr>
        <p:grpSpPr>
          <a:xfrm>
            <a:off x="2056323" y="2083794"/>
            <a:ext cx="355565" cy="355565"/>
            <a:chOff x="949119" y="2833648"/>
            <a:chExt cx="293855" cy="293855"/>
          </a:xfrm>
          <a:noFill/>
        </p:grpSpPr>
        <p:sp>
          <p:nvSpPr>
            <p:cNvPr id="18" name="Oval 17">
              <a:extLst>
                <a:ext uri="{FF2B5EF4-FFF2-40B4-BE49-F238E27FC236}">
                  <a16:creationId xmlns:a16="http://schemas.microsoft.com/office/drawing/2014/main" id="{DBFB1458-67E7-DE4D-AF19-72CAEE2C7345}"/>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20" name="Straight Arrow Connector 19">
              <a:extLst>
                <a:ext uri="{FF2B5EF4-FFF2-40B4-BE49-F238E27FC236}">
                  <a16:creationId xmlns:a16="http://schemas.microsoft.com/office/drawing/2014/main" id="{85B001B8-EC31-D244-AA45-7E99BF4005B8}"/>
                </a:ext>
              </a:extLst>
            </p:cNvPr>
            <p:cNvCxnSpPr>
              <a:cxnSpLocks/>
              <a:stCxn id="18"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E1A66E14-FB1F-6A41-851A-FA9B2027C681}"/>
              </a:ext>
            </a:extLst>
          </p:cNvPr>
          <p:cNvSpPr/>
          <p:nvPr userDrawn="1"/>
        </p:nvSpPr>
        <p:spPr>
          <a:xfrm>
            <a:off x="2843984" y="1951463"/>
            <a:ext cx="1964300" cy="405881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2" name="Rectangle 31">
            <a:extLst>
              <a:ext uri="{FF2B5EF4-FFF2-40B4-BE49-F238E27FC236}">
                <a16:creationId xmlns:a16="http://schemas.microsoft.com/office/drawing/2014/main" id="{1C8AF602-7EB9-764E-9DB6-9112BC6360A5}"/>
              </a:ext>
            </a:extLst>
          </p:cNvPr>
          <p:cNvSpPr/>
          <p:nvPr userDrawn="1"/>
        </p:nvSpPr>
        <p:spPr>
          <a:xfrm>
            <a:off x="2843984" y="1951464"/>
            <a:ext cx="1964300" cy="6143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43" name="Group 42">
            <a:extLst>
              <a:ext uri="{FF2B5EF4-FFF2-40B4-BE49-F238E27FC236}">
                <a16:creationId xmlns:a16="http://schemas.microsoft.com/office/drawing/2014/main" id="{DCCEE655-8668-6A41-B917-46C65BA92F87}"/>
              </a:ext>
            </a:extLst>
          </p:cNvPr>
          <p:cNvGrpSpPr/>
          <p:nvPr userDrawn="1"/>
        </p:nvGrpSpPr>
        <p:grpSpPr>
          <a:xfrm>
            <a:off x="4327228" y="2083794"/>
            <a:ext cx="355565" cy="355565"/>
            <a:chOff x="949119" y="2833648"/>
            <a:chExt cx="293855" cy="293855"/>
          </a:xfrm>
          <a:noFill/>
        </p:grpSpPr>
        <p:sp>
          <p:nvSpPr>
            <p:cNvPr id="44" name="Oval 43">
              <a:extLst>
                <a:ext uri="{FF2B5EF4-FFF2-40B4-BE49-F238E27FC236}">
                  <a16:creationId xmlns:a16="http://schemas.microsoft.com/office/drawing/2014/main" id="{86A8BD30-29B7-AB41-B4DB-1512D8E8D522}"/>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5" name="Straight Arrow Connector 44">
              <a:extLst>
                <a:ext uri="{FF2B5EF4-FFF2-40B4-BE49-F238E27FC236}">
                  <a16:creationId xmlns:a16="http://schemas.microsoft.com/office/drawing/2014/main" id="{BB7E21C1-2890-2B48-A0F8-9903365722B5}"/>
                </a:ext>
              </a:extLst>
            </p:cNvPr>
            <p:cNvCxnSpPr>
              <a:cxnSpLocks/>
              <a:stCxn id="44"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E2C628F8-FE59-C94C-9B58-A4E7B5D6AD6E}"/>
              </a:ext>
            </a:extLst>
          </p:cNvPr>
          <p:cNvSpPr/>
          <p:nvPr userDrawn="1"/>
        </p:nvSpPr>
        <p:spPr>
          <a:xfrm>
            <a:off x="5114889" y="1951463"/>
            <a:ext cx="1964300" cy="405881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0" name="Rectangle 29">
            <a:extLst>
              <a:ext uri="{FF2B5EF4-FFF2-40B4-BE49-F238E27FC236}">
                <a16:creationId xmlns:a16="http://schemas.microsoft.com/office/drawing/2014/main" id="{D3C81B19-3495-BD4C-B509-FF1F3B54EB42}"/>
              </a:ext>
            </a:extLst>
          </p:cNvPr>
          <p:cNvSpPr/>
          <p:nvPr userDrawn="1"/>
        </p:nvSpPr>
        <p:spPr>
          <a:xfrm>
            <a:off x="5114889" y="1951464"/>
            <a:ext cx="1964300" cy="6143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48" name="Group 47">
            <a:extLst>
              <a:ext uri="{FF2B5EF4-FFF2-40B4-BE49-F238E27FC236}">
                <a16:creationId xmlns:a16="http://schemas.microsoft.com/office/drawing/2014/main" id="{570E5B3A-4770-DB44-BAB0-65604A9A8DE1}"/>
              </a:ext>
            </a:extLst>
          </p:cNvPr>
          <p:cNvGrpSpPr/>
          <p:nvPr userDrawn="1"/>
        </p:nvGrpSpPr>
        <p:grpSpPr>
          <a:xfrm>
            <a:off x="6598133" y="2083794"/>
            <a:ext cx="355565" cy="355565"/>
            <a:chOff x="949119" y="2833648"/>
            <a:chExt cx="293855" cy="293855"/>
          </a:xfrm>
          <a:noFill/>
        </p:grpSpPr>
        <p:sp>
          <p:nvSpPr>
            <p:cNvPr id="49" name="Oval 48">
              <a:extLst>
                <a:ext uri="{FF2B5EF4-FFF2-40B4-BE49-F238E27FC236}">
                  <a16:creationId xmlns:a16="http://schemas.microsoft.com/office/drawing/2014/main" id="{DF0FC1B8-360D-6940-80C1-78C453E4C165}"/>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0" name="Straight Arrow Connector 49">
              <a:extLst>
                <a:ext uri="{FF2B5EF4-FFF2-40B4-BE49-F238E27FC236}">
                  <a16:creationId xmlns:a16="http://schemas.microsoft.com/office/drawing/2014/main" id="{86740446-E69A-8047-8642-5FF4EE0DE9F6}"/>
                </a:ext>
              </a:extLst>
            </p:cNvPr>
            <p:cNvCxnSpPr>
              <a:cxnSpLocks/>
              <a:stCxn id="49"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445CABCC-CB61-CB49-AD04-68427ADD914A}"/>
              </a:ext>
            </a:extLst>
          </p:cNvPr>
          <p:cNvSpPr/>
          <p:nvPr userDrawn="1"/>
        </p:nvSpPr>
        <p:spPr>
          <a:xfrm>
            <a:off x="7385794" y="1951463"/>
            <a:ext cx="1964301" cy="405881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1" name="Rectangle 30">
            <a:extLst>
              <a:ext uri="{FF2B5EF4-FFF2-40B4-BE49-F238E27FC236}">
                <a16:creationId xmlns:a16="http://schemas.microsoft.com/office/drawing/2014/main" id="{6463625B-6E6D-3F4C-9A59-F3A2A209AE61}"/>
              </a:ext>
            </a:extLst>
          </p:cNvPr>
          <p:cNvSpPr/>
          <p:nvPr userDrawn="1"/>
        </p:nvSpPr>
        <p:spPr>
          <a:xfrm>
            <a:off x="7385794" y="1951464"/>
            <a:ext cx="1964301" cy="6143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53" name="Group 52">
            <a:extLst>
              <a:ext uri="{FF2B5EF4-FFF2-40B4-BE49-F238E27FC236}">
                <a16:creationId xmlns:a16="http://schemas.microsoft.com/office/drawing/2014/main" id="{7F65CCFC-AD69-A44C-AF41-CAAA355174FA}"/>
              </a:ext>
            </a:extLst>
          </p:cNvPr>
          <p:cNvGrpSpPr/>
          <p:nvPr userDrawn="1"/>
        </p:nvGrpSpPr>
        <p:grpSpPr>
          <a:xfrm>
            <a:off x="8869039" y="2083794"/>
            <a:ext cx="355565" cy="355565"/>
            <a:chOff x="949119" y="2833648"/>
            <a:chExt cx="293855" cy="293855"/>
          </a:xfrm>
          <a:solidFill>
            <a:schemeClr val="tx2"/>
          </a:solidFill>
        </p:grpSpPr>
        <p:sp>
          <p:nvSpPr>
            <p:cNvPr id="54" name="Oval 53">
              <a:extLst>
                <a:ext uri="{FF2B5EF4-FFF2-40B4-BE49-F238E27FC236}">
                  <a16:creationId xmlns:a16="http://schemas.microsoft.com/office/drawing/2014/main" id="{BAF57F31-6B22-CF43-BA89-4A0E1C3C7961}"/>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5" name="Straight Arrow Connector 54">
              <a:extLst>
                <a:ext uri="{FF2B5EF4-FFF2-40B4-BE49-F238E27FC236}">
                  <a16:creationId xmlns:a16="http://schemas.microsoft.com/office/drawing/2014/main" id="{1B28F714-CD36-CB4A-923E-26E1BD320F43}"/>
                </a:ext>
              </a:extLst>
            </p:cNvPr>
            <p:cNvCxnSpPr>
              <a:cxnSpLocks/>
              <a:stCxn id="54"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7349D568-90F9-F34C-AAE3-D5B1184F82A3}"/>
              </a:ext>
            </a:extLst>
          </p:cNvPr>
          <p:cNvSpPr/>
          <p:nvPr userDrawn="1"/>
        </p:nvSpPr>
        <p:spPr>
          <a:xfrm>
            <a:off x="9656701" y="1951464"/>
            <a:ext cx="1964301" cy="6143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 name="Slide Number Placeholder 6">
            <a:extLst>
              <a:ext uri="{FF2B5EF4-FFF2-40B4-BE49-F238E27FC236}">
                <a16:creationId xmlns:a16="http://schemas.microsoft.com/office/drawing/2014/main" id="{5A7A94ED-B44C-004C-8970-4F97B42D07DE}"/>
              </a:ext>
            </a:extLst>
          </p:cNvPr>
          <p:cNvSpPr>
            <a:spLocks noGrp="1"/>
          </p:cNvSpPr>
          <p:nvPr userDrawn="1">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userDrawn="1">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userDrawn="1">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47" name="Text Placeholder 3">
            <a:extLst>
              <a:ext uri="{FF2B5EF4-FFF2-40B4-BE49-F238E27FC236}">
                <a16:creationId xmlns:a16="http://schemas.microsoft.com/office/drawing/2014/main" id="{2A65927C-E219-4D40-BA4D-4AD3E0BDA483}"/>
              </a:ext>
            </a:extLst>
          </p:cNvPr>
          <p:cNvSpPr>
            <a:spLocks noGrp="1"/>
          </p:cNvSpPr>
          <p:nvPr userDrawn="1">
            <p:ph type="body" sz="half" idx="15" hasCustomPrompt="1"/>
          </p:nvPr>
        </p:nvSpPr>
        <p:spPr>
          <a:xfrm>
            <a:off x="9756636" y="3824779"/>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52" name="Text Placeholder 3">
            <a:extLst>
              <a:ext uri="{FF2B5EF4-FFF2-40B4-BE49-F238E27FC236}">
                <a16:creationId xmlns:a16="http://schemas.microsoft.com/office/drawing/2014/main" id="{8419D7BE-39AC-144F-B63B-397EF62F371C}"/>
              </a:ext>
            </a:extLst>
          </p:cNvPr>
          <p:cNvSpPr>
            <a:spLocks noGrp="1"/>
          </p:cNvSpPr>
          <p:nvPr userDrawn="1">
            <p:ph type="body" sz="half" idx="16" hasCustomPrompt="1"/>
          </p:nvPr>
        </p:nvSpPr>
        <p:spPr>
          <a:xfrm>
            <a:off x="9756636" y="4991326"/>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40" name="Text Placeholder 3">
            <a:extLst>
              <a:ext uri="{FF2B5EF4-FFF2-40B4-BE49-F238E27FC236}">
                <a16:creationId xmlns:a16="http://schemas.microsoft.com/office/drawing/2014/main" id="{C49CD276-F08D-6643-BF4B-7D889CDAA4DD}"/>
              </a:ext>
            </a:extLst>
          </p:cNvPr>
          <p:cNvSpPr>
            <a:spLocks noGrp="1"/>
          </p:cNvSpPr>
          <p:nvPr userDrawn="1">
            <p:ph type="body" sz="half" idx="17" hasCustomPrompt="1"/>
          </p:nvPr>
        </p:nvSpPr>
        <p:spPr>
          <a:xfrm>
            <a:off x="9756636" y="2677674"/>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61" name="Text Placeholder 3">
            <a:extLst>
              <a:ext uri="{FF2B5EF4-FFF2-40B4-BE49-F238E27FC236}">
                <a16:creationId xmlns:a16="http://schemas.microsoft.com/office/drawing/2014/main" id="{73290C05-3D10-2B46-BC9A-A104D6E117D4}"/>
              </a:ext>
            </a:extLst>
          </p:cNvPr>
          <p:cNvSpPr>
            <a:spLocks noGrp="1"/>
          </p:cNvSpPr>
          <p:nvPr>
            <p:ph type="body" sz="half" idx="18" hasCustomPrompt="1"/>
          </p:nvPr>
        </p:nvSpPr>
        <p:spPr>
          <a:xfrm>
            <a:off x="670307" y="2063358"/>
            <a:ext cx="1260526" cy="413335"/>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Headline text over two lines</a:t>
            </a:r>
          </a:p>
        </p:txBody>
      </p:sp>
      <p:sp>
        <p:nvSpPr>
          <p:cNvPr id="62" name="Text Placeholder 3">
            <a:extLst>
              <a:ext uri="{FF2B5EF4-FFF2-40B4-BE49-F238E27FC236}">
                <a16:creationId xmlns:a16="http://schemas.microsoft.com/office/drawing/2014/main" id="{8CA29225-A4DA-9C4F-80ED-9328B9ECA4B1}"/>
              </a:ext>
            </a:extLst>
          </p:cNvPr>
          <p:cNvSpPr>
            <a:spLocks noGrp="1"/>
          </p:cNvSpPr>
          <p:nvPr>
            <p:ph type="body" sz="half" idx="19" hasCustomPrompt="1"/>
          </p:nvPr>
        </p:nvSpPr>
        <p:spPr>
          <a:xfrm>
            <a:off x="2945155" y="2063358"/>
            <a:ext cx="1260526" cy="413335"/>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Headline text over two lines</a:t>
            </a:r>
          </a:p>
        </p:txBody>
      </p:sp>
      <p:sp>
        <p:nvSpPr>
          <p:cNvPr id="63" name="Text Placeholder 3">
            <a:extLst>
              <a:ext uri="{FF2B5EF4-FFF2-40B4-BE49-F238E27FC236}">
                <a16:creationId xmlns:a16="http://schemas.microsoft.com/office/drawing/2014/main" id="{1D1CCE3E-2C7F-D44B-948E-1FF0495C6175}"/>
              </a:ext>
            </a:extLst>
          </p:cNvPr>
          <p:cNvSpPr>
            <a:spLocks noGrp="1"/>
          </p:cNvSpPr>
          <p:nvPr>
            <p:ph type="body" sz="half" idx="20" hasCustomPrompt="1"/>
          </p:nvPr>
        </p:nvSpPr>
        <p:spPr>
          <a:xfrm>
            <a:off x="5220004" y="2063358"/>
            <a:ext cx="1260526" cy="413335"/>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Headline text over two lines</a:t>
            </a:r>
          </a:p>
        </p:txBody>
      </p:sp>
      <p:sp>
        <p:nvSpPr>
          <p:cNvPr id="64" name="Text Placeholder 3">
            <a:extLst>
              <a:ext uri="{FF2B5EF4-FFF2-40B4-BE49-F238E27FC236}">
                <a16:creationId xmlns:a16="http://schemas.microsoft.com/office/drawing/2014/main" id="{1FD941D5-C007-EC48-BAAB-BCE3FE4B859D}"/>
              </a:ext>
            </a:extLst>
          </p:cNvPr>
          <p:cNvSpPr>
            <a:spLocks noGrp="1"/>
          </p:cNvSpPr>
          <p:nvPr>
            <p:ph type="body" sz="half" idx="21" hasCustomPrompt="1"/>
          </p:nvPr>
        </p:nvSpPr>
        <p:spPr>
          <a:xfrm>
            <a:off x="7472550" y="2063358"/>
            <a:ext cx="1260526" cy="413335"/>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Headline text over two lines</a:t>
            </a:r>
          </a:p>
        </p:txBody>
      </p:sp>
      <p:sp>
        <p:nvSpPr>
          <p:cNvPr id="65" name="Text Placeholder 3">
            <a:extLst>
              <a:ext uri="{FF2B5EF4-FFF2-40B4-BE49-F238E27FC236}">
                <a16:creationId xmlns:a16="http://schemas.microsoft.com/office/drawing/2014/main" id="{BA540D92-552B-D041-8686-45F7CFDB8A3A}"/>
              </a:ext>
            </a:extLst>
          </p:cNvPr>
          <p:cNvSpPr>
            <a:spLocks noGrp="1"/>
          </p:cNvSpPr>
          <p:nvPr>
            <p:ph type="body" sz="half" idx="22" hasCustomPrompt="1"/>
          </p:nvPr>
        </p:nvSpPr>
        <p:spPr>
          <a:xfrm>
            <a:off x="9747399" y="2063358"/>
            <a:ext cx="1260526" cy="413335"/>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Headline text over two lines</a:t>
            </a:r>
          </a:p>
        </p:txBody>
      </p:sp>
      <p:sp>
        <p:nvSpPr>
          <p:cNvPr id="67" name="Text Placeholder 3">
            <a:extLst>
              <a:ext uri="{FF2B5EF4-FFF2-40B4-BE49-F238E27FC236}">
                <a16:creationId xmlns:a16="http://schemas.microsoft.com/office/drawing/2014/main" id="{E3B5CDC1-E83F-7944-AA62-AF42FF824116}"/>
              </a:ext>
            </a:extLst>
          </p:cNvPr>
          <p:cNvSpPr>
            <a:spLocks noGrp="1"/>
          </p:cNvSpPr>
          <p:nvPr>
            <p:ph type="body" sz="half" idx="23" hasCustomPrompt="1"/>
          </p:nvPr>
        </p:nvSpPr>
        <p:spPr>
          <a:xfrm>
            <a:off x="7493726" y="3824779"/>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68" name="Text Placeholder 3">
            <a:extLst>
              <a:ext uri="{FF2B5EF4-FFF2-40B4-BE49-F238E27FC236}">
                <a16:creationId xmlns:a16="http://schemas.microsoft.com/office/drawing/2014/main" id="{B9A501EB-9970-D44B-9D81-46FCA7A720A3}"/>
              </a:ext>
            </a:extLst>
          </p:cNvPr>
          <p:cNvSpPr>
            <a:spLocks noGrp="1"/>
          </p:cNvSpPr>
          <p:nvPr>
            <p:ph type="body" sz="half" idx="24" hasCustomPrompt="1"/>
          </p:nvPr>
        </p:nvSpPr>
        <p:spPr>
          <a:xfrm>
            <a:off x="7493726" y="4991326"/>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69" name="Text Placeholder 3">
            <a:extLst>
              <a:ext uri="{FF2B5EF4-FFF2-40B4-BE49-F238E27FC236}">
                <a16:creationId xmlns:a16="http://schemas.microsoft.com/office/drawing/2014/main" id="{E47178CE-C468-F348-A86C-FD289631262A}"/>
              </a:ext>
            </a:extLst>
          </p:cNvPr>
          <p:cNvSpPr>
            <a:spLocks noGrp="1"/>
          </p:cNvSpPr>
          <p:nvPr>
            <p:ph type="body" sz="half" idx="25" hasCustomPrompt="1"/>
          </p:nvPr>
        </p:nvSpPr>
        <p:spPr>
          <a:xfrm>
            <a:off x="7493726" y="2677674"/>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Tree>
    <p:extLst>
      <p:ext uri="{BB962C8B-B14F-4D97-AF65-F5344CB8AC3E}">
        <p14:creationId xmlns:p14="http://schemas.microsoft.com/office/powerpoint/2010/main" val="13794762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low Chart 5 Dark">
    <p:bg>
      <p:bgPr>
        <a:solidFill>
          <a:schemeClr val="tx2"/>
        </a:solidFill>
        <a:effectLst/>
      </p:bgPr>
    </p:bg>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0B9487B3-2A63-C84A-83BD-ABEBD1AECEB0}"/>
              </a:ext>
            </a:extLst>
          </p:cNvPr>
          <p:cNvCxnSpPr/>
          <p:nvPr userDrawn="1"/>
        </p:nvCxnSpPr>
        <p:spPr>
          <a:xfrm>
            <a:off x="-1410" y="3745718"/>
            <a:ext cx="12193410"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62C06F78-D458-3A45-B095-08E6695BE19E}"/>
              </a:ext>
            </a:extLst>
          </p:cNvPr>
          <p:cNvSpPr/>
          <p:nvPr userDrawn="1"/>
        </p:nvSpPr>
        <p:spPr>
          <a:xfrm>
            <a:off x="9656701" y="1951463"/>
            <a:ext cx="1964301" cy="40588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5" name="Rectangle 54">
            <a:extLst>
              <a:ext uri="{FF2B5EF4-FFF2-40B4-BE49-F238E27FC236}">
                <a16:creationId xmlns:a16="http://schemas.microsoft.com/office/drawing/2014/main" id="{AE7E0E95-CD77-EB49-95EF-2D447921FBD1}"/>
              </a:ext>
            </a:extLst>
          </p:cNvPr>
          <p:cNvSpPr/>
          <p:nvPr userDrawn="1"/>
        </p:nvSpPr>
        <p:spPr>
          <a:xfrm>
            <a:off x="573079" y="1951463"/>
            <a:ext cx="1964300" cy="40588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9" name="Rectangle 78">
            <a:extLst>
              <a:ext uri="{FF2B5EF4-FFF2-40B4-BE49-F238E27FC236}">
                <a16:creationId xmlns:a16="http://schemas.microsoft.com/office/drawing/2014/main" id="{567C972A-39EF-A04F-BA1B-0EA80CA07F70}"/>
              </a:ext>
            </a:extLst>
          </p:cNvPr>
          <p:cNvSpPr/>
          <p:nvPr userDrawn="1"/>
        </p:nvSpPr>
        <p:spPr>
          <a:xfrm>
            <a:off x="2843984" y="1951463"/>
            <a:ext cx="1964300" cy="40588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4" name="Rectangle 83">
            <a:extLst>
              <a:ext uri="{FF2B5EF4-FFF2-40B4-BE49-F238E27FC236}">
                <a16:creationId xmlns:a16="http://schemas.microsoft.com/office/drawing/2014/main" id="{19070B25-2688-EA49-940D-68C179FB0D77}"/>
              </a:ext>
            </a:extLst>
          </p:cNvPr>
          <p:cNvSpPr/>
          <p:nvPr userDrawn="1"/>
        </p:nvSpPr>
        <p:spPr>
          <a:xfrm>
            <a:off x="5114889" y="1951463"/>
            <a:ext cx="1964300" cy="40588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9" name="Rectangle 88">
            <a:extLst>
              <a:ext uri="{FF2B5EF4-FFF2-40B4-BE49-F238E27FC236}">
                <a16:creationId xmlns:a16="http://schemas.microsoft.com/office/drawing/2014/main" id="{51432038-702A-C247-98FB-499331456B39}"/>
              </a:ext>
            </a:extLst>
          </p:cNvPr>
          <p:cNvSpPr/>
          <p:nvPr userDrawn="1"/>
        </p:nvSpPr>
        <p:spPr>
          <a:xfrm>
            <a:off x="7385794" y="1951463"/>
            <a:ext cx="1964301" cy="40588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8" name="Rectangle 37">
            <a:extLst>
              <a:ext uri="{FF2B5EF4-FFF2-40B4-BE49-F238E27FC236}">
                <a16:creationId xmlns:a16="http://schemas.microsoft.com/office/drawing/2014/main" id="{2346E096-EE35-BD46-836D-236FFBB3D6E9}"/>
              </a:ext>
            </a:extLst>
          </p:cNvPr>
          <p:cNvSpPr/>
          <p:nvPr userDrawn="1"/>
        </p:nvSpPr>
        <p:spPr>
          <a:xfrm>
            <a:off x="575272" y="3724320"/>
            <a:ext cx="1964301" cy="114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1" name="Text Placeholder 3">
            <a:extLst>
              <a:ext uri="{FF2B5EF4-FFF2-40B4-BE49-F238E27FC236}">
                <a16:creationId xmlns:a16="http://schemas.microsoft.com/office/drawing/2014/main" id="{11CB351B-4C45-E642-8028-EC69EA3E651F}"/>
              </a:ext>
            </a:extLst>
          </p:cNvPr>
          <p:cNvSpPr>
            <a:spLocks noGrp="1"/>
          </p:cNvSpPr>
          <p:nvPr>
            <p:ph type="body" sz="half" idx="32" hasCustomPrompt="1"/>
          </p:nvPr>
        </p:nvSpPr>
        <p:spPr>
          <a:xfrm>
            <a:off x="677288" y="3824779"/>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42" name="Text Placeholder 3">
            <a:extLst>
              <a:ext uri="{FF2B5EF4-FFF2-40B4-BE49-F238E27FC236}">
                <a16:creationId xmlns:a16="http://schemas.microsoft.com/office/drawing/2014/main" id="{C10DB124-70DF-6646-983E-0031916398F0}"/>
              </a:ext>
            </a:extLst>
          </p:cNvPr>
          <p:cNvSpPr>
            <a:spLocks noGrp="1"/>
          </p:cNvSpPr>
          <p:nvPr>
            <p:ph type="body" sz="half" idx="33" hasCustomPrompt="1"/>
          </p:nvPr>
        </p:nvSpPr>
        <p:spPr>
          <a:xfrm>
            <a:off x="677288" y="4991326"/>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43" name="Text Placeholder 3">
            <a:extLst>
              <a:ext uri="{FF2B5EF4-FFF2-40B4-BE49-F238E27FC236}">
                <a16:creationId xmlns:a16="http://schemas.microsoft.com/office/drawing/2014/main" id="{465CFCB3-DDBC-7F44-92D5-9D9696EC0D5A}"/>
              </a:ext>
            </a:extLst>
          </p:cNvPr>
          <p:cNvSpPr>
            <a:spLocks noGrp="1"/>
          </p:cNvSpPr>
          <p:nvPr>
            <p:ph type="body" sz="half" idx="34" hasCustomPrompt="1"/>
          </p:nvPr>
        </p:nvSpPr>
        <p:spPr>
          <a:xfrm>
            <a:off x="677288" y="2677674"/>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44" name="Rectangle 43">
            <a:extLst>
              <a:ext uri="{FF2B5EF4-FFF2-40B4-BE49-F238E27FC236}">
                <a16:creationId xmlns:a16="http://schemas.microsoft.com/office/drawing/2014/main" id="{31798613-93D6-3749-A0B8-265A53619F22}"/>
              </a:ext>
            </a:extLst>
          </p:cNvPr>
          <p:cNvSpPr/>
          <p:nvPr userDrawn="1"/>
        </p:nvSpPr>
        <p:spPr>
          <a:xfrm>
            <a:off x="2853131" y="3724320"/>
            <a:ext cx="1955153" cy="114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5" name="Text Placeholder 3">
            <a:extLst>
              <a:ext uri="{FF2B5EF4-FFF2-40B4-BE49-F238E27FC236}">
                <a16:creationId xmlns:a16="http://schemas.microsoft.com/office/drawing/2014/main" id="{E4BDB94E-0221-C946-9840-82C2E3226DD9}"/>
              </a:ext>
            </a:extLst>
          </p:cNvPr>
          <p:cNvSpPr>
            <a:spLocks noGrp="1"/>
          </p:cNvSpPr>
          <p:nvPr>
            <p:ph type="body" sz="half" idx="29" hasCustomPrompt="1"/>
          </p:nvPr>
        </p:nvSpPr>
        <p:spPr>
          <a:xfrm>
            <a:off x="2943572" y="3824779"/>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46" name="Text Placeholder 3">
            <a:extLst>
              <a:ext uri="{FF2B5EF4-FFF2-40B4-BE49-F238E27FC236}">
                <a16:creationId xmlns:a16="http://schemas.microsoft.com/office/drawing/2014/main" id="{FCA5E45E-38F0-FE42-BBAE-F4A459D23517}"/>
              </a:ext>
            </a:extLst>
          </p:cNvPr>
          <p:cNvSpPr>
            <a:spLocks noGrp="1"/>
          </p:cNvSpPr>
          <p:nvPr>
            <p:ph type="body" sz="half" idx="30" hasCustomPrompt="1"/>
          </p:nvPr>
        </p:nvSpPr>
        <p:spPr>
          <a:xfrm>
            <a:off x="2943572" y="4991326"/>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47" name="Text Placeholder 3">
            <a:extLst>
              <a:ext uri="{FF2B5EF4-FFF2-40B4-BE49-F238E27FC236}">
                <a16:creationId xmlns:a16="http://schemas.microsoft.com/office/drawing/2014/main" id="{F1B40C4F-5BE0-2540-B309-3573E7034E40}"/>
              </a:ext>
            </a:extLst>
          </p:cNvPr>
          <p:cNvSpPr>
            <a:spLocks noGrp="1"/>
          </p:cNvSpPr>
          <p:nvPr>
            <p:ph type="body" sz="half" idx="31" hasCustomPrompt="1"/>
          </p:nvPr>
        </p:nvSpPr>
        <p:spPr>
          <a:xfrm>
            <a:off x="2943572" y="2677674"/>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48" name="Rectangle 47">
            <a:extLst>
              <a:ext uri="{FF2B5EF4-FFF2-40B4-BE49-F238E27FC236}">
                <a16:creationId xmlns:a16="http://schemas.microsoft.com/office/drawing/2014/main" id="{127B6997-2338-3E42-ABDC-2CBBB2D02BF2}"/>
              </a:ext>
            </a:extLst>
          </p:cNvPr>
          <p:cNvSpPr/>
          <p:nvPr userDrawn="1"/>
        </p:nvSpPr>
        <p:spPr>
          <a:xfrm>
            <a:off x="5118159" y="3724320"/>
            <a:ext cx="1961029" cy="114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9" name="Text Placeholder 3">
            <a:extLst>
              <a:ext uri="{FF2B5EF4-FFF2-40B4-BE49-F238E27FC236}">
                <a16:creationId xmlns:a16="http://schemas.microsoft.com/office/drawing/2014/main" id="{5EB88F4E-EB1B-F64C-8978-974B15E36F69}"/>
              </a:ext>
            </a:extLst>
          </p:cNvPr>
          <p:cNvSpPr>
            <a:spLocks noGrp="1"/>
          </p:cNvSpPr>
          <p:nvPr>
            <p:ph type="body" sz="half" idx="26" hasCustomPrompt="1"/>
          </p:nvPr>
        </p:nvSpPr>
        <p:spPr>
          <a:xfrm>
            <a:off x="5220175" y="3824779"/>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50" name="Text Placeholder 3">
            <a:extLst>
              <a:ext uri="{FF2B5EF4-FFF2-40B4-BE49-F238E27FC236}">
                <a16:creationId xmlns:a16="http://schemas.microsoft.com/office/drawing/2014/main" id="{78A746F8-DAC6-994C-B1D1-3DE92157E7FC}"/>
              </a:ext>
            </a:extLst>
          </p:cNvPr>
          <p:cNvSpPr>
            <a:spLocks noGrp="1"/>
          </p:cNvSpPr>
          <p:nvPr>
            <p:ph type="body" sz="half" idx="27" hasCustomPrompt="1"/>
          </p:nvPr>
        </p:nvSpPr>
        <p:spPr>
          <a:xfrm>
            <a:off x="5220175" y="4991326"/>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51" name="Text Placeholder 3">
            <a:extLst>
              <a:ext uri="{FF2B5EF4-FFF2-40B4-BE49-F238E27FC236}">
                <a16:creationId xmlns:a16="http://schemas.microsoft.com/office/drawing/2014/main" id="{1AFF5AF4-A922-E74A-B640-FE234B078145}"/>
              </a:ext>
            </a:extLst>
          </p:cNvPr>
          <p:cNvSpPr>
            <a:spLocks noGrp="1"/>
          </p:cNvSpPr>
          <p:nvPr>
            <p:ph type="body" sz="half" idx="28" hasCustomPrompt="1"/>
          </p:nvPr>
        </p:nvSpPr>
        <p:spPr>
          <a:xfrm>
            <a:off x="5220175" y="2677674"/>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52" name="Rectangle 51">
            <a:extLst>
              <a:ext uri="{FF2B5EF4-FFF2-40B4-BE49-F238E27FC236}">
                <a16:creationId xmlns:a16="http://schemas.microsoft.com/office/drawing/2014/main" id="{7D3A1F65-86F0-9F4E-90AB-B9D7182E2CC7}"/>
              </a:ext>
            </a:extLst>
          </p:cNvPr>
          <p:cNvSpPr/>
          <p:nvPr userDrawn="1"/>
        </p:nvSpPr>
        <p:spPr>
          <a:xfrm>
            <a:off x="7385848" y="3724320"/>
            <a:ext cx="1964301" cy="114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Rectangle 52">
            <a:extLst>
              <a:ext uri="{FF2B5EF4-FFF2-40B4-BE49-F238E27FC236}">
                <a16:creationId xmlns:a16="http://schemas.microsoft.com/office/drawing/2014/main" id="{C4A73DE4-D903-004F-9E76-8373A16A741C}"/>
              </a:ext>
            </a:extLst>
          </p:cNvPr>
          <p:cNvSpPr/>
          <p:nvPr userDrawn="1"/>
        </p:nvSpPr>
        <p:spPr>
          <a:xfrm>
            <a:off x="9654620" y="3724320"/>
            <a:ext cx="1964301" cy="114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5" name="Rectangle 74">
            <a:extLst>
              <a:ext uri="{FF2B5EF4-FFF2-40B4-BE49-F238E27FC236}">
                <a16:creationId xmlns:a16="http://schemas.microsoft.com/office/drawing/2014/main" id="{E162863E-2119-F94F-A0E5-AE5665BF4E6A}"/>
              </a:ext>
            </a:extLst>
          </p:cNvPr>
          <p:cNvSpPr/>
          <p:nvPr userDrawn="1"/>
        </p:nvSpPr>
        <p:spPr>
          <a:xfrm>
            <a:off x="573079" y="1951464"/>
            <a:ext cx="1964300" cy="6143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76" name="Group 75">
            <a:extLst>
              <a:ext uri="{FF2B5EF4-FFF2-40B4-BE49-F238E27FC236}">
                <a16:creationId xmlns:a16="http://schemas.microsoft.com/office/drawing/2014/main" id="{74ED91B6-B5C3-D045-BD12-E1B310634C1A}"/>
              </a:ext>
            </a:extLst>
          </p:cNvPr>
          <p:cNvGrpSpPr/>
          <p:nvPr userDrawn="1"/>
        </p:nvGrpSpPr>
        <p:grpSpPr>
          <a:xfrm>
            <a:off x="2056323" y="2083794"/>
            <a:ext cx="355565" cy="355565"/>
            <a:chOff x="949119" y="2833648"/>
            <a:chExt cx="293855" cy="293855"/>
          </a:xfrm>
          <a:noFill/>
        </p:grpSpPr>
        <p:sp>
          <p:nvSpPr>
            <p:cNvPr id="77" name="Oval 76">
              <a:extLst>
                <a:ext uri="{FF2B5EF4-FFF2-40B4-BE49-F238E27FC236}">
                  <a16:creationId xmlns:a16="http://schemas.microsoft.com/office/drawing/2014/main" id="{FF5EB07D-B8D3-674C-94B5-373B9A94859D}"/>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8" name="Straight Arrow Connector 77">
              <a:extLst>
                <a:ext uri="{FF2B5EF4-FFF2-40B4-BE49-F238E27FC236}">
                  <a16:creationId xmlns:a16="http://schemas.microsoft.com/office/drawing/2014/main" id="{C6C771CA-AB0E-0345-80EE-2404D53A696E}"/>
                </a:ext>
              </a:extLst>
            </p:cNvPr>
            <p:cNvCxnSpPr>
              <a:cxnSpLocks/>
              <a:stCxn id="77"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80" name="Rectangle 79">
            <a:extLst>
              <a:ext uri="{FF2B5EF4-FFF2-40B4-BE49-F238E27FC236}">
                <a16:creationId xmlns:a16="http://schemas.microsoft.com/office/drawing/2014/main" id="{2994A0AD-577A-FB4B-84AB-E76819B79D25}"/>
              </a:ext>
            </a:extLst>
          </p:cNvPr>
          <p:cNvSpPr/>
          <p:nvPr userDrawn="1"/>
        </p:nvSpPr>
        <p:spPr>
          <a:xfrm>
            <a:off x="2843984" y="1951464"/>
            <a:ext cx="1964300" cy="6143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81" name="Group 80">
            <a:extLst>
              <a:ext uri="{FF2B5EF4-FFF2-40B4-BE49-F238E27FC236}">
                <a16:creationId xmlns:a16="http://schemas.microsoft.com/office/drawing/2014/main" id="{4CD6D9EE-65B7-444F-81AF-0D276DB57EA2}"/>
              </a:ext>
            </a:extLst>
          </p:cNvPr>
          <p:cNvGrpSpPr/>
          <p:nvPr userDrawn="1"/>
        </p:nvGrpSpPr>
        <p:grpSpPr>
          <a:xfrm>
            <a:off x="4327228" y="2083794"/>
            <a:ext cx="355565" cy="355565"/>
            <a:chOff x="949119" y="2833648"/>
            <a:chExt cx="293855" cy="293855"/>
          </a:xfrm>
          <a:noFill/>
        </p:grpSpPr>
        <p:sp>
          <p:nvSpPr>
            <p:cNvPr id="82" name="Oval 81">
              <a:extLst>
                <a:ext uri="{FF2B5EF4-FFF2-40B4-BE49-F238E27FC236}">
                  <a16:creationId xmlns:a16="http://schemas.microsoft.com/office/drawing/2014/main" id="{05CEF103-6739-B946-98A5-476566FE177B}"/>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83" name="Straight Arrow Connector 82">
              <a:extLst>
                <a:ext uri="{FF2B5EF4-FFF2-40B4-BE49-F238E27FC236}">
                  <a16:creationId xmlns:a16="http://schemas.microsoft.com/office/drawing/2014/main" id="{1C690BF9-805E-8449-A209-3DA0E3F7F038}"/>
                </a:ext>
              </a:extLst>
            </p:cNvPr>
            <p:cNvCxnSpPr>
              <a:cxnSpLocks/>
              <a:stCxn id="82"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85" name="Rectangle 84">
            <a:extLst>
              <a:ext uri="{FF2B5EF4-FFF2-40B4-BE49-F238E27FC236}">
                <a16:creationId xmlns:a16="http://schemas.microsoft.com/office/drawing/2014/main" id="{CFD70A21-DE01-A34F-9D57-3D54C48C2183}"/>
              </a:ext>
            </a:extLst>
          </p:cNvPr>
          <p:cNvSpPr/>
          <p:nvPr userDrawn="1"/>
        </p:nvSpPr>
        <p:spPr>
          <a:xfrm>
            <a:off x="5114889" y="1951464"/>
            <a:ext cx="1964300" cy="6143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86" name="Group 85">
            <a:extLst>
              <a:ext uri="{FF2B5EF4-FFF2-40B4-BE49-F238E27FC236}">
                <a16:creationId xmlns:a16="http://schemas.microsoft.com/office/drawing/2014/main" id="{0453DE7A-E21B-7C43-AC92-5EDA4EAD1F0F}"/>
              </a:ext>
            </a:extLst>
          </p:cNvPr>
          <p:cNvGrpSpPr/>
          <p:nvPr userDrawn="1"/>
        </p:nvGrpSpPr>
        <p:grpSpPr>
          <a:xfrm>
            <a:off x="6598133" y="2083794"/>
            <a:ext cx="355565" cy="355565"/>
            <a:chOff x="949119" y="2833648"/>
            <a:chExt cx="293855" cy="293855"/>
          </a:xfrm>
          <a:noFill/>
        </p:grpSpPr>
        <p:sp>
          <p:nvSpPr>
            <p:cNvPr id="87" name="Oval 86">
              <a:extLst>
                <a:ext uri="{FF2B5EF4-FFF2-40B4-BE49-F238E27FC236}">
                  <a16:creationId xmlns:a16="http://schemas.microsoft.com/office/drawing/2014/main" id="{46C91872-D2A8-CC4C-B630-D00E29A417A9}"/>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88" name="Straight Arrow Connector 87">
              <a:extLst>
                <a:ext uri="{FF2B5EF4-FFF2-40B4-BE49-F238E27FC236}">
                  <a16:creationId xmlns:a16="http://schemas.microsoft.com/office/drawing/2014/main" id="{0C66C1F4-7A76-C44A-AEC3-06510D1C82C9}"/>
                </a:ext>
              </a:extLst>
            </p:cNvPr>
            <p:cNvCxnSpPr>
              <a:cxnSpLocks/>
              <a:stCxn id="87"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90" name="Rectangle 89">
            <a:extLst>
              <a:ext uri="{FF2B5EF4-FFF2-40B4-BE49-F238E27FC236}">
                <a16:creationId xmlns:a16="http://schemas.microsoft.com/office/drawing/2014/main" id="{6F1CBEC9-B1C7-D94B-842F-9B7D992FCF66}"/>
              </a:ext>
            </a:extLst>
          </p:cNvPr>
          <p:cNvSpPr/>
          <p:nvPr userDrawn="1"/>
        </p:nvSpPr>
        <p:spPr>
          <a:xfrm>
            <a:off x="7385794" y="1951464"/>
            <a:ext cx="1964301" cy="6143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91" name="Group 90">
            <a:extLst>
              <a:ext uri="{FF2B5EF4-FFF2-40B4-BE49-F238E27FC236}">
                <a16:creationId xmlns:a16="http://schemas.microsoft.com/office/drawing/2014/main" id="{85F7B0AF-818D-C74A-8B7F-E2A2FCFFE18D}"/>
              </a:ext>
            </a:extLst>
          </p:cNvPr>
          <p:cNvGrpSpPr/>
          <p:nvPr userDrawn="1"/>
        </p:nvGrpSpPr>
        <p:grpSpPr>
          <a:xfrm>
            <a:off x="8869039" y="2083794"/>
            <a:ext cx="355565" cy="355565"/>
            <a:chOff x="949119" y="2833648"/>
            <a:chExt cx="293855" cy="293855"/>
          </a:xfrm>
          <a:noFill/>
        </p:grpSpPr>
        <p:sp>
          <p:nvSpPr>
            <p:cNvPr id="92" name="Oval 91">
              <a:extLst>
                <a:ext uri="{FF2B5EF4-FFF2-40B4-BE49-F238E27FC236}">
                  <a16:creationId xmlns:a16="http://schemas.microsoft.com/office/drawing/2014/main" id="{5DCB0DE5-5E3B-4A49-8914-051FEE2F861E}"/>
                </a:ext>
              </a:extLst>
            </p:cNvPr>
            <p:cNvSpPr/>
            <p:nvPr userDrawn="1"/>
          </p:nvSpPr>
          <p:spPr>
            <a:xfrm>
              <a:off x="949119" y="2833648"/>
              <a:ext cx="293855" cy="293855"/>
            </a:xfrm>
            <a:prstGeom prst="ellipse">
              <a:avLst/>
            </a:prstGeom>
            <a:grp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93" name="Straight Arrow Connector 92">
              <a:extLst>
                <a:ext uri="{FF2B5EF4-FFF2-40B4-BE49-F238E27FC236}">
                  <a16:creationId xmlns:a16="http://schemas.microsoft.com/office/drawing/2014/main" id="{F552849F-C613-A64E-9E66-20498B89470E}"/>
                </a:ext>
              </a:extLst>
            </p:cNvPr>
            <p:cNvCxnSpPr>
              <a:cxnSpLocks/>
              <a:stCxn id="92" idx="2"/>
            </p:cNvCxnSpPr>
            <p:nvPr userDrawn="1"/>
          </p:nvCxnSpPr>
          <p:spPr>
            <a:xfrm>
              <a:off x="949119" y="2980576"/>
              <a:ext cx="197317" cy="0"/>
            </a:xfrm>
            <a:prstGeom prst="straightConnector1">
              <a:avLst/>
            </a:prstGeom>
            <a:grpFill/>
            <a:ln w="1905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94" name="Rectangle 93">
            <a:extLst>
              <a:ext uri="{FF2B5EF4-FFF2-40B4-BE49-F238E27FC236}">
                <a16:creationId xmlns:a16="http://schemas.microsoft.com/office/drawing/2014/main" id="{F48D847C-CDEE-E449-9544-A94519C7D0B1}"/>
              </a:ext>
            </a:extLst>
          </p:cNvPr>
          <p:cNvSpPr/>
          <p:nvPr userDrawn="1"/>
        </p:nvSpPr>
        <p:spPr>
          <a:xfrm>
            <a:off x="9656701" y="1951464"/>
            <a:ext cx="1964301" cy="6143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8" name="Text Placeholder 3">
            <a:extLst>
              <a:ext uri="{FF2B5EF4-FFF2-40B4-BE49-F238E27FC236}">
                <a16:creationId xmlns:a16="http://schemas.microsoft.com/office/drawing/2014/main" id="{49F6BA58-F240-C644-B4F9-9B4A6B3D965E}"/>
              </a:ext>
            </a:extLst>
          </p:cNvPr>
          <p:cNvSpPr>
            <a:spLocks noGrp="1"/>
          </p:cNvSpPr>
          <p:nvPr>
            <p:ph type="body" sz="half" idx="15" hasCustomPrompt="1"/>
          </p:nvPr>
        </p:nvSpPr>
        <p:spPr>
          <a:xfrm>
            <a:off x="9756636" y="3824779"/>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99" name="Text Placeholder 3">
            <a:extLst>
              <a:ext uri="{FF2B5EF4-FFF2-40B4-BE49-F238E27FC236}">
                <a16:creationId xmlns:a16="http://schemas.microsoft.com/office/drawing/2014/main" id="{0D3E1FDF-CE46-CB40-BBE9-C5A4601FCB6A}"/>
              </a:ext>
            </a:extLst>
          </p:cNvPr>
          <p:cNvSpPr>
            <a:spLocks noGrp="1"/>
          </p:cNvSpPr>
          <p:nvPr>
            <p:ph type="body" sz="half" idx="16" hasCustomPrompt="1"/>
          </p:nvPr>
        </p:nvSpPr>
        <p:spPr>
          <a:xfrm>
            <a:off x="9756636" y="4991326"/>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100" name="Text Placeholder 3">
            <a:extLst>
              <a:ext uri="{FF2B5EF4-FFF2-40B4-BE49-F238E27FC236}">
                <a16:creationId xmlns:a16="http://schemas.microsoft.com/office/drawing/2014/main" id="{7326FB00-E51C-FB48-91F4-4F21A7A779B9}"/>
              </a:ext>
            </a:extLst>
          </p:cNvPr>
          <p:cNvSpPr>
            <a:spLocks noGrp="1"/>
          </p:cNvSpPr>
          <p:nvPr>
            <p:ph type="body" sz="half" idx="17" hasCustomPrompt="1"/>
          </p:nvPr>
        </p:nvSpPr>
        <p:spPr>
          <a:xfrm>
            <a:off x="9756636" y="2677674"/>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101" name="Text Placeholder 3">
            <a:extLst>
              <a:ext uri="{FF2B5EF4-FFF2-40B4-BE49-F238E27FC236}">
                <a16:creationId xmlns:a16="http://schemas.microsoft.com/office/drawing/2014/main" id="{313F42B3-2371-2444-A311-2551F3DD0583}"/>
              </a:ext>
            </a:extLst>
          </p:cNvPr>
          <p:cNvSpPr>
            <a:spLocks noGrp="1"/>
          </p:cNvSpPr>
          <p:nvPr>
            <p:ph type="body" sz="half" idx="18" hasCustomPrompt="1"/>
          </p:nvPr>
        </p:nvSpPr>
        <p:spPr>
          <a:xfrm>
            <a:off x="670307" y="2063358"/>
            <a:ext cx="1260526" cy="413335"/>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Headline text over two lines</a:t>
            </a:r>
          </a:p>
        </p:txBody>
      </p:sp>
      <p:sp>
        <p:nvSpPr>
          <p:cNvPr id="102" name="Text Placeholder 3">
            <a:extLst>
              <a:ext uri="{FF2B5EF4-FFF2-40B4-BE49-F238E27FC236}">
                <a16:creationId xmlns:a16="http://schemas.microsoft.com/office/drawing/2014/main" id="{99E07C33-E121-B544-8C5F-4908BE7C44FD}"/>
              </a:ext>
            </a:extLst>
          </p:cNvPr>
          <p:cNvSpPr>
            <a:spLocks noGrp="1"/>
          </p:cNvSpPr>
          <p:nvPr>
            <p:ph type="body" sz="half" idx="19" hasCustomPrompt="1"/>
          </p:nvPr>
        </p:nvSpPr>
        <p:spPr>
          <a:xfrm>
            <a:off x="2945155" y="2063358"/>
            <a:ext cx="1260526" cy="413335"/>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Headline text over two lines</a:t>
            </a:r>
          </a:p>
        </p:txBody>
      </p:sp>
      <p:sp>
        <p:nvSpPr>
          <p:cNvPr id="103" name="Text Placeholder 3">
            <a:extLst>
              <a:ext uri="{FF2B5EF4-FFF2-40B4-BE49-F238E27FC236}">
                <a16:creationId xmlns:a16="http://schemas.microsoft.com/office/drawing/2014/main" id="{77AD4AB9-8CCA-7644-B31B-432BF48402A5}"/>
              </a:ext>
            </a:extLst>
          </p:cNvPr>
          <p:cNvSpPr>
            <a:spLocks noGrp="1"/>
          </p:cNvSpPr>
          <p:nvPr>
            <p:ph type="body" sz="half" idx="20" hasCustomPrompt="1"/>
          </p:nvPr>
        </p:nvSpPr>
        <p:spPr>
          <a:xfrm>
            <a:off x="5220004" y="2063358"/>
            <a:ext cx="1260526" cy="413335"/>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Headline text over two lines</a:t>
            </a:r>
          </a:p>
        </p:txBody>
      </p:sp>
      <p:sp>
        <p:nvSpPr>
          <p:cNvPr id="104" name="Text Placeholder 3">
            <a:extLst>
              <a:ext uri="{FF2B5EF4-FFF2-40B4-BE49-F238E27FC236}">
                <a16:creationId xmlns:a16="http://schemas.microsoft.com/office/drawing/2014/main" id="{C5D0E982-3E6D-0948-8AB8-5CBDE1B01B33}"/>
              </a:ext>
            </a:extLst>
          </p:cNvPr>
          <p:cNvSpPr>
            <a:spLocks noGrp="1"/>
          </p:cNvSpPr>
          <p:nvPr>
            <p:ph type="body" sz="half" idx="21" hasCustomPrompt="1"/>
          </p:nvPr>
        </p:nvSpPr>
        <p:spPr>
          <a:xfrm>
            <a:off x="7472550" y="2063358"/>
            <a:ext cx="1260526" cy="413335"/>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Headline text over two lines</a:t>
            </a:r>
          </a:p>
        </p:txBody>
      </p:sp>
      <p:sp>
        <p:nvSpPr>
          <p:cNvPr id="105" name="Text Placeholder 3">
            <a:extLst>
              <a:ext uri="{FF2B5EF4-FFF2-40B4-BE49-F238E27FC236}">
                <a16:creationId xmlns:a16="http://schemas.microsoft.com/office/drawing/2014/main" id="{D0580E56-1D8A-A04D-81B3-ED62433156A8}"/>
              </a:ext>
            </a:extLst>
          </p:cNvPr>
          <p:cNvSpPr>
            <a:spLocks noGrp="1"/>
          </p:cNvSpPr>
          <p:nvPr>
            <p:ph type="body" sz="half" idx="22" hasCustomPrompt="1"/>
          </p:nvPr>
        </p:nvSpPr>
        <p:spPr>
          <a:xfrm>
            <a:off x="9747399" y="2063358"/>
            <a:ext cx="1260526" cy="413335"/>
          </a:xfrm>
        </p:spPr>
        <p:txBody>
          <a:bodyPr>
            <a:noAutofit/>
          </a:bodyPr>
          <a:lstStyle>
            <a:lvl1pPr marL="0" indent="0">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Headline text over two lines</a:t>
            </a:r>
          </a:p>
        </p:txBody>
      </p:sp>
      <p:sp>
        <p:nvSpPr>
          <p:cNvPr id="106" name="Text Placeholder 3">
            <a:extLst>
              <a:ext uri="{FF2B5EF4-FFF2-40B4-BE49-F238E27FC236}">
                <a16:creationId xmlns:a16="http://schemas.microsoft.com/office/drawing/2014/main" id="{68EC0B27-0D6C-0E4C-B114-FB986D567BB4}"/>
              </a:ext>
            </a:extLst>
          </p:cNvPr>
          <p:cNvSpPr>
            <a:spLocks noGrp="1"/>
          </p:cNvSpPr>
          <p:nvPr>
            <p:ph type="body" sz="half" idx="23" hasCustomPrompt="1"/>
          </p:nvPr>
        </p:nvSpPr>
        <p:spPr>
          <a:xfrm>
            <a:off x="7487864" y="3824779"/>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107" name="Text Placeholder 3">
            <a:extLst>
              <a:ext uri="{FF2B5EF4-FFF2-40B4-BE49-F238E27FC236}">
                <a16:creationId xmlns:a16="http://schemas.microsoft.com/office/drawing/2014/main" id="{AF70EB70-1A30-9448-8587-B2E1ACB20B3D}"/>
              </a:ext>
            </a:extLst>
          </p:cNvPr>
          <p:cNvSpPr>
            <a:spLocks noGrp="1"/>
          </p:cNvSpPr>
          <p:nvPr>
            <p:ph type="body" sz="half" idx="24" hasCustomPrompt="1"/>
          </p:nvPr>
        </p:nvSpPr>
        <p:spPr>
          <a:xfrm>
            <a:off x="7487864" y="4991326"/>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108" name="Text Placeholder 3">
            <a:extLst>
              <a:ext uri="{FF2B5EF4-FFF2-40B4-BE49-F238E27FC236}">
                <a16:creationId xmlns:a16="http://schemas.microsoft.com/office/drawing/2014/main" id="{43982576-3BB3-2049-AA6E-A014B38478CE}"/>
              </a:ext>
            </a:extLst>
          </p:cNvPr>
          <p:cNvSpPr>
            <a:spLocks noGrp="1"/>
          </p:cNvSpPr>
          <p:nvPr>
            <p:ph type="body" sz="half" idx="25" hasCustomPrompt="1"/>
          </p:nvPr>
        </p:nvSpPr>
        <p:spPr>
          <a:xfrm>
            <a:off x="7487864" y="2677674"/>
            <a:ext cx="1737360" cy="914400"/>
          </a:xfrm>
        </p:spPr>
        <p:txBody>
          <a:bodyPr>
            <a:noAutofit/>
          </a:bodyPr>
          <a:lstStyle>
            <a:lvl1pPr marL="0" indent="0">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a:t>
            </a:r>
            <a:br>
              <a:rPr lang="en-US"/>
            </a:br>
            <a:r>
              <a:rPr lang="en-US"/>
              <a:t>Body text here</a:t>
            </a:r>
          </a:p>
        </p:txBody>
      </p:sp>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pic>
        <p:nvPicPr>
          <p:cNvPr id="56" name="Picture 55">
            <a:extLst>
              <a:ext uri="{FF2B5EF4-FFF2-40B4-BE49-F238E27FC236}">
                <a16:creationId xmlns:a16="http://schemas.microsoft.com/office/drawing/2014/main" id="{789B3B29-DFF2-9141-8BED-30B0A97C04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2822289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low Chart 6">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03783C81-9101-CA4D-9C74-06D7E3DEA5CD}"/>
              </a:ext>
            </a:extLst>
          </p:cNvPr>
          <p:cNvSpPr/>
          <p:nvPr userDrawn="1"/>
        </p:nvSpPr>
        <p:spPr>
          <a:xfrm rot="10800000" flipH="1">
            <a:off x="1180922" y="1811869"/>
            <a:ext cx="2226597" cy="1710099"/>
          </a:xfrm>
          <a:custGeom>
            <a:avLst/>
            <a:gdLst>
              <a:gd name="connsiteX0" fmla="*/ 0 w 2226597"/>
              <a:gd name="connsiteY0" fmla="*/ 1710099 h 1710099"/>
              <a:gd name="connsiteX1" fmla="*/ 2226597 w 2226597"/>
              <a:gd name="connsiteY1" fmla="*/ 1710099 h 1710099"/>
              <a:gd name="connsiteX2" fmla="*/ 2226597 w 2226597"/>
              <a:gd name="connsiteY2" fmla="*/ 172770 h 1710099"/>
              <a:gd name="connsiteX3" fmla="*/ 186222 w 2226597"/>
              <a:gd name="connsiteY3" fmla="*/ 172770 h 1710099"/>
              <a:gd name="connsiteX4" fmla="*/ 0 w 2226597"/>
              <a:gd name="connsiteY4" fmla="*/ 0 h 1710099"/>
              <a:gd name="connsiteX5" fmla="*/ 0 w 2226597"/>
              <a:gd name="connsiteY5" fmla="*/ 172770 h 1710099"/>
              <a:gd name="connsiteX6" fmla="*/ 0 w 2226597"/>
              <a:gd name="connsiteY6" fmla="*/ 282198 h 171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597" h="1710099">
                <a:moveTo>
                  <a:pt x="0" y="1710099"/>
                </a:moveTo>
                <a:lnTo>
                  <a:pt x="2226597" y="1710099"/>
                </a:lnTo>
                <a:lnTo>
                  <a:pt x="2226597" y="172770"/>
                </a:lnTo>
                <a:lnTo>
                  <a:pt x="186222" y="172770"/>
                </a:lnTo>
                <a:lnTo>
                  <a:pt x="0" y="0"/>
                </a:lnTo>
                <a:lnTo>
                  <a:pt x="0" y="172770"/>
                </a:lnTo>
                <a:lnTo>
                  <a:pt x="0" y="282198"/>
                </a:lnTo>
                <a:close/>
              </a:path>
            </a:pathLst>
          </a:cu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42">
            <a:extLst>
              <a:ext uri="{FF2B5EF4-FFF2-40B4-BE49-F238E27FC236}">
                <a16:creationId xmlns:a16="http://schemas.microsoft.com/office/drawing/2014/main" id="{7BF195ED-BDBB-E24E-B643-71A0F8F5A67D}"/>
              </a:ext>
            </a:extLst>
          </p:cNvPr>
          <p:cNvSpPr/>
          <p:nvPr userDrawn="1"/>
        </p:nvSpPr>
        <p:spPr>
          <a:xfrm rot="10800000" flipH="1">
            <a:off x="3737216" y="1811869"/>
            <a:ext cx="2226597" cy="1710099"/>
          </a:xfrm>
          <a:custGeom>
            <a:avLst/>
            <a:gdLst>
              <a:gd name="connsiteX0" fmla="*/ 0 w 2226597"/>
              <a:gd name="connsiteY0" fmla="*/ 1710099 h 1710099"/>
              <a:gd name="connsiteX1" fmla="*/ 2226597 w 2226597"/>
              <a:gd name="connsiteY1" fmla="*/ 1710099 h 1710099"/>
              <a:gd name="connsiteX2" fmla="*/ 2226597 w 2226597"/>
              <a:gd name="connsiteY2" fmla="*/ 172770 h 1710099"/>
              <a:gd name="connsiteX3" fmla="*/ 186222 w 2226597"/>
              <a:gd name="connsiteY3" fmla="*/ 172770 h 1710099"/>
              <a:gd name="connsiteX4" fmla="*/ 0 w 2226597"/>
              <a:gd name="connsiteY4" fmla="*/ 0 h 1710099"/>
              <a:gd name="connsiteX5" fmla="*/ 0 w 2226597"/>
              <a:gd name="connsiteY5" fmla="*/ 172770 h 1710099"/>
              <a:gd name="connsiteX6" fmla="*/ 0 w 2226597"/>
              <a:gd name="connsiteY6" fmla="*/ 282198 h 171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597" h="1710099">
                <a:moveTo>
                  <a:pt x="0" y="1710099"/>
                </a:moveTo>
                <a:lnTo>
                  <a:pt x="2226597" y="1710099"/>
                </a:lnTo>
                <a:lnTo>
                  <a:pt x="2226597" y="172770"/>
                </a:lnTo>
                <a:lnTo>
                  <a:pt x="186222" y="172770"/>
                </a:lnTo>
                <a:lnTo>
                  <a:pt x="0" y="0"/>
                </a:lnTo>
                <a:lnTo>
                  <a:pt x="0" y="172770"/>
                </a:lnTo>
                <a:lnTo>
                  <a:pt x="0" y="282198"/>
                </a:lnTo>
                <a:close/>
              </a:path>
            </a:pathLst>
          </a:cu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43">
            <a:extLst>
              <a:ext uri="{FF2B5EF4-FFF2-40B4-BE49-F238E27FC236}">
                <a16:creationId xmlns:a16="http://schemas.microsoft.com/office/drawing/2014/main" id="{74B2CA39-66A5-D546-B9C4-EE919B5A4E79}"/>
              </a:ext>
            </a:extLst>
          </p:cNvPr>
          <p:cNvSpPr/>
          <p:nvPr userDrawn="1"/>
        </p:nvSpPr>
        <p:spPr>
          <a:xfrm rot="10800000" flipH="1">
            <a:off x="6293510" y="1811869"/>
            <a:ext cx="2226597" cy="1710099"/>
          </a:xfrm>
          <a:custGeom>
            <a:avLst/>
            <a:gdLst>
              <a:gd name="connsiteX0" fmla="*/ 0 w 2226597"/>
              <a:gd name="connsiteY0" fmla="*/ 1710099 h 1710099"/>
              <a:gd name="connsiteX1" fmla="*/ 2226597 w 2226597"/>
              <a:gd name="connsiteY1" fmla="*/ 1710099 h 1710099"/>
              <a:gd name="connsiteX2" fmla="*/ 2226597 w 2226597"/>
              <a:gd name="connsiteY2" fmla="*/ 172770 h 1710099"/>
              <a:gd name="connsiteX3" fmla="*/ 186222 w 2226597"/>
              <a:gd name="connsiteY3" fmla="*/ 172770 h 1710099"/>
              <a:gd name="connsiteX4" fmla="*/ 0 w 2226597"/>
              <a:gd name="connsiteY4" fmla="*/ 0 h 1710099"/>
              <a:gd name="connsiteX5" fmla="*/ 0 w 2226597"/>
              <a:gd name="connsiteY5" fmla="*/ 172770 h 1710099"/>
              <a:gd name="connsiteX6" fmla="*/ 0 w 2226597"/>
              <a:gd name="connsiteY6" fmla="*/ 282198 h 171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597" h="1710099">
                <a:moveTo>
                  <a:pt x="0" y="1710099"/>
                </a:moveTo>
                <a:lnTo>
                  <a:pt x="2226597" y="1710099"/>
                </a:lnTo>
                <a:lnTo>
                  <a:pt x="2226597" y="172770"/>
                </a:lnTo>
                <a:lnTo>
                  <a:pt x="186222" y="172770"/>
                </a:lnTo>
                <a:lnTo>
                  <a:pt x="0" y="0"/>
                </a:lnTo>
                <a:lnTo>
                  <a:pt x="0" y="172770"/>
                </a:lnTo>
                <a:lnTo>
                  <a:pt x="0" y="282198"/>
                </a:lnTo>
                <a:close/>
              </a:path>
            </a:pathLst>
          </a:cu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44">
            <a:extLst>
              <a:ext uri="{FF2B5EF4-FFF2-40B4-BE49-F238E27FC236}">
                <a16:creationId xmlns:a16="http://schemas.microsoft.com/office/drawing/2014/main" id="{5DE51C62-277F-E14C-8CF0-A55BD5C347CE}"/>
              </a:ext>
            </a:extLst>
          </p:cNvPr>
          <p:cNvSpPr/>
          <p:nvPr userDrawn="1"/>
        </p:nvSpPr>
        <p:spPr>
          <a:xfrm rot="10800000" flipH="1">
            <a:off x="8849805" y="1811869"/>
            <a:ext cx="2226597" cy="1710099"/>
          </a:xfrm>
          <a:custGeom>
            <a:avLst/>
            <a:gdLst>
              <a:gd name="connsiteX0" fmla="*/ 0 w 2226597"/>
              <a:gd name="connsiteY0" fmla="*/ 1710099 h 1710099"/>
              <a:gd name="connsiteX1" fmla="*/ 2226597 w 2226597"/>
              <a:gd name="connsiteY1" fmla="*/ 1710099 h 1710099"/>
              <a:gd name="connsiteX2" fmla="*/ 2226597 w 2226597"/>
              <a:gd name="connsiteY2" fmla="*/ 172770 h 1710099"/>
              <a:gd name="connsiteX3" fmla="*/ 186222 w 2226597"/>
              <a:gd name="connsiteY3" fmla="*/ 172770 h 1710099"/>
              <a:gd name="connsiteX4" fmla="*/ 0 w 2226597"/>
              <a:gd name="connsiteY4" fmla="*/ 0 h 1710099"/>
              <a:gd name="connsiteX5" fmla="*/ 0 w 2226597"/>
              <a:gd name="connsiteY5" fmla="*/ 172770 h 1710099"/>
              <a:gd name="connsiteX6" fmla="*/ 0 w 2226597"/>
              <a:gd name="connsiteY6" fmla="*/ 282198 h 171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597" h="1710099">
                <a:moveTo>
                  <a:pt x="0" y="1710099"/>
                </a:moveTo>
                <a:lnTo>
                  <a:pt x="2226597" y="1710099"/>
                </a:lnTo>
                <a:lnTo>
                  <a:pt x="2226597" y="172770"/>
                </a:lnTo>
                <a:lnTo>
                  <a:pt x="186222" y="172770"/>
                </a:lnTo>
                <a:lnTo>
                  <a:pt x="0" y="0"/>
                </a:lnTo>
                <a:lnTo>
                  <a:pt x="0" y="172770"/>
                </a:lnTo>
                <a:lnTo>
                  <a:pt x="0" y="282198"/>
                </a:lnTo>
                <a:close/>
              </a:path>
            </a:pathLst>
          </a:cu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57" name="Straight Connector 56">
            <a:extLst>
              <a:ext uri="{FF2B5EF4-FFF2-40B4-BE49-F238E27FC236}">
                <a16:creationId xmlns:a16="http://schemas.microsoft.com/office/drawing/2014/main" id="{0B9487B3-2A63-C84A-83BD-ABEBD1AECEB0}"/>
              </a:ext>
            </a:extLst>
          </p:cNvPr>
          <p:cNvCxnSpPr/>
          <p:nvPr userDrawn="1"/>
        </p:nvCxnSpPr>
        <p:spPr>
          <a:xfrm>
            <a:off x="-1410" y="3745718"/>
            <a:ext cx="12193410"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E020693-A91C-B642-A587-051057B681DA}"/>
              </a:ext>
            </a:extLst>
          </p:cNvPr>
          <p:cNvSpPr>
            <a:spLocks noGrp="1"/>
          </p:cNvSpPr>
          <p:nvPr>
            <p:ph type="body" sz="half" idx="2" hasCustomPrompt="1"/>
          </p:nvPr>
        </p:nvSpPr>
        <p:spPr>
          <a:xfrm>
            <a:off x="1287761" y="2420016"/>
            <a:ext cx="2015275" cy="685815"/>
          </a:xfrm>
        </p:spPr>
        <p:txBody>
          <a:bodyPr>
            <a:noAutofit/>
          </a:bodyPr>
          <a:lstStyle>
            <a:lvl1pPr marL="0" indent="0">
              <a:buNone/>
              <a:defRPr sz="11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grpSp>
        <p:nvGrpSpPr>
          <p:cNvPr id="31" name="Group 30">
            <a:extLst>
              <a:ext uri="{FF2B5EF4-FFF2-40B4-BE49-F238E27FC236}">
                <a16:creationId xmlns:a16="http://schemas.microsoft.com/office/drawing/2014/main" id="{2F08D641-2CE5-884D-8698-732EE62D199E}"/>
              </a:ext>
            </a:extLst>
          </p:cNvPr>
          <p:cNvGrpSpPr/>
          <p:nvPr userDrawn="1"/>
        </p:nvGrpSpPr>
        <p:grpSpPr>
          <a:xfrm>
            <a:off x="1033994" y="3598791"/>
            <a:ext cx="293855" cy="293855"/>
            <a:chOff x="949119" y="2833648"/>
            <a:chExt cx="293855" cy="293855"/>
          </a:xfrm>
          <a:solidFill>
            <a:schemeClr val="tx2"/>
          </a:solidFill>
        </p:grpSpPr>
        <p:sp>
          <p:nvSpPr>
            <p:cNvPr id="32" name="Oval 31">
              <a:extLst>
                <a:ext uri="{FF2B5EF4-FFF2-40B4-BE49-F238E27FC236}">
                  <a16:creationId xmlns:a16="http://schemas.microsoft.com/office/drawing/2014/main" id="{3FA3D7D2-3737-0247-A13F-33BA047CAE89}"/>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33" name="Straight Arrow Connector 32">
              <a:extLst>
                <a:ext uri="{FF2B5EF4-FFF2-40B4-BE49-F238E27FC236}">
                  <a16:creationId xmlns:a16="http://schemas.microsoft.com/office/drawing/2014/main" id="{FD990FB6-7A7A-6B41-84B3-D5369C20FEEA}"/>
                </a:ext>
              </a:extLst>
            </p:cNvPr>
            <p:cNvCxnSpPr>
              <a:cxnSpLocks/>
              <a:stCxn id="32"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61" name="Text Placeholder 3">
            <a:extLst>
              <a:ext uri="{FF2B5EF4-FFF2-40B4-BE49-F238E27FC236}">
                <a16:creationId xmlns:a16="http://schemas.microsoft.com/office/drawing/2014/main" id="{21703E22-3832-0F46-868F-7F3A529321F4}"/>
              </a:ext>
            </a:extLst>
          </p:cNvPr>
          <p:cNvSpPr>
            <a:spLocks noGrp="1"/>
          </p:cNvSpPr>
          <p:nvPr>
            <p:ph type="body" sz="half" idx="20" hasCustomPrompt="1"/>
          </p:nvPr>
        </p:nvSpPr>
        <p:spPr>
          <a:xfrm>
            <a:off x="1033994" y="4106482"/>
            <a:ext cx="2373525" cy="1360366"/>
          </a:xfrm>
        </p:spPr>
        <p:txBody>
          <a:bodyPr>
            <a:no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47" name="Group 46">
            <a:extLst>
              <a:ext uri="{FF2B5EF4-FFF2-40B4-BE49-F238E27FC236}">
                <a16:creationId xmlns:a16="http://schemas.microsoft.com/office/drawing/2014/main" id="{BD7486DE-91B1-C242-A6AC-80F402A6A779}"/>
              </a:ext>
            </a:extLst>
          </p:cNvPr>
          <p:cNvGrpSpPr/>
          <p:nvPr userDrawn="1"/>
        </p:nvGrpSpPr>
        <p:grpSpPr>
          <a:xfrm>
            <a:off x="3591664" y="3598791"/>
            <a:ext cx="293855" cy="293855"/>
            <a:chOff x="949119" y="2833648"/>
            <a:chExt cx="293855" cy="293855"/>
          </a:xfrm>
          <a:solidFill>
            <a:schemeClr val="tx2"/>
          </a:solidFill>
        </p:grpSpPr>
        <p:sp>
          <p:nvSpPr>
            <p:cNvPr id="48" name="Oval 47">
              <a:extLst>
                <a:ext uri="{FF2B5EF4-FFF2-40B4-BE49-F238E27FC236}">
                  <a16:creationId xmlns:a16="http://schemas.microsoft.com/office/drawing/2014/main" id="{8B03997F-921D-604E-8D49-1E6C3A9CEB04}"/>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9" name="Straight Arrow Connector 48">
              <a:extLst>
                <a:ext uri="{FF2B5EF4-FFF2-40B4-BE49-F238E27FC236}">
                  <a16:creationId xmlns:a16="http://schemas.microsoft.com/office/drawing/2014/main" id="{1C9F2F05-4C53-3042-B8C2-CE8BAC4FB8E3}"/>
                </a:ext>
              </a:extLst>
            </p:cNvPr>
            <p:cNvCxnSpPr>
              <a:cxnSpLocks/>
              <a:stCxn id="48"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50" name="Text Placeholder 3">
            <a:extLst>
              <a:ext uri="{FF2B5EF4-FFF2-40B4-BE49-F238E27FC236}">
                <a16:creationId xmlns:a16="http://schemas.microsoft.com/office/drawing/2014/main" id="{2D72D8DB-E46E-E24B-AAE9-71C4CF4BD915}"/>
              </a:ext>
            </a:extLst>
          </p:cNvPr>
          <p:cNvSpPr>
            <a:spLocks noGrp="1"/>
          </p:cNvSpPr>
          <p:nvPr>
            <p:ph type="body" sz="half" idx="21" hasCustomPrompt="1"/>
          </p:nvPr>
        </p:nvSpPr>
        <p:spPr>
          <a:xfrm>
            <a:off x="3591664" y="4106482"/>
            <a:ext cx="2373525" cy="1360366"/>
          </a:xfrm>
        </p:spPr>
        <p:txBody>
          <a:bodyPr>
            <a:no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51" name="Group 50">
            <a:extLst>
              <a:ext uri="{FF2B5EF4-FFF2-40B4-BE49-F238E27FC236}">
                <a16:creationId xmlns:a16="http://schemas.microsoft.com/office/drawing/2014/main" id="{C69F6D54-EA47-164F-A9C6-4C12899FFD14}"/>
              </a:ext>
            </a:extLst>
          </p:cNvPr>
          <p:cNvGrpSpPr/>
          <p:nvPr userDrawn="1"/>
        </p:nvGrpSpPr>
        <p:grpSpPr>
          <a:xfrm>
            <a:off x="6149333" y="3598791"/>
            <a:ext cx="293855" cy="293855"/>
            <a:chOff x="949119" y="2833648"/>
            <a:chExt cx="293855" cy="293855"/>
          </a:xfrm>
          <a:solidFill>
            <a:schemeClr val="tx2"/>
          </a:solidFill>
        </p:grpSpPr>
        <p:sp>
          <p:nvSpPr>
            <p:cNvPr id="52" name="Oval 51">
              <a:extLst>
                <a:ext uri="{FF2B5EF4-FFF2-40B4-BE49-F238E27FC236}">
                  <a16:creationId xmlns:a16="http://schemas.microsoft.com/office/drawing/2014/main" id="{DD0B36DE-C967-F946-A598-B2FE2130F3AB}"/>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3" name="Straight Arrow Connector 52">
              <a:extLst>
                <a:ext uri="{FF2B5EF4-FFF2-40B4-BE49-F238E27FC236}">
                  <a16:creationId xmlns:a16="http://schemas.microsoft.com/office/drawing/2014/main" id="{C3959BFA-8103-714B-A2BF-05BE5F5EAF3F}"/>
                </a:ext>
              </a:extLst>
            </p:cNvPr>
            <p:cNvCxnSpPr>
              <a:cxnSpLocks/>
              <a:stCxn id="52"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54" name="Text Placeholder 3">
            <a:extLst>
              <a:ext uri="{FF2B5EF4-FFF2-40B4-BE49-F238E27FC236}">
                <a16:creationId xmlns:a16="http://schemas.microsoft.com/office/drawing/2014/main" id="{69C3E684-5F3A-B44F-BEF2-C3AB24420BBD}"/>
              </a:ext>
            </a:extLst>
          </p:cNvPr>
          <p:cNvSpPr>
            <a:spLocks noGrp="1"/>
          </p:cNvSpPr>
          <p:nvPr>
            <p:ph type="body" sz="half" idx="22" hasCustomPrompt="1"/>
          </p:nvPr>
        </p:nvSpPr>
        <p:spPr>
          <a:xfrm>
            <a:off x="6149333" y="4106482"/>
            <a:ext cx="2373525" cy="1360366"/>
          </a:xfrm>
        </p:spPr>
        <p:txBody>
          <a:bodyPr>
            <a:no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55" name="Group 54">
            <a:extLst>
              <a:ext uri="{FF2B5EF4-FFF2-40B4-BE49-F238E27FC236}">
                <a16:creationId xmlns:a16="http://schemas.microsoft.com/office/drawing/2014/main" id="{4A11593F-33A8-0141-BB9A-7C98DEF6A4C1}"/>
              </a:ext>
            </a:extLst>
          </p:cNvPr>
          <p:cNvGrpSpPr/>
          <p:nvPr userDrawn="1"/>
        </p:nvGrpSpPr>
        <p:grpSpPr>
          <a:xfrm>
            <a:off x="8707003" y="3598791"/>
            <a:ext cx="293855" cy="293855"/>
            <a:chOff x="949119" y="2833648"/>
            <a:chExt cx="293855" cy="293855"/>
          </a:xfrm>
          <a:solidFill>
            <a:schemeClr val="tx2"/>
          </a:solidFill>
        </p:grpSpPr>
        <p:sp>
          <p:nvSpPr>
            <p:cNvPr id="65" name="Oval 64">
              <a:extLst>
                <a:ext uri="{FF2B5EF4-FFF2-40B4-BE49-F238E27FC236}">
                  <a16:creationId xmlns:a16="http://schemas.microsoft.com/office/drawing/2014/main" id="{1D614FCE-B48D-CB4F-AE41-79CE0CC84112}"/>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66" name="Straight Arrow Connector 65">
              <a:extLst>
                <a:ext uri="{FF2B5EF4-FFF2-40B4-BE49-F238E27FC236}">
                  <a16:creationId xmlns:a16="http://schemas.microsoft.com/office/drawing/2014/main" id="{9DD38174-80C2-644A-839E-B4668625D61C}"/>
                </a:ext>
              </a:extLst>
            </p:cNvPr>
            <p:cNvCxnSpPr>
              <a:cxnSpLocks/>
              <a:stCxn id="65"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67" name="Text Placeholder 3">
            <a:extLst>
              <a:ext uri="{FF2B5EF4-FFF2-40B4-BE49-F238E27FC236}">
                <a16:creationId xmlns:a16="http://schemas.microsoft.com/office/drawing/2014/main" id="{532DA6DB-8896-1943-AF89-9F75EBB7896F}"/>
              </a:ext>
            </a:extLst>
          </p:cNvPr>
          <p:cNvSpPr>
            <a:spLocks noGrp="1"/>
          </p:cNvSpPr>
          <p:nvPr>
            <p:ph type="body" sz="half" idx="23" hasCustomPrompt="1"/>
          </p:nvPr>
        </p:nvSpPr>
        <p:spPr>
          <a:xfrm>
            <a:off x="8707003" y="4106482"/>
            <a:ext cx="2373525" cy="1360366"/>
          </a:xfrm>
        </p:spPr>
        <p:txBody>
          <a:bodyPr>
            <a:no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8" name="Text Placeholder 3">
            <a:extLst>
              <a:ext uri="{FF2B5EF4-FFF2-40B4-BE49-F238E27FC236}">
                <a16:creationId xmlns:a16="http://schemas.microsoft.com/office/drawing/2014/main" id="{FCDD175B-AFF5-B94C-AFAF-CE8B633E6C7C}"/>
              </a:ext>
            </a:extLst>
          </p:cNvPr>
          <p:cNvSpPr>
            <a:spLocks noGrp="1"/>
          </p:cNvSpPr>
          <p:nvPr>
            <p:ph type="body" sz="half" idx="24" hasCustomPrompt="1"/>
          </p:nvPr>
        </p:nvSpPr>
        <p:spPr>
          <a:xfrm>
            <a:off x="3858682" y="2420016"/>
            <a:ext cx="2015275" cy="685815"/>
          </a:xfrm>
        </p:spPr>
        <p:txBody>
          <a:bodyPr>
            <a:noAutofit/>
          </a:bodyPr>
          <a:lstStyle>
            <a:lvl1pPr marL="0" indent="0">
              <a:buNone/>
              <a:defRPr sz="11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69" name="Text Placeholder 3">
            <a:extLst>
              <a:ext uri="{FF2B5EF4-FFF2-40B4-BE49-F238E27FC236}">
                <a16:creationId xmlns:a16="http://schemas.microsoft.com/office/drawing/2014/main" id="{8417F59C-B3D1-EE42-82D9-CC6570437A67}"/>
              </a:ext>
            </a:extLst>
          </p:cNvPr>
          <p:cNvSpPr>
            <a:spLocks noGrp="1"/>
          </p:cNvSpPr>
          <p:nvPr>
            <p:ph type="body" sz="half" idx="25" hasCustomPrompt="1"/>
          </p:nvPr>
        </p:nvSpPr>
        <p:spPr>
          <a:xfrm>
            <a:off x="6403100" y="2420016"/>
            <a:ext cx="2015275" cy="685815"/>
          </a:xfrm>
        </p:spPr>
        <p:txBody>
          <a:bodyPr>
            <a:noAutofit/>
          </a:bodyPr>
          <a:lstStyle>
            <a:lvl1pPr marL="0" indent="0">
              <a:buNone/>
              <a:defRPr sz="11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70" name="Text Placeholder 3">
            <a:extLst>
              <a:ext uri="{FF2B5EF4-FFF2-40B4-BE49-F238E27FC236}">
                <a16:creationId xmlns:a16="http://schemas.microsoft.com/office/drawing/2014/main" id="{57B932AE-0AEB-8242-8C4E-6BA0093319C5}"/>
              </a:ext>
            </a:extLst>
          </p:cNvPr>
          <p:cNvSpPr>
            <a:spLocks noGrp="1"/>
          </p:cNvSpPr>
          <p:nvPr>
            <p:ph type="body" sz="half" idx="26" hasCustomPrompt="1"/>
          </p:nvPr>
        </p:nvSpPr>
        <p:spPr>
          <a:xfrm>
            <a:off x="8974022" y="2420016"/>
            <a:ext cx="2015275" cy="685815"/>
          </a:xfrm>
        </p:spPr>
        <p:txBody>
          <a:bodyPr>
            <a:noAutofit/>
          </a:bodyPr>
          <a:lstStyle>
            <a:lvl1pPr marL="0" indent="0">
              <a:buNone/>
              <a:defRPr sz="11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11" name="Rectangle 10">
            <a:extLst>
              <a:ext uri="{FF2B5EF4-FFF2-40B4-BE49-F238E27FC236}">
                <a16:creationId xmlns:a16="http://schemas.microsoft.com/office/drawing/2014/main" id="{6A8FD23C-965C-484B-B411-4AB2B2EEEAF3}"/>
              </a:ext>
            </a:extLst>
          </p:cNvPr>
          <p:cNvSpPr/>
          <p:nvPr userDrawn="1"/>
        </p:nvSpPr>
        <p:spPr>
          <a:xfrm>
            <a:off x="3737214" y="1813062"/>
            <a:ext cx="2226598" cy="43388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1" name="Rectangle 70">
            <a:extLst>
              <a:ext uri="{FF2B5EF4-FFF2-40B4-BE49-F238E27FC236}">
                <a16:creationId xmlns:a16="http://schemas.microsoft.com/office/drawing/2014/main" id="{4576A71C-3A45-1048-A15B-CF9DD36FF6A9}"/>
              </a:ext>
            </a:extLst>
          </p:cNvPr>
          <p:cNvSpPr/>
          <p:nvPr userDrawn="1"/>
        </p:nvSpPr>
        <p:spPr>
          <a:xfrm>
            <a:off x="1179752" y="1813062"/>
            <a:ext cx="2226598" cy="43388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2" name="Rectangle 71">
            <a:extLst>
              <a:ext uri="{FF2B5EF4-FFF2-40B4-BE49-F238E27FC236}">
                <a16:creationId xmlns:a16="http://schemas.microsoft.com/office/drawing/2014/main" id="{C93C77D2-D023-F546-8C00-CC1875813E42}"/>
              </a:ext>
            </a:extLst>
          </p:cNvPr>
          <p:cNvSpPr/>
          <p:nvPr userDrawn="1"/>
        </p:nvSpPr>
        <p:spPr>
          <a:xfrm>
            <a:off x="6294677" y="1813062"/>
            <a:ext cx="2226598" cy="4338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3" name="Rectangle 72">
            <a:extLst>
              <a:ext uri="{FF2B5EF4-FFF2-40B4-BE49-F238E27FC236}">
                <a16:creationId xmlns:a16="http://schemas.microsoft.com/office/drawing/2014/main" id="{D31E530C-2318-6F42-A32E-C448978AC3E3}"/>
              </a:ext>
            </a:extLst>
          </p:cNvPr>
          <p:cNvSpPr/>
          <p:nvPr userDrawn="1"/>
        </p:nvSpPr>
        <p:spPr>
          <a:xfrm>
            <a:off x="8852140" y="1813062"/>
            <a:ext cx="2226598" cy="4338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4" name="Text Placeholder 3">
            <a:extLst>
              <a:ext uri="{FF2B5EF4-FFF2-40B4-BE49-F238E27FC236}">
                <a16:creationId xmlns:a16="http://schemas.microsoft.com/office/drawing/2014/main" id="{DBCF4658-55C7-4147-8DD4-9074BEC94957}"/>
              </a:ext>
            </a:extLst>
          </p:cNvPr>
          <p:cNvSpPr>
            <a:spLocks noGrp="1"/>
          </p:cNvSpPr>
          <p:nvPr>
            <p:ph type="body" sz="half" idx="27" hasCustomPrompt="1"/>
          </p:nvPr>
        </p:nvSpPr>
        <p:spPr>
          <a:xfrm>
            <a:off x="1287761" y="1889075"/>
            <a:ext cx="2015275" cy="302358"/>
          </a:xfrm>
        </p:spPr>
        <p:txBody>
          <a:bodyPr anchor="ctr">
            <a:noAutofit/>
          </a:bodyPr>
          <a:lstStyle>
            <a:lvl1pPr marL="0" indent="0">
              <a:buNone/>
              <a:defRPr sz="11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 here</a:t>
            </a:r>
          </a:p>
        </p:txBody>
      </p:sp>
      <p:sp>
        <p:nvSpPr>
          <p:cNvPr id="75" name="Text Placeholder 3">
            <a:extLst>
              <a:ext uri="{FF2B5EF4-FFF2-40B4-BE49-F238E27FC236}">
                <a16:creationId xmlns:a16="http://schemas.microsoft.com/office/drawing/2014/main" id="{E71788A3-E5A0-2E42-B508-5DDAEED56A39}"/>
              </a:ext>
            </a:extLst>
          </p:cNvPr>
          <p:cNvSpPr>
            <a:spLocks noGrp="1"/>
          </p:cNvSpPr>
          <p:nvPr>
            <p:ph type="body" sz="half" idx="28" hasCustomPrompt="1"/>
          </p:nvPr>
        </p:nvSpPr>
        <p:spPr>
          <a:xfrm>
            <a:off x="3858682" y="1889075"/>
            <a:ext cx="2015275" cy="302358"/>
          </a:xfrm>
        </p:spPr>
        <p:txBody>
          <a:bodyPr anchor="ctr">
            <a:noAutofit/>
          </a:bodyPr>
          <a:lstStyle>
            <a:lvl1pPr marL="0" indent="0">
              <a:buNone/>
              <a:defRPr sz="11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 here</a:t>
            </a:r>
          </a:p>
        </p:txBody>
      </p:sp>
      <p:sp>
        <p:nvSpPr>
          <p:cNvPr id="76" name="Text Placeholder 3">
            <a:extLst>
              <a:ext uri="{FF2B5EF4-FFF2-40B4-BE49-F238E27FC236}">
                <a16:creationId xmlns:a16="http://schemas.microsoft.com/office/drawing/2014/main" id="{F0A17B3C-7819-D348-A439-207711733365}"/>
              </a:ext>
            </a:extLst>
          </p:cNvPr>
          <p:cNvSpPr>
            <a:spLocks noGrp="1"/>
          </p:cNvSpPr>
          <p:nvPr>
            <p:ph type="body" sz="half" idx="29" hasCustomPrompt="1"/>
          </p:nvPr>
        </p:nvSpPr>
        <p:spPr>
          <a:xfrm>
            <a:off x="6403100" y="1889075"/>
            <a:ext cx="2015275" cy="302358"/>
          </a:xfrm>
        </p:spPr>
        <p:txBody>
          <a:bodyPr anchor="ctr">
            <a:noAutofit/>
          </a:bodyPr>
          <a:lstStyle>
            <a:lvl1pPr marL="0" indent="0">
              <a:buNone/>
              <a:defRPr sz="11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 here</a:t>
            </a:r>
          </a:p>
        </p:txBody>
      </p:sp>
      <p:sp>
        <p:nvSpPr>
          <p:cNvPr id="77" name="Text Placeholder 3">
            <a:extLst>
              <a:ext uri="{FF2B5EF4-FFF2-40B4-BE49-F238E27FC236}">
                <a16:creationId xmlns:a16="http://schemas.microsoft.com/office/drawing/2014/main" id="{8E68CE6C-A05D-8F40-A5D1-6FD491729676}"/>
              </a:ext>
            </a:extLst>
          </p:cNvPr>
          <p:cNvSpPr>
            <a:spLocks noGrp="1"/>
          </p:cNvSpPr>
          <p:nvPr>
            <p:ph type="body" sz="half" idx="30" hasCustomPrompt="1"/>
          </p:nvPr>
        </p:nvSpPr>
        <p:spPr>
          <a:xfrm>
            <a:off x="8974022" y="1889075"/>
            <a:ext cx="2015275" cy="302358"/>
          </a:xfrm>
        </p:spPr>
        <p:txBody>
          <a:bodyPr anchor="ctr">
            <a:noAutofit/>
          </a:bodyPr>
          <a:lstStyle>
            <a:lvl1pPr marL="0" indent="0">
              <a:buNone/>
              <a:defRPr sz="11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 here</a:t>
            </a:r>
          </a:p>
        </p:txBody>
      </p:sp>
    </p:spTree>
    <p:extLst>
      <p:ext uri="{BB962C8B-B14F-4D97-AF65-F5344CB8AC3E}">
        <p14:creationId xmlns:p14="http://schemas.microsoft.com/office/powerpoint/2010/main" val="340853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1 w Photo">
    <p:bg>
      <p:bgPr>
        <a:solidFill>
          <a:schemeClr val="tx2"/>
        </a:solidFill>
        <a:effectLst/>
      </p:bgPr>
    </p:bg>
    <p:spTree>
      <p:nvGrpSpPr>
        <p:cNvPr id="1" name=""/>
        <p:cNvGrpSpPr/>
        <p:nvPr/>
      </p:nvGrpSpPr>
      <p:grpSpPr>
        <a:xfrm>
          <a:off x="0" y="0"/>
          <a:ext cx="0" cy="0"/>
          <a:chOff x="0" y="0"/>
          <a:chExt cx="0" cy="0"/>
        </a:xfrm>
      </p:grpSpPr>
      <p:pic>
        <p:nvPicPr>
          <p:cNvPr id="5" name="Picture 4" descr="Traffic in city at night">
            <a:extLst>
              <a:ext uri="{FF2B5EF4-FFF2-40B4-BE49-F238E27FC236}">
                <a16:creationId xmlns:a16="http://schemas.microsoft.com/office/drawing/2014/main" id="{2A14B48F-65E5-FF5F-362F-0C36E86427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73051DBD-27FB-4A47-BC93-8D461A26B674}"/>
              </a:ext>
            </a:extLst>
          </p:cNvPr>
          <p:cNvSpPr/>
          <p:nvPr userDrawn="1"/>
        </p:nvSpPr>
        <p:spPr>
          <a:xfrm rot="16200000">
            <a:off x="1495926" y="-3838073"/>
            <a:ext cx="9200147" cy="12192000"/>
          </a:xfrm>
          <a:prstGeom prst="rect">
            <a:avLst/>
          </a:prstGeom>
          <a:gradFill>
            <a:gsLst>
              <a:gs pos="0">
                <a:schemeClr val="tx2"/>
              </a:gs>
              <a:gs pos="99000">
                <a:schemeClr val="tx2">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9" name="Rectangle 8">
            <a:extLst>
              <a:ext uri="{FF2B5EF4-FFF2-40B4-BE49-F238E27FC236}">
                <a16:creationId xmlns:a16="http://schemas.microsoft.com/office/drawing/2014/main" id="{F8D809CA-7C50-0841-8F77-409E101978E9}"/>
              </a:ext>
            </a:extLst>
          </p:cNvPr>
          <p:cNvSpPr/>
          <p:nvPr userDrawn="1"/>
        </p:nvSpPr>
        <p:spPr>
          <a:xfrm>
            <a:off x="8153400" y="0"/>
            <a:ext cx="3613220" cy="6858000"/>
          </a:xfrm>
          <a:prstGeom prst="rect">
            <a:avLst/>
          </a:prstGeom>
          <a:gradFill>
            <a:gsLst>
              <a:gs pos="0">
                <a:schemeClr val="accent1"/>
              </a:gs>
              <a:gs pos="99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8FA8FD53-336C-E24E-A87A-730259BE518A}"/>
              </a:ext>
            </a:extLst>
          </p:cNvPr>
          <p:cNvSpPr>
            <a:spLocks noGrp="1"/>
          </p:cNvSpPr>
          <p:nvPr>
            <p:ph type="ctrTitle" hasCustomPrompt="1"/>
          </p:nvPr>
        </p:nvSpPr>
        <p:spPr>
          <a:xfrm>
            <a:off x="576262" y="3216275"/>
            <a:ext cx="6010275" cy="1676400"/>
          </a:xfrm>
        </p:spPr>
        <p:txBody>
          <a:bodyPr anchor="t">
            <a:noAutofit/>
          </a:bodyPr>
          <a:lstStyle>
            <a:lvl1pPr algn="l">
              <a:defRPr sz="6000">
                <a:solidFill>
                  <a:schemeClr val="bg2"/>
                </a:solidFill>
              </a:defRPr>
            </a:lvl1pPr>
          </a:lstStyle>
          <a:p>
            <a:r>
              <a:rPr lang="en-US"/>
              <a:t>Title goes here max two lines</a:t>
            </a:r>
          </a:p>
        </p:txBody>
      </p:sp>
      <p:sp>
        <p:nvSpPr>
          <p:cNvPr id="3" name="Subtitle 2">
            <a:extLst>
              <a:ext uri="{FF2B5EF4-FFF2-40B4-BE49-F238E27FC236}">
                <a16:creationId xmlns:a16="http://schemas.microsoft.com/office/drawing/2014/main" id="{4EEEF697-D4F7-784A-8857-71E463145EB2}"/>
              </a:ext>
            </a:extLst>
          </p:cNvPr>
          <p:cNvSpPr>
            <a:spLocks noGrp="1"/>
          </p:cNvSpPr>
          <p:nvPr>
            <p:ph type="subTitle" idx="1" hasCustomPrompt="1"/>
          </p:nvPr>
        </p:nvSpPr>
        <p:spPr>
          <a:xfrm>
            <a:off x="576262" y="5197475"/>
            <a:ext cx="6010275" cy="813581"/>
          </a:xfrm>
        </p:spPr>
        <p:txBody>
          <a:bodyPr>
            <a:noAutofit/>
          </a:bodyPr>
          <a:lstStyle>
            <a:lvl1pPr marL="0" indent="0" algn="l">
              <a:buNone/>
              <a:defRPr sz="2400" b="0" i="0">
                <a:solidFill>
                  <a:schemeClr val="bg2"/>
                </a:solidFill>
                <a:latin typeface="+mn-lt"/>
                <a:ea typeface="Inter Light" panose="020004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&amp; Date go here</a:t>
            </a:r>
          </a:p>
        </p:txBody>
      </p:sp>
      <p:pic>
        <p:nvPicPr>
          <p:cNvPr id="7" name="Picture 6">
            <a:extLst>
              <a:ext uri="{FF2B5EF4-FFF2-40B4-BE49-F238E27FC236}">
                <a16:creationId xmlns:a16="http://schemas.microsoft.com/office/drawing/2014/main" id="{5D6A0A15-689E-3A44-A95C-81BC49A004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6262" y="1239344"/>
            <a:ext cx="2654300" cy="749300"/>
          </a:xfrm>
          <a:prstGeom prst="rect">
            <a:avLst/>
          </a:prstGeom>
        </p:spPr>
      </p:pic>
      <p:sp>
        <p:nvSpPr>
          <p:cNvPr id="11" name="Text Placeholder 10">
            <a:extLst>
              <a:ext uri="{FF2B5EF4-FFF2-40B4-BE49-F238E27FC236}">
                <a16:creationId xmlns:a16="http://schemas.microsoft.com/office/drawing/2014/main" id="{A7C5EEBF-3952-DA47-A690-CF62D8591B66}"/>
              </a:ext>
            </a:extLst>
          </p:cNvPr>
          <p:cNvSpPr>
            <a:spLocks noGrp="1"/>
          </p:cNvSpPr>
          <p:nvPr>
            <p:ph type="body" sz="quarter" idx="13" hasCustomPrompt="1"/>
          </p:nvPr>
        </p:nvSpPr>
        <p:spPr>
          <a:xfrm>
            <a:off x="8370887" y="3216275"/>
            <a:ext cx="3254375" cy="1676400"/>
          </a:xfrm>
        </p:spPr>
        <p:txBody>
          <a:bodyPr>
            <a:noAutofit/>
          </a:bodyPr>
          <a:lstStyle>
            <a:lvl1pPr marL="0" indent="0">
              <a:buNone/>
              <a:defRPr sz="1800">
                <a:solidFill>
                  <a:schemeClr val="bg2"/>
                </a:solidFill>
              </a:defRPr>
            </a:lvl1pPr>
          </a:lstStyle>
          <a:p>
            <a:pPr lvl="0"/>
            <a:r>
              <a:rPr lang="en-US"/>
              <a:t>Other information</a:t>
            </a:r>
          </a:p>
          <a:p>
            <a:pPr lvl="0"/>
            <a:endParaRPr lang="en-US"/>
          </a:p>
          <a:p>
            <a:pPr lvl="0"/>
            <a:r>
              <a:rPr lang="en-US"/>
              <a:t>Presenter</a:t>
            </a:r>
          </a:p>
        </p:txBody>
      </p:sp>
    </p:spTree>
    <p:extLst>
      <p:ext uri="{BB962C8B-B14F-4D97-AF65-F5344CB8AC3E}">
        <p14:creationId xmlns:p14="http://schemas.microsoft.com/office/powerpoint/2010/main" val="1750670738"/>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3264" userDrawn="1">
          <p15:clr>
            <a:srgbClr val="FBAE40"/>
          </p15:clr>
        </p15:guide>
        <p15:guide id="3" pos="4152" userDrawn="1">
          <p15:clr>
            <a:srgbClr val="FBAE40"/>
          </p15:clr>
        </p15:guide>
        <p15:guide id="4" pos="528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low Chart 6 Dark">
    <p:bg>
      <p:bgPr>
        <a:solidFill>
          <a:schemeClr val="tx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70" name="Freeform 69">
            <a:extLst>
              <a:ext uri="{FF2B5EF4-FFF2-40B4-BE49-F238E27FC236}">
                <a16:creationId xmlns:a16="http://schemas.microsoft.com/office/drawing/2014/main" id="{486375B5-3F40-6847-BD5B-0CCBBB09E875}"/>
              </a:ext>
            </a:extLst>
          </p:cNvPr>
          <p:cNvSpPr/>
          <p:nvPr userDrawn="1"/>
        </p:nvSpPr>
        <p:spPr>
          <a:xfrm rot="10800000" flipH="1">
            <a:off x="1180922" y="1811869"/>
            <a:ext cx="2226597" cy="1710099"/>
          </a:xfrm>
          <a:custGeom>
            <a:avLst/>
            <a:gdLst>
              <a:gd name="connsiteX0" fmla="*/ 0 w 2226597"/>
              <a:gd name="connsiteY0" fmla="*/ 1710099 h 1710099"/>
              <a:gd name="connsiteX1" fmla="*/ 2226597 w 2226597"/>
              <a:gd name="connsiteY1" fmla="*/ 1710099 h 1710099"/>
              <a:gd name="connsiteX2" fmla="*/ 2226597 w 2226597"/>
              <a:gd name="connsiteY2" fmla="*/ 172770 h 1710099"/>
              <a:gd name="connsiteX3" fmla="*/ 186222 w 2226597"/>
              <a:gd name="connsiteY3" fmla="*/ 172770 h 1710099"/>
              <a:gd name="connsiteX4" fmla="*/ 0 w 2226597"/>
              <a:gd name="connsiteY4" fmla="*/ 0 h 1710099"/>
              <a:gd name="connsiteX5" fmla="*/ 0 w 2226597"/>
              <a:gd name="connsiteY5" fmla="*/ 172770 h 1710099"/>
              <a:gd name="connsiteX6" fmla="*/ 0 w 2226597"/>
              <a:gd name="connsiteY6" fmla="*/ 282198 h 171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597" h="1710099">
                <a:moveTo>
                  <a:pt x="0" y="1710099"/>
                </a:moveTo>
                <a:lnTo>
                  <a:pt x="2226597" y="1710099"/>
                </a:lnTo>
                <a:lnTo>
                  <a:pt x="2226597" y="172770"/>
                </a:lnTo>
                <a:lnTo>
                  <a:pt x="186222" y="172770"/>
                </a:lnTo>
                <a:lnTo>
                  <a:pt x="0" y="0"/>
                </a:lnTo>
                <a:lnTo>
                  <a:pt x="0" y="172770"/>
                </a:lnTo>
                <a:lnTo>
                  <a:pt x="0" y="282198"/>
                </a:lnTo>
                <a:close/>
              </a:path>
            </a:pathLst>
          </a:cu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70">
            <a:extLst>
              <a:ext uri="{FF2B5EF4-FFF2-40B4-BE49-F238E27FC236}">
                <a16:creationId xmlns:a16="http://schemas.microsoft.com/office/drawing/2014/main" id="{F8453256-2C69-1843-8E44-B4F232709229}"/>
              </a:ext>
            </a:extLst>
          </p:cNvPr>
          <p:cNvSpPr/>
          <p:nvPr userDrawn="1"/>
        </p:nvSpPr>
        <p:spPr>
          <a:xfrm rot="10800000" flipH="1">
            <a:off x="3737216" y="1811869"/>
            <a:ext cx="2226597" cy="1710099"/>
          </a:xfrm>
          <a:custGeom>
            <a:avLst/>
            <a:gdLst>
              <a:gd name="connsiteX0" fmla="*/ 0 w 2226597"/>
              <a:gd name="connsiteY0" fmla="*/ 1710099 h 1710099"/>
              <a:gd name="connsiteX1" fmla="*/ 2226597 w 2226597"/>
              <a:gd name="connsiteY1" fmla="*/ 1710099 h 1710099"/>
              <a:gd name="connsiteX2" fmla="*/ 2226597 w 2226597"/>
              <a:gd name="connsiteY2" fmla="*/ 172770 h 1710099"/>
              <a:gd name="connsiteX3" fmla="*/ 186222 w 2226597"/>
              <a:gd name="connsiteY3" fmla="*/ 172770 h 1710099"/>
              <a:gd name="connsiteX4" fmla="*/ 0 w 2226597"/>
              <a:gd name="connsiteY4" fmla="*/ 0 h 1710099"/>
              <a:gd name="connsiteX5" fmla="*/ 0 w 2226597"/>
              <a:gd name="connsiteY5" fmla="*/ 172770 h 1710099"/>
              <a:gd name="connsiteX6" fmla="*/ 0 w 2226597"/>
              <a:gd name="connsiteY6" fmla="*/ 282198 h 171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597" h="1710099">
                <a:moveTo>
                  <a:pt x="0" y="1710099"/>
                </a:moveTo>
                <a:lnTo>
                  <a:pt x="2226597" y="1710099"/>
                </a:lnTo>
                <a:lnTo>
                  <a:pt x="2226597" y="172770"/>
                </a:lnTo>
                <a:lnTo>
                  <a:pt x="186222" y="172770"/>
                </a:lnTo>
                <a:lnTo>
                  <a:pt x="0" y="0"/>
                </a:lnTo>
                <a:lnTo>
                  <a:pt x="0" y="172770"/>
                </a:lnTo>
                <a:lnTo>
                  <a:pt x="0" y="282198"/>
                </a:lnTo>
                <a:close/>
              </a:path>
            </a:pathLst>
          </a:cu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A5BE86E1-EFB2-5F4E-BF9C-DF17091BB80A}"/>
              </a:ext>
            </a:extLst>
          </p:cNvPr>
          <p:cNvSpPr/>
          <p:nvPr userDrawn="1"/>
        </p:nvSpPr>
        <p:spPr>
          <a:xfrm rot="10800000" flipH="1">
            <a:off x="6293510" y="1811869"/>
            <a:ext cx="2226597" cy="1710099"/>
          </a:xfrm>
          <a:custGeom>
            <a:avLst/>
            <a:gdLst>
              <a:gd name="connsiteX0" fmla="*/ 0 w 2226597"/>
              <a:gd name="connsiteY0" fmla="*/ 1710099 h 1710099"/>
              <a:gd name="connsiteX1" fmla="*/ 2226597 w 2226597"/>
              <a:gd name="connsiteY1" fmla="*/ 1710099 h 1710099"/>
              <a:gd name="connsiteX2" fmla="*/ 2226597 w 2226597"/>
              <a:gd name="connsiteY2" fmla="*/ 172770 h 1710099"/>
              <a:gd name="connsiteX3" fmla="*/ 186222 w 2226597"/>
              <a:gd name="connsiteY3" fmla="*/ 172770 h 1710099"/>
              <a:gd name="connsiteX4" fmla="*/ 0 w 2226597"/>
              <a:gd name="connsiteY4" fmla="*/ 0 h 1710099"/>
              <a:gd name="connsiteX5" fmla="*/ 0 w 2226597"/>
              <a:gd name="connsiteY5" fmla="*/ 172770 h 1710099"/>
              <a:gd name="connsiteX6" fmla="*/ 0 w 2226597"/>
              <a:gd name="connsiteY6" fmla="*/ 282198 h 171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597" h="1710099">
                <a:moveTo>
                  <a:pt x="0" y="1710099"/>
                </a:moveTo>
                <a:lnTo>
                  <a:pt x="2226597" y="1710099"/>
                </a:lnTo>
                <a:lnTo>
                  <a:pt x="2226597" y="172770"/>
                </a:lnTo>
                <a:lnTo>
                  <a:pt x="186222" y="172770"/>
                </a:lnTo>
                <a:lnTo>
                  <a:pt x="0" y="0"/>
                </a:lnTo>
                <a:lnTo>
                  <a:pt x="0" y="172770"/>
                </a:lnTo>
                <a:lnTo>
                  <a:pt x="0" y="282198"/>
                </a:lnTo>
                <a:close/>
              </a:path>
            </a:pathLst>
          </a:cu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72">
            <a:extLst>
              <a:ext uri="{FF2B5EF4-FFF2-40B4-BE49-F238E27FC236}">
                <a16:creationId xmlns:a16="http://schemas.microsoft.com/office/drawing/2014/main" id="{DDF0327F-6E6A-344F-AEA8-1F156ECA8474}"/>
              </a:ext>
            </a:extLst>
          </p:cNvPr>
          <p:cNvSpPr/>
          <p:nvPr userDrawn="1"/>
        </p:nvSpPr>
        <p:spPr>
          <a:xfrm rot="10800000" flipH="1">
            <a:off x="8849805" y="1811869"/>
            <a:ext cx="2226597" cy="1710099"/>
          </a:xfrm>
          <a:custGeom>
            <a:avLst/>
            <a:gdLst>
              <a:gd name="connsiteX0" fmla="*/ 0 w 2226597"/>
              <a:gd name="connsiteY0" fmla="*/ 1710099 h 1710099"/>
              <a:gd name="connsiteX1" fmla="*/ 2226597 w 2226597"/>
              <a:gd name="connsiteY1" fmla="*/ 1710099 h 1710099"/>
              <a:gd name="connsiteX2" fmla="*/ 2226597 w 2226597"/>
              <a:gd name="connsiteY2" fmla="*/ 172770 h 1710099"/>
              <a:gd name="connsiteX3" fmla="*/ 186222 w 2226597"/>
              <a:gd name="connsiteY3" fmla="*/ 172770 h 1710099"/>
              <a:gd name="connsiteX4" fmla="*/ 0 w 2226597"/>
              <a:gd name="connsiteY4" fmla="*/ 0 h 1710099"/>
              <a:gd name="connsiteX5" fmla="*/ 0 w 2226597"/>
              <a:gd name="connsiteY5" fmla="*/ 172770 h 1710099"/>
              <a:gd name="connsiteX6" fmla="*/ 0 w 2226597"/>
              <a:gd name="connsiteY6" fmla="*/ 282198 h 171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597" h="1710099">
                <a:moveTo>
                  <a:pt x="0" y="1710099"/>
                </a:moveTo>
                <a:lnTo>
                  <a:pt x="2226597" y="1710099"/>
                </a:lnTo>
                <a:lnTo>
                  <a:pt x="2226597" y="172770"/>
                </a:lnTo>
                <a:lnTo>
                  <a:pt x="186222" y="172770"/>
                </a:lnTo>
                <a:lnTo>
                  <a:pt x="0" y="0"/>
                </a:lnTo>
                <a:lnTo>
                  <a:pt x="0" y="172770"/>
                </a:lnTo>
                <a:lnTo>
                  <a:pt x="0" y="282198"/>
                </a:lnTo>
                <a:close/>
              </a:path>
            </a:pathLst>
          </a:cu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74" name="Straight Connector 73">
            <a:extLst>
              <a:ext uri="{FF2B5EF4-FFF2-40B4-BE49-F238E27FC236}">
                <a16:creationId xmlns:a16="http://schemas.microsoft.com/office/drawing/2014/main" id="{17934D48-8FC1-844F-9C64-B9C5521963ED}"/>
              </a:ext>
            </a:extLst>
          </p:cNvPr>
          <p:cNvCxnSpPr/>
          <p:nvPr userDrawn="1"/>
        </p:nvCxnSpPr>
        <p:spPr>
          <a:xfrm>
            <a:off x="-1410" y="3745718"/>
            <a:ext cx="12193410" cy="0"/>
          </a:xfrm>
          <a:prstGeom prst="line">
            <a:avLst/>
          </a:prstGeom>
          <a:ln w="25400" cap="rnd">
            <a:prstDash val="sysDot"/>
            <a:miter lim="800000"/>
          </a:ln>
        </p:spPr>
        <p:style>
          <a:lnRef idx="1">
            <a:schemeClr val="accent1"/>
          </a:lnRef>
          <a:fillRef idx="0">
            <a:schemeClr val="accent1"/>
          </a:fillRef>
          <a:effectRef idx="0">
            <a:schemeClr val="accent1"/>
          </a:effectRef>
          <a:fontRef idx="minor">
            <a:schemeClr val="tx1"/>
          </a:fontRef>
        </p:style>
      </p:cxnSp>
      <p:sp>
        <p:nvSpPr>
          <p:cNvPr id="75" name="Text Placeholder 3">
            <a:extLst>
              <a:ext uri="{FF2B5EF4-FFF2-40B4-BE49-F238E27FC236}">
                <a16:creationId xmlns:a16="http://schemas.microsoft.com/office/drawing/2014/main" id="{3A9A8996-A206-9A44-A72A-889072ACD9C0}"/>
              </a:ext>
            </a:extLst>
          </p:cNvPr>
          <p:cNvSpPr>
            <a:spLocks noGrp="1"/>
          </p:cNvSpPr>
          <p:nvPr>
            <p:ph type="body" sz="half" idx="2" hasCustomPrompt="1"/>
          </p:nvPr>
        </p:nvSpPr>
        <p:spPr>
          <a:xfrm>
            <a:off x="1287761" y="2420016"/>
            <a:ext cx="2015275" cy="685815"/>
          </a:xfrm>
        </p:spPr>
        <p:txBody>
          <a:bodyPr>
            <a:noAutofit/>
          </a:bodyPr>
          <a:lstStyle>
            <a:lvl1pPr marL="0" indent="0">
              <a:buNone/>
              <a:defRPr sz="11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76" name="Group 75">
            <a:extLst>
              <a:ext uri="{FF2B5EF4-FFF2-40B4-BE49-F238E27FC236}">
                <a16:creationId xmlns:a16="http://schemas.microsoft.com/office/drawing/2014/main" id="{008918E0-E4C1-DB4F-BE0B-300DB779226C}"/>
              </a:ext>
            </a:extLst>
          </p:cNvPr>
          <p:cNvGrpSpPr/>
          <p:nvPr userDrawn="1"/>
        </p:nvGrpSpPr>
        <p:grpSpPr>
          <a:xfrm>
            <a:off x="1033994" y="3598791"/>
            <a:ext cx="293855" cy="293855"/>
            <a:chOff x="949119" y="2833648"/>
            <a:chExt cx="293855" cy="293855"/>
          </a:xfrm>
          <a:solidFill>
            <a:schemeClr val="tx2"/>
          </a:solidFill>
        </p:grpSpPr>
        <p:sp>
          <p:nvSpPr>
            <p:cNvPr id="77" name="Oval 76">
              <a:extLst>
                <a:ext uri="{FF2B5EF4-FFF2-40B4-BE49-F238E27FC236}">
                  <a16:creationId xmlns:a16="http://schemas.microsoft.com/office/drawing/2014/main" id="{1D5D4C9A-0C72-7341-B26E-627E6AE30DCB}"/>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8" name="Straight Arrow Connector 77">
              <a:extLst>
                <a:ext uri="{FF2B5EF4-FFF2-40B4-BE49-F238E27FC236}">
                  <a16:creationId xmlns:a16="http://schemas.microsoft.com/office/drawing/2014/main" id="{E35F1B48-0676-8049-9C6C-6EE2D1B3911B}"/>
                </a:ext>
              </a:extLst>
            </p:cNvPr>
            <p:cNvCxnSpPr>
              <a:cxnSpLocks/>
              <a:stCxn id="77"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79" name="Text Placeholder 3">
            <a:extLst>
              <a:ext uri="{FF2B5EF4-FFF2-40B4-BE49-F238E27FC236}">
                <a16:creationId xmlns:a16="http://schemas.microsoft.com/office/drawing/2014/main" id="{FC0858E5-842E-324B-AA87-C0AA145FA10B}"/>
              </a:ext>
            </a:extLst>
          </p:cNvPr>
          <p:cNvSpPr>
            <a:spLocks noGrp="1"/>
          </p:cNvSpPr>
          <p:nvPr>
            <p:ph type="body" sz="half" idx="20" hasCustomPrompt="1"/>
          </p:nvPr>
        </p:nvSpPr>
        <p:spPr>
          <a:xfrm>
            <a:off x="1033994" y="4106482"/>
            <a:ext cx="2373525" cy="136036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80" name="Group 79">
            <a:extLst>
              <a:ext uri="{FF2B5EF4-FFF2-40B4-BE49-F238E27FC236}">
                <a16:creationId xmlns:a16="http://schemas.microsoft.com/office/drawing/2014/main" id="{29D5EA95-4601-1F40-A2F9-EDAE438C009F}"/>
              </a:ext>
            </a:extLst>
          </p:cNvPr>
          <p:cNvGrpSpPr/>
          <p:nvPr userDrawn="1"/>
        </p:nvGrpSpPr>
        <p:grpSpPr>
          <a:xfrm>
            <a:off x="3591664" y="3598791"/>
            <a:ext cx="293855" cy="293855"/>
            <a:chOff x="949119" y="2833648"/>
            <a:chExt cx="293855" cy="293855"/>
          </a:xfrm>
          <a:solidFill>
            <a:schemeClr val="tx2"/>
          </a:solidFill>
        </p:grpSpPr>
        <p:sp>
          <p:nvSpPr>
            <p:cNvPr id="81" name="Oval 80">
              <a:extLst>
                <a:ext uri="{FF2B5EF4-FFF2-40B4-BE49-F238E27FC236}">
                  <a16:creationId xmlns:a16="http://schemas.microsoft.com/office/drawing/2014/main" id="{701B4729-3F3A-E948-81BE-814A07E74C46}"/>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82" name="Straight Arrow Connector 81">
              <a:extLst>
                <a:ext uri="{FF2B5EF4-FFF2-40B4-BE49-F238E27FC236}">
                  <a16:creationId xmlns:a16="http://schemas.microsoft.com/office/drawing/2014/main" id="{EFA35E96-143C-9548-A4E3-F486A77E5C4F}"/>
                </a:ext>
              </a:extLst>
            </p:cNvPr>
            <p:cNvCxnSpPr>
              <a:cxnSpLocks/>
              <a:stCxn id="81"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83" name="Text Placeholder 3">
            <a:extLst>
              <a:ext uri="{FF2B5EF4-FFF2-40B4-BE49-F238E27FC236}">
                <a16:creationId xmlns:a16="http://schemas.microsoft.com/office/drawing/2014/main" id="{880A950A-ED26-9A46-B42B-9011814724B1}"/>
              </a:ext>
            </a:extLst>
          </p:cNvPr>
          <p:cNvSpPr>
            <a:spLocks noGrp="1"/>
          </p:cNvSpPr>
          <p:nvPr>
            <p:ph type="body" sz="half" idx="21" hasCustomPrompt="1"/>
          </p:nvPr>
        </p:nvSpPr>
        <p:spPr>
          <a:xfrm>
            <a:off x="3591664" y="4106482"/>
            <a:ext cx="2373525" cy="136036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84" name="Group 83">
            <a:extLst>
              <a:ext uri="{FF2B5EF4-FFF2-40B4-BE49-F238E27FC236}">
                <a16:creationId xmlns:a16="http://schemas.microsoft.com/office/drawing/2014/main" id="{3C43CAD4-B727-F140-B916-C0C9526482FA}"/>
              </a:ext>
            </a:extLst>
          </p:cNvPr>
          <p:cNvGrpSpPr/>
          <p:nvPr userDrawn="1"/>
        </p:nvGrpSpPr>
        <p:grpSpPr>
          <a:xfrm>
            <a:off x="6149333" y="3598791"/>
            <a:ext cx="293855" cy="293855"/>
            <a:chOff x="949119" y="2833648"/>
            <a:chExt cx="293855" cy="293855"/>
          </a:xfrm>
          <a:solidFill>
            <a:schemeClr val="tx2"/>
          </a:solidFill>
        </p:grpSpPr>
        <p:sp>
          <p:nvSpPr>
            <p:cNvPr id="85" name="Oval 84">
              <a:extLst>
                <a:ext uri="{FF2B5EF4-FFF2-40B4-BE49-F238E27FC236}">
                  <a16:creationId xmlns:a16="http://schemas.microsoft.com/office/drawing/2014/main" id="{70307B83-F97B-CA41-B8BF-28CCE4C6BF64}"/>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86" name="Straight Arrow Connector 85">
              <a:extLst>
                <a:ext uri="{FF2B5EF4-FFF2-40B4-BE49-F238E27FC236}">
                  <a16:creationId xmlns:a16="http://schemas.microsoft.com/office/drawing/2014/main" id="{E1CE8710-BEC9-4640-9549-41077DC6E238}"/>
                </a:ext>
              </a:extLst>
            </p:cNvPr>
            <p:cNvCxnSpPr>
              <a:cxnSpLocks/>
              <a:stCxn id="85"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87" name="Text Placeholder 3">
            <a:extLst>
              <a:ext uri="{FF2B5EF4-FFF2-40B4-BE49-F238E27FC236}">
                <a16:creationId xmlns:a16="http://schemas.microsoft.com/office/drawing/2014/main" id="{3B037F38-2F5A-7947-8443-B1E2EB1D39B6}"/>
              </a:ext>
            </a:extLst>
          </p:cNvPr>
          <p:cNvSpPr>
            <a:spLocks noGrp="1"/>
          </p:cNvSpPr>
          <p:nvPr>
            <p:ph type="body" sz="half" idx="22" hasCustomPrompt="1"/>
          </p:nvPr>
        </p:nvSpPr>
        <p:spPr>
          <a:xfrm>
            <a:off x="6149333" y="4106482"/>
            <a:ext cx="2373525" cy="136036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grpSp>
        <p:nvGrpSpPr>
          <p:cNvPr id="88" name="Group 87">
            <a:extLst>
              <a:ext uri="{FF2B5EF4-FFF2-40B4-BE49-F238E27FC236}">
                <a16:creationId xmlns:a16="http://schemas.microsoft.com/office/drawing/2014/main" id="{7377D845-8F4F-2F4A-B530-0B4CFD921254}"/>
              </a:ext>
            </a:extLst>
          </p:cNvPr>
          <p:cNvGrpSpPr/>
          <p:nvPr userDrawn="1"/>
        </p:nvGrpSpPr>
        <p:grpSpPr>
          <a:xfrm>
            <a:off x="8707003" y="3598791"/>
            <a:ext cx="293855" cy="293855"/>
            <a:chOff x="949119" y="2833648"/>
            <a:chExt cx="293855" cy="293855"/>
          </a:xfrm>
          <a:solidFill>
            <a:schemeClr val="tx2"/>
          </a:solidFill>
        </p:grpSpPr>
        <p:sp>
          <p:nvSpPr>
            <p:cNvPr id="89" name="Oval 88">
              <a:extLst>
                <a:ext uri="{FF2B5EF4-FFF2-40B4-BE49-F238E27FC236}">
                  <a16:creationId xmlns:a16="http://schemas.microsoft.com/office/drawing/2014/main" id="{401EB369-2B74-A742-9E82-8D771CDED1A9}"/>
                </a:ext>
              </a:extLst>
            </p:cNvPr>
            <p:cNvSpPr/>
            <p:nvPr userDrawn="1"/>
          </p:nvSpPr>
          <p:spPr>
            <a:xfrm>
              <a:off x="949119" y="2833648"/>
              <a:ext cx="293855" cy="293855"/>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90" name="Straight Arrow Connector 89">
              <a:extLst>
                <a:ext uri="{FF2B5EF4-FFF2-40B4-BE49-F238E27FC236}">
                  <a16:creationId xmlns:a16="http://schemas.microsoft.com/office/drawing/2014/main" id="{B41D6A76-C524-5542-8528-BB9EA096746A}"/>
                </a:ext>
              </a:extLst>
            </p:cNvPr>
            <p:cNvCxnSpPr>
              <a:cxnSpLocks/>
              <a:stCxn id="89" idx="2"/>
            </p:cNvCxnSpPr>
            <p:nvPr userDrawn="1"/>
          </p:nvCxnSpPr>
          <p:spPr>
            <a:xfrm>
              <a:off x="949119" y="2980576"/>
              <a:ext cx="197317" cy="0"/>
            </a:xfrm>
            <a:prstGeom prst="straightConnector1">
              <a:avLst/>
            </a:prstGeom>
            <a:grpFill/>
            <a:ln w="12700" cap="flat">
              <a:solidFill>
                <a:schemeClr val="bg2"/>
              </a:solidFill>
              <a:miter lim="800000"/>
              <a:headEnd type="none" w="lg" len="lg"/>
              <a:tailEnd type="arrow" w="lg" len="sm"/>
            </a:ln>
          </p:spPr>
          <p:style>
            <a:lnRef idx="1">
              <a:schemeClr val="accent1"/>
            </a:lnRef>
            <a:fillRef idx="0">
              <a:schemeClr val="accent1"/>
            </a:fillRef>
            <a:effectRef idx="0">
              <a:schemeClr val="accent1"/>
            </a:effectRef>
            <a:fontRef idx="minor">
              <a:schemeClr val="tx1"/>
            </a:fontRef>
          </p:style>
        </p:cxnSp>
      </p:grpSp>
      <p:sp>
        <p:nvSpPr>
          <p:cNvPr id="91" name="Text Placeholder 3">
            <a:extLst>
              <a:ext uri="{FF2B5EF4-FFF2-40B4-BE49-F238E27FC236}">
                <a16:creationId xmlns:a16="http://schemas.microsoft.com/office/drawing/2014/main" id="{909A52A3-86D5-9849-9695-617314FD3364}"/>
              </a:ext>
            </a:extLst>
          </p:cNvPr>
          <p:cNvSpPr>
            <a:spLocks noGrp="1"/>
          </p:cNvSpPr>
          <p:nvPr>
            <p:ph type="body" sz="half" idx="23" hasCustomPrompt="1"/>
          </p:nvPr>
        </p:nvSpPr>
        <p:spPr>
          <a:xfrm>
            <a:off x="8707003" y="4106482"/>
            <a:ext cx="2373525" cy="1360366"/>
          </a:xfrm>
        </p:spPr>
        <p:txBody>
          <a:bodyPr>
            <a:no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92" name="Text Placeholder 3">
            <a:extLst>
              <a:ext uri="{FF2B5EF4-FFF2-40B4-BE49-F238E27FC236}">
                <a16:creationId xmlns:a16="http://schemas.microsoft.com/office/drawing/2014/main" id="{1E9F5E0F-900E-AB45-982D-E761FC4AD288}"/>
              </a:ext>
            </a:extLst>
          </p:cNvPr>
          <p:cNvSpPr>
            <a:spLocks noGrp="1"/>
          </p:cNvSpPr>
          <p:nvPr>
            <p:ph type="body" sz="half" idx="24" hasCustomPrompt="1"/>
          </p:nvPr>
        </p:nvSpPr>
        <p:spPr>
          <a:xfrm>
            <a:off x="3858682" y="2420016"/>
            <a:ext cx="2015275" cy="685815"/>
          </a:xfrm>
        </p:spPr>
        <p:txBody>
          <a:bodyPr>
            <a:noAutofit/>
          </a:bodyPr>
          <a:lstStyle>
            <a:lvl1pPr marL="0" indent="0">
              <a:buNone/>
              <a:defRPr sz="11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93" name="Text Placeholder 3">
            <a:extLst>
              <a:ext uri="{FF2B5EF4-FFF2-40B4-BE49-F238E27FC236}">
                <a16:creationId xmlns:a16="http://schemas.microsoft.com/office/drawing/2014/main" id="{D300BFBC-8801-DE41-977F-5836A9BE014A}"/>
              </a:ext>
            </a:extLst>
          </p:cNvPr>
          <p:cNvSpPr>
            <a:spLocks noGrp="1"/>
          </p:cNvSpPr>
          <p:nvPr>
            <p:ph type="body" sz="half" idx="25" hasCustomPrompt="1"/>
          </p:nvPr>
        </p:nvSpPr>
        <p:spPr>
          <a:xfrm>
            <a:off x="6403100" y="2420016"/>
            <a:ext cx="2015275" cy="685815"/>
          </a:xfrm>
        </p:spPr>
        <p:txBody>
          <a:bodyPr>
            <a:noAutofit/>
          </a:bodyPr>
          <a:lstStyle>
            <a:lvl1pPr marL="0" indent="0">
              <a:buNone/>
              <a:defRPr sz="11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94" name="Text Placeholder 3">
            <a:extLst>
              <a:ext uri="{FF2B5EF4-FFF2-40B4-BE49-F238E27FC236}">
                <a16:creationId xmlns:a16="http://schemas.microsoft.com/office/drawing/2014/main" id="{AAFC3CAF-116D-684E-962A-AB2AADD4CDA9}"/>
              </a:ext>
            </a:extLst>
          </p:cNvPr>
          <p:cNvSpPr>
            <a:spLocks noGrp="1"/>
          </p:cNvSpPr>
          <p:nvPr>
            <p:ph type="body" sz="half" idx="26" hasCustomPrompt="1"/>
          </p:nvPr>
        </p:nvSpPr>
        <p:spPr>
          <a:xfrm>
            <a:off x="8974022" y="2420016"/>
            <a:ext cx="2015275" cy="685815"/>
          </a:xfrm>
        </p:spPr>
        <p:txBody>
          <a:bodyPr>
            <a:noAutofit/>
          </a:bodyPr>
          <a:lstStyle>
            <a:lvl1pPr marL="0" indent="0">
              <a:buNone/>
              <a:defRPr sz="11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 body text here</a:t>
            </a:r>
          </a:p>
        </p:txBody>
      </p:sp>
      <p:sp>
        <p:nvSpPr>
          <p:cNvPr id="95" name="Rectangle 94">
            <a:extLst>
              <a:ext uri="{FF2B5EF4-FFF2-40B4-BE49-F238E27FC236}">
                <a16:creationId xmlns:a16="http://schemas.microsoft.com/office/drawing/2014/main" id="{E64D40A3-ADE8-B74F-BA6F-D38AB4F4AC31}"/>
              </a:ext>
            </a:extLst>
          </p:cNvPr>
          <p:cNvSpPr/>
          <p:nvPr userDrawn="1"/>
        </p:nvSpPr>
        <p:spPr>
          <a:xfrm>
            <a:off x="3737214" y="1813062"/>
            <a:ext cx="2226598" cy="43388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6" name="Rectangle 95">
            <a:extLst>
              <a:ext uri="{FF2B5EF4-FFF2-40B4-BE49-F238E27FC236}">
                <a16:creationId xmlns:a16="http://schemas.microsoft.com/office/drawing/2014/main" id="{BC3FB209-72EF-3145-9D38-704902BD511B}"/>
              </a:ext>
            </a:extLst>
          </p:cNvPr>
          <p:cNvSpPr/>
          <p:nvPr userDrawn="1"/>
        </p:nvSpPr>
        <p:spPr>
          <a:xfrm>
            <a:off x="1179752" y="1813062"/>
            <a:ext cx="2226598" cy="43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7" name="Rectangle 96">
            <a:extLst>
              <a:ext uri="{FF2B5EF4-FFF2-40B4-BE49-F238E27FC236}">
                <a16:creationId xmlns:a16="http://schemas.microsoft.com/office/drawing/2014/main" id="{4B2DF486-F506-5644-9CD4-05041FB06AD5}"/>
              </a:ext>
            </a:extLst>
          </p:cNvPr>
          <p:cNvSpPr/>
          <p:nvPr userDrawn="1"/>
        </p:nvSpPr>
        <p:spPr>
          <a:xfrm>
            <a:off x="6294677" y="1813062"/>
            <a:ext cx="2226598" cy="4338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8" name="Rectangle 97">
            <a:extLst>
              <a:ext uri="{FF2B5EF4-FFF2-40B4-BE49-F238E27FC236}">
                <a16:creationId xmlns:a16="http://schemas.microsoft.com/office/drawing/2014/main" id="{971D0182-95F3-3647-A359-FA04FDFD7F6E}"/>
              </a:ext>
            </a:extLst>
          </p:cNvPr>
          <p:cNvSpPr/>
          <p:nvPr userDrawn="1"/>
        </p:nvSpPr>
        <p:spPr>
          <a:xfrm>
            <a:off x="8852140" y="1813062"/>
            <a:ext cx="2226598" cy="4338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9" name="Text Placeholder 3">
            <a:extLst>
              <a:ext uri="{FF2B5EF4-FFF2-40B4-BE49-F238E27FC236}">
                <a16:creationId xmlns:a16="http://schemas.microsoft.com/office/drawing/2014/main" id="{7ED549D7-0CEE-4040-A74A-6F657A4B96BB}"/>
              </a:ext>
            </a:extLst>
          </p:cNvPr>
          <p:cNvSpPr>
            <a:spLocks noGrp="1"/>
          </p:cNvSpPr>
          <p:nvPr>
            <p:ph type="body" sz="half" idx="27" hasCustomPrompt="1"/>
          </p:nvPr>
        </p:nvSpPr>
        <p:spPr>
          <a:xfrm>
            <a:off x="1287761" y="1889075"/>
            <a:ext cx="2015275" cy="302358"/>
          </a:xfrm>
        </p:spPr>
        <p:txBody>
          <a:bodyPr anchor="ctr">
            <a:noAutofit/>
          </a:bodyPr>
          <a:lstStyle>
            <a:lvl1pPr marL="0" indent="0">
              <a:buNone/>
              <a:defRPr sz="11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 here</a:t>
            </a:r>
          </a:p>
        </p:txBody>
      </p:sp>
      <p:sp>
        <p:nvSpPr>
          <p:cNvPr id="100" name="Text Placeholder 3">
            <a:extLst>
              <a:ext uri="{FF2B5EF4-FFF2-40B4-BE49-F238E27FC236}">
                <a16:creationId xmlns:a16="http://schemas.microsoft.com/office/drawing/2014/main" id="{E0E25AB1-C686-6442-BD60-120BE3ED42E6}"/>
              </a:ext>
            </a:extLst>
          </p:cNvPr>
          <p:cNvSpPr>
            <a:spLocks noGrp="1"/>
          </p:cNvSpPr>
          <p:nvPr>
            <p:ph type="body" sz="half" idx="28" hasCustomPrompt="1"/>
          </p:nvPr>
        </p:nvSpPr>
        <p:spPr>
          <a:xfrm>
            <a:off x="3858682" y="1889075"/>
            <a:ext cx="2015275" cy="302358"/>
          </a:xfrm>
        </p:spPr>
        <p:txBody>
          <a:bodyPr anchor="ctr">
            <a:noAutofit/>
          </a:bodyPr>
          <a:lstStyle>
            <a:lvl1pPr marL="0" indent="0">
              <a:buNone/>
              <a:defRPr sz="11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 here</a:t>
            </a:r>
          </a:p>
        </p:txBody>
      </p:sp>
      <p:sp>
        <p:nvSpPr>
          <p:cNvPr id="101" name="Text Placeholder 3">
            <a:extLst>
              <a:ext uri="{FF2B5EF4-FFF2-40B4-BE49-F238E27FC236}">
                <a16:creationId xmlns:a16="http://schemas.microsoft.com/office/drawing/2014/main" id="{7113A510-1D35-0040-AFA4-08FDE641C42A}"/>
              </a:ext>
            </a:extLst>
          </p:cNvPr>
          <p:cNvSpPr>
            <a:spLocks noGrp="1"/>
          </p:cNvSpPr>
          <p:nvPr>
            <p:ph type="body" sz="half" idx="29" hasCustomPrompt="1"/>
          </p:nvPr>
        </p:nvSpPr>
        <p:spPr>
          <a:xfrm>
            <a:off x="6403100" y="1889075"/>
            <a:ext cx="2015275" cy="302358"/>
          </a:xfrm>
        </p:spPr>
        <p:txBody>
          <a:bodyPr anchor="ctr">
            <a:noAutofit/>
          </a:bodyPr>
          <a:lstStyle>
            <a:lvl1pPr marL="0" indent="0">
              <a:buNone/>
              <a:defRPr sz="11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 here</a:t>
            </a:r>
          </a:p>
        </p:txBody>
      </p:sp>
      <p:sp>
        <p:nvSpPr>
          <p:cNvPr id="102" name="Text Placeholder 3">
            <a:extLst>
              <a:ext uri="{FF2B5EF4-FFF2-40B4-BE49-F238E27FC236}">
                <a16:creationId xmlns:a16="http://schemas.microsoft.com/office/drawing/2014/main" id="{C3BF9C8F-3D85-7640-8B63-31B036E1CF08}"/>
              </a:ext>
            </a:extLst>
          </p:cNvPr>
          <p:cNvSpPr>
            <a:spLocks noGrp="1"/>
          </p:cNvSpPr>
          <p:nvPr>
            <p:ph type="body" sz="half" idx="30" hasCustomPrompt="1"/>
          </p:nvPr>
        </p:nvSpPr>
        <p:spPr>
          <a:xfrm>
            <a:off x="8974022" y="1889075"/>
            <a:ext cx="2015275" cy="302358"/>
          </a:xfrm>
        </p:spPr>
        <p:txBody>
          <a:bodyPr anchor="ctr">
            <a:noAutofit/>
          </a:bodyPr>
          <a:lstStyle>
            <a:lvl1pPr marL="0" indent="0">
              <a:buNone/>
              <a:defRPr sz="11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Heading here</a:t>
            </a:r>
          </a:p>
        </p:txBody>
      </p:sp>
      <p:pic>
        <p:nvPicPr>
          <p:cNvPr id="40" name="Picture 39">
            <a:extLst>
              <a:ext uri="{FF2B5EF4-FFF2-40B4-BE49-F238E27FC236}">
                <a16:creationId xmlns:a16="http://schemas.microsoft.com/office/drawing/2014/main" id="{B6BC8B1D-4FE8-0748-B903-406BD382B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14541445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Section and Headin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tx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Tree>
    <p:extLst>
      <p:ext uri="{BB962C8B-B14F-4D97-AF65-F5344CB8AC3E}">
        <p14:creationId xmlns:p14="http://schemas.microsoft.com/office/powerpoint/2010/main" val="11915731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Section and Heading Dark">
    <p:bg>
      <p:bgPr>
        <a:solidFill>
          <a:schemeClr val="tx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A7A94ED-B44C-004C-8970-4F97B42D07DE}"/>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pic>
        <p:nvPicPr>
          <p:cNvPr id="8" name="Picture 7">
            <a:extLst>
              <a:ext uri="{FF2B5EF4-FFF2-40B4-BE49-F238E27FC236}">
                <a16:creationId xmlns:a16="http://schemas.microsoft.com/office/drawing/2014/main" id="{8F9CC9A8-E732-2143-A3D6-95C5589B88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6752881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Headin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8FB05F-5721-CF44-AD4B-69A8750290F3}"/>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13" name="Title 1">
            <a:extLst>
              <a:ext uri="{FF2B5EF4-FFF2-40B4-BE49-F238E27FC236}">
                <a16:creationId xmlns:a16="http://schemas.microsoft.com/office/drawing/2014/main" id="{E45697D6-9DF3-E949-B4D6-F042FE8F9D49}"/>
              </a:ext>
            </a:extLst>
          </p:cNvPr>
          <p:cNvSpPr>
            <a:spLocks noGrp="1"/>
          </p:cNvSpPr>
          <p:nvPr>
            <p:ph type="title" hasCustomPrompt="1"/>
          </p:nvPr>
        </p:nvSpPr>
        <p:spPr>
          <a:xfrm>
            <a:off x="571499" y="497812"/>
            <a:ext cx="11049001" cy="571500"/>
          </a:xfrm>
        </p:spPr>
        <p:txBody>
          <a:bodyPr anchor="t">
            <a:noAutofit/>
          </a:bodyPr>
          <a:lstStyle>
            <a:lvl1pPr>
              <a:defRPr sz="3600">
                <a:solidFill>
                  <a:schemeClr val="tx2"/>
                </a:solidFill>
              </a:defRPr>
            </a:lvl1pPr>
          </a:lstStyle>
          <a:p>
            <a:r>
              <a:rPr lang="en-US"/>
              <a:t>Heading goes here</a:t>
            </a:r>
          </a:p>
        </p:txBody>
      </p:sp>
    </p:spTree>
    <p:extLst>
      <p:ext uri="{BB962C8B-B14F-4D97-AF65-F5344CB8AC3E}">
        <p14:creationId xmlns:p14="http://schemas.microsoft.com/office/powerpoint/2010/main" val="6700252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Heading Dark">
    <p:bg>
      <p:bgPr>
        <a:solidFill>
          <a:schemeClr val="tx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8FB05F-5721-CF44-AD4B-69A8750290F3}"/>
              </a:ext>
            </a:extLst>
          </p:cNvPr>
          <p:cNvSpPr>
            <a:spLocks noGrp="1"/>
          </p:cNvSpPr>
          <p:nvPr>
            <p:ph type="sldNum" sz="quarter" idx="12"/>
          </p:nvPr>
        </p:nvSpPr>
        <p:spPr/>
        <p:txBody>
          <a:bodyPr/>
          <a:lstStyle/>
          <a:p>
            <a:fld id="{1E96D283-10D8-3844-A9B0-E95792A39F18}" type="slidenum">
              <a:rPr lang="en-US" smtClean="0"/>
              <a:t>‹#›</a:t>
            </a:fld>
            <a:endParaRPr lang="en-US"/>
          </a:p>
        </p:txBody>
      </p:sp>
      <p:sp>
        <p:nvSpPr>
          <p:cNvPr id="13" name="Title 1">
            <a:extLst>
              <a:ext uri="{FF2B5EF4-FFF2-40B4-BE49-F238E27FC236}">
                <a16:creationId xmlns:a16="http://schemas.microsoft.com/office/drawing/2014/main" id="{E45697D6-9DF3-E949-B4D6-F042FE8F9D49}"/>
              </a:ext>
            </a:extLst>
          </p:cNvPr>
          <p:cNvSpPr>
            <a:spLocks noGrp="1"/>
          </p:cNvSpPr>
          <p:nvPr>
            <p:ph type="title" hasCustomPrompt="1"/>
          </p:nvPr>
        </p:nvSpPr>
        <p:spPr>
          <a:xfrm>
            <a:off x="571499" y="497812"/>
            <a:ext cx="11049001" cy="571500"/>
          </a:xfrm>
        </p:spPr>
        <p:txBody>
          <a:bodyPr anchor="t">
            <a:noAutofit/>
          </a:bodyPr>
          <a:lstStyle>
            <a:lvl1pPr>
              <a:defRPr sz="3600">
                <a:solidFill>
                  <a:schemeClr val="bg2"/>
                </a:solidFill>
              </a:defRPr>
            </a:lvl1pPr>
          </a:lstStyle>
          <a:p>
            <a:r>
              <a:rPr lang="en-US"/>
              <a:t>Heading goes here</a:t>
            </a:r>
          </a:p>
        </p:txBody>
      </p:sp>
      <p:pic>
        <p:nvPicPr>
          <p:cNvPr id="6" name="Picture 5">
            <a:extLst>
              <a:ext uri="{FF2B5EF4-FFF2-40B4-BE49-F238E27FC236}">
                <a16:creationId xmlns:a16="http://schemas.microsoft.com/office/drawing/2014/main" id="{566194C2-6398-7042-96D6-2798B017DC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6557505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8FB05F-5721-CF44-AD4B-69A8750290F3}"/>
              </a:ext>
            </a:extLst>
          </p:cNvPr>
          <p:cNvSpPr>
            <a:spLocks noGrp="1"/>
          </p:cNvSpPr>
          <p:nvPr>
            <p:ph type="sldNum" sz="quarter" idx="12"/>
          </p:nvPr>
        </p:nvSpPr>
        <p:spPr/>
        <p:txBody>
          <a:bodyPr/>
          <a:lstStyle/>
          <a:p>
            <a:fld id="{1E96D283-10D8-3844-A9B0-E95792A39F18}" type="slidenum">
              <a:rPr lang="en-US" smtClean="0"/>
              <a:t>‹#›</a:t>
            </a:fld>
            <a:endParaRPr lang="en-US"/>
          </a:p>
        </p:txBody>
      </p:sp>
    </p:spTree>
    <p:extLst>
      <p:ext uri="{BB962C8B-B14F-4D97-AF65-F5344CB8AC3E}">
        <p14:creationId xmlns:p14="http://schemas.microsoft.com/office/powerpoint/2010/main" val="17704328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Dark">
    <p:bg>
      <p:bgPr>
        <a:solidFill>
          <a:schemeClr val="tx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8FB05F-5721-CF44-AD4B-69A8750290F3}"/>
              </a:ext>
            </a:extLst>
          </p:cNvPr>
          <p:cNvSpPr>
            <a:spLocks noGrp="1"/>
          </p:cNvSpPr>
          <p:nvPr>
            <p:ph type="sldNum" sz="quarter" idx="12"/>
          </p:nvPr>
        </p:nvSpPr>
        <p:spPr/>
        <p:txBody>
          <a:bodyPr/>
          <a:lstStyle/>
          <a:p>
            <a:fld id="{1E96D283-10D8-3844-A9B0-E95792A39F18}" type="slidenum">
              <a:rPr lang="en-US" smtClean="0"/>
              <a:t>‹#›</a:t>
            </a:fld>
            <a:endParaRPr lang="en-US"/>
          </a:p>
        </p:txBody>
      </p:sp>
      <p:pic>
        <p:nvPicPr>
          <p:cNvPr id="6" name="Picture 5">
            <a:extLst>
              <a:ext uri="{FF2B5EF4-FFF2-40B4-BE49-F238E27FC236}">
                <a16:creationId xmlns:a16="http://schemas.microsoft.com/office/drawing/2014/main" id="{C128F20C-2D38-D846-A76B-77BCB74249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27215239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_Blank Section and Heading Dark">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AF28325-6FDF-435C-A101-538CDC21310A}"/>
              </a:ext>
            </a:extLst>
          </p:cNvPr>
          <p:cNvGrpSpPr/>
          <p:nvPr userDrawn="1"/>
        </p:nvGrpSpPr>
        <p:grpSpPr>
          <a:xfrm>
            <a:off x="0" y="-1"/>
            <a:ext cx="12192000" cy="6858000"/>
            <a:chOff x="0" y="-1"/>
            <a:chExt cx="12192000" cy="6858000"/>
          </a:xfrm>
        </p:grpSpPr>
        <p:pic>
          <p:nvPicPr>
            <p:cNvPr id="12" name="Picture 11" descr="A picture containing mountain, sky, outdoor, nature&#10;&#10;Description automatically generated">
              <a:extLst>
                <a:ext uri="{FF2B5EF4-FFF2-40B4-BE49-F238E27FC236}">
                  <a16:creationId xmlns:a16="http://schemas.microsoft.com/office/drawing/2014/main" id="{374786A8-6F88-4390-8E3F-198CAEAFE7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 name="Rectangle 12">
              <a:extLst>
                <a:ext uri="{FF2B5EF4-FFF2-40B4-BE49-F238E27FC236}">
                  <a16:creationId xmlns:a16="http://schemas.microsoft.com/office/drawing/2014/main" id="{8BBA2DD9-E921-4803-B8A2-5D8AE1C69AF7}"/>
                </a:ext>
              </a:extLst>
            </p:cNvPr>
            <p:cNvSpPr/>
            <p:nvPr/>
          </p:nvSpPr>
          <p:spPr>
            <a:xfrm>
              <a:off x="0" y="-1"/>
              <a:ext cx="12192000" cy="6858000"/>
            </a:xfrm>
            <a:prstGeom prst="rect">
              <a:avLst/>
            </a:prstGeom>
            <a:gradFill>
              <a:gsLst>
                <a:gs pos="0">
                  <a:schemeClr val="tx2"/>
                </a:gs>
                <a:gs pos="97000">
                  <a:schemeClr val="tx2">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3F2FF"/>
                </a:solidFill>
                <a:effectLst/>
                <a:uLnTx/>
                <a:uFillTx/>
                <a:latin typeface="Inter Light"/>
                <a:ea typeface="+mn-ea"/>
                <a:cs typeface="+mn-cs"/>
              </a:endParaRPr>
            </a:p>
          </p:txBody>
        </p:sp>
      </p:grpSp>
      <p:sp>
        <p:nvSpPr>
          <p:cNvPr id="9" name="Title 1">
            <a:extLst>
              <a:ext uri="{FF2B5EF4-FFF2-40B4-BE49-F238E27FC236}">
                <a16:creationId xmlns:a16="http://schemas.microsoft.com/office/drawing/2014/main" id="{21B971C4-C21A-0442-A3C2-FC350858CA33}"/>
              </a:ext>
            </a:extLst>
          </p:cNvPr>
          <p:cNvSpPr>
            <a:spLocks noGrp="1"/>
          </p:cNvSpPr>
          <p:nvPr>
            <p:ph type="title" hasCustomPrompt="1"/>
          </p:nvPr>
        </p:nvSpPr>
        <p:spPr>
          <a:xfrm>
            <a:off x="571499" y="847725"/>
            <a:ext cx="11049001" cy="571500"/>
          </a:xfrm>
        </p:spPr>
        <p:txBody>
          <a:bodyPr anchor="t">
            <a:noAutofit/>
          </a:bodyPr>
          <a:lstStyle>
            <a:lvl1pPr>
              <a:defRPr sz="3600">
                <a:solidFill>
                  <a:schemeClr val="bg2"/>
                </a:solidFill>
                <a:latin typeface="+mj-lt"/>
              </a:defRPr>
            </a:lvl1pPr>
          </a:lstStyle>
          <a:p>
            <a:r>
              <a:rPr lang="en-US"/>
              <a:t>Heading goes here</a:t>
            </a:r>
          </a:p>
        </p:txBody>
      </p:sp>
      <p:sp>
        <p:nvSpPr>
          <p:cNvPr id="10" name="Text Placeholder 8">
            <a:extLst>
              <a:ext uri="{FF2B5EF4-FFF2-40B4-BE49-F238E27FC236}">
                <a16:creationId xmlns:a16="http://schemas.microsoft.com/office/drawing/2014/main" id="{DA300D18-16FB-9546-9E49-DDB82DE79356}"/>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pic>
        <p:nvPicPr>
          <p:cNvPr id="8" name="Picture 7">
            <a:extLst>
              <a:ext uri="{FF2B5EF4-FFF2-40B4-BE49-F238E27FC236}">
                <a16:creationId xmlns:a16="http://schemas.microsoft.com/office/drawing/2014/main" id="{8F9CC9A8-E732-2143-A3D6-95C5589B88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spTree>
    <p:extLst>
      <p:ext uri="{BB962C8B-B14F-4D97-AF65-F5344CB8AC3E}">
        <p14:creationId xmlns:p14="http://schemas.microsoft.com/office/powerpoint/2010/main" val="12861214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meline Dark">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CE9CE5-3798-7E41-95F2-678DE47E2D26}"/>
              </a:ext>
            </a:extLst>
          </p:cNvPr>
          <p:cNvSpPr/>
          <p:nvPr userDrawn="1"/>
        </p:nvSpPr>
        <p:spPr>
          <a:xfrm rot="5400000">
            <a:off x="4805362" y="-1370099"/>
            <a:ext cx="2581275" cy="12192000"/>
          </a:xfrm>
          <a:prstGeom prst="rect">
            <a:avLst/>
          </a:prstGeom>
          <a:gradFill>
            <a:gsLst>
              <a:gs pos="0">
                <a:schemeClr val="accent3"/>
              </a:gs>
              <a:gs pos="98000">
                <a:schemeClr val="accent3">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5" name="Slide Number Placeholder 4">
            <a:extLst>
              <a:ext uri="{FF2B5EF4-FFF2-40B4-BE49-F238E27FC236}">
                <a16:creationId xmlns:a16="http://schemas.microsoft.com/office/drawing/2014/main" id="{19E23E27-FDDE-4B48-8EAF-57EFE16911C9}"/>
              </a:ext>
            </a:extLst>
          </p:cNvPr>
          <p:cNvSpPr>
            <a:spLocks noGrp="1"/>
          </p:cNvSpPr>
          <p:nvPr>
            <p:ph type="sldNum" sz="quarter" idx="12"/>
          </p:nvPr>
        </p:nvSpPr>
        <p:spPr/>
        <p:txBody>
          <a:bodyPr/>
          <a:lstStyle>
            <a:lvl1pPr>
              <a:defRPr>
                <a:solidFill>
                  <a:schemeClr val="accent2"/>
                </a:solidFill>
              </a:defRPr>
            </a:lvl1pPr>
          </a:lstStyle>
          <a:p>
            <a:fld id="{1E96D283-10D8-3844-A9B0-E95792A39F18}" type="slidenum">
              <a:rPr lang="en-US" smtClean="0"/>
              <a:pPr/>
              <a:t>‹#›</a:t>
            </a:fld>
            <a:endParaRPr lang="en-US"/>
          </a:p>
        </p:txBody>
      </p:sp>
      <p:sp>
        <p:nvSpPr>
          <p:cNvPr id="6" name="Title 1">
            <a:extLst>
              <a:ext uri="{FF2B5EF4-FFF2-40B4-BE49-F238E27FC236}">
                <a16:creationId xmlns:a16="http://schemas.microsoft.com/office/drawing/2014/main" id="{D4C3C790-5E4B-204A-AD95-564E223422CA}"/>
              </a:ext>
            </a:extLst>
          </p:cNvPr>
          <p:cNvSpPr>
            <a:spLocks noGrp="1"/>
          </p:cNvSpPr>
          <p:nvPr>
            <p:ph type="title" hasCustomPrompt="1"/>
          </p:nvPr>
        </p:nvSpPr>
        <p:spPr>
          <a:xfrm>
            <a:off x="571499" y="847724"/>
            <a:ext cx="11049001" cy="981075"/>
          </a:xfrm>
        </p:spPr>
        <p:txBody>
          <a:bodyPr anchor="t">
            <a:noAutofit/>
          </a:bodyPr>
          <a:lstStyle>
            <a:lvl1pPr>
              <a:defRPr sz="3600">
                <a:solidFill>
                  <a:schemeClr val="bg2"/>
                </a:solidFill>
                <a:latin typeface="+mj-lt"/>
              </a:defRPr>
            </a:lvl1pPr>
          </a:lstStyle>
          <a:p>
            <a:r>
              <a:rPr lang="en-US"/>
              <a:t>Heading goes here – use line tool to create </a:t>
            </a:r>
            <a:br>
              <a:rPr lang="en-US"/>
            </a:br>
            <a:r>
              <a:rPr lang="en-US"/>
              <a:t>bullet lines </a:t>
            </a:r>
          </a:p>
        </p:txBody>
      </p:sp>
      <p:sp>
        <p:nvSpPr>
          <p:cNvPr id="7" name="Text Placeholder 8">
            <a:extLst>
              <a:ext uri="{FF2B5EF4-FFF2-40B4-BE49-F238E27FC236}">
                <a16:creationId xmlns:a16="http://schemas.microsoft.com/office/drawing/2014/main" id="{F686A1C5-A971-1B42-9D41-C9521CF01E3E}"/>
              </a:ext>
            </a:extLst>
          </p:cNvPr>
          <p:cNvSpPr>
            <a:spLocks noGrp="1"/>
          </p:cNvSpPr>
          <p:nvPr>
            <p:ph type="body" sz="quarter" idx="13" hasCustomPrompt="1"/>
          </p:nvPr>
        </p:nvSpPr>
        <p:spPr>
          <a:xfrm>
            <a:off x="571500" y="495300"/>
            <a:ext cx="3790950" cy="276225"/>
          </a:xfrm>
        </p:spPr>
        <p:txBody>
          <a:bodyPr>
            <a:noAutofit/>
          </a:bodyPr>
          <a:lstStyle>
            <a:lvl1pPr marL="0" indent="0">
              <a:buNone/>
              <a:defRPr sz="2000" b="0" i="0">
                <a:solidFill>
                  <a:schemeClr val="accent1"/>
                </a:solidFill>
                <a:latin typeface="+mj-lt"/>
              </a:defRPr>
            </a:lvl1pPr>
          </a:lstStyle>
          <a:p>
            <a:pPr lvl="0"/>
            <a:r>
              <a:rPr lang="en-US"/>
              <a:t>Section</a:t>
            </a:r>
          </a:p>
        </p:txBody>
      </p:sp>
      <p:sp>
        <p:nvSpPr>
          <p:cNvPr id="9" name="Text Placeholder 8">
            <a:extLst>
              <a:ext uri="{FF2B5EF4-FFF2-40B4-BE49-F238E27FC236}">
                <a16:creationId xmlns:a16="http://schemas.microsoft.com/office/drawing/2014/main" id="{122E8E86-8553-B543-B2D4-73A975C60F15}"/>
              </a:ext>
            </a:extLst>
          </p:cNvPr>
          <p:cNvSpPr>
            <a:spLocks noGrp="1"/>
          </p:cNvSpPr>
          <p:nvPr>
            <p:ph type="body" sz="quarter" idx="17" hasCustomPrompt="1"/>
          </p:nvPr>
        </p:nvSpPr>
        <p:spPr>
          <a:xfrm>
            <a:off x="571500" y="2781301"/>
            <a:ext cx="2111739" cy="647700"/>
          </a:xfrm>
        </p:spPr>
        <p:txBody>
          <a:bodyPr>
            <a:noAutofit/>
          </a:bodyPr>
          <a:lstStyle>
            <a:lvl1pPr marL="0" indent="0">
              <a:buNone/>
              <a:defRPr sz="1200" b="0" i="0">
                <a:solidFill>
                  <a:schemeClr val="bg2"/>
                </a:solidFill>
                <a:latin typeface="Inter" panose="020B0502030000000004" pitchFamily="34" charset="0"/>
                <a:ea typeface="Inter" panose="020B0502030000000004" pitchFamily="34" charset="0"/>
                <a:cs typeface="Inter" panose="020B0502030000000004" pitchFamily="34" charset="0"/>
              </a:defRPr>
            </a:lvl1pPr>
          </a:lstStyle>
          <a:p>
            <a:pPr lvl="0"/>
            <a:r>
              <a:rPr lang="en-US"/>
              <a:t>Body text goes here</a:t>
            </a:r>
          </a:p>
        </p:txBody>
      </p:sp>
      <p:sp>
        <p:nvSpPr>
          <p:cNvPr id="20" name="Text Placeholder 8">
            <a:extLst>
              <a:ext uri="{FF2B5EF4-FFF2-40B4-BE49-F238E27FC236}">
                <a16:creationId xmlns:a16="http://schemas.microsoft.com/office/drawing/2014/main" id="{E1A981B7-620A-A143-9889-A684A5F852AD}"/>
              </a:ext>
            </a:extLst>
          </p:cNvPr>
          <p:cNvSpPr>
            <a:spLocks noGrp="1"/>
          </p:cNvSpPr>
          <p:nvPr>
            <p:ph type="body" sz="quarter" idx="22" hasCustomPrompt="1"/>
          </p:nvPr>
        </p:nvSpPr>
        <p:spPr>
          <a:xfrm>
            <a:off x="571500" y="2402978"/>
            <a:ext cx="2111739"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28" name="Text Placeholder 8">
            <a:extLst>
              <a:ext uri="{FF2B5EF4-FFF2-40B4-BE49-F238E27FC236}">
                <a16:creationId xmlns:a16="http://schemas.microsoft.com/office/drawing/2014/main" id="{923A1A2F-EFFD-8548-A0CB-471141BF569A}"/>
              </a:ext>
            </a:extLst>
          </p:cNvPr>
          <p:cNvSpPr>
            <a:spLocks noGrp="1"/>
          </p:cNvSpPr>
          <p:nvPr>
            <p:ph type="body" sz="quarter" idx="29" hasCustomPrompt="1"/>
          </p:nvPr>
        </p:nvSpPr>
        <p:spPr>
          <a:xfrm>
            <a:off x="3104838" y="2781301"/>
            <a:ext cx="1602073" cy="647700"/>
          </a:xfrm>
        </p:spPr>
        <p:txBody>
          <a:bodyPr>
            <a:noAutofit/>
          </a:bodyPr>
          <a:lstStyle>
            <a:lvl1pPr marL="0" indent="0">
              <a:buNone/>
              <a:defRPr sz="1200" b="0" i="0">
                <a:solidFill>
                  <a:schemeClr val="bg2"/>
                </a:solidFill>
                <a:latin typeface="Inter" panose="020B0502030000000004" pitchFamily="34" charset="0"/>
                <a:ea typeface="Inter" panose="020B0502030000000004" pitchFamily="34" charset="0"/>
                <a:cs typeface="Inter" panose="020B0502030000000004" pitchFamily="34" charset="0"/>
              </a:defRPr>
            </a:lvl1pPr>
          </a:lstStyle>
          <a:p>
            <a:pPr lvl="0"/>
            <a:r>
              <a:rPr lang="en-US"/>
              <a:t>Body text goes here</a:t>
            </a:r>
          </a:p>
        </p:txBody>
      </p:sp>
      <p:sp>
        <p:nvSpPr>
          <p:cNvPr id="29" name="Text Placeholder 8">
            <a:extLst>
              <a:ext uri="{FF2B5EF4-FFF2-40B4-BE49-F238E27FC236}">
                <a16:creationId xmlns:a16="http://schemas.microsoft.com/office/drawing/2014/main" id="{7D98E163-FF08-AB4C-88AA-648400FFD2EE}"/>
              </a:ext>
            </a:extLst>
          </p:cNvPr>
          <p:cNvSpPr>
            <a:spLocks noGrp="1"/>
          </p:cNvSpPr>
          <p:nvPr>
            <p:ph type="body" sz="quarter" idx="30" hasCustomPrompt="1"/>
          </p:nvPr>
        </p:nvSpPr>
        <p:spPr>
          <a:xfrm>
            <a:off x="3104838" y="2402978"/>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30" name="Text Placeholder 8">
            <a:extLst>
              <a:ext uri="{FF2B5EF4-FFF2-40B4-BE49-F238E27FC236}">
                <a16:creationId xmlns:a16="http://schemas.microsoft.com/office/drawing/2014/main" id="{CD7B57F9-5BBB-0E40-9096-93A1FF76BC23}"/>
              </a:ext>
            </a:extLst>
          </p:cNvPr>
          <p:cNvSpPr>
            <a:spLocks noGrp="1"/>
          </p:cNvSpPr>
          <p:nvPr>
            <p:ph type="body" sz="quarter" idx="31" hasCustomPrompt="1"/>
          </p:nvPr>
        </p:nvSpPr>
        <p:spPr>
          <a:xfrm>
            <a:off x="5278412" y="2781301"/>
            <a:ext cx="1602073" cy="647700"/>
          </a:xfrm>
        </p:spPr>
        <p:txBody>
          <a:bodyPr>
            <a:noAutofit/>
          </a:bodyPr>
          <a:lstStyle>
            <a:lvl1pPr marL="0" indent="0">
              <a:buNone/>
              <a:defRPr sz="1200" b="0" i="0">
                <a:solidFill>
                  <a:schemeClr val="bg2"/>
                </a:solidFill>
                <a:latin typeface="Inter" panose="020B0502030000000004" pitchFamily="34" charset="0"/>
                <a:ea typeface="Inter" panose="020B0502030000000004" pitchFamily="34" charset="0"/>
                <a:cs typeface="Inter" panose="020B0502030000000004" pitchFamily="34" charset="0"/>
              </a:defRPr>
            </a:lvl1pPr>
          </a:lstStyle>
          <a:p>
            <a:pPr lvl="0"/>
            <a:r>
              <a:rPr lang="en-US"/>
              <a:t>Body text goes here</a:t>
            </a:r>
          </a:p>
        </p:txBody>
      </p:sp>
      <p:sp>
        <p:nvSpPr>
          <p:cNvPr id="31" name="Text Placeholder 8">
            <a:extLst>
              <a:ext uri="{FF2B5EF4-FFF2-40B4-BE49-F238E27FC236}">
                <a16:creationId xmlns:a16="http://schemas.microsoft.com/office/drawing/2014/main" id="{925AB800-6F8E-AC4B-B934-FCF694C6F9FC}"/>
              </a:ext>
            </a:extLst>
          </p:cNvPr>
          <p:cNvSpPr>
            <a:spLocks noGrp="1"/>
          </p:cNvSpPr>
          <p:nvPr>
            <p:ph type="body" sz="quarter" idx="32" hasCustomPrompt="1"/>
          </p:nvPr>
        </p:nvSpPr>
        <p:spPr>
          <a:xfrm>
            <a:off x="5278412" y="2402978"/>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32" name="Text Placeholder 8">
            <a:extLst>
              <a:ext uri="{FF2B5EF4-FFF2-40B4-BE49-F238E27FC236}">
                <a16:creationId xmlns:a16="http://schemas.microsoft.com/office/drawing/2014/main" id="{97A45679-B56C-9845-A45A-AACBA95CFE0E}"/>
              </a:ext>
            </a:extLst>
          </p:cNvPr>
          <p:cNvSpPr>
            <a:spLocks noGrp="1"/>
          </p:cNvSpPr>
          <p:nvPr>
            <p:ph type="body" sz="quarter" idx="33" hasCustomPrompt="1"/>
          </p:nvPr>
        </p:nvSpPr>
        <p:spPr>
          <a:xfrm>
            <a:off x="7856720" y="2781301"/>
            <a:ext cx="1602073" cy="647700"/>
          </a:xfrm>
        </p:spPr>
        <p:txBody>
          <a:bodyPr>
            <a:noAutofit/>
          </a:bodyPr>
          <a:lstStyle>
            <a:lvl1pPr marL="0" indent="0">
              <a:buNone/>
              <a:defRPr sz="1200" b="0" i="0">
                <a:solidFill>
                  <a:schemeClr val="bg2"/>
                </a:solidFill>
                <a:latin typeface="Inter" panose="020B0502030000000004" pitchFamily="34" charset="0"/>
                <a:ea typeface="Inter" panose="020B0502030000000004" pitchFamily="34" charset="0"/>
                <a:cs typeface="Inter" panose="020B0502030000000004" pitchFamily="34" charset="0"/>
              </a:defRPr>
            </a:lvl1pPr>
          </a:lstStyle>
          <a:p>
            <a:pPr lvl="0"/>
            <a:r>
              <a:rPr lang="en-US"/>
              <a:t>Body text goes here</a:t>
            </a:r>
          </a:p>
        </p:txBody>
      </p:sp>
      <p:sp>
        <p:nvSpPr>
          <p:cNvPr id="33" name="Text Placeholder 8">
            <a:extLst>
              <a:ext uri="{FF2B5EF4-FFF2-40B4-BE49-F238E27FC236}">
                <a16:creationId xmlns:a16="http://schemas.microsoft.com/office/drawing/2014/main" id="{4E4050BA-64AA-2842-BD33-DFD43367399E}"/>
              </a:ext>
            </a:extLst>
          </p:cNvPr>
          <p:cNvSpPr>
            <a:spLocks noGrp="1"/>
          </p:cNvSpPr>
          <p:nvPr>
            <p:ph type="body" sz="quarter" idx="34" hasCustomPrompt="1"/>
          </p:nvPr>
        </p:nvSpPr>
        <p:spPr>
          <a:xfrm>
            <a:off x="7856720" y="2402978"/>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34" name="Text Placeholder 8">
            <a:extLst>
              <a:ext uri="{FF2B5EF4-FFF2-40B4-BE49-F238E27FC236}">
                <a16:creationId xmlns:a16="http://schemas.microsoft.com/office/drawing/2014/main" id="{4FD9F7F8-B446-8643-84B6-9AC5B6063A38}"/>
              </a:ext>
            </a:extLst>
          </p:cNvPr>
          <p:cNvSpPr>
            <a:spLocks noGrp="1"/>
          </p:cNvSpPr>
          <p:nvPr>
            <p:ph type="body" sz="quarter" idx="35" hasCustomPrompt="1"/>
          </p:nvPr>
        </p:nvSpPr>
        <p:spPr>
          <a:xfrm>
            <a:off x="10045283" y="2781301"/>
            <a:ext cx="1602073" cy="647700"/>
          </a:xfrm>
        </p:spPr>
        <p:txBody>
          <a:bodyPr>
            <a:noAutofit/>
          </a:bodyPr>
          <a:lstStyle>
            <a:lvl1pPr marL="0" indent="0">
              <a:buNone/>
              <a:defRPr sz="1200" b="0" i="0">
                <a:solidFill>
                  <a:schemeClr val="bg2"/>
                </a:solidFill>
                <a:latin typeface="Inter" panose="020B0502030000000004" pitchFamily="34" charset="0"/>
                <a:ea typeface="Inter" panose="020B0502030000000004" pitchFamily="34" charset="0"/>
                <a:cs typeface="Inter" panose="020B0502030000000004" pitchFamily="34" charset="0"/>
              </a:defRPr>
            </a:lvl1pPr>
          </a:lstStyle>
          <a:p>
            <a:pPr lvl="0"/>
            <a:r>
              <a:rPr lang="en-US"/>
              <a:t>Body text goes here</a:t>
            </a:r>
          </a:p>
        </p:txBody>
      </p:sp>
      <p:sp>
        <p:nvSpPr>
          <p:cNvPr id="35" name="Text Placeholder 8">
            <a:extLst>
              <a:ext uri="{FF2B5EF4-FFF2-40B4-BE49-F238E27FC236}">
                <a16:creationId xmlns:a16="http://schemas.microsoft.com/office/drawing/2014/main" id="{5F238F14-7663-2B4D-A634-6C3595462EA2}"/>
              </a:ext>
            </a:extLst>
          </p:cNvPr>
          <p:cNvSpPr>
            <a:spLocks noGrp="1"/>
          </p:cNvSpPr>
          <p:nvPr>
            <p:ph type="body" sz="quarter" idx="36" hasCustomPrompt="1"/>
          </p:nvPr>
        </p:nvSpPr>
        <p:spPr>
          <a:xfrm>
            <a:off x="10045283" y="2402978"/>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38" name="Text Placeholder 8">
            <a:extLst>
              <a:ext uri="{FF2B5EF4-FFF2-40B4-BE49-F238E27FC236}">
                <a16:creationId xmlns:a16="http://schemas.microsoft.com/office/drawing/2014/main" id="{B0D21064-6F85-3E47-AABB-FED1ACFA9EA3}"/>
              </a:ext>
            </a:extLst>
          </p:cNvPr>
          <p:cNvSpPr>
            <a:spLocks noGrp="1"/>
          </p:cNvSpPr>
          <p:nvPr>
            <p:ph type="body" sz="quarter" idx="39" hasCustomPrompt="1"/>
          </p:nvPr>
        </p:nvSpPr>
        <p:spPr>
          <a:xfrm>
            <a:off x="2655133" y="4578848"/>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39" name="Text Placeholder 8">
            <a:extLst>
              <a:ext uri="{FF2B5EF4-FFF2-40B4-BE49-F238E27FC236}">
                <a16:creationId xmlns:a16="http://schemas.microsoft.com/office/drawing/2014/main" id="{0419981A-BF17-D441-A534-F7BB9DF41210}"/>
              </a:ext>
            </a:extLst>
          </p:cNvPr>
          <p:cNvSpPr>
            <a:spLocks noGrp="1"/>
          </p:cNvSpPr>
          <p:nvPr>
            <p:ph type="body" sz="quarter" idx="40" hasCustomPrompt="1"/>
          </p:nvPr>
        </p:nvSpPr>
        <p:spPr>
          <a:xfrm>
            <a:off x="2655133" y="4200525"/>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0" name="Text Placeholder 8">
            <a:extLst>
              <a:ext uri="{FF2B5EF4-FFF2-40B4-BE49-F238E27FC236}">
                <a16:creationId xmlns:a16="http://schemas.microsoft.com/office/drawing/2014/main" id="{1A406A78-9E2B-6E43-BB07-6D444072D07C}"/>
              </a:ext>
            </a:extLst>
          </p:cNvPr>
          <p:cNvSpPr>
            <a:spLocks noGrp="1"/>
          </p:cNvSpPr>
          <p:nvPr>
            <p:ph type="body" sz="quarter" idx="41" hasCustomPrompt="1"/>
          </p:nvPr>
        </p:nvSpPr>
        <p:spPr>
          <a:xfrm>
            <a:off x="4828707" y="4578848"/>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1" name="Text Placeholder 8">
            <a:extLst>
              <a:ext uri="{FF2B5EF4-FFF2-40B4-BE49-F238E27FC236}">
                <a16:creationId xmlns:a16="http://schemas.microsoft.com/office/drawing/2014/main" id="{7E456FF4-A239-4F41-BD76-00AFA63AF947}"/>
              </a:ext>
            </a:extLst>
          </p:cNvPr>
          <p:cNvSpPr>
            <a:spLocks noGrp="1"/>
          </p:cNvSpPr>
          <p:nvPr>
            <p:ph type="body" sz="quarter" idx="42" hasCustomPrompt="1"/>
          </p:nvPr>
        </p:nvSpPr>
        <p:spPr>
          <a:xfrm>
            <a:off x="4828707" y="4200525"/>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2" name="Text Placeholder 8">
            <a:extLst>
              <a:ext uri="{FF2B5EF4-FFF2-40B4-BE49-F238E27FC236}">
                <a16:creationId xmlns:a16="http://schemas.microsoft.com/office/drawing/2014/main" id="{D5AA0DE0-C085-7B43-9D45-CE56B94FE932}"/>
              </a:ext>
            </a:extLst>
          </p:cNvPr>
          <p:cNvSpPr>
            <a:spLocks noGrp="1"/>
          </p:cNvSpPr>
          <p:nvPr>
            <p:ph type="body" sz="quarter" idx="43" hasCustomPrompt="1"/>
          </p:nvPr>
        </p:nvSpPr>
        <p:spPr>
          <a:xfrm>
            <a:off x="7407015" y="4578848"/>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3" name="Text Placeholder 8">
            <a:extLst>
              <a:ext uri="{FF2B5EF4-FFF2-40B4-BE49-F238E27FC236}">
                <a16:creationId xmlns:a16="http://schemas.microsoft.com/office/drawing/2014/main" id="{905095E3-83C5-D943-9890-40AC7BF93C54}"/>
              </a:ext>
            </a:extLst>
          </p:cNvPr>
          <p:cNvSpPr>
            <a:spLocks noGrp="1"/>
          </p:cNvSpPr>
          <p:nvPr>
            <p:ph type="body" sz="quarter" idx="44" hasCustomPrompt="1"/>
          </p:nvPr>
        </p:nvSpPr>
        <p:spPr>
          <a:xfrm>
            <a:off x="7407015" y="4200525"/>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sp>
        <p:nvSpPr>
          <p:cNvPr id="44" name="Text Placeholder 8">
            <a:extLst>
              <a:ext uri="{FF2B5EF4-FFF2-40B4-BE49-F238E27FC236}">
                <a16:creationId xmlns:a16="http://schemas.microsoft.com/office/drawing/2014/main" id="{494105B8-9CEA-C84B-B317-CB4C47E131F2}"/>
              </a:ext>
            </a:extLst>
          </p:cNvPr>
          <p:cNvSpPr>
            <a:spLocks noGrp="1"/>
          </p:cNvSpPr>
          <p:nvPr>
            <p:ph type="body" sz="quarter" idx="45" hasCustomPrompt="1"/>
          </p:nvPr>
        </p:nvSpPr>
        <p:spPr>
          <a:xfrm>
            <a:off x="9595578" y="4578848"/>
            <a:ext cx="1602073" cy="647700"/>
          </a:xfrm>
        </p:spPr>
        <p:txBody>
          <a:bodyPr>
            <a:noAutofit/>
          </a:bodyPr>
          <a:lstStyle>
            <a:lvl1pPr marL="0" indent="0">
              <a:buNone/>
              <a:defRPr sz="1200" b="0" i="0">
                <a:solidFill>
                  <a:schemeClr val="bg2"/>
                </a:solidFill>
                <a:latin typeface="+mn-lt"/>
                <a:ea typeface="Inter" panose="020B0502030000000004" pitchFamily="34" charset="0"/>
                <a:cs typeface="Inter" panose="020B0502030000000004" pitchFamily="34" charset="0"/>
              </a:defRPr>
            </a:lvl1pPr>
          </a:lstStyle>
          <a:p>
            <a:pPr lvl="0"/>
            <a:r>
              <a:rPr lang="en-US"/>
              <a:t>Body text goes here</a:t>
            </a:r>
          </a:p>
        </p:txBody>
      </p:sp>
      <p:sp>
        <p:nvSpPr>
          <p:cNvPr id="45" name="Text Placeholder 8">
            <a:extLst>
              <a:ext uri="{FF2B5EF4-FFF2-40B4-BE49-F238E27FC236}">
                <a16:creationId xmlns:a16="http://schemas.microsoft.com/office/drawing/2014/main" id="{5F0C9A4F-B524-1648-87C5-24F427FAAA55}"/>
              </a:ext>
            </a:extLst>
          </p:cNvPr>
          <p:cNvSpPr>
            <a:spLocks noGrp="1"/>
          </p:cNvSpPr>
          <p:nvPr>
            <p:ph type="body" sz="quarter" idx="46" hasCustomPrompt="1"/>
          </p:nvPr>
        </p:nvSpPr>
        <p:spPr>
          <a:xfrm>
            <a:off x="9595578" y="4200525"/>
            <a:ext cx="1602073" cy="299583"/>
          </a:xfrm>
        </p:spPr>
        <p:txBody>
          <a:bodyPr>
            <a:noAutofit/>
          </a:bodyPr>
          <a:lstStyle>
            <a:lvl1pPr marL="0" indent="0" algn="l">
              <a:buNone/>
              <a:defRPr sz="2000" b="0" i="0">
                <a:solidFill>
                  <a:schemeClr val="bg2"/>
                </a:solidFill>
                <a:latin typeface="Bitter" pitchFamily="2" charset="77"/>
                <a:ea typeface="Baskerville" panose="02020502070401020303" pitchFamily="18" charset="0"/>
              </a:defRPr>
            </a:lvl1pPr>
          </a:lstStyle>
          <a:p>
            <a:pPr lvl="0"/>
            <a:r>
              <a:rPr lang="en-US"/>
              <a:t>1972</a:t>
            </a:r>
          </a:p>
        </p:txBody>
      </p:sp>
      <p:pic>
        <p:nvPicPr>
          <p:cNvPr id="26" name="Picture 25">
            <a:extLst>
              <a:ext uri="{FF2B5EF4-FFF2-40B4-BE49-F238E27FC236}">
                <a16:creationId xmlns:a16="http://schemas.microsoft.com/office/drawing/2014/main" id="{947FA40D-2FBF-204E-A95D-B736FAE9EF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550" y="6391618"/>
            <a:ext cx="342900" cy="292100"/>
          </a:xfrm>
          <a:prstGeom prst="rect">
            <a:avLst/>
          </a:prstGeom>
        </p:spPr>
      </p:pic>
      <p:pic>
        <p:nvPicPr>
          <p:cNvPr id="4" name="Picture 3" descr="A picture containing mountain, sky, outdoor, nature&#10;&#10;Description automatically generated">
            <a:extLst>
              <a:ext uri="{FF2B5EF4-FFF2-40B4-BE49-F238E27FC236}">
                <a16:creationId xmlns:a16="http://schemas.microsoft.com/office/drawing/2014/main" id="{22B4E013-EF22-87FC-FBA1-808403273C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3435263"/>
          </a:xfrm>
          <a:prstGeom prst="rect">
            <a:avLst/>
          </a:prstGeom>
        </p:spPr>
      </p:pic>
      <p:sp>
        <p:nvSpPr>
          <p:cNvPr id="11" name="Rectangle 10">
            <a:extLst>
              <a:ext uri="{FF2B5EF4-FFF2-40B4-BE49-F238E27FC236}">
                <a16:creationId xmlns:a16="http://schemas.microsoft.com/office/drawing/2014/main" id="{C3BEB61F-8ADB-48BA-29A0-4A41B2493E08}"/>
              </a:ext>
            </a:extLst>
          </p:cNvPr>
          <p:cNvSpPr/>
          <p:nvPr userDrawn="1"/>
        </p:nvSpPr>
        <p:spPr>
          <a:xfrm>
            <a:off x="0" y="-1"/>
            <a:ext cx="12192000" cy="3435263"/>
          </a:xfrm>
          <a:prstGeom prst="rect">
            <a:avLst/>
          </a:prstGeom>
          <a:gradFill>
            <a:gsLst>
              <a:gs pos="0">
                <a:schemeClr val="tx2"/>
              </a:gs>
              <a:gs pos="97000">
                <a:schemeClr val="tx2">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3F2FF"/>
              </a:solidFill>
              <a:effectLst/>
              <a:uLnTx/>
              <a:uFillTx/>
              <a:latin typeface="Inter Light"/>
              <a:ea typeface="+mn-ea"/>
              <a:cs typeface="+mn-cs"/>
            </a:endParaRPr>
          </a:p>
        </p:txBody>
      </p:sp>
    </p:spTree>
    <p:extLst>
      <p:ext uri="{BB962C8B-B14F-4D97-AF65-F5344CB8AC3E}">
        <p14:creationId xmlns:p14="http://schemas.microsoft.com/office/powerpoint/2010/main" val="3626633538"/>
      </p:ext>
    </p:extLst>
  </p:cSld>
  <p:clrMapOvr>
    <a:masterClrMapping/>
  </p:clrMapOvr>
  <p:extLst>
    <p:ext uri="{DCECCB84-F9BA-43D5-87BE-67443E8EF086}">
      <p15:sldGuideLst xmlns:p15="http://schemas.microsoft.com/office/powerpoint/2012/main">
        <p15:guide id="1" orient="horz" pos="151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8062A"/>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7CEF2A8-2105-4A5A-5EA3-E5C7F7A745BB}"/>
              </a:ext>
            </a:extLst>
          </p:cNvPr>
          <p:cNvGrpSpPr/>
          <p:nvPr userDrawn="1"/>
        </p:nvGrpSpPr>
        <p:grpSpPr>
          <a:xfrm>
            <a:off x="0" y="-1"/>
            <a:ext cx="3255676" cy="6858000"/>
            <a:chOff x="0" y="-1"/>
            <a:chExt cx="3255676" cy="6858000"/>
          </a:xfrm>
        </p:grpSpPr>
        <p:pic>
          <p:nvPicPr>
            <p:cNvPr id="3" name="Picture 2" descr="A picture containing mountain, sky, outdoor, nature&#10;&#10;Description automatically generated">
              <a:extLst>
                <a:ext uri="{FF2B5EF4-FFF2-40B4-BE49-F238E27FC236}">
                  <a16:creationId xmlns:a16="http://schemas.microsoft.com/office/drawing/2014/main" id="{72BC99A7-8669-705B-AB8E-663391CC2A0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3255676" cy="6857999"/>
            </a:xfrm>
            <a:prstGeom prst="rect">
              <a:avLst/>
            </a:prstGeom>
          </p:spPr>
        </p:pic>
        <p:sp>
          <p:nvSpPr>
            <p:cNvPr id="4" name="Rectangle 3">
              <a:extLst>
                <a:ext uri="{FF2B5EF4-FFF2-40B4-BE49-F238E27FC236}">
                  <a16:creationId xmlns:a16="http://schemas.microsoft.com/office/drawing/2014/main" id="{2CEDBE35-A567-36A6-3548-77E021E2B11F}"/>
                </a:ext>
              </a:extLst>
            </p:cNvPr>
            <p:cNvSpPr/>
            <p:nvPr/>
          </p:nvSpPr>
          <p:spPr>
            <a:xfrm>
              <a:off x="0" y="-1"/>
              <a:ext cx="3255676" cy="6858000"/>
            </a:xfrm>
            <a:prstGeom prst="rect">
              <a:avLst/>
            </a:prstGeom>
            <a:gradFill>
              <a:gsLst>
                <a:gs pos="0">
                  <a:schemeClr val="tx2"/>
                </a:gs>
                <a:gs pos="97000">
                  <a:schemeClr val="tx2">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3F2FF"/>
                </a:solidFill>
                <a:effectLst/>
                <a:uLnTx/>
                <a:uFillTx/>
                <a:latin typeface="Inter Light"/>
                <a:ea typeface="+mn-ea"/>
                <a:cs typeface="+mn-cs"/>
              </a:endParaRPr>
            </a:p>
          </p:txBody>
        </p:sp>
      </p:grpSp>
    </p:spTree>
    <p:extLst>
      <p:ext uri="{BB962C8B-B14F-4D97-AF65-F5344CB8AC3E}">
        <p14:creationId xmlns:p14="http://schemas.microsoft.com/office/powerpoint/2010/main" val="76435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D809CA-7C50-0841-8F77-409E101978E9}"/>
              </a:ext>
            </a:extLst>
          </p:cNvPr>
          <p:cNvSpPr/>
          <p:nvPr userDrawn="1"/>
        </p:nvSpPr>
        <p:spPr>
          <a:xfrm rot="10800000">
            <a:off x="301450" y="0"/>
            <a:ext cx="3399869" cy="6858000"/>
          </a:xfrm>
          <a:prstGeom prst="rect">
            <a:avLst/>
          </a:prstGeom>
          <a:gradFill>
            <a:gsLst>
              <a:gs pos="0">
                <a:schemeClr val="accent4"/>
              </a:gs>
              <a:gs pos="98000">
                <a:schemeClr val="accent4">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 name="Title 1">
            <a:extLst>
              <a:ext uri="{FF2B5EF4-FFF2-40B4-BE49-F238E27FC236}">
                <a16:creationId xmlns:a16="http://schemas.microsoft.com/office/drawing/2014/main" id="{8FA8FD53-336C-E24E-A87A-730259BE518A}"/>
              </a:ext>
            </a:extLst>
          </p:cNvPr>
          <p:cNvSpPr>
            <a:spLocks noGrp="1"/>
          </p:cNvSpPr>
          <p:nvPr>
            <p:ph type="ctrTitle" hasCustomPrompt="1"/>
          </p:nvPr>
        </p:nvSpPr>
        <p:spPr>
          <a:xfrm>
            <a:off x="4334031" y="2590800"/>
            <a:ext cx="6010275" cy="1676400"/>
          </a:xfrm>
        </p:spPr>
        <p:txBody>
          <a:bodyPr anchor="t">
            <a:noAutofit/>
          </a:bodyPr>
          <a:lstStyle>
            <a:lvl1pPr algn="l">
              <a:defRPr sz="6000">
                <a:solidFill>
                  <a:schemeClr val="bg2"/>
                </a:solidFill>
              </a:defRPr>
            </a:lvl1pPr>
          </a:lstStyle>
          <a:p>
            <a:r>
              <a:rPr lang="en-US"/>
              <a:t>Title goes here max two lines</a:t>
            </a:r>
          </a:p>
        </p:txBody>
      </p:sp>
      <p:sp>
        <p:nvSpPr>
          <p:cNvPr id="3" name="Subtitle 2">
            <a:extLst>
              <a:ext uri="{FF2B5EF4-FFF2-40B4-BE49-F238E27FC236}">
                <a16:creationId xmlns:a16="http://schemas.microsoft.com/office/drawing/2014/main" id="{4EEEF697-D4F7-784A-8857-71E463145EB2}"/>
              </a:ext>
            </a:extLst>
          </p:cNvPr>
          <p:cNvSpPr>
            <a:spLocks noGrp="1"/>
          </p:cNvSpPr>
          <p:nvPr>
            <p:ph type="subTitle" idx="1" hasCustomPrompt="1"/>
          </p:nvPr>
        </p:nvSpPr>
        <p:spPr>
          <a:xfrm>
            <a:off x="4334031" y="4572000"/>
            <a:ext cx="6010275" cy="583367"/>
          </a:xfrm>
        </p:spPr>
        <p:txBody>
          <a:bodyPr>
            <a:noAutofit/>
          </a:bodyPr>
          <a:lstStyle>
            <a:lvl1pPr marL="0" indent="0" algn="l">
              <a:buNone/>
              <a:defRPr sz="2400" b="0" i="0">
                <a:solidFill>
                  <a:schemeClr val="bg2"/>
                </a:solidFill>
                <a:latin typeface="+mn-lt"/>
                <a:ea typeface="Baskerville" panose="02020502070401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&amp; Date go here</a:t>
            </a:r>
          </a:p>
        </p:txBody>
      </p:sp>
      <p:pic>
        <p:nvPicPr>
          <p:cNvPr id="7" name="Picture 6">
            <a:extLst>
              <a:ext uri="{FF2B5EF4-FFF2-40B4-BE49-F238E27FC236}">
                <a16:creationId xmlns:a16="http://schemas.microsoft.com/office/drawing/2014/main" id="{5D6A0A15-689E-3A44-A95C-81BC49A004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34031" y="638175"/>
            <a:ext cx="2654300" cy="749300"/>
          </a:xfrm>
          <a:prstGeom prst="rect">
            <a:avLst/>
          </a:prstGeom>
        </p:spPr>
      </p:pic>
      <p:sp>
        <p:nvSpPr>
          <p:cNvPr id="11" name="Text Placeholder 10">
            <a:extLst>
              <a:ext uri="{FF2B5EF4-FFF2-40B4-BE49-F238E27FC236}">
                <a16:creationId xmlns:a16="http://schemas.microsoft.com/office/drawing/2014/main" id="{A7C5EEBF-3952-DA47-A690-CF62D8591B66}"/>
              </a:ext>
            </a:extLst>
          </p:cNvPr>
          <p:cNvSpPr>
            <a:spLocks noGrp="1"/>
          </p:cNvSpPr>
          <p:nvPr>
            <p:ph type="body" sz="quarter" idx="13" hasCustomPrompt="1"/>
          </p:nvPr>
        </p:nvSpPr>
        <p:spPr>
          <a:xfrm>
            <a:off x="4316490" y="5468183"/>
            <a:ext cx="6027816" cy="704017"/>
          </a:xfrm>
        </p:spPr>
        <p:txBody>
          <a:bodyPr>
            <a:noAutofit/>
          </a:bodyPr>
          <a:lstStyle>
            <a:lvl1pPr marL="0" indent="0">
              <a:buNone/>
              <a:defRPr sz="1800">
                <a:solidFill>
                  <a:schemeClr val="bg2"/>
                </a:solidFill>
              </a:defRPr>
            </a:lvl1pPr>
          </a:lstStyle>
          <a:p>
            <a:pPr lvl="0"/>
            <a:r>
              <a:rPr lang="en-US"/>
              <a:t>Other information</a:t>
            </a:r>
          </a:p>
          <a:p>
            <a:pPr lvl="0"/>
            <a:r>
              <a:rPr lang="en-US"/>
              <a:t>Presenter</a:t>
            </a:r>
          </a:p>
        </p:txBody>
      </p:sp>
    </p:spTree>
    <p:extLst>
      <p:ext uri="{BB962C8B-B14F-4D97-AF65-F5344CB8AC3E}">
        <p14:creationId xmlns:p14="http://schemas.microsoft.com/office/powerpoint/2010/main" val="4157316485"/>
      </p:ext>
    </p:extLst>
  </p:cSld>
  <p:clrMapOvr>
    <a:masterClrMapping/>
  </p:clrMapOvr>
  <p:extLst>
    <p:ext uri="{DCECCB84-F9BA-43D5-87BE-67443E8EF086}">
      <p15:sldGuideLst xmlns:p15="http://schemas.microsoft.com/office/powerpoint/2012/main">
        <p15:guide id="1" pos="2712" userDrawn="1">
          <p15:clr>
            <a:srgbClr val="FBAE40"/>
          </p15:clr>
        </p15:guide>
        <p15:guide id="2" pos="6528" userDrawn="1">
          <p15:clr>
            <a:srgbClr val="FBAE40"/>
          </p15:clr>
        </p15:guide>
        <p15:guide id="3" orient="horz" pos="1632" userDrawn="1">
          <p15:clr>
            <a:srgbClr val="FBAE40"/>
          </p15:clr>
        </p15:guide>
        <p15:guide id="4" orient="horz" pos="2880" userDrawn="1">
          <p15:clr>
            <a:srgbClr val="FBAE40"/>
          </p15:clr>
        </p15:guide>
        <p15:guide id="5" orient="horz" pos="3432"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8062A"/>
        </a:solidFill>
        <a:effectLst/>
      </p:bgPr>
    </p:bg>
    <p:spTree>
      <p:nvGrpSpPr>
        <p:cNvPr id="1" name=""/>
        <p:cNvGrpSpPr/>
        <p:nvPr/>
      </p:nvGrpSpPr>
      <p:grpSpPr>
        <a:xfrm>
          <a:off x="0" y="0"/>
          <a:ext cx="0" cy="0"/>
          <a:chOff x="0" y="0"/>
          <a:chExt cx="0" cy="0"/>
        </a:xfrm>
      </p:grpSpPr>
      <p:pic>
        <p:nvPicPr>
          <p:cNvPr id="5" name="Picture 4" descr="A close up of a red and orange swirl&#10;&#10;Description automatically generated">
            <a:extLst>
              <a:ext uri="{FF2B5EF4-FFF2-40B4-BE49-F238E27FC236}">
                <a16:creationId xmlns:a16="http://schemas.microsoft.com/office/drawing/2014/main" id="{518E84F2-51C3-31CA-C3C0-BB5C0DE46C7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222260" y="0"/>
            <a:ext cx="126995" cy="6858000"/>
          </a:xfrm>
          <a:prstGeom prst="rect">
            <a:avLst/>
          </a:prstGeom>
        </p:spPr>
      </p:pic>
      <p:sp>
        <p:nvSpPr>
          <p:cNvPr id="7" name="Rectangle 6">
            <a:extLst>
              <a:ext uri="{FF2B5EF4-FFF2-40B4-BE49-F238E27FC236}">
                <a16:creationId xmlns:a16="http://schemas.microsoft.com/office/drawing/2014/main" id="{9035BE55-AC32-9DB7-BDA1-36D6BA5599C6}"/>
              </a:ext>
            </a:extLst>
          </p:cNvPr>
          <p:cNvSpPr/>
          <p:nvPr userDrawn="1"/>
        </p:nvSpPr>
        <p:spPr>
          <a:xfrm flipH="1">
            <a:off x="0" y="0"/>
            <a:ext cx="3222261" cy="6858000"/>
          </a:xfrm>
          <a:prstGeom prst="rect">
            <a:avLst/>
          </a:prstGeom>
          <a:gradFill>
            <a:gsLst>
              <a:gs pos="100000">
                <a:srgbClr val="0092BC">
                  <a:alpha val="0"/>
                </a:srgbClr>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Tree>
    <p:extLst>
      <p:ext uri="{BB962C8B-B14F-4D97-AF65-F5344CB8AC3E}">
        <p14:creationId xmlns:p14="http://schemas.microsoft.com/office/powerpoint/2010/main" val="10230403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8062A"/>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35BE55-AC32-9DB7-BDA1-36D6BA5599C6}"/>
              </a:ext>
            </a:extLst>
          </p:cNvPr>
          <p:cNvSpPr/>
          <p:nvPr userDrawn="1"/>
        </p:nvSpPr>
        <p:spPr>
          <a:xfrm flipH="1">
            <a:off x="0" y="0"/>
            <a:ext cx="3222261" cy="6858000"/>
          </a:xfrm>
          <a:prstGeom prst="rect">
            <a:avLst/>
          </a:prstGeom>
          <a:gradFill>
            <a:gsLst>
              <a:gs pos="100000">
                <a:srgbClr val="0092BC">
                  <a:alpha val="0"/>
                </a:srgbClr>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Tree>
    <p:extLst>
      <p:ext uri="{BB962C8B-B14F-4D97-AF65-F5344CB8AC3E}">
        <p14:creationId xmlns:p14="http://schemas.microsoft.com/office/powerpoint/2010/main" val="14335434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Front Cover - Option 1">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0F0D3C4-786A-49DD-B9E6-6736BBF2F450}"/>
              </a:ext>
            </a:extLst>
          </p:cNvPr>
          <p:cNvGrpSpPr/>
          <p:nvPr userDrawn="1"/>
        </p:nvGrpSpPr>
        <p:grpSpPr>
          <a:xfrm>
            <a:off x="2259198" y="0"/>
            <a:ext cx="9932803" cy="6855743"/>
            <a:chOff x="2259198" y="0"/>
            <a:chExt cx="9932803" cy="6855743"/>
          </a:xfrm>
        </p:grpSpPr>
        <p:sp>
          <p:nvSpPr>
            <p:cNvPr id="18" name="Freeform: Shape 17">
              <a:extLst>
                <a:ext uri="{FF2B5EF4-FFF2-40B4-BE49-F238E27FC236}">
                  <a16:creationId xmlns:a16="http://schemas.microsoft.com/office/drawing/2014/main" id="{7DB0AA98-4311-418C-A8F1-54BD15A5FC5E}"/>
                </a:ext>
              </a:extLst>
            </p:cNvPr>
            <p:cNvSpPr/>
            <p:nvPr userDrawn="1"/>
          </p:nvSpPr>
          <p:spPr>
            <a:xfrm>
              <a:off x="2259198" y="0"/>
              <a:ext cx="4028928" cy="6855743"/>
            </a:xfrm>
            <a:custGeom>
              <a:avLst/>
              <a:gdLst>
                <a:gd name="connsiteX0" fmla="*/ 2820634 w 4028928"/>
                <a:gd name="connsiteY0" fmla="*/ 0 h 6855743"/>
                <a:gd name="connsiteX1" fmla="*/ 3047940 w 4028928"/>
                <a:gd name="connsiteY1" fmla="*/ 0 h 6855743"/>
                <a:gd name="connsiteX2" fmla="*/ 283282 w 4028928"/>
                <a:gd name="connsiteY2" fmla="*/ 5457615 h 6855743"/>
                <a:gd name="connsiteX3" fmla="*/ 4028928 w 4028928"/>
                <a:gd name="connsiteY3" fmla="*/ 6855743 h 6855743"/>
                <a:gd name="connsiteX4" fmla="*/ 3449222 w 4028928"/>
                <a:gd name="connsiteY4" fmla="*/ 6855743 h 6855743"/>
                <a:gd name="connsiteX5" fmla="*/ 0 w 4028928"/>
                <a:gd name="connsiteY5" fmla="*/ 5568293 h 685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928" h="6855743">
                  <a:moveTo>
                    <a:pt x="2820634" y="0"/>
                  </a:moveTo>
                  <a:lnTo>
                    <a:pt x="3047940" y="0"/>
                  </a:lnTo>
                  <a:lnTo>
                    <a:pt x="283282" y="5457615"/>
                  </a:lnTo>
                  <a:lnTo>
                    <a:pt x="4028928" y="6855743"/>
                  </a:lnTo>
                  <a:lnTo>
                    <a:pt x="3449222" y="6855743"/>
                  </a:lnTo>
                  <a:lnTo>
                    <a:pt x="0" y="556829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2" name="Freeform: Shape 21">
              <a:extLst>
                <a:ext uri="{FF2B5EF4-FFF2-40B4-BE49-F238E27FC236}">
                  <a16:creationId xmlns:a16="http://schemas.microsoft.com/office/drawing/2014/main" id="{03F14B72-150A-449D-A952-4AC526B3899D}"/>
                </a:ext>
              </a:extLst>
            </p:cNvPr>
            <p:cNvSpPr/>
            <p:nvPr userDrawn="1"/>
          </p:nvSpPr>
          <p:spPr>
            <a:xfrm>
              <a:off x="9830717" y="0"/>
              <a:ext cx="2361284" cy="5044349"/>
            </a:xfrm>
            <a:custGeom>
              <a:avLst/>
              <a:gdLst>
                <a:gd name="connsiteX0" fmla="*/ 0 w 2361284"/>
                <a:gd name="connsiteY0" fmla="*/ 0 h 5044349"/>
                <a:gd name="connsiteX1" fmla="*/ 223936 w 2361284"/>
                <a:gd name="connsiteY1" fmla="*/ 0 h 5044349"/>
                <a:gd name="connsiteX2" fmla="*/ 2361284 w 2361284"/>
                <a:gd name="connsiteY2" fmla="*/ 4566019 h 5044349"/>
                <a:gd name="connsiteX3" fmla="*/ 2361284 w 2361284"/>
                <a:gd name="connsiteY3" fmla="*/ 5044349 h 5044349"/>
              </a:gdLst>
              <a:ahLst/>
              <a:cxnLst>
                <a:cxn ang="0">
                  <a:pos x="connsiteX0" y="connsiteY0"/>
                </a:cxn>
                <a:cxn ang="0">
                  <a:pos x="connsiteX1" y="connsiteY1"/>
                </a:cxn>
                <a:cxn ang="0">
                  <a:pos x="connsiteX2" y="connsiteY2"/>
                </a:cxn>
                <a:cxn ang="0">
                  <a:pos x="connsiteX3" y="connsiteY3"/>
                </a:cxn>
              </a:cxnLst>
              <a:rect l="l" t="t" r="r" b="b"/>
              <a:pathLst>
                <a:path w="2361284" h="5044349">
                  <a:moveTo>
                    <a:pt x="0" y="0"/>
                  </a:moveTo>
                  <a:lnTo>
                    <a:pt x="223936" y="0"/>
                  </a:lnTo>
                  <a:lnTo>
                    <a:pt x="2361284" y="4566019"/>
                  </a:lnTo>
                  <a:lnTo>
                    <a:pt x="2361284" y="50443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8" name="Graphic 7">
            <a:extLst>
              <a:ext uri="{FF2B5EF4-FFF2-40B4-BE49-F238E27FC236}">
                <a16:creationId xmlns:a16="http://schemas.microsoft.com/office/drawing/2014/main" id="{A285A341-D4DF-4B0A-82B3-D37AD956E9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3888" y="5796548"/>
            <a:ext cx="1619250" cy="369302"/>
          </a:xfrm>
          <a:prstGeom prst="rect">
            <a:avLst/>
          </a:prstGeom>
        </p:spPr>
      </p:pic>
      <p:sp>
        <p:nvSpPr>
          <p:cNvPr id="2" name="Title 1">
            <a:extLst>
              <a:ext uri="{FF2B5EF4-FFF2-40B4-BE49-F238E27FC236}">
                <a16:creationId xmlns:a16="http://schemas.microsoft.com/office/drawing/2014/main" id="{B2B5DB27-22FA-4EA2-A0F8-1A8A8D57D793}"/>
              </a:ext>
            </a:extLst>
          </p:cNvPr>
          <p:cNvSpPr>
            <a:spLocks noGrp="1"/>
          </p:cNvSpPr>
          <p:nvPr>
            <p:ph type="ctrTitle"/>
          </p:nvPr>
        </p:nvSpPr>
        <p:spPr>
          <a:xfrm>
            <a:off x="623888" y="728663"/>
            <a:ext cx="8837165" cy="1837000"/>
          </a:xfrm>
        </p:spPr>
        <p:txBody>
          <a:bodyPr anchor="t">
            <a:noAutofit/>
          </a:bodyPr>
          <a:lstStyle>
            <a:lvl1pPr algn="l">
              <a:lnSpc>
                <a:spcPct val="80000"/>
              </a:lnSpc>
              <a:spcBef>
                <a:spcPts val="0"/>
              </a:spcBef>
              <a:defRPr sz="7100" b="1" spc="-100" baseline="0">
                <a:solidFill>
                  <a:schemeClr val="tx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89409DA0-CC63-4DA0-8312-4A3A938A4E13}"/>
              </a:ext>
            </a:extLst>
          </p:cNvPr>
          <p:cNvSpPr>
            <a:spLocks noGrp="1"/>
          </p:cNvSpPr>
          <p:nvPr>
            <p:ph type="subTitle" idx="1"/>
          </p:nvPr>
        </p:nvSpPr>
        <p:spPr>
          <a:xfrm>
            <a:off x="623889" y="2568591"/>
            <a:ext cx="8837164" cy="2086119"/>
          </a:xfrm>
        </p:spPr>
        <p:txBody>
          <a:bodyPr>
            <a:noAutofit/>
          </a:bodyPr>
          <a:lstStyle>
            <a:lvl1pPr marL="0" indent="0" algn="l">
              <a:lnSpc>
                <a:spcPct val="80000"/>
              </a:lnSpc>
              <a:spcBef>
                <a:spcPts val="0"/>
              </a:spcBef>
              <a:buNone/>
              <a:defRPr sz="2800" b="0" spc="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5" name="Group 14">
            <a:extLst>
              <a:ext uri="{FF2B5EF4-FFF2-40B4-BE49-F238E27FC236}">
                <a16:creationId xmlns:a16="http://schemas.microsoft.com/office/drawing/2014/main" id="{D0674BF2-4797-43EF-9309-80B4B064FAA0}"/>
              </a:ext>
            </a:extLst>
          </p:cNvPr>
          <p:cNvGrpSpPr/>
          <p:nvPr userDrawn="1"/>
        </p:nvGrpSpPr>
        <p:grpSpPr>
          <a:xfrm>
            <a:off x="11470958" y="296863"/>
            <a:ext cx="423701" cy="430610"/>
            <a:chOff x="11470958" y="296863"/>
            <a:chExt cx="423701" cy="430610"/>
          </a:xfrm>
        </p:grpSpPr>
        <p:sp>
          <p:nvSpPr>
            <p:cNvPr id="16" name="Freeform: Shape 15">
              <a:extLst>
                <a:ext uri="{FF2B5EF4-FFF2-40B4-BE49-F238E27FC236}">
                  <a16:creationId xmlns:a16="http://schemas.microsoft.com/office/drawing/2014/main" id="{2CBA2D4B-CDF2-4912-BF3B-4EA61FFB3D55}"/>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1C03F24-8FE7-40E5-BB9F-36ED6E4D5D70}"/>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tx1"/>
            </a:solid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310742237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Front Cover - Option 2">
    <p:bg>
      <p:bgPr>
        <a:solidFill>
          <a:schemeClr val="tx1"/>
        </a:solidFill>
        <a:effectLst/>
      </p:bgPr>
    </p:bg>
    <p:spTree>
      <p:nvGrpSpPr>
        <p:cNvPr id="1" name=""/>
        <p:cNvGrpSpPr/>
        <p:nvPr/>
      </p:nvGrpSpPr>
      <p:grpSpPr>
        <a:xfrm>
          <a:off x="0" y="0"/>
          <a:ext cx="0" cy="0"/>
          <a:chOff x="0" y="0"/>
          <a:chExt cx="0" cy="0"/>
        </a:xfrm>
      </p:grpSpPr>
      <p:pic>
        <p:nvPicPr>
          <p:cNvPr id="21" name="Picture 20" descr="A picture containing orange, blur&#10;&#10;Description automatically generated">
            <a:extLst>
              <a:ext uri="{FF2B5EF4-FFF2-40B4-BE49-F238E27FC236}">
                <a16:creationId xmlns:a16="http://schemas.microsoft.com/office/drawing/2014/main" id="{34B65526-4DD9-497F-A1C2-03F5D4FC47FF}"/>
              </a:ext>
            </a:extLst>
          </p:cNvPr>
          <p:cNvPicPr>
            <a:picLocks noChangeAspect="1"/>
          </p:cNvPicPr>
          <p:nvPr userDrawn="1"/>
        </p:nvPicPr>
        <p:blipFill>
          <a:blip r:embed="rId2"/>
          <a:srcRect r="25869" b="18138"/>
          <a:stretch>
            <a:fillRect/>
          </a:stretch>
        </p:blipFill>
        <p:spPr>
          <a:xfrm>
            <a:off x="2258757" y="2"/>
            <a:ext cx="9933243" cy="6855743"/>
          </a:xfrm>
          <a:custGeom>
            <a:avLst/>
            <a:gdLst>
              <a:gd name="connsiteX0" fmla="*/ 2823772 w 9933243"/>
              <a:gd name="connsiteY0" fmla="*/ 0 h 6855743"/>
              <a:gd name="connsiteX1" fmla="*/ 7754166 w 9933243"/>
              <a:gd name="connsiteY1" fmla="*/ 0 h 6855743"/>
              <a:gd name="connsiteX2" fmla="*/ 9933243 w 9933243"/>
              <a:gd name="connsiteY2" fmla="*/ 4654707 h 6855743"/>
              <a:gd name="connsiteX3" fmla="*/ 9933243 w 9933243"/>
              <a:gd name="connsiteY3" fmla="*/ 6855743 h 6855743"/>
              <a:gd name="connsiteX4" fmla="*/ 3434925 w 9933243"/>
              <a:gd name="connsiteY4" fmla="*/ 6855743 h 6855743"/>
              <a:gd name="connsiteX5" fmla="*/ 0 w 9933243"/>
              <a:gd name="connsiteY5" fmla="*/ 5573792 h 685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3243" h="6855743">
                <a:moveTo>
                  <a:pt x="2823772" y="0"/>
                </a:moveTo>
                <a:lnTo>
                  <a:pt x="7754166" y="0"/>
                </a:lnTo>
                <a:lnTo>
                  <a:pt x="9933243" y="4654707"/>
                </a:lnTo>
                <a:lnTo>
                  <a:pt x="9933243" y="6855743"/>
                </a:lnTo>
                <a:lnTo>
                  <a:pt x="3434925" y="6855743"/>
                </a:lnTo>
                <a:lnTo>
                  <a:pt x="0" y="5573792"/>
                </a:lnTo>
                <a:close/>
              </a:path>
            </a:pathLst>
          </a:custGeom>
        </p:spPr>
      </p:pic>
      <p:pic>
        <p:nvPicPr>
          <p:cNvPr id="8" name="Graphic 7">
            <a:extLst>
              <a:ext uri="{FF2B5EF4-FFF2-40B4-BE49-F238E27FC236}">
                <a16:creationId xmlns:a16="http://schemas.microsoft.com/office/drawing/2014/main" id="{A285A341-D4DF-4B0A-82B3-D37AD956E9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5796548"/>
            <a:ext cx="1619250" cy="369302"/>
          </a:xfrm>
          <a:prstGeom prst="rect">
            <a:avLst/>
          </a:prstGeom>
        </p:spPr>
      </p:pic>
      <p:sp>
        <p:nvSpPr>
          <p:cNvPr id="2" name="Title 1">
            <a:extLst>
              <a:ext uri="{FF2B5EF4-FFF2-40B4-BE49-F238E27FC236}">
                <a16:creationId xmlns:a16="http://schemas.microsoft.com/office/drawing/2014/main" id="{B2B5DB27-22FA-4EA2-A0F8-1A8A8D57D793}"/>
              </a:ext>
            </a:extLst>
          </p:cNvPr>
          <p:cNvSpPr>
            <a:spLocks noGrp="1"/>
          </p:cNvSpPr>
          <p:nvPr>
            <p:ph type="ctrTitle"/>
          </p:nvPr>
        </p:nvSpPr>
        <p:spPr>
          <a:xfrm>
            <a:off x="623888" y="728663"/>
            <a:ext cx="8837165" cy="1837000"/>
          </a:xfrm>
        </p:spPr>
        <p:txBody>
          <a:bodyPr anchor="t">
            <a:noAutofit/>
          </a:bodyPr>
          <a:lstStyle>
            <a:lvl1pPr algn="l">
              <a:lnSpc>
                <a:spcPct val="80000"/>
              </a:lnSpc>
              <a:spcBef>
                <a:spcPts val="0"/>
              </a:spcBef>
              <a:defRPr sz="7100" b="1" spc="-100" baseline="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89409DA0-CC63-4DA0-8312-4A3A938A4E13}"/>
              </a:ext>
            </a:extLst>
          </p:cNvPr>
          <p:cNvSpPr>
            <a:spLocks noGrp="1"/>
          </p:cNvSpPr>
          <p:nvPr>
            <p:ph type="subTitle" idx="1"/>
          </p:nvPr>
        </p:nvSpPr>
        <p:spPr>
          <a:xfrm>
            <a:off x="623889" y="2568591"/>
            <a:ext cx="8837164" cy="2086119"/>
          </a:xfrm>
        </p:spPr>
        <p:txBody>
          <a:bodyPr>
            <a:noAutofit/>
          </a:bodyPr>
          <a:lstStyle>
            <a:lvl1pPr marL="0" indent="0" algn="l">
              <a:lnSpc>
                <a:spcPct val="80000"/>
              </a:lnSpc>
              <a:spcBef>
                <a:spcPts val="0"/>
              </a:spcBef>
              <a:buNone/>
              <a:defRPr sz="2800" b="0" spc="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5" name="Group 14">
            <a:extLst>
              <a:ext uri="{FF2B5EF4-FFF2-40B4-BE49-F238E27FC236}">
                <a16:creationId xmlns:a16="http://schemas.microsoft.com/office/drawing/2014/main" id="{D0674BF2-4797-43EF-9309-80B4B064FAA0}"/>
              </a:ext>
            </a:extLst>
          </p:cNvPr>
          <p:cNvGrpSpPr/>
          <p:nvPr userDrawn="1"/>
        </p:nvGrpSpPr>
        <p:grpSpPr>
          <a:xfrm>
            <a:off x="11470958" y="296863"/>
            <a:ext cx="423701" cy="430610"/>
            <a:chOff x="11470958" y="296863"/>
            <a:chExt cx="423701" cy="430610"/>
          </a:xfrm>
        </p:grpSpPr>
        <p:sp>
          <p:nvSpPr>
            <p:cNvPr id="16" name="Freeform: Shape 15">
              <a:extLst>
                <a:ext uri="{FF2B5EF4-FFF2-40B4-BE49-F238E27FC236}">
                  <a16:creationId xmlns:a16="http://schemas.microsoft.com/office/drawing/2014/main" id="{2CBA2D4B-CDF2-4912-BF3B-4EA61FFB3D55}"/>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1C03F24-8FE7-40E5-BB9F-36ED6E4D5D70}"/>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bg1"/>
            </a:solid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4220706241"/>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Front Cover - Option 3">
    <p:bg>
      <p:bgPr>
        <a:solidFill>
          <a:schemeClr val="tx1"/>
        </a:solidFill>
        <a:effectLst/>
      </p:bgPr>
    </p:bg>
    <p:spTree>
      <p:nvGrpSpPr>
        <p:cNvPr id="1" name=""/>
        <p:cNvGrpSpPr/>
        <p:nvPr/>
      </p:nvGrpSpPr>
      <p:grpSpPr>
        <a:xfrm>
          <a:off x="0" y="0"/>
          <a:ext cx="0" cy="0"/>
          <a:chOff x="0" y="0"/>
          <a:chExt cx="0" cy="0"/>
        </a:xfrm>
      </p:grpSpPr>
      <p:pic>
        <p:nvPicPr>
          <p:cNvPr id="10" name="Picture 9" descr="A picture containing orange, blur&#10;&#10;Description automatically generated">
            <a:extLst>
              <a:ext uri="{FF2B5EF4-FFF2-40B4-BE49-F238E27FC236}">
                <a16:creationId xmlns:a16="http://schemas.microsoft.com/office/drawing/2014/main" id="{9055EADB-BAA8-4B15-A72B-6CA1F6C30A01}"/>
              </a:ext>
            </a:extLst>
          </p:cNvPr>
          <p:cNvPicPr>
            <a:picLocks noChangeAspect="1"/>
          </p:cNvPicPr>
          <p:nvPr userDrawn="1"/>
        </p:nvPicPr>
        <p:blipFill>
          <a:blip r:embed="rId2"/>
          <a:srcRect r="12272"/>
          <a:stretch>
            <a:fillRect/>
          </a:stretch>
        </p:blipFill>
        <p:spPr>
          <a:xfrm>
            <a:off x="2565787" y="0"/>
            <a:ext cx="9626215" cy="6858000"/>
          </a:xfrm>
          <a:custGeom>
            <a:avLst/>
            <a:gdLst>
              <a:gd name="connsiteX0" fmla="*/ 7873880 w 9626215"/>
              <a:gd name="connsiteY0" fmla="*/ 0 h 6858000"/>
              <a:gd name="connsiteX1" fmla="*/ 9626215 w 9626215"/>
              <a:gd name="connsiteY1" fmla="*/ 0 h 6858000"/>
              <a:gd name="connsiteX2" fmla="*/ 9626215 w 9626215"/>
              <a:gd name="connsiteY2" fmla="*/ 3535625 h 6858000"/>
              <a:gd name="connsiteX3" fmla="*/ 8688614 w 9626215"/>
              <a:gd name="connsiteY3" fmla="*/ 6858000 h 6858000"/>
              <a:gd name="connsiteX4" fmla="*/ 1081139 w 9626215"/>
              <a:gd name="connsiteY4" fmla="*/ 6858000 h 6858000"/>
              <a:gd name="connsiteX5" fmla="*/ 0 w 9626215"/>
              <a:gd name="connsiteY5" fmla="*/ 40626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6215" h="6858000">
                <a:moveTo>
                  <a:pt x="7873880" y="0"/>
                </a:moveTo>
                <a:lnTo>
                  <a:pt x="9626215" y="0"/>
                </a:lnTo>
                <a:lnTo>
                  <a:pt x="9626215" y="3535625"/>
                </a:lnTo>
                <a:lnTo>
                  <a:pt x="8688614" y="6858000"/>
                </a:lnTo>
                <a:lnTo>
                  <a:pt x="1081139" y="6858000"/>
                </a:lnTo>
                <a:lnTo>
                  <a:pt x="0" y="4062687"/>
                </a:lnTo>
                <a:close/>
              </a:path>
            </a:pathLst>
          </a:custGeom>
        </p:spPr>
      </p:pic>
      <p:pic>
        <p:nvPicPr>
          <p:cNvPr id="8" name="Graphic 7">
            <a:extLst>
              <a:ext uri="{FF2B5EF4-FFF2-40B4-BE49-F238E27FC236}">
                <a16:creationId xmlns:a16="http://schemas.microsoft.com/office/drawing/2014/main" id="{A285A341-D4DF-4B0A-82B3-D37AD956E9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5796548"/>
            <a:ext cx="1619250" cy="369302"/>
          </a:xfrm>
          <a:prstGeom prst="rect">
            <a:avLst/>
          </a:prstGeom>
        </p:spPr>
      </p:pic>
      <p:sp>
        <p:nvSpPr>
          <p:cNvPr id="2" name="Title 1">
            <a:extLst>
              <a:ext uri="{FF2B5EF4-FFF2-40B4-BE49-F238E27FC236}">
                <a16:creationId xmlns:a16="http://schemas.microsoft.com/office/drawing/2014/main" id="{B2B5DB27-22FA-4EA2-A0F8-1A8A8D57D793}"/>
              </a:ext>
            </a:extLst>
          </p:cNvPr>
          <p:cNvSpPr>
            <a:spLocks noGrp="1"/>
          </p:cNvSpPr>
          <p:nvPr>
            <p:ph type="ctrTitle" hasCustomPrompt="1"/>
          </p:nvPr>
        </p:nvSpPr>
        <p:spPr>
          <a:xfrm>
            <a:off x="623888" y="685180"/>
            <a:ext cx="6901769" cy="782838"/>
          </a:xfrm>
        </p:spPr>
        <p:txBody>
          <a:bodyPr anchor="b">
            <a:normAutofit/>
          </a:bodyPr>
          <a:lstStyle>
            <a:lvl1pPr algn="l">
              <a:lnSpc>
                <a:spcPct val="90000"/>
              </a:lnSpc>
              <a:spcBef>
                <a:spcPts val="0"/>
              </a:spcBef>
              <a:defRPr sz="2800" b="1">
                <a:solidFill>
                  <a:schemeClr val="bg1"/>
                </a:solidFill>
                <a:latin typeface="+mj-lt"/>
              </a:defRPr>
            </a:lvl1pPr>
          </a:lstStyle>
          <a:p>
            <a:r>
              <a:rPr lang="en-US"/>
              <a:t>Click to edit </a:t>
            </a:r>
            <a:br>
              <a:rPr lang="en-US"/>
            </a:br>
            <a:r>
              <a:rPr lang="en-US"/>
              <a:t>Master title style</a:t>
            </a:r>
            <a:endParaRPr lang="en-GB"/>
          </a:p>
        </p:txBody>
      </p:sp>
      <p:sp>
        <p:nvSpPr>
          <p:cNvPr id="3" name="Subtitle 2">
            <a:extLst>
              <a:ext uri="{FF2B5EF4-FFF2-40B4-BE49-F238E27FC236}">
                <a16:creationId xmlns:a16="http://schemas.microsoft.com/office/drawing/2014/main" id="{89409DA0-CC63-4DA0-8312-4A3A938A4E13}"/>
              </a:ext>
            </a:extLst>
          </p:cNvPr>
          <p:cNvSpPr>
            <a:spLocks noGrp="1"/>
          </p:cNvSpPr>
          <p:nvPr>
            <p:ph type="subTitle" idx="1"/>
          </p:nvPr>
        </p:nvSpPr>
        <p:spPr>
          <a:xfrm>
            <a:off x="623888" y="1479446"/>
            <a:ext cx="4002777" cy="2178153"/>
          </a:xfrm>
        </p:spPr>
        <p:txBody>
          <a:bodyPr>
            <a:normAutofit/>
          </a:bodyPr>
          <a:lstStyle>
            <a:lvl1pPr marL="0" indent="0" algn="l">
              <a:spcBef>
                <a:spcPts val="0"/>
              </a:spcBef>
              <a:buNone/>
              <a:defRPr sz="2800" b="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2" name="Group 11">
            <a:extLst>
              <a:ext uri="{FF2B5EF4-FFF2-40B4-BE49-F238E27FC236}">
                <a16:creationId xmlns:a16="http://schemas.microsoft.com/office/drawing/2014/main" id="{59049F9B-CC6F-49C8-BAB4-93039AC42E9B}"/>
              </a:ext>
            </a:extLst>
          </p:cNvPr>
          <p:cNvGrpSpPr/>
          <p:nvPr userDrawn="1"/>
        </p:nvGrpSpPr>
        <p:grpSpPr>
          <a:xfrm>
            <a:off x="11470958" y="296863"/>
            <a:ext cx="423701" cy="430610"/>
            <a:chOff x="11470958" y="296863"/>
            <a:chExt cx="423701" cy="430610"/>
          </a:xfrm>
          <a:solidFill>
            <a:schemeClr val="bg1"/>
          </a:solidFill>
        </p:grpSpPr>
        <p:sp>
          <p:nvSpPr>
            <p:cNvPr id="13" name="Freeform: Shape 12">
              <a:extLst>
                <a:ext uri="{FF2B5EF4-FFF2-40B4-BE49-F238E27FC236}">
                  <a16:creationId xmlns:a16="http://schemas.microsoft.com/office/drawing/2014/main" id="{23A8FB6F-65D3-4C90-BF65-322BEABCF861}"/>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grpFill/>
            <a:ln w="10746"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0B021DC-E6D5-4B95-9005-763A4C5EB08F}"/>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grpFill/>
            <a:ln w="10746" cap="flat">
              <a:noFill/>
              <a:prstDash val="solid"/>
              <a:miter/>
            </a:ln>
          </p:spPr>
          <p:txBody>
            <a:bodyPr rtlCol="0" anchor="ctr"/>
            <a:lstStyle/>
            <a:p>
              <a:endParaRPr lang="en-GB"/>
            </a:p>
          </p:txBody>
        </p:sp>
      </p:grpSp>
    </p:spTree>
    <p:extLst>
      <p:ext uri="{BB962C8B-B14F-4D97-AF65-F5344CB8AC3E}">
        <p14:creationId xmlns:p14="http://schemas.microsoft.com/office/powerpoint/2010/main" val="177175133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C0420-A98C-41E0-A61E-8A85AF627E70}"/>
              </a:ext>
            </a:extLst>
          </p:cNvPr>
          <p:cNvSpPr>
            <a:spLocks noGrp="1"/>
          </p:cNvSpPr>
          <p:nvPr>
            <p:ph type="title"/>
          </p:nvPr>
        </p:nvSpPr>
        <p:spPr>
          <a:xfrm>
            <a:off x="623888" y="1599458"/>
            <a:ext cx="7488237" cy="3259137"/>
          </a:xfrm>
        </p:spPr>
        <p:txBody>
          <a:bodyPr anchor="t">
            <a:normAutofit/>
          </a:bodyPr>
          <a:lstStyle>
            <a:lvl1pPr>
              <a:lnSpc>
                <a:spcPct val="80000"/>
              </a:lnSpc>
              <a:spcBef>
                <a:spcPts val="0"/>
              </a:spcBef>
              <a:defRPr sz="7100" b="0" spc="-300" baseline="0">
                <a:solidFill>
                  <a:schemeClr val="tx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31991A-1DDF-4284-8D08-2423128735A7}"/>
              </a:ext>
            </a:extLst>
          </p:cNvPr>
          <p:cNvSpPr>
            <a:spLocks noGrp="1"/>
          </p:cNvSpPr>
          <p:nvPr>
            <p:ph type="body" idx="1" hasCustomPrompt="1"/>
          </p:nvPr>
        </p:nvSpPr>
        <p:spPr>
          <a:xfrm>
            <a:off x="623888" y="728663"/>
            <a:ext cx="7488237" cy="954994"/>
          </a:xfrm>
        </p:spPr>
        <p:txBody>
          <a:bodyPr>
            <a:noAutofit/>
          </a:bodyPr>
          <a:lstStyle>
            <a:lvl1pPr marL="0" indent="0">
              <a:lnSpc>
                <a:spcPct val="80000"/>
              </a:lnSpc>
              <a:spcBef>
                <a:spcPts val="0"/>
              </a:spcBef>
              <a:buNone/>
              <a:defRPr sz="7100" spc="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XX</a:t>
            </a:r>
          </a:p>
        </p:txBody>
      </p:sp>
      <p:sp>
        <p:nvSpPr>
          <p:cNvPr id="7" name="Slide Number Placeholder 5">
            <a:extLst>
              <a:ext uri="{FF2B5EF4-FFF2-40B4-BE49-F238E27FC236}">
                <a16:creationId xmlns:a16="http://schemas.microsoft.com/office/drawing/2014/main" id="{7EDC5A33-0630-4343-818D-6D644243286C}"/>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sp>
        <p:nvSpPr>
          <p:cNvPr id="5" name="Footer Placeholder 3">
            <a:extLst>
              <a:ext uri="{FF2B5EF4-FFF2-40B4-BE49-F238E27FC236}">
                <a16:creationId xmlns:a16="http://schemas.microsoft.com/office/drawing/2014/main" id="{E0ACAEC4-6288-41A7-AC90-FDE37CF6C210}"/>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470016069"/>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Section Header - Option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4B42DC7-A71B-47DC-88CF-0B57CDB4FA7D}"/>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3" name="Text Placeholder 2">
            <a:extLst>
              <a:ext uri="{FF2B5EF4-FFF2-40B4-BE49-F238E27FC236}">
                <a16:creationId xmlns:a16="http://schemas.microsoft.com/office/drawing/2014/main" id="{6531991A-1DDF-4284-8D08-2423128735A7}"/>
              </a:ext>
            </a:extLst>
          </p:cNvPr>
          <p:cNvSpPr>
            <a:spLocks noGrp="1"/>
          </p:cNvSpPr>
          <p:nvPr>
            <p:ph type="body" idx="1" hasCustomPrompt="1"/>
          </p:nvPr>
        </p:nvSpPr>
        <p:spPr>
          <a:xfrm>
            <a:off x="3792538" y="2878944"/>
            <a:ext cx="7488237" cy="954994"/>
          </a:xfrm>
        </p:spPr>
        <p:txBody>
          <a:bodyPr>
            <a:noAutofit/>
          </a:bodyPr>
          <a:lstStyle>
            <a:lvl1pPr marL="0" indent="0">
              <a:lnSpc>
                <a:spcPct val="80000"/>
              </a:lnSpc>
              <a:spcBef>
                <a:spcPts val="0"/>
              </a:spcBef>
              <a:buNone/>
              <a:defRPr sz="5500" spc="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XX</a:t>
            </a:r>
          </a:p>
        </p:txBody>
      </p:sp>
      <p:sp>
        <p:nvSpPr>
          <p:cNvPr id="14" name="Slide Number Placeholder 5">
            <a:extLst>
              <a:ext uri="{FF2B5EF4-FFF2-40B4-BE49-F238E27FC236}">
                <a16:creationId xmlns:a16="http://schemas.microsoft.com/office/drawing/2014/main" id="{AD28D3C5-4CE6-4395-8A63-0D71AC1EA179}"/>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sp>
        <p:nvSpPr>
          <p:cNvPr id="13" name="Footer Placeholder 3">
            <a:extLst>
              <a:ext uri="{FF2B5EF4-FFF2-40B4-BE49-F238E27FC236}">
                <a16:creationId xmlns:a16="http://schemas.microsoft.com/office/drawing/2014/main" id="{5F3BA859-F2FB-4329-848D-FA65C60FD471}"/>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bg1"/>
                </a:solidFill>
              </a:defRPr>
            </a:lvl1pPr>
          </a:lstStyle>
          <a:p>
            <a:r>
              <a:rPr lang="en-US"/>
              <a:t>2023 Adenza Confidential</a:t>
            </a:r>
          </a:p>
        </p:txBody>
      </p:sp>
      <p:pic>
        <p:nvPicPr>
          <p:cNvPr id="5" name="Picture 4" descr="A black background with white text&#10;&#10;Description automatically generated">
            <a:extLst>
              <a:ext uri="{FF2B5EF4-FFF2-40B4-BE49-F238E27FC236}">
                <a16:creationId xmlns:a16="http://schemas.microsoft.com/office/drawing/2014/main" id="{68754963-CABE-4E21-A11D-F465AD648187}"/>
              </a:ext>
            </a:extLst>
          </p:cNvPr>
          <p:cNvPicPr>
            <a:picLocks noChangeAspect="1"/>
          </p:cNvPicPr>
          <p:nvPr userDrawn="1"/>
        </p:nvPicPr>
        <p:blipFill>
          <a:blip r:embed="rId3"/>
          <a:stretch>
            <a:fillRect/>
          </a:stretch>
        </p:blipFill>
        <p:spPr>
          <a:xfrm>
            <a:off x="3817889" y="728664"/>
            <a:ext cx="7488238" cy="1510128"/>
          </a:xfrm>
          <a:prstGeom prst="rect">
            <a:avLst/>
          </a:prstGeom>
        </p:spPr>
      </p:pic>
    </p:spTree>
    <p:extLst>
      <p:ext uri="{BB962C8B-B14F-4D97-AF65-F5344CB8AC3E}">
        <p14:creationId xmlns:p14="http://schemas.microsoft.com/office/powerpoint/2010/main" val="3957562929"/>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Section Header - Option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4B42DC7-A71B-47DC-88CF-0B57CDB4FA7D}"/>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3" name="Text Placeholder 2">
            <a:extLst>
              <a:ext uri="{FF2B5EF4-FFF2-40B4-BE49-F238E27FC236}">
                <a16:creationId xmlns:a16="http://schemas.microsoft.com/office/drawing/2014/main" id="{6531991A-1DDF-4284-8D08-2423128735A7}"/>
              </a:ext>
            </a:extLst>
          </p:cNvPr>
          <p:cNvSpPr>
            <a:spLocks noGrp="1"/>
          </p:cNvSpPr>
          <p:nvPr>
            <p:ph type="body" idx="1" hasCustomPrompt="1"/>
          </p:nvPr>
        </p:nvSpPr>
        <p:spPr>
          <a:xfrm>
            <a:off x="3792538" y="1376363"/>
            <a:ext cx="7488237" cy="4789487"/>
          </a:xfrm>
        </p:spPr>
        <p:txBody>
          <a:bodyPr>
            <a:noAutofit/>
          </a:bodyPr>
          <a:lstStyle>
            <a:lvl1pPr marL="0" indent="0">
              <a:lnSpc>
                <a:spcPct val="80000"/>
              </a:lnSpc>
              <a:spcBef>
                <a:spcPts val="0"/>
              </a:spcBef>
              <a:buNone/>
              <a:defRPr sz="2400" b="0" spc="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XX</a:t>
            </a:r>
          </a:p>
        </p:txBody>
      </p:sp>
      <p:sp>
        <p:nvSpPr>
          <p:cNvPr id="14" name="Slide Number Placeholder 5">
            <a:extLst>
              <a:ext uri="{FF2B5EF4-FFF2-40B4-BE49-F238E27FC236}">
                <a16:creationId xmlns:a16="http://schemas.microsoft.com/office/drawing/2014/main" id="{AD28D3C5-4CE6-4395-8A63-0D71AC1EA179}"/>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sp>
        <p:nvSpPr>
          <p:cNvPr id="13" name="Footer Placeholder 3">
            <a:extLst>
              <a:ext uri="{FF2B5EF4-FFF2-40B4-BE49-F238E27FC236}">
                <a16:creationId xmlns:a16="http://schemas.microsoft.com/office/drawing/2014/main" id="{5F3BA859-F2FB-4329-848D-FA65C60FD471}"/>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bg1"/>
                </a:solidFill>
              </a:defRPr>
            </a:lvl1pPr>
          </a:lstStyle>
          <a:p>
            <a:r>
              <a:rPr lang="en-US"/>
              <a:t>2023 Adenza Confidential</a:t>
            </a:r>
          </a:p>
        </p:txBody>
      </p:sp>
      <p:pic>
        <p:nvPicPr>
          <p:cNvPr id="5" name="Picture 4" descr="A black background with white text&#10;&#10;Description automatically generated">
            <a:extLst>
              <a:ext uri="{FF2B5EF4-FFF2-40B4-BE49-F238E27FC236}">
                <a16:creationId xmlns:a16="http://schemas.microsoft.com/office/drawing/2014/main" id="{68754963-CABE-4E21-A11D-F465AD648187}"/>
              </a:ext>
            </a:extLst>
          </p:cNvPr>
          <p:cNvPicPr>
            <a:picLocks noChangeAspect="1"/>
          </p:cNvPicPr>
          <p:nvPr userDrawn="1"/>
        </p:nvPicPr>
        <p:blipFill>
          <a:blip r:embed="rId3"/>
          <a:stretch>
            <a:fillRect/>
          </a:stretch>
        </p:blipFill>
        <p:spPr>
          <a:xfrm>
            <a:off x="8330547" y="296863"/>
            <a:ext cx="2975579" cy="600075"/>
          </a:xfrm>
          <a:prstGeom prst="rect">
            <a:avLst/>
          </a:prstGeom>
        </p:spPr>
      </p:pic>
    </p:spTree>
    <p:extLst>
      <p:ext uri="{BB962C8B-B14F-4D97-AF65-F5344CB8AC3E}">
        <p14:creationId xmlns:p14="http://schemas.microsoft.com/office/powerpoint/2010/main" val="1392440035"/>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_Section Header - Option 2">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14B42DC7-A71B-47DC-88CF-0B57CDB4FA7D}"/>
              </a:ext>
            </a:extLst>
          </p:cNvPr>
          <p:cNvPicPr>
            <a:picLocks noChangeAspect="1"/>
          </p:cNvPicPr>
          <p:nvPr userDrawn="1"/>
        </p:nvPicPr>
        <p:blipFill>
          <a:blip r:embed="rId2"/>
          <a:srcRect t="15604"/>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Title 1">
            <a:extLst>
              <a:ext uri="{FF2B5EF4-FFF2-40B4-BE49-F238E27FC236}">
                <a16:creationId xmlns:a16="http://schemas.microsoft.com/office/drawing/2014/main" id="{B49C0420-A98C-41E0-A61E-8A85AF627E70}"/>
              </a:ext>
            </a:extLst>
          </p:cNvPr>
          <p:cNvSpPr>
            <a:spLocks noGrp="1"/>
          </p:cNvSpPr>
          <p:nvPr>
            <p:ph type="title"/>
          </p:nvPr>
        </p:nvSpPr>
        <p:spPr>
          <a:xfrm>
            <a:off x="623888" y="1599458"/>
            <a:ext cx="7488237" cy="3259137"/>
          </a:xfrm>
        </p:spPr>
        <p:txBody>
          <a:bodyPr anchor="t">
            <a:normAutofit/>
          </a:bodyPr>
          <a:lstStyle>
            <a:lvl1pPr>
              <a:lnSpc>
                <a:spcPct val="80000"/>
              </a:lnSpc>
              <a:spcBef>
                <a:spcPts val="0"/>
              </a:spcBef>
              <a:defRPr sz="7100" b="0" spc="-300" baseline="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31991A-1DDF-4284-8D08-2423128735A7}"/>
              </a:ext>
            </a:extLst>
          </p:cNvPr>
          <p:cNvSpPr>
            <a:spLocks noGrp="1"/>
          </p:cNvSpPr>
          <p:nvPr>
            <p:ph type="body" idx="1" hasCustomPrompt="1"/>
          </p:nvPr>
        </p:nvSpPr>
        <p:spPr>
          <a:xfrm>
            <a:off x="623888" y="728663"/>
            <a:ext cx="7488237" cy="954994"/>
          </a:xfrm>
        </p:spPr>
        <p:txBody>
          <a:bodyPr>
            <a:noAutofit/>
          </a:bodyPr>
          <a:lstStyle>
            <a:lvl1pPr marL="0" indent="0">
              <a:lnSpc>
                <a:spcPct val="80000"/>
              </a:lnSpc>
              <a:spcBef>
                <a:spcPts val="0"/>
              </a:spcBef>
              <a:buNone/>
              <a:defRPr sz="7100" spc="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XX</a:t>
            </a:r>
          </a:p>
        </p:txBody>
      </p:sp>
      <p:grpSp>
        <p:nvGrpSpPr>
          <p:cNvPr id="8" name="Group 7">
            <a:extLst>
              <a:ext uri="{FF2B5EF4-FFF2-40B4-BE49-F238E27FC236}">
                <a16:creationId xmlns:a16="http://schemas.microsoft.com/office/drawing/2014/main" id="{0A273A6D-DD9D-4019-982C-909524330CC1}"/>
              </a:ext>
            </a:extLst>
          </p:cNvPr>
          <p:cNvGrpSpPr/>
          <p:nvPr userDrawn="1"/>
        </p:nvGrpSpPr>
        <p:grpSpPr>
          <a:xfrm>
            <a:off x="11470958" y="296863"/>
            <a:ext cx="423701" cy="430610"/>
            <a:chOff x="11470958" y="296863"/>
            <a:chExt cx="423701" cy="430610"/>
          </a:xfrm>
        </p:grpSpPr>
        <p:sp>
          <p:nvSpPr>
            <p:cNvPr id="9" name="Freeform: Shape 8">
              <a:extLst>
                <a:ext uri="{FF2B5EF4-FFF2-40B4-BE49-F238E27FC236}">
                  <a16:creationId xmlns:a16="http://schemas.microsoft.com/office/drawing/2014/main" id="{B87AADA1-2DED-4530-8134-7AD9E8901CE4}"/>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tx2"/>
            </a:solidFill>
            <a:ln w="10746"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604BC270-8044-41F9-B932-B2ADED56A0AF}"/>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bg1"/>
            </a:solidFill>
            <a:ln w="10746" cap="flat">
              <a:noFill/>
              <a:prstDash val="solid"/>
              <a:miter/>
            </a:ln>
          </p:spPr>
          <p:txBody>
            <a:bodyPr rtlCol="0" anchor="ctr"/>
            <a:lstStyle/>
            <a:p>
              <a:endParaRPr lang="en-GB"/>
            </a:p>
          </p:txBody>
        </p:sp>
      </p:grpSp>
      <p:pic>
        <p:nvPicPr>
          <p:cNvPr id="11" name="Graphic 10">
            <a:extLst>
              <a:ext uri="{FF2B5EF4-FFF2-40B4-BE49-F238E27FC236}">
                <a16:creationId xmlns:a16="http://schemas.microsoft.com/office/drawing/2014/main" id="{CE80F9A4-0F05-4181-BFF1-CAB79AAFD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888" y="6418124"/>
            <a:ext cx="627062" cy="143014"/>
          </a:xfrm>
          <a:prstGeom prst="rect">
            <a:avLst/>
          </a:prstGeom>
        </p:spPr>
      </p:pic>
      <p:sp>
        <p:nvSpPr>
          <p:cNvPr id="14" name="Slide Number Placeholder 5">
            <a:extLst>
              <a:ext uri="{FF2B5EF4-FFF2-40B4-BE49-F238E27FC236}">
                <a16:creationId xmlns:a16="http://schemas.microsoft.com/office/drawing/2014/main" id="{AD28D3C5-4CE6-4395-8A63-0D71AC1EA179}"/>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sp>
        <p:nvSpPr>
          <p:cNvPr id="13" name="Footer Placeholder 3">
            <a:extLst>
              <a:ext uri="{FF2B5EF4-FFF2-40B4-BE49-F238E27FC236}">
                <a16:creationId xmlns:a16="http://schemas.microsoft.com/office/drawing/2014/main" id="{5F3BA859-F2FB-4329-848D-FA65C60FD471}"/>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accent1"/>
                </a:solidFill>
              </a:defRPr>
            </a:lvl1pPr>
          </a:lstStyle>
          <a:p>
            <a:r>
              <a:rPr lang="en-US"/>
              <a:t>2023 Adenza Confidential</a:t>
            </a:r>
          </a:p>
        </p:txBody>
      </p:sp>
    </p:spTree>
    <p:extLst>
      <p:ext uri="{BB962C8B-B14F-4D97-AF65-F5344CB8AC3E}">
        <p14:creationId xmlns:p14="http://schemas.microsoft.com/office/powerpoint/2010/main" val="92434398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Header - Option 3">
    <p:spTree>
      <p:nvGrpSpPr>
        <p:cNvPr id="1" name=""/>
        <p:cNvGrpSpPr/>
        <p:nvPr/>
      </p:nvGrpSpPr>
      <p:grpSpPr>
        <a:xfrm>
          <a:off x="0" y="0"/>
          <a:ext cx="0" cy="0"/>
          <a:chOff x="0" y="0"/>
          <a:chExt cx="0" cy="0"/>
        </a:xfrm>
      </p:grpSpPr>
      <p:pic>
        <p:nvPicPr>
          <p:cNvPr id="24" name="Picture 23" descr="Background pattern&#10;&#10;Description automatically generated">
            <a:extLst>
              <a:ext uri="{FF2B5EF4-FFF2-40B4-BE49-F238E27FC236}">
                <a16:creationId xmlns:a16="http://schemas.microsoft.com/office/drawing/2014/main" id="{8E3DC040-5413-46DB-9E9B-C845FAE6062A}"/>
              </a:ext>
            </a:extLst>
          </p:cNvPr>
          <p:cNvPicPr>
            <a:picLocks noChangeAspect="1"/>
          </p:cNvPicPr>
          <p:nvPr userDrawn="1"/>
        </p:nvPicPr>
        <p:blipFill rotWithShape="1">
          <a:blip r:embed="rId2"/>
          <a:srcRect t="15609"/>
          <a:stretch/>
        </p:blipFill>
        <p:spPr>
          <a:xfrm>
            <a:off x="-709" y="0"/>
            <a:ext cx="12192709" cy="6858000"/>
          </a:xfrm>
          <a:custGeom>
            <a:avLst/>
            <a:gdLst>
              <a:gd name="connsiteX0" fmla="*/ 769124 w 12192709"/>
              <a:gd name="connsiteY0" fmla="*/ 0 h 6858000"/>
              <a:gd name="connsiteX1" fmla="*/ 10728395 w 12192709"/>
              <a:gd name="connsiteY1" fmla="*/ 0 h 6858000"/>
              <a:gd name="connsiteX2" fmla="*/ 12192709 w 12192709"/>
              <a:gd name="connsiteY2" fmla="*/ 2979915 h 6858000"/>
              <a:gd name="connsiteX3" fmla="*/ 12192709 w 12192709"/>
              <a:gd name="connsiteY3" fmla="*/ 6858000 h 6858000"/>
              <a:gd name="connsiteX4" fmla="*/ 4745842 w 12192709"/>
              <a:gd name="connsiteY4" fmla="*/ 6858000 h 6858000"/>
              <a:gd name="connsiteX5" fmla="*/ 0 w 12192709"/>
              <a:gd name="connsiteY5" fmla="*/ 5170207 h 6858000"/>
              <a:gd name="connsiteX6" fmla="*/ 0 w 12192709"/>
              <a:gd name="connsiteY6" fmla="*/ 14465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709" h="6858000">
                <a:moveTo>
                  <a:pt x="769124" y="0"/>
                </a:moveTo>
                <a:lnTo>
                  <a:pt x="10728395" y="0"/>
                </a:lnTo>
                <a:lnTo>
                  <a:pt x="12192709" y="2979915"/>
                </a:lnTo>
                <a:lnTo>
                  <a:pt x="12192709" y="6858000"/>
                </a:lnTo>
                <a:lnTo>
                  <a:pt x="4745842" y="6858000"/>
                </a:lnTo>
                <a:lnTo>
                  <a:pt x="0" y="5170207"/>
                </a:lnTo>
                <a:lnTo>
                  <a:pt x="0" y="1446563"/>
                </a:lnTo>
                <a:close/>
              </a:path>
            </a:pathLst>
          </a:custGeom>
        </p:spPr>
      </p:pic>
      <p:sp>
        <p:nvSpPr>
          <p:cNvPr id="2" name="Title 1">
            <a:extLst>
              <a:ext uri="{FF2B5EF4-FFF2-40B4-BE49-F238E27FC236}">
                <a16:creationId xmlns:a16="http://schemas.microsoft.com/office/drawing/2014/main" id="{B49C0420-A98C-41E0-A61E-8A85AF627E70}"/>
              </a:ext>
            </a:extLst>
          </p:cNvPr>
          <p:cNvSpPr>
            <a:spLocks noGrp="1"/>
          </p:cNvSpPr>
          <p:nvPr>
            <p:ph type="title"/>
          </p:nvPr>
        </p:nvSpPr>
        <p:spPr>
          <a:xfrm>
            <a:off x="623888" y="1599458"/>
            <a:ext cx="7488237" cy="3259137"/>
          </a:xfrm>
        </p:spPr>
        <p:txBody>
          <a:bodyPr anchor="t">
            <a:normAutofit/>
          </a:bodyPr>
          <a:lstStyle>
            <a:lvl1pPr>
              <a:lnSpc>
                <a:spcPct val="80000"/>
              </a:lnSpc>
              <a:spcBef>
                <a:spcPts val="0"/>
              </a:spcBef>
              <a:defRPr sz="7100" b="0" spc="-300" baseline="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31991A-1DDF-4284-8D08-2423128735A7}"/>
              </a:ext>
            </a:extLst>
          </p:cNvPr>
          <p:cNvSpPr>
            <a:spLocks noGrp="1"/>
          </p:cNvSpPr>
          <p:nvPr>
            <p:ph type="body" idx="1" hasCustomPrompt="1"/>
          </p:nvPr>
        </p:nvSpPr>
        <p:spPr>
          <a:xfrm>
            <a:off x="623888" y="728663"/>
            <a:ext cx="7488237" cy="954994"/>
          </a:xfrm>
        </p:spPr>
        <p:txBody>
          <a:bodyPr>
            <a:noAutofit/>
          </a:bodyPr>
          <a:lstStyle>
            <a:lvl1pPr marL="0" indent="0">
              <a:lnSpc>
                <a:spcPct val="80000"/>
              </a:lnSpc>
              <a:spcBef>
                <a:spcPts val="0"/>
              </a:spcBef>
              <a:buNone/>
              <a:defRPr sz="7100" spc="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XX</a:t>
            </a:r>
          </a:p>
        </p:txBody>
      </p:sp>
      <p:sp>
        <p:nvSpPr>
          <p:cNvPr id="8" name="Slide Number Placeholder 5">
            <a:extLst>
              <a:ext uri="{FF2B5EF4-FFF2-40B4-BE49-F238E27FC236}">
                <a16:creationId xmlns:a16="http://schemas.microsoft.com/office/drawing/2014/main" id="{6D9A7030-BC88-4852-99A8-BBB771D12774}"/>
              </a:ext>
            </a:extLst>
          </p:cNvPr>
          <p:cNvSpPr>
            <a:spLocks noGrp="1"/>
          </p:cNvSpPr>
          <p:nvPr>
            <p:ph type="sldNum" sz="quarter" idx="4"/>
          </p:nvPr>
        </p:nvSpPr>
        <p:spPr>
          <a:xfrm>
            <a:off x="11568112" y="6415878"/>
            <a:ext cx="323850" cy="173833"/>
          </a:xfrm>
          <a:prstGeom prst="rect">
            <a:avLst/>
          </a:prstGeom>
          <a:noFill/>
        </p:spPr>
        <p:txBody>
          <a:bodyPr vert="horz" wrap="none" lIns="0" tIns="0" rIns="0" bIns="0" rtlCol="0" anchor="b"/>
          <a:lstStyle>
            <a:lvl1pPr algn="r">
              <a:defRPr sz="1000">
                <a:solidFill>
                  <a:schemeClr val="bg1"/>
                </a:solidFill>
                <a:latin typeface="+mj-lt"/>
              </a:defRPr>
            </a:lvl1pPr>
          </a:lstStyle>
          <a:p>
            <a:fld id="{3FA6A6BB-D639-4D0F-8D88-6C302F203AA1}" type="slidenum">
              <a:rPr lang="en-GB" smtClean="0"/>
              <a:pPr/>
              <a:t>‹#›</a:t>
            </a:fld>
            <a:endParaRPr lang="en-GB"/>
          </a:p>
        </p:txBody>
      </p:sp>
      <p:sp>
        <p:nvSpPr>
          <p:cNvPr id="6" name="Footer Placeholder 3">
            <a:extLst>
              <a:ext uri="{FF2B5EF4-FFF2-40B4-BE49-F238E27FC236}">
                <a16:creationId xmlns:a16="http://schemas.microsoft.com/office/drawing/2014/main" id="{A68DD43C-9331-409F-B023-2E7EDE1ABC75}"/>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accent1"/>
                </a:solidFill>
              </a:defRPr>
            </a:lvl1pPr>
          </a:lstStyle>
          <a:p>
            <a:r>
              <a:rPr lang="en-US"/>
              <a:t>2023 Adenza Confidential</a:t>
            </a:r>
          </a:p>
        </p:txBody>
      </p:sp>
    </p:spTree>
    <p:extLst>
      <p:ext uri="{BB962C8B-B14F-4D97-AF65-F5344CB8AC3E}">
        <p14:creationId xmlns:p14="http://schemas.microsoft.com/office/powerpoint/2010/main" val="19181730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9" Type="http://schemas.openxmlformats.org/officeDocument/2006/relationships/slideLayout" Target="../slideLayouts/slideLayout130.xml"/><Relationship Id="rId21" Type="http://schemas.openxmlformats.org/officeDocument/2006/relationships/slideLayout" Target="../slideLayouts/slideLayout112.xml"/><Relationship Id="rId34" Type="http://schemas.openxmlformats.org/officeDocument/2006/relationships/slideLayout" Target="../slideLayouts/slideLayout125.xml"/><Relationship Id="rId42" Type="http://schemas.openxmlformats.org/officeDocument/2006/relationships/slideLayout" Target="../slideLayouts/slideLayout133.xml"/><Relationship Id="rId47" Type="http://schemas.openxmlformats.org/officeDocument/2006/relationships/slideLayout" Target="../slideLayouts/slideLayout138.xml"/><Relationship Id="rId50" Type="http://schemas.openxmlformats.org/officeDocument/2006/relationships/slideLayout" Target="../slideLayouts/slideLayout141.xml"/><Relationship Id="rId55" Type="http://schemas.openxmlformats.org/officeDocument/2006/relationships/slideLayout" Target="../slideLayouts/slideLayout146.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9" Type="http://schemas.openxmlformats.org/officeDocument/2006/relationships/slideLayout" Target="../slideLayouts/slideLayout120.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slideLayout" Target="../slideLayouts/slideLayout123.xml"/><Relationship Id="rId37" Type="http://schemas.openxmlformats.org/officeDocument/2006/relationships/slideLayout" Target="../slideLayouts/slideLayout128.xml"/><Relationship Id="rId40" Type="http://schemas.openxmlformats.org/officeDocument/2006/relationships/slideLayout" Target="../slideLayouts/slideLayout131.xml"/><Relationship Id="rId45" Type="http://schemas.openxmlformats.org/officeDocument/2006/relationships/slideLayout" Target="../slideLayouts/slideLayout136.xml"/><Relationship Id="rId53" Type="http://schemas.openxmlformats.org/officeDocument/2006/relationships/slideLayout" Target="../slideLayouts/slideLayout144.xml"/><Relationship Id="rId58" Type="http://schemas.openxmlformats.org/officeDocument/2006/relationships/image" Target="../media/image25.png"/><Relationship Id="rId5" Type="http://schemas.openxmlformats.org/officeDocument/2006/relationships/slideLayout" Target="../slideLayouts/slideLayout96.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slideLayout" Target="../slideLayouts/slideLayout126.xml"/><Relationship Id="rId43" Type="http://schemas.openxmlformats.org/officeDocument/2006/relationships/slideLayout" Target="../slideLayouts/slideLayout134.xml"/><Relationship Id="rId48" Type="http://schemas.openxmlformats.org/officeDocument/2006/relationships/slideLayout" Target="../slideLayouts/slideLayout139.xml"/><Relationship Id="rId56" Type="http://schemas.openxmlformats.org/officeDocument/2006/relationships/slideLayout" Target="../slideLayouts/slideLayout147.xml"/><Relationship Id="rId8" Type="http://schemas.openxmlformats.org/officeDocument/2006/relationships/slideLayout" Target="../slideLayouts/slideLayout99.xml"/><Relationship Id="rId51" Type="http://schemas.openxmlformats.org/officeDocument/2006/relationships/slideLayout" Target="../slideLayouts/slideLayout142.xml"/><Relationship Id="rId3" Type="http://schemas.openxmlformats.org/officeDocument/2006/relationships/slideLayout" Target="../slideLayouts/slideLayout94.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slideLayout" Target="../slideLayouts/slideLayout124.xml"/><Relationship Id="rId38" Type="http://schemas.openxmlformats.org/officeDocument/2006/relationships/slideLayout" Target="../slideLayouts/slideLayout129.xml"/><Relationship Id="rId46" Type="http://schemas.openxmlformats.org/officeDocument/2006/relationships/slideLayout" Target="../slideLayouts/slideLayout137.xml"/><Relationship Id="rId59" Type="http://schemas.openxmlformats.org/officeDocument/2006/relationships/image" Target="../media/image26.svg"/><Relationship Id="rId20" Type="http://schemas.openxmlformats.org/officeDocument/2006/relationships/slideLayout" Target="../slideLayouts/slideLayout111.xml"/><Relationship Id="rId41" Type="http://schemas.openxmlformats.org/officeDocument/2006/relationships/slideLayout" Target="../slideLayouts/slideLayout132.xml"/><Relationship Id="rId54" Type="http://schemas.openxmlformats.org/officeDocument/2006/relationships/slideLayout" Target="../slideLayouts/slideLayout145.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36" Type="http://schemas.openxmlformats.org/officeDocument/2006/relationships/slideLayout" Target="../slideLayouts/slideLayout127.xml"/><Relationship Id="rId49" Type="http://schemas.openxmlformats.org/officeDocument/2006/relationships/slideLayout" Target="../slideLayouts/slideLayout140.xml"/><Relationship Id="rId57" Type="http://schemas.openxmlformats.org/officeDocument/2006/relationships/theme" Target="../theme/theme2.xml"/><Relationship Id="rId10" Type="http://schemas.openxmlformats.org/officeDocument/2006/relationships/slideLayout" Target="../slideLayouts/slideLayout101.xml"/><Relationship Id="rId31" Type="http://schemas.openxmlformats.org/officeDocument/2006/relationships/slideLayout" Target="../slideLayouts/slideLayout122.xml"/><Relationship Id="rId44" Type="http://schemas.openxmlformats.org/officeDocument/2006/relationships/slideLayout" Target="../slideLayouts/slideLayout135.xml"/><Relationship Id="rId52"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BADC44-3841-5044-BA67-9EE1973DD7B9}"/>
              </a:ext>
            </a:extLst>
          </p:cNvPr>
          <p:cNvSpPr>
            <a:spLocks noGrp="1"/>
          </p:cNvSpPr>
          <p:nvPr>
            <p:ph type="title"/>
          </p:nvPr>
        </p:nvSpPr>
        <p:spPr>
          <a:xfrm>
            <a:off x="571499" y="500062"/>
            <a:ext cx="11048999" cy="919163"/>
          </a:xfrm>
          <a:prstGeom prst="rect">
            <a:avLst/>
          </a:prstGeom>
        </p:spPr>
        <p:txBody>
          <a:bodyPr vert="horz" lIns="0" tIns="0" rIns="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CB25337D-B6CB-F34A-8EC0-24D17045888B}"/>
              </a:ext>
            </a:extLst>
          </p:cNvPr>
          <p:cNvSpPr>
            <a:spLocks noGrp="1"/>
          </p:cNvSpPr>
          <p:nvPr>
            <p:ph type="body" idx="1"/>
          </p:nvPr>
        </p:nvSpPr>
        <p:spPr>
          <a:xfrm>
            <a:off x="571500" y="1828799"/>
            <a:ext cx="11049000" cy="43481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8BA9F33-F288-0741-B9D7-459D98B71413}"/>
              </a:ext>
            </a:extLst>
          </p:cNvPr>
          <p:cNvSpPr>
            <a:spLocks noGrp="1"/>
          </p:cNvSpPr>
          <p:nvPr>
            <p:ph type="sldNum" sz="quarter" idx="4"/>
          </p:nvPr>
        </p:nvSpPr>
        <p:spPr>
          <a:xfrm>
            <a:off x="8877298" y="6356350"/>
            <a:ext cx="2743200" cy="365125"/>
          </a:xfrm>
          <a:prstGeom prst="rect">
            <a:avLst/>
          </a:prstGeom>
        </p:spPr>
        <p:txBody>
          <a:bodyPr vert="horz" lIns="0" tIns="0" rIns="0" bIns="0" rtlCol="0" anchor="ctr"/>
          <a:lstStyle>
            <a:lvl1pPr algn="r">
              <a:defRPr sz="1200" b="0" i="0">
                <a:solidFill>
                  <a:schemeClr val="accent2"/>
                </a:solidFill>
                <a:latin typeface="+mn-lt"/>
              </a:defRPr>
            </a:lvl1pPr>
          </a:lstStyle>
          <a:p>
            <a:fld id="{1E96D283-10D8-3844-A9B0-E95792A39F18}" type="slidenum">
              <a:rPr lang="en-US" smtClean="0"/>
              <a:pPr/>
              <a:t>‹#›</a:t>
            </a:fld>
            <a:endParaRPr lang="en-US"/>
          </a:p>
        </p:txBody>
      </p:sp>
      <p:pic>
        <p:nvPicPr>
          <p:cNvPr id="8" name="Picture 7">
            <a:extLst>
              <a:ext uri="{FF2B5EF4-FFF2-40B4-BE49-F238E27FC236}">
                <a16:creationId xmlns:a16="http://schemas.microsoft.com/office/drawing/2014/main" id="{15799485-4186-3842-B44C-46A24469D778}"/>
              </a:ext>
            </a:extLst>
          </p:cNvPr>
          <p:cNvPicPr>
            <a:picLocks noChangeAspect="1"/>
          </p:cNvPicPr>
          <p:nvPr userDrawn="1"/>
        </p:nvPicPr>
        <p:blipFill>
          <a:blip r:embed="rId93" cstate="email">
            <a:extLst>
              <a:ext uri="{28A0092B-C50C-407E-A947-70E740481C1C}">
                <a14:useLocalDpi xmlns:a14="http://schemas.microsoft.com/office/drawing/2010/main"/>
              </a:ext>
            </a:extLst>
          </a:blip>
          <a:stretch>
            <a:fillRect/>
          </a:stretch>
        </p:blipFill>
        <p:spPr>
          <a:xfrm>
            <a:off x="209550" y="6392862"/>
            <a:ext cx="342900" cy="292100"/>
          </a:xfrm>
          <a:prstGeom prst="rect">
            <a:avLst/>
          </a:prstGeom>
        </p:spPr>
      </p:pic>
      <p:sp>
        <p:nvSpPr>
          <p:cNvPr id="12" name="Rectangle 11">
            <a:extLst>
              <a:ext uri="{FF2B5EF4-FFF2-40B4-BE49-F238E27FC236}">
                <a16:creationId xmlns:a16="http://schemas.microsoft.com/office/drawing/2014/main" id="{F7229972-A680-2D4E-9F4F-6454531F8B4F}"/>
              </a:ext>
            </a:extLst>
          </p:cNvPr>
          <p:cNvSpPr/>
          <p:nvPr userDrawn="1"/>
        </p:nvSpPr>
        <p:spPr>
          <a:xfrm>
            <a:off x="14040644" y="2343151"/>
            <a:ext cx="307181" cy="307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13" name="Rectangle 12">
            <a:extLst>
              <a:ext uri="{FF2B5EF4-FFF2-40B4-BE49-F238E27FC236}">
                <a16:creationId xmlns:a16="http://schemas.microsoft.com/office/drawing/2014/main" id="{0DC0A486-D189-B142-A04F-9C2A8CAF712D}"/>
              </a:ext>
            </a:extLst>
          </p:cNvPr>
          <p:cNvSpPr/>
          <p:nvPr userDrawn="1"/>
        </p:nvSpPr>
        <p:spPr>
          <a:xfrm>
            <a:off x="14469269" y="2343151"/>
            <a:ext cx="307181" cy="307181"/>
          </a:xfrm>
          <a:prstGeom prst="rect">
            <a:avLst/>
          </a:prstGeom>
          <a:solidFill>
            <a:srgbClr val="5CB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15" name="Rectangle 14">
            <a:extLst>
              <a:ext uri="{FF2B5EF4-FFF2-40B4-BE49-F238E27FC236}">
                <a16:creationId xmlns:a16="http://schemas.microsoft.com/office/drawing/2014/main" id="{6107A895-9FE2-F64C-B655-5DD4C88FCE8E}"/>
              </a:ext>
            </a:extLst>
          </p:cNvPr>
          <p:cNvSpPr/>
          <p:nvPr userDrawn="1"/>
        </p:nvSpPr>
        <p:spPr>
          <a:xfrm>
            <a:off x="14040644" y="2778920"/>
            <a:ext cx="307181" cy="307181"/>
          </a:xfrm>
          <a:prstGeom prst="rect">
            <a:avLst/>
          </a:prstGeom>
          <a:solidFill>
            <a:srgbClr val="094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16" name="Rectangle 15">
            <a:extLst>
              <a:ext uri="{FF2B5EF4-FFF2-40B4-BE49-F238E27FC236}">
                <a16:creationId xmlns:a16="http://schemas.microsoft.com/office/drawing/2014/main" id="{AF58F927-34C8-A64F-B26B-BBE94202D760}"/>
              </a:ext>
            </a:extLst>
          </p:cNvPr>
          <p:cNvSpPr/>
          <p:nvPr userDrawn="1"/>
        </p:nvSpPr>
        <p:spPr>
          <a:xfrm>
            <a:off x="14469269" y="2778920"/>
            <a:ext cx="307181" cy="307181"/>
          </a:xfrm>
          <a:prstGeom prst="rect">
            <a:avLst/>
          </a:prstGeom>
          <a:solidFill>
            <a:srgbClr val="318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18" name="Rectangle 17">
            <a:extLst>
              <a:ext uri="{FF2B5EF4-FFF2-40B4-BE49-F238E27FC236}">
                <a16:creationId xmlns:a16="http://schemas.microsoft.com/office/drawing/2014/main" id="{38FE1418-FF0F-274E-8027-524DFB69F37D}"/>
              </a:ext>
            </a:extLst>
          </p:cNvPr>
          <p:cNvSpPr/>
          <p:nvPr userDrawn="1"/>
        </p:nvSpPr>
        <p:spPr>
          <a:xfrm>
            <a:off x="14040644" y="3243264"/>
            <a:ext cx="307181" cy="30718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19" name="Rectangle 18">
            <a:extLst>
              <a:ext uri="{FF2B5EF4-FFF2-40B4-BE49-F238E27FC236}">
                <a16:creationId xmlns:a16="http://schemas.microsoft.com/office/drawing/2014/main" id="{2F216421-834D-2342-9A93-93D7AB05CDBE}"/>
              </a:ext>
            </a:extLst>
          </p:cNvPr>
          <p:cNvSpPr/>
          <p:nvPr userDrawn="1"/>
        </p:nvSpPr>
        <p:spPr>
          <a:xfrm>
            <a:off x="14469269" y="3243264"/>
            <a:ext cx="307181" cy="307181"/>
          </a:xfrm>
          <a:prstGeom prst="rect">
            <a:avLst/>
          </a:prstGeom>
          <a:solidFill>
            <a:srgbClr val="94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0" name="Rectangle 19">
            <a:extLst>
              <a:ext uri="{FF2B5EF4-FFF2-40B4-BE49-F238E27FC236}">
                <a16:creationId xmlns:a16="http://schemas.microsoft.com/office/drawing/2014/main" id="{F431D0F0-E0F6-0543-9719-B33DEADD12EF}"/>
              </a:ext>
            </a:extLst>
          </p:cNvPr>
          <p:cNvSpPr/>
          <p:nvPr userDrawn="1"/>
        </p:nvSpPr>
        <p:spPr>
          <a:xfrm>
            <a:off x="14040644" y="3679033"/>
            <a:ext cx="307181" cy="3071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1" name="Rectangle 20">
            <a:extLst>
              <a:ext uri="{FF2B5EF4-FFF2-40B4-BE49-F238E27FC236}">
                <a16:creationId xmlns:a16="http://schemas.microsoft.com/office/drawing/2014/main" id="{4FE81BDE-2652-6B48-9D27-07E6B34356D7}"/>
              </a:ext>
            </a:extLst>
          </p:cNvPr>
          <p:cNvSpPr/>
          <p:nvPr userDrawn="1"/>
        </p:nvSpPr>
        <p:spPr>
          <a:xfrm>
            <a:off x="14469269" y="3679033"/>
            <a:ext cx="307181" cy="307181"/>
          </a:xfrm>
          <a:prstGeom prst="rect">
            <a:avLst/>
          </a:prstGeom>
          <a:solidFill>
            <a:srgbClr val="FFF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2" name="Rectangle 21">
            <a:extLst>
              <a:ext uri="{FF2B5EF4-FFF2-40B4-BE49-F238E27FC236}">
                <a16:creationId xmlns:a16="http://schemas.microsoft.com/office/drawing/2014/main" id="{148A1A64-5C7F-8A4A-8AC0-BF9D2C9B4FD5}"/>
              </a:ext>
            </a:extLst>
          </p:cNvPr>
          <p:cNvSpPr/>
          <p:nvPr userDrawn="1"/>
        </p:nvSpPr>
        <p:spPr>
          <a:xfrm>
            <a:off x="14040644" y="4114802"/>
            <a:ext cx="307181" cy="307181"/>
          </a:xfrm>
          <a:prstGeom prst="rect">
            <a:avLst/>
          </a:prstGeom>
          <a:solidFill>
            <a:srgbClr val="FF8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3" name="Rectangle 22">
            <a:extLst>
              <a:ext uri="{FF2B5EF4-FFF2-40B4-BE49-F238E27FC236}">
                <a16:creationId xmlns:a16="http://schemas.microsoft.com/office/drawing/2014/main" id="{37E76ED6-1546-C941-8E20-8A6F73D22C3D}"/>
              </a:ext>
            </a:extLst>
          </p:cNvPr>
          <p:cNvSpPr/>
          <p:nvPr userDrawn="1"/>
        </p:nvSpPr>
        <p:spPr>
          <a:xfrm>
            <a:off x="14469269" y="4114802"/>
            <a:ext cx="307181" cy="307181"/>
          </a:xfrm>
          <a:prstGeom prst="rect">
            <a:avLst/>
          </a:prstGeom>
          <a:solidFill>
            <a:srgbClr val="FF9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4" name="Rectangle 23">
            <a:extLst>
              <a:ext uri="{FF2B5EF4-FFF2-40B4-BE49-F238E27FC236}">
                <a16:creationId xmlns:a16="http://schemas.microsoft.com/office/drawing/2014/main" id="{0396D9DC-994D-0944-97D1-881D5BAD96FF}"/>
              </a:ext>
            </a:extLst>
          </p:cNvPr>
          <p:cNvSpPr/>
          <p:nvPr userDrawn="1"/>
        </p:nvSpPr>
        <p:spPr>
          <a:xfrm>
            <a:off x="14040644" y="4536283"/>
            <a:ext cx="307181" cy="307181"/>
          </a:xfrm>
          <a:prstGeom prst="rect">
            <a:avLst/>
          </a:prstGeom>
          <a:solidFill>
            <a:srgbClr val="0BC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5" name="Rectangle 24">
            <a:extLst>
              <a:ext uri="{FF2B5EF4-FFF2-40B4-BE49-F238E27FC236}">
                <a16:creationId xmlns:a16="http://schemas.microsoft.com/office/drawing/2014/main" id="{FEC2F753-4021-214B-A921-B15362646CB1}"/>
              </a:ext>
            </a:extLst>
          </p:cNvPr>
          <p:cNvSpPr/>
          <p:nvPr userDrawn="1"/>
        </p:nvSpPr>
        <p:spPr>
          <a:xfrm>
            <a:off x="14469269" y="4536283"/>
            <a:ext cx="307181" cy="307181"/>
          </a:xfrm>
          <a:prstGeom prst="rect">
            <a:avLst/>
          </a:prstGeom>
          <a:solidFill>
            <a:srgbClr val="5CF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6" name="Rectangle 25">
            <a:extLst>
              <a:ext uri="{FF2B5EF4-FFF2-40B4-BE49-F238E27FC236}">
                <a16:creationId xmlns:a16="http://schemas.microsoft.com/office/drawing/2014/main" id="{D5FB1A60-5D8E-AF4B-8878-0C39B67439DE}"/>
              </a:ext>
            </a:extLst>
          </p:cNvPr>
          <p:cNvSpPr/>
          <p:nvPr userDrawn="1"/>
        </p:nvSpPr>
        <p:spPr>
          <a:xfrm>
            <a:off x="12816866" y="2343151"/>
            <a:ext cx="307181" cy="307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7" name="Rectangle 26">
            <a:extLst>
              <a:ext uri="{FF2B5EF4-FFF2-40B4-BE49-F238E27FC236}">
                <a16:creationId xmlns:a16="http://schemas.microsoft.com/office/drawing/2014/main" id="{94E0E04B-6360-C043-86A6-B053901D4A26}"/>
              </a:ext>
            </a:extLst>
          </p:cNvPr>
          <p:cNvSpPr/>
          <p:nvPr userDrawn="1"/>
        </p:nvSpPr>
        <p:spPr>
          <a:xfrm>
            <a:off x="13245491" y="2343151"/>
            <a:ext cx="307181" cy="307181"/>
          </a:xfrm>
          <a:prstGeom prst="rect">
            <a:avLst/>
          </a:prstGeom>
          <a:solidFill>
            <a:srgbClr val="009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8" name="Rectangle 27">
            <a:extLst>
              <a:ext uri="{FF2B5EF4-FFF2-40B4-BE49-F238E27FC236}">
                <a16:creationId xmlns:a16="http://schemas.microsoft.com/office/drawing/2014/main" id="{FEBC4E21-5040-B44C-8515-51DED150BA2C}"/>
              </a:ext>
            </a:extLst>
          </p:cNvPr>
          <p:cNvSpPr/>
          <p:nvPr userDrawn="1"/>
        </p:nvSpPr>
        <p:spPr>
          <a:xfrm>
            <a:off x="12816866" y="2778920"/>
            <a:ext cx="307181" cy="307181"/>
          </a:xfrm>
          <a:prstGeom prst="rect">
            <a:avLst/>
          </a:prstGeom>
          <a:solidFill>
            <a:srgbClr val="4CA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29" name="Rectangle 28">
            <a:extLst>
              <a:ext uri="{FF2B5EF4-FFF2-40B4-BE49-F238E27FC236}">
                <a16:creationId xmlns:a16="http://schemas.microsoft.com/office/drawing/2014/main" id="{29F38F3A-545A-114B-9E04-BF7D0CAA246C}"/>
              </a:ext>
            </a:extLst>
          </p:cNvPr>
          <p:cNvSpPr/>
          <p:nvPr userDrawn="1"/>
        </p:nvSpPr>
        <p:spPr>
          <a:xfrm>
            <a:off x="13245491" y="2778920"/>
            <a:ext cx="307181" cy="307181"/>
          </a:xfrm>
          <a:prstGeom prst="rect">
            <a:avLst/>
          </a:prstGeom>
          <a:solidFill>
            <a:srgbClr val="99C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30" name="Rectangle 29">
            <a:extLst>
              <a:ext uri="{FF2B5EF4-FFF2-40B4-BE49-F238E27FC236}">
                <a16:creationId xmlns:a16="http://schemas.microsoft.com/office/drawing/2014/main" id="{A1899D13-94D8-734C-8773-8B645738BD94}"/>
              </a:ext>
            </a:extLst>
          </p:cNvPr>
          <p:cNvSpPr/>
          <p:nvPr userDrawn="1"/>
        </p:nvSpPr>
        <p:spPr>
          <a:xfrm>
            <a:off x="12816866" y="3243264"/>
            <a:ext cx="307181" cy="307181"/>
          </a:xfrm>
          <a:prstGeom prst="rect">
            <a:avLst/>
          </a:prstGeom>
          <a:solidFill>
            <a:srgbClr val="CFE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31" name="Rectangle 30">
            <a:extLst>
              <a:ext uri="{FF2B5EF4-FFF2-40B4-BE49-F238E27FC236}">
                <a16:creationId xmlns:a16="http://schemas.microsoft.com/office/drawing/2014/main" id="{7A464239-9D75-834B-903C-2E8BA7C88B7C}"/>
              </a:ext>
            </a:extLst>
          </p:cNvPr>
          <p:cNvSpPr/>
          <p:nvPr userDrawn="1"/>
        </p:nvSpPr>
        <p:spPr>
          <a:xfrm>
            <a:off x="13245491" y="3243264"/>
            <a:ext cx="307181" cy="307181"/>
          </a:xfrm>
          <a:prstGeom prst="rect">
            <a:avLst/>
          </a:prstGeom>
          <a:solidFill>
            <a:srgbClr val="E8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32" name="Rectangle 31">
            <a:extLst>
              <a:ext uri="{FF2B5EF4-FFF2-40B4-BE49-F238E27FC236}">
                <a16:creationId xmlns:a16="http://schemas.microsoft.com/office/drawing/2014/main" id="{C164E60F-8F6B-0741-93D9-7F0162CA06F9}"/>
              </a:ext>
            </a:extLst>
          </p:cNvPr>
          <p:cNvSpPr/>
          <p:nvPr userDrawn="1"/>
        </p:nvSpPr>
        <p:spPr>
          <a:xfrm>
            <a:off x="12816866" y="3679033"/>
            <a:ext cx="307181" cy="307181"/>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33" name="Rectangle 32">
            <a:extLst>
              <a:ext uri="{FF2B5EF4-FFF2-40B4-BE49-F238E27FC236}">
                <a16:creationId xmlns:a16="http://schemas.microsoft.com/office/drawing/2014/main" id="{463CBE4A-F0A4-F04A-864F-0EE9F1D28B5E}"/>
              </a:ext>
            </a:extLst>
          </p:cNvPr>
          <p:cNvSpPr/>
          <p:nvPr userDrawn="1"/>
        </p:nvSpPr>
        <p:spPr>
          <a:xfrm>
            <a:off x="13245491" y="3679033"/>
            <a:ext cx="307181" cy="307181"/>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34" name="Rectangle 33">
            <a:extLst>
              <a:ext uri="{FF2B5EF4-FFF2-40B4-BE49-F238E27FC236}">
                <a16:creationId xmlns:a16="http://schemas.microsoft.com/office/drawing/2014/main" id="{DF6A4744-830D-C449-B084-782A9FACC0A4}"/>
              </a:ext>
            </a:extLst>
          </p:cNvPr>
          <p:cNvSpPr/>
          <p:nvPr userDrawn="1"/>
        </p:nvSpPr>
        <p:spPr>
          <a:xfrm>
            <a:off x="12816866" y="4114802"/>
            <a:ext cx="307181" cy="307181"/>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35" name="Rectangle 34">
            <a:extLst>
              <a:ext uri="{FF2B5EF4-FFF2-40B4-BE49-F238E27FC236}">
                <a16:creationId xmlns:a16="http://schemas.microsoft.com/office/drawing/2014/main" id="{F256D248-325C-B84D-BEFA-3C806695039E}"/>
              </a:ext>
            </a:extLst>
          </p:cNvPr>
          <p:cNvSpPr/>
          <p:nvPr userDrawn="1"/>
        </p:nvSpPr>
        <p:spPr>
          <a:xfrm>
            <a:off x="13245491" y="4114802"/>
            <a:ext cx="307181" cy="307181"/>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36" name="Rectangle 35">
            <a:extLst>
              <a:ext uri="{FF2B5EF4-FFF2-40B4-BE49-F238E27FC236}">
                <a16:creationId xmlns:a16="http://schemas.microsoft.com/office/drawing/2014/main" id="{7EC943FC-E899-9545-AFD2-79AF612813FE}"/>
              </a:ext>
            </a:extLst>
          </p:cNvPr>
          <p:cNvSpPr/>
          <p:nvPr userDrawn="1"/>
        </p:nvSpPr>
        <p:spPr>
          <a:xfrm>
            <a:off x="12816866" y="4536283"/>
            <a:ext cx="307181" cy="307181"/>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37" name="Rectangle 36">
            <a:extLst>
              <a:ext uri="{FF2B5EF4-FFF2-40B4-BE49-F238E27FC236}">
                <a16:creationId xmlns:a16="http://schemas.microsoft.com/office/drawing/2014/main" id="{350A44D6-B52A-6543-AA6A-FB91A941686B}"/>
              </a:ext>
            </a:extLst>
          </p:cNvPr>
          <p:cNvSpPr/>
          <p:nvPr userDrawn="1"/>
        </p:nvSpPr>
        <p:spPr>
          <a:xfrm>
            <a:off x="13245491" y="4536283"/>
            <a:ext cx="307181" cy="307181"/>
          </a:xfrm>
          <a:prstGeom prst="rect">
            <a:avLst/>
          </a:prstGeom>
          <a:solidFill>
            <a:srgbClr val="1A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Inter Light" panose="02000403000000020004" pitchFamily="2" charset="0"/>
            </a:endParaRPr>
          </a:p>
        </p:txBody>
      </p:sp>
      <p:sp>
        <p:nvSpPr>
          <p:cNvPr id="38" name="TextBox 37">
            <a:extLst>
              <a:ext uri="{FF2B5EF4-FFF2-40B4-BE49-F238E27FC236}">
                <a16:creationId xmlns:a16="http://schemas.microsoft.com/office/drawing/2014/main" id="{FA97195F-EC67-7F4D-9AAE-FC14752045AC}"/>
              </a:ext>
            </a:extLst>
          </p:cNvPr>
          <p:cNvSpPr txBox="1"/>
          <p:nvPr userDrawn="1"/>
        </p:nvSpPr>
        <p:spPr>
          <a:xfrm>
            <a:off x="13977060" y="1810693"/>
            <a:ext cx="942547" cy="461665"/>
          </a:xfrm>
          <a:prstGeom prst="rect">
            <a:avLst/>
          </a:prstGeom>
          <a:noFill/>
        </p:spPr>
        <p:txBody>
          <a:bodyPr wrap="square" rtlCol="0">
            <a:spAutoFit/>
          </a:bodyPr>
          <a:lstStyle/>
          <a:p>
            <a:r>
              <a:rPr lang="en-US" sz="800" b="0" i="0">
                <a:latin typeface="Inter Light" panose="02000403000000020004" pitchFamily="2" charset="0"/>
              </a:rPr>
              <a:t>Data vis color order on dark background</a:t>
            </a:r>
          </a:p>
        </p:txBody>
      </p:sp>
      <p:sp>
        <p:nvSpPr>
          <p:cNvPr id="39" name="TextBox 38">
            <a:extLst>
              <a:ext uri="{FF2B5EF4-FFF2-40B4-BE49-F238E27FC236}">
                <a16:creationId xmlns:a16="http://schemas.microsoft.com/office/drawing/2014/main" id="{71F83953-C40B-F94D-8502-E716EC95C4AD}"/>
              </a:ext>
            </a:extLst>
          </p:cNvPr>
          <p:cNvSpPr txBox="1"/>
          <p:nvPr userDrawn="1"/>
        </p:nvSpPr>
        <p:spPr>
          <a:xfrm>
            <a:off x="12725502" y="1810693"/>
            <a:ext cx="942547" cy="461665"/>
          </a:xfrm>
          <a:prstGeom prst="rect">
            <a:avLst/>
          </a:prstGeom>
          <a:noFill/>
        </p:spPr>
        <p:txBody>
          <a:bodyPr wrap="square" rtlCol="0">
            <a:spAutoFit/>
          </a:bodyPr>
          <a:lstStyle/>
          <a:p>
            <a:r>
              <a:rPr lang="en-US" sz="800" b="0" i="0">
                <a:latin typeface="Inter Light" panose="02000403000000020004" pitchFamily="2" charset="0"/>
              </a:rPr>
              <a:t>Data vis color order on light background</a:t>
            </a:r>
          </a:p>
        </p:txBody>
      </p:sp>
    </p:spTree>
    <p:extLst>
      <p:ext uri="{BB962C8B-B14F-4D97-AF65-F5344CB8AC3E}">
        <p14:creationId xmlns:p14="http://schemas.microsoft.com/office/powerpoint/2010/main" val="724991126"/>
      </p:ext>
    </p:extLst>
  </p:cSld>
  <p:clrMap bg1="lt1" tx1="dk1" bg2="lt2" tx2="dk2" accent1="accent1" accent2="accent2" accent3="accent3" accent4="accent4" accent5="accent5" accent6="accent6" hlink="hlink" folHlink="folHlink"/>
  <p:sldLayoutIdLst>
    <p:sldLayoutId id="2147483649" r:id="rId1"/>
    <p:sldLayoutId id="2147483818" r:id="rId2"/>
    <p:sldLayoutId id="2147483829" r:id="rId3"/>
    <p:sldLayoutId id="2147483684" r:id="rId4"/>
    <p:sldLayoutId id="2147483820" r:id="rId5"/>
    <p:sldLayoutId id="2147483821" r:id="rId6"/>
    <p:sldLayoutId id="2147483826" r:id="rId7"/>
    <p:sldLayoutId id="2147483817" r:id="rId8"/>
    <p:sldLayoutId id="2147483666" r:id="rId9"/>
    <p:sldLayoutId id="2147483667" r:id="rId10"/>
    <p:sldLayoutId id="2147483668" r:id="rId11"/>
    <p:sldLayoutId id="2147483685" r:id="rId12"/>
    <p:sldLayoutId id="2147483700" r:id="rId13"/>
    <p:sldLayoutId id="2147483650" r:id="rId14"/>
    <p:sldLayoutId id="2147483703" r:id="rId15"/>
    <p:sldLayoutId id="2147483704" r:id="rId16"/>
    <p:sldLayoutId id="2147483669" r:id="rId17"/>
    <p:sldLayoutId id="2147483670" r:id="rId18"/>
    <p:sldLayoutId id="2147483651" r:id="rId19"/>
    <p:sldLayoutId id="2147483687" r:id="rId20"/>
    <p:sldLayoutId id="2147483652" r:id="rId21"/>
    <p:sldLayoutId id="2147483691" r:id="rId22"/>
    <p:sldLayoutId id="2147483828" r:id="rId23"/>
    <p:sldLayoutId id="2147483822" r:id="rId24"/>
    <p:sldLayoutId id="2147483823" r:id="rId25"/>
    <p:sldLayoutId id="2147483671" r:id="rId26"/>
    <p:sldLayoutId id="2147483686" r:id="rId27"/>
    <p:sldLayoutId id="2147483660" r:id="rId28"/>
    <p:sldLayoutId id="2147483690" r:id="rId29"/>
    <p:sldLayoutId id="2147483692" r:id="rId30"/>
    <p:sldLayoutId id="2147483665" r:id="rId31"/>
    <p:sldLayoutId id="2147483697" r:id="rId32"/>
    <p:sldLayoutId id="2147483698" r:id="rId33"/>
    <p:sldLayoutId id="2147483672" r:id="rId34"/>
    <p:sldLayoutId id="2147483705" r:id="rId35"/>
    <p:sldLayoutId id="2147483699" r:id="rId36"/>
    <p:sldLayoutId id="2147483694" r:id="rId37"/>
    <p:sldLayoutId id="2147483707" r:id="rId38"/>
    <p:sldLayoutId id="2147483706" r:id="rId39"/>
    <p:sldLayoutId id="2147483664" r:id="rId40"/>
    <p:sldLayoutId id="2147483695" r:id="rId41"/>
    <p:sldLayoutId id="2147483696" r:id="rId42"/>
    <p:sldLayoutId id="2147483693" r:id="rId43"/>
    <p:sldLayoutId id="2147483673" r:id="rId44"/>
    <p:sldLayoutId id="2147483710" r:id="rId45"/>
    <p:sldLayoutId id="2147483674" r:id="rId46"/>
    <p:sldLayoutId id="2147483711" r:id="rId47"/>
    <p:sldLayoutId id="2147483662" r:id="rId48"/>
    <p:sldLayoutId id="2147483675" r:id="rId49"/>
    <p:sldLayoutId id="2147483701" r:id="rId50"/>
    <p:sldLayoutId id="2147483679" r:id="rId51"/>
    <p:sldLayoutId id="2147483712" r:id="rId52"/>
    <p:sldLayoutId id="2147483661" r:id="rId53"/>
    <p:sldLayoutId id="2147483663" r:id="rId54"/>
    <p:sldLayoutId id="2147483713" r:id="rId55"/>
    <p:sldLayoutId id="2147483654" r:id="rId56"/>
    <p:sldLayoutId id="2147483676" r:id="rId57"/>
    <p:sldLayoutId id="2147483680" r:id="rId58"/>
    <p:sldLayoutId id="2147483702" r:id="rId59"/>
    <p:sldLayoutId id="2147483681" r:id="rId60"/>
    <p:sldLayoutId id="2147483727" r:id="rId61"/>
    <p:sldLayoutId id="2147483682" r:id="rId62"/>
    <p:sldLayoutId id="2147483732" r:id="rId63"/>
    <p:sldLayoutId id="2147483714" r:id="rId64"/>
    <p:sldLayoutId id="2147483683" r:id="rId65"/>
    <p:sldLayoutId id="2147483726" r:id="rId66"/>
    <p:sldLayoutId id="2147483677" r:id="rId67"/>
    <p:sldLayoutId id="2147483656" r:id="rId68"/>
    <p:sldLayoutId id="2147483657" r:id="rId69"/>
    <p:sldLayoutId id="2147483715" r:id="rId70"/>
    <p:sldLayoutId id="2147483717" r:id="rId71"/>
    <p:sldLayoutId id="2147483716" r:id="rId72"/>
    <p:sldLayoutId id="2147483718" r:id="rId73"/>
    <p:sldLayoutId id="2147483725" r:id="rId74"/>
    <p:sldLayoutId id="2147483720" r:id="rId75"/>
    <p:sldLayoutId id="2147483721" r:id="rId76"/>
    <p:sldLayoutId id="2147483722" r:id="rId77"/>
    <p:sldLayoutId id="2147483723" r:id="rId78"/>
    <p:sldLayoutId id="2147483724" r:id="rId79"/>
    <p:sldLayoutId id="2147483719" r:id="rId80"/>
    <p:sldLayoutId id="2147483729" r:id="rId81"/>
    <p:sldLayoutId id="2147483730" r:id="rId82"/>
    <p:sldLayoutId id="2147483688" r:id="rId83"/>
    <p:sldLayoutId id="2147483689" r:id="rId84"/>
    <p:sldLayoutId id="2147483655" r:id="rId85"/>
    <p:sldLayoutId id="2147483728" r:id="rId86"/>
    <p:sldLayoutId id="2147483736" r:id="rId87"/>
    <p:sldLayoutId id="2147483737" r:id="rId88"/>
    <p:sldLayoutId id="2147483816" r:id="rId89"/>
    <p:sldLayoutId id="2147483824" r:id="rId90"/>
    <p:sldLayoutId id="2147483830" r:id="rId91"/>
  </p:sldLayoutIdLst>
  <p:hf sldNum="0" hdr="0" ftr="0" dt="0"/>
  <p:txStyles>
    <p:titleStyle>
      <a:lvl1pPr algn="l" defTabSz="914400" rtl="0" eaLnBrk="1" latinLnBrk="0" hangingPunct="1">
        <a:lnSpc>
          <a:spcPct val="90000"/>
        </a:lnSpc>
        <a:spcBef>
          <a:spcPct val="0"/>
        </a:spcBef>
        <a:buNone/>
        <a:defRPr sz="4400" b="0" i="0" kern="1200">
          <a:solidFill>
            <a:schemeClr val="tx1"/>
          </a:solidFill>
          <a:latin typeface="+mj-lt"/>
          <a:ea typeface="Inter Light" panose="02000403000000020004"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mn-lt"/>
          <a:ea typeface="Inter Light" panose="0200040300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Inter Light" panose="020004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Inter Light" panose="020004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Inter Light" panose="020004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Inter Light" panose="020004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08" userDrawn="1">
          <p15:clr>
            <a:srgbClr val="F26B43"/>
          </p15:clr>
        </p15:guide>
        <p15:guide id="4" orient="horz" pos="312" userDrawn="1">
          <p15:clr>
            <a:srgbClr val="F26B43"/>
          </p15:clr>
        </p15:guide>
        <p15:guide id="5" orient="horz" pos="1152" userDrawn="1">
          <p15:clr>
            <a:srgbClr val="F26B43"/>
          </p15:clr>
        </p15:guide>
        <p15:guide id="6" pos="360" userDrawn="1">
          <p15:clr>
            <a:srgbClr val="F26B43"/>
          </p15:clr>
        </p15:guide>
        <p15:guide id="7" pos="7320" userDrawn="1">
          <p15:clr>
            <a:srgbClr val="F26B43"/>
          </p15:clr>
        </p15:guide>
        <p15:guide id="8" orient="horz" pos="3888" userDrawn="1">
          <p15:clr>
            <a:srgbClr val="F26B43"/>
          </p15:clr>
        </p15:guide>
        <p15:guide id="9" pos="51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B415E-8EAE-4DCF-BADB-A1625D2D8F93}"/>
              </a:ext>
            </a:extLst>
          </p:cNvPr>
          <p:cNvSpPr>
            <a:spLocks noGrp="1"/>
          </p:cNvSpPr>
          <p:nvPr>
            <p:ph type="title"/>
          </p:nvPr>
        </p:nvSpPr>
        <p:spPr>
          <a:xfrm>
            <a:off x="623888" y="296863"/>
            <a:ext cx="10656887" cy="791472"/>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C3E994-714F-4E28-B58A-C2D3BA1DF9A0}"/>
              </a:ext>
            </a:extLst>
          </p:cNvPr>
          <p:cNvSpPr>
            <a:spLocks noGrp="1"/>
          </p:cNvSpPr>
          <p:nvPr>
            <p:ph type="body" idx="1"/>
          </p:nvPr>
        </p:nvSpPr>
        <p:spPr>
          <a:xfrm>
            <a:off x="623888" y="1376363"/>
            <a:ext cx="10944225" cy="47894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0E0B6615-3069-48AA-8381-34111A828B8B}"/>
              </a:ext>
            </a:extLst>
          </p:cNvPr>
          <p:cNvSpPr>
            <a:spLocks noGrp="1"/>
          </p:cNvSpPr>
          <p:nvPr>
            <p:ph type="sldNum" sz="quarter" idx="4"/>
          </p:nvPr>
        </p:nvSpPr>
        <p:spPr>
          <a:xfrm>
            <a:off x="11568113" y="6415878"/>
            <a:ext cx="323849" cy="173833"/>
          </a:xfrm>
          <a:prstGeom prst="rect">
            <a:avLst/>
          </a:prstGeom>
          <a:noFill/>
        </p:spPr>
        <p:txBody>
          <a:bodyPr vert="horz" wrap="none" lIns="0" tIns="0" rIns="0" bIns="0" rtlCol="0" anchor="b"/>
          <a:lstStyle>
            <a:lvl1pPr algn="r">
              <a:defRPr sz="1000">
                <a:solidFill>
                  <a:schemeClr val="tx1"/>
                </a:solidFill>
                <a:latin typeface="+mj-lt"/>
              </a:defRPr>
            </a:lvl1pPr>
          </a:lstStyle>
          <a:p>
            <a:fld id="{3FA6A6BB-D639-4D0F-8D88-6C302F203AA1}" type="slidenum">
              <a:rPr lang="en-GB" smtClean="0"/>
              <a:pPr/>
              <a:t>‹#›</a:t>
            </a:fld>
            <a:endParaRPr lang="en-GB"/>
          </a:p>
        </p:txBody>
      </p:sp>
      <p:pic>
        <p:nvPicPr>
          <p:cNvPr id="14" name="Graphic 13">
            <a:extLst>
              <a:ext uri="{FF2B5EF4-FFF2-40B4-BE49-F238E27FC236}">
                <a16:creationId xmlns:a16="http://schemas.microsoft.com/office/drawing/2014/main" id="{4DA0D30E-5873-4C23-BC2D-5AA671DA4AF6}"/>
              </a:ext>
            </a:extLst>
          </p:cNvPr>
          <p:cNvPicPr>
            <a:picLocks noChangeAspect="1"/>
          </p:cNvPicPr>
          <p:nvPr userDrawn="1"/>
        </p:nvPicPr>
        <p:blipFill>
          <a:blip r:embed="rId58">
            <a:extLst>
              <a:ext uri="{96DAC541-7B7A-43D3-8B79-37D633B846F1}">
                <asvg:svgBlip xmlns:asvg="http://schemas.microsoft.com/office/drawing/2016/SVG/main" r:embed="rId59"/>
              </a:ext>
            </a:extLst>
          </a:blip>
          <a:stretch>
            <a:fillRect/>
          </a:stretch>
        </p:blipFill>
        <p:spPr>
          <a:xfrm>
            <a:off x="623888" y="6418124"/>
            <a:ext cx="627062" cy="143014"/>
          </a:xfrm>
          <a:prstGeom prst="rect">
            <a:avLst/>
          </a:prstGeom>
        </p:spPr>
      </p:pic>
      <p:grpSp>
        <p:nvGrpSpPr>
          <p:cNvPr id="22" name="Group 21">
            <a:extLst>
              <a:ext uri="{FF2B5EF4-FFF2-40B4-BE49-F238E27FC236}">
                <a16:creationId xmlns:a16="http://schemas.microsoft.com/office/drawing/2014/main" id="{B8F02AAB-0A6C-47D4-8762-B684954D3084}"/>
              </a:ext>
            </a:extLst>
          </p:cNvPr>
          <p:cNvGrpSpPr/>
          <p:nvPr userDrawn="1"/>
        </p:nvGrpSpPr>
        <p:grpSpPr>
          <a:xfrm>
            <a:off x="11470958" y="296863"/>
            <a:ext cx="423701" cy="430610"/>
            <a:chOff x="11470958" y="296863"/>
            <a:chExt cx="423701" cy="430610"/>
          </a:xfrm>
        </p:grpSpPr>
        <p:sp>
          <p:nvSpPr>
            <p:cNvPr id="20" name="Freeform: Shape 19">
              <a:extLst>
                <a:ext uri="{FF2B5EF4-FFF2-40B4-BE49-F238E27FC236}">
                  <a16:creationId xmlns:a16="http://schemas.microsoft.com/office/drawing/2014/main" id="{D10A1418-163C-41F8-85A7-E333BAD63E97}"/>
                </a:ext>
              </a:extLst>
            </p:cNvPr>
            <p:cNvSpPr/>
            <p:nvPr/>
          </p:nvSpPr>
          <p:spPr>
            <a:xfrm>
              <a:off x="11665375" y="335185"/>
              <a:ext cx="204456" cy="308303"/>
            </a:xfrm>
            <a:custGeom>
              <a:avLst/>
              <a:gdLst>
                <a:gd name="connsiteX0" fmla="*/ 0 w 204456"/>
                <a:gd name="connsiteY0" fmla="*/ 115830 h 308303"/>
                <a:gd name="connsiteX1" fmla="*/ 58401 w 204456"/>
                <a:gd name="connsiteY1" fmla="*/ 0 h 308303"/>
                <a:gd name="connsiteX2" fmla="*/ 204456 w 204456"/>
                <a:gd name="connsiteY2" fmla="*/ 308304 h 308303"/>
                <a:gd name="connsiteX3" fmla="*/ 65849 w 204456"/>
                <a:gd name="connsiteY3" fmla="*/ 258107 h 308303"/>
                <a:gd name="connsiteX4" fmla="*/ 0 w 204456"/>
                <a:gd name="connsiteY4" fmla="*/ 115830 h 30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56" h="308303">
                  <a:moveTo>
                    <a:pt x="0" y="115830"/>
                  </a:moveTo>
                  <a:lnTo>
                    <a:pt x="58401" y="0"/>
                  </a:lnTo>
                  <a:lnTo>
                    <a:pt x="204456" y="308304"/>
                  </a:lnTo>
                  <a:lnTo>
                    <a:pt x="65849" y="258107"/>
                  </a:lnTo>
                  <a:lnTo>
                    <a:pt x="0" y="115830"/>
                  </a:lnTo>
                  <a:close/>
                </a:path>
              </a:pathLst>
            </a:custGeom>
            <a:solidFill>
              <a:schemeClr val="accent2"/>
            </a:solidFill>
            <a:ln w="10746"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BE28E44F-3E81-4FDF-A497-51521E08AE50}"/>
                </a:ext>
              </a:extLst>
            </p:cNvPr>
            <p:cNvSpPr/>
            <p:nvPr/>
          </p:nvSpPr>
          <p:spPr>
            <a:xfrm>
              <a:off x="11470958" y="296863"/>
              <a:ext cx="423701" cy="430610"/>
            </a:xfrm>
            <a:custGeom>
              <a:avLst/>
              <a:gdLst>
                <a:gd name="connsiteX0" fmla="*/ 423702 w 423701"/>
                <a:gd name="connsiteY0" fmla="*/ 380306 h 430610"/>
                <a:gd name="connsiteX1" fmla="*/ 112375 w 423701"/>
                <a:gd name="connsiteY1" fmla="*/ 264152 h 430610"/>
                <a:gd name="connsiteX2" fmla="*/ 247312 w 423701"/>
                <a:gd name="connsiteY2" fmla="*/ 0 h 430610"/>
                <a:gd name="connsiteX3" fmla="*/ 150266 w 423701"/>
                <a:gd name="connsiteY3" fmla="*/ 52248 h 430610"/>
                <a:gd name="connsiteX4" fmla="*/ 108 w 423701"/>
                <a:gd name="connsiteY4" fmla="*/ 324172 h 430610"/>
                <a:gd name="connsiteX5" fmla="*/ 0 w 423701"/>
                <a:gd name="connsiteY5" fmla="*/ 324172 h 430610"/>
                <a:gd name="connsiteX6" fmla="*/ 108 w 423701"/>
                <a:gd name="connsiteY6" fmla="*/ 324280 h 430610"/>
                <a:gd name="connsiteX7" fmla="*/ 0 w 423701"/>
                <a:gd name="connsiteY7" fmla="*/ 324388 h 430610"/>
                <a:gd name="connsiteX8" fmla="*/ 216 w 423701"/>
                <a:gd name="connsiteY8" fmla="*/ 324280 h 430610"/>
                <a:gd name="connsiteX9" fmla="*/ 332700 w 423701"/>
                <a:gd name="connsiteY9" fmla="*/ 430611 h 430610"/>
                <a:gd name="connsiteX10" fmla="*/ 423702 w 423701"/>
                <a:gd name="connsiteY10" fmla="*/ 380306 h 43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701" h="430610">
                  <a:moveTo>
                    <a:pt x="423702" y="380306"/>
                  </a:moveTo>
                  <a:lnTo>
                    <a:pt x="112375" y="264152"/>
                  </a:lnTo>
                  <a:lnTo>
                    <a:pt x="247312" y="0"/>
                  </a:lnTo>
                  <a:lnTo>
                    <a:pt x="150266" y="52248"/>
                  </a:lnTo>
                  <a:lnTo>
                    <a:pt x="108" y="324172"/>
                  </a:lnTo>
                  <a:lnTo>
                    <a:pt x="0" y="324172"/>
                  </a:lnTo>
                  <a:lnTo>
                    <a:pt x="108" y="324280"/>
                  </a:lnTo>
                  <a:lnTo>
                    <a:pt x="0" y="324388"/>
                  </a:lnTo>
                  <a:lnTo>
                    <a:pt x="216" y="324280"/>
                  </a:lnTo>
                  <a:lnTo>
                    <a:pt x="332700" y="430611"/>
                  </a:lnTo>
                  <a:lnTo>
                    <a:pt x="423702" y="380306"/>
                  </a:lnTo>
                  <a:close/>
                </a:path>
              </a:pathLst>
            </a:custGeom>
            <a:solidFill>
              <a:schemeClr val="accent1"/>
            </a:solidFill>
            <a:ln w="10746" cap="flat">
              <a:noFill/>
              <a:prstDash val="solid"/>
              <a:miter/>
            </a:ln>
          </p:spPr>
          <p:txBody>
            <a:bodyPr rtlCol="0" anchor="ctr"/>
            <a:lstStyle/>
            <a:p>
              <a:endParaRPr lang="en-GB"/>
            </a:p>
          </p:txBody>
        </p:sp>
      </p:grpSp>
      <p:sp>
        <p:nvSpPr>
          <p:cNvPr id="9" name="Footer Placeholder 3">
            <a:extLst>
              <a:ext uri="{FF2B5EF4-FFF2-40B4-BE49-F238E27FC236}">
                <a16:creationId xmlns:a16="http://schemas.microsoft.com/office/drawing/2014/main" id="{27FFAB97-0974-44F7-B2E2-DB847B589D69}"/>
              </a:ext>
            </a:extLst>
          </p:cNvPr>
          <p:cNvSpPr>
            <a:spLocks noGrp="1"/>
          </p:cNvSpPr>
          <p:nvPr>
            <p:ph type="ftr" sz="quarter" idx="3"/>
          </p:nvPr>
        </p:nvSpPr>
        <p:spPr>
          <a:xfrm>
            <a:off x="4038600" y="6415878"/>
            <a:ext cx="4114800" cy="173833"/>
          </a:xfrm>
          <a:prstGeom prst="rect">
            <a:avLst/>
          </a:prstGeom>
        </p:spPr>
        <p:txBody>
          <a:bodyPr vert="horz" lIns="91440" tIns="45720" rIns="91440" bIns="45720" rtlCol="0" anchor="ctr"/>
          <a:lstStyle>
            <a:lvl1pPr algn="ctr">
              <a:defRPr sz="1000">
                <a:solidFill>
                  <a:schemeClr val="tx2"/>
                </a:solidFill>
              </a:defRPr>
            </a:lvl1pPr>
          </a:lstStyle>
          <a:p>
            <a:r>
              <a:rPr lang="en-US"/>
              <a:t>2023 Adenza Confidential</a:t>
            </a:r>
          </a:p>
        </p:txBody>
      </p:sp>
    </p:spTree>
    <p:extLst>
      <p:ext uri="{BB962C8B-B14F-4D97-AF65-F5344CB8AC3E}">
        <p14:creationId xmlns:p14="http://schemas.microsoft.com/office/powerpoint/2010/main" val="3088747194"/>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 id="2147484006" r:id="rId18"/>
    <p:sldLayoutId id="2147484007" r:id="rId19"/>
    <p:sldLayoutId id="2147484008" r:id="rId20"/>
    <p:sldLayoutId id="2147484009" r:id="rId21"/>
    <p:sldLayoutId id="2147484010" r:id="rId22"/>
    <p:sldLayoutId id="2147484011" r:id="rId23"/>
    <p:sldLayoutId id="2147484012" r:id="rId24"/>
    <p:sldLayoutId id="2147484013" r:id="rId25"/>
    <p:sldLayoutId id="2147484014" r:id="rId26"/>
    <p:sldLayoutId id="2147484015" r:id="rId27"/>
    <p:sldLayoutId id="2147484016" r:id="rId28"/>
    <p:sldLayoutId id="2147484017" r:id="rId29"/>
    <p:sldLayoutId id="2147484018" r:id="rId30"/>
    <p:sldLayoutId id="2147484019" r:id="rId31"/>
    <p:sldLayoutId id="2147484020" r:id="rId32"/>
    <p:sldLayoutId id="2147484021" r:id="rId33"/>
    <p:sldLayoutId id="2147484022" r:id="rId34"/>
    <p:sldLayoutId id="2147484023" r:id="rId35"/>
    <p:sldLayoutId id="2147484024" r:id="rId36"/>
    <p:sldLayoutId id="2147484025" r:id="rId37"/>
    <p:sldLayoutId id="2147484026" r:id="rId38"/>
    <p:sldLayoutId id="2147484027" r:id="rId39"/>
    <p:sldLayoutId id="2147484028" r:id="rId40"/>
    <p:sldLayoutId id="2147484029" r:id="rId41"/>
    <p:sldLayoutId id="2147484030" r:id="rId42"/>
    <p:sldLayoutId id="2147484031" r:id="rId43"/>
    <p:sldLayoutId id="2147484032" r:id="rId44"/>
    <p:sldLayoutId id="2147484033" r:id="rId45"/>
    <p:sldLayoutId id="2147484034" r:id="rId46"/>
    <p:sldLayoutId id="2147484035" r:id="rId47"/>
    <p:sldLayoutId id="2147484036" r:id="rId48"/>
    <p:sldLayoutId id="2147484037" r:id="rId49"/>
    <p:sldLayoutId id="2147484038" r:id="rId50"/>
    <p:sldLayoutId id="2147484039" r:id="rId51"/>
    <p:sldLayoutId id="2147484040" r:id="rId52"/>
    <p:sldLayoutId id="2147484041" r:id="rId53"/>
    <p:sldLayoutId id="2147484042" r:id="rId54"/>
    <p:sldLayoutId id="2147484043" r:id="rId55"/>
    <p:sldLayoutId id="2147484044" r:id="rId56"/>
  </p:sldLayoutIdLst>
  <p:transition>
    <p:fade/>
  </p:transition>
  <p:hf hdr="0" dt="0"/>
  <p:txStyles>
    <p:titleStyle>
      <a:lvl1pPr algn="l" defTabSz="914400" rtl="0" eaLnBrk="1" latinLnBrk="0" hangingPunct="1">
        <a:lnSpc>
          <a:spcPct val="86000"/>
        </a:lnSpc>
        <a:spcBef>
          <a:spcPct val="0"/>
        </a:spcBef>
        <a:buNone/>
        <a:defRPr sz="26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246063" indent="-246063" algn="l" defTabSz="914400" rtl="0" eaLnBrk="1" latinLnBrk="0" hangingPunct="1">
        <a:lnSpc>
          <a:spcPct val="90000"/>
        </a:lnSpc>
        <a:spcBef>
          <a:spcPts val="500"/>
        </a:spcBef>
        <a:buClr>
          <a:schemeClr val="tx2"/>
        </a:buClr>
        <a:buSzPct val="90000"/>
        <a:buFont typeface="Franklin Gothic Book" panose="020B0503020102020204" pitchFamily="34" charset="0"/>
        <a:buChar char="►"/>
        <a:defRPr sz="1600" kern="1200">
          <a:solidFill>
            <a:schemeClr val="tx1"/>
          </a:solidFill>
          <a:latin typeface="+mn-lt"/>
          <a:ea typeface="+mn-ea"/>
          <a:cs typeface="+mn-cs"/>
        </a:defRPr>
      </a:lvl3pPr>
      <a:lvl4pPr marL="428625" indent="-179388" algn="l" defTabSz="914400" rtl="0" eaLnBrk="1" latinLnBrk="0" hangingPunct="1">
        <a:lnSpc>
          <a:spcPct val="90000"/>
        </a:lnSpc>
        <a:spcBef>
          <a:spcPts val="500"/>
        </a:spcBef>
        <a:buFont typeface="Wonder Unit Sans Light" panose="02000506030000020004" pitchFamily="2" charset="0"/>
        <a:buChar char="–"/>
        <a:defRPr sz="1400" kern="1200">
          <a:solidFill>
            <a:schemeClr val="tx1"/>
          </a:solidFill>
          <a:latin typeface="+mn-lt"/>
          <a:ea typeface="+mn-ea"/>
          <a:cs typeface="+mn-cs"/>
        </a:defRPr>
      </a:lvl4pPr>
      <a:lvl5pPr marL="615950" indent="-182563" algn="l" defTabSz="914400" rtl="0" eaLnBrk="1" latinLnBrk="0" hangingPunct="1">
        <a:lnSpc>
          <a:spcPct val="90000"/>
        </a:lnSpc>
        <a:spcBef>
          <a:spcPts val="500"/>
        </a:spcBef>
        <a:buFont typeface="Wonder Unit Sans Light" panose="02000506030000020004" pitchFamily="2"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47EBF"/>
          </p15:clr>
        </p15:guide>
        <p15:guide id="6" pos="7491">
          <p15:clr>
            <a:srgbClr val="547EBF"/>
          </p15:clr>
        </p15:guide>
        <p15:guide id="7" pos="7106">
          <p15:clr>
            <a:srgbClr val="547EBF"/>
          </p15:clr>
        </p15:guide>
        <p15:guide id="12" pos="393">
          <p15:clr>
            <a:srgbClr val="547EBF"/>
          </p15:clr>
        </p15:guide>
        <p15:guide id="13" pos="189">
          <p15:clr>
            <a:srgbClr val="547EBF"/>
          </p15:clr>
        </p15:guide>
        <p15:guide id="16" orient="horz" pos="459">
          <p15:clr>
            <a:srgbClr val="547EBF"/>
          </p15:clr>
        </p15:guide>
        <p15:guide id="17" orient="horz" pos="187">
          <p15:clr>
            <a:srgbClr val="547EBF"/>
          </p15:clr>
        </p15:guide>
        <p15:guide id="18" orient="horz" pos="4133">
          <p15:clr>
            <a:srgbClr val="547EBF"/>
          </p15:clr>
        </p15:guide>
        <p15:guide id="19" orient="horz" pos="3884">
          <p15:clr>
            <a:srgbClr val="547EBF"/>
          </p15:clr>
        </p15:guide>
        <p15:guide id="20" orient="horz" pos="867">
          <p15:clr>
            <a:srgbClr val="547EBF"/>
          </p15:clr>
        </p15:guide>
        <p15:guide id="21" pos="7287">
          <p15:clr>
            <a:srgbClr val="547EBF"/>
          </p15:clr>
        </p15:guide>
        <p15:guide id="22" orient="horz" pos="565">
          <p15:clr>
            <a:srgbClr val="547EB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F1D3A-B0D3-4F21-6736-AAD65322CF3B}"/>
              </a:ext>
            </a:extLst>
          </p:cNvPr>
          <p:cNvSpPr>
            <a:spLocks noGrp="1"/>
          </p:cNvSpPr>
          <p:nvPr>
            <p:ph type="ctrTitle"/>
          </p:nvPr>
        </p:nvSpPr>
        <p:spPr/>
        <p:txBody>
          <a:bodyPr/>
          <a:lstStyle/>
          <a:p>
            <a:r>
              <a:rPr lang="sv-SE" dirty="0"/>
              <a:t>6 </a:t>
            </a:r>
            <a:r>
              <a:rPr lang="sv-SE" dirty="0" err="1"/>
              <a:t>Things</a:t>
            </a:r>
            <a:r>
              <a:rPr lang="sv-SE" dirty="0"/>
              <a:t> </a:t>
            </a:r>
            <a:r>
              <a:rPr lang="sv-SE" dirty="0" err="1"/>
              <a:t>FMIs</a:t>
            </a:r>
            <a:r>
              <a:rPr lang="sv-SE" dirty="0"/>
              <a:t> </a:t>
            </a:r>
            <a:r>
              <a:rPr lang="sv-SE" dirty="0" err="1"/>
              <a:t>Need</a:t>
            </a:r>
            <a:r>
              <a:rPr lang="sv-SE" dirty="0"/>
              <a:t> to </a:t>
            </a:r>
            <a:r>
              <a:rPr lang="sv-SE" dirty="0" err="1"/>
              <a:t>Know</a:t>
            </a:r>
            <a:endParaRPr lang="sv-SE" dirty="0"/>
          </a:p>
        </p:txBody>
      </p:sp>
      <p:sp>
        <p:nvSpPr>
          <p:cNvPr id="5" name="Subtitle 4">
            <a:extLst>
              <a:ext uri="{FF2B5EF4-FFF2-40B4-BE49-F238E27FC236}">
                <a16:creationId xmlns:a16="http://schemas.microsoft.com/office/drawing/2014/main" id="{304ED9F6-C3AA-FF77-5C49-99B63A5CDF16}"/>
              </a:ext>
            </a:extLst>
          </p:cNvPr>
          <p:cNvSpPr>
            <a:spLocks noGrp="1"/>
          </p:cNvSpPr>
          <p:nvPr>
            <p:ph type="subTitle" idx="1"/>
          </p:nvPr>
        </p:nvSpPr>
        <p:spPr>
          <a:xfrm>
            <a:off x="4319378" y="4557348"/>
            <a:ext cx="7629523" cy="598019"/>
          </a:xfrm>
        </p:spPr>
        <p:txBody>
          <a:bodyPr vert="horz" lIns="0" tIns="0" rIns="0" bIns="0" rtlCol="0" anchor="t">
            <a:noAutofit/>
          </a:bodyPr>
          <a:lstStyle/>
          <a:p>
            <a:r>
              <a:rPr lang="sv-SE" dirty="0" err="1"/>
              <a:t>What’s</a:t>
            </a:r>
            <a:r>
              <a:rPr lang="sv-SE" dirty="0"/>
              <a:t> </a:t>
            </a:r>
            <a:r>
              <a:rPr lang="sv-SE" dirty="0" err="1"/>
              <a:t>shaping</a:t>
            </a:r>
            <a:r>
              <a:rPr lang="sv-SE"/>
              <a:t> the</a:t>
            </a:r>
            <a:r>
              <a:rPr lang="sv-SE" dirty="0"/>
              <a:t> </a:t>
            </a:r>
            <a:r>
              <a:rPr lang="sv-SE" dirty="0" err="1"/>
              <a:t>industry</a:t>
            </a:r>
            <a:r>
              <a:rPr lang="sv-SE" dirty="0"/>
              <a:t> in the </a:t>
            </a:r>
            <a:br>
              <a:rPr lang="sv-SE" dirty="0"/>
            </a:br>
            <a:r>
              <a:rPr lang="sv-SE" dirty="0"/>
              <a:t>coming </a:t>
            </a:r>
            <a:r>
              <a:rPr lang="sv-SE" dirty="0" err="1"/>
              <a:t>years</a:t>
            </a:r>
            <a:r>
              <a:rPr lang="sv-SE" dirty="0"/>
              <a:t>?</a:t>
            </a:r>
          </a:p>
        </p:txBody>
      </p:sp>
      <p:sp>
        <p:nvSpPr>
          <p:cNvPr id="6" name="Text Placeholder 5">
            <a:extLst>
              <a:ext uri="{FF2B5EF4-FFF2-40B4-BE49-F238E27FC236}">
                <a16:creationId xmlns:a16="http://schemas.microsoft.com/office/drawing/2014/main" id="{EB1C9E68-C3F0-EAE8-AFC0-4F6EC02B7CFA}"/>
              </a:ext>
            </a:extLst>
          </p:cNvPr>
          <p:cNvSpPr>
            <a:spLocks noGrp="1"/>
          </p:cNvSpPr>
          <p:nvPr>
            <p:ph type="body" sz="quarter" idx="13"/>
          </p:nvPr>
        </p:nvSpPr>
        <p:spPr/>
        <p:txBody>
          <a:bodyPr vert="horz" lIns="0" tIns="0" rIns="0" bIns="0" rtlCol="0" anchor="t">
            <a:noAutofit/>
          </a:bodyPr>
          <a:lstStyle/>
          <a:p>
            <a:br>
              <a:rPr lang="sv-SE" dirty="0"/>
            </a:br>
            <a:r>
              <a:rPr lang="sv-SE" dirty="0"/>
              <a:t>Gerard Smith, </a:t>
            </a:r>
            <a:r>
              <a:rPr lang="sv-SE" err="1"/>
              <a:t>Head</a:t>
            </a:r>
            <a:r>
              <a:rPr lang="sv-SE"/>
              <a:t> </a:t>
            </a:r>
            <a:r>
              <a:rPr lang="sv-SE" err="1"/>
              <a:t>of</a:t>
            </a:r>
            <a:r>
              <a:rPr lang="sv-SE"/>
              <a:t> Post </a:t>
            </a:r>
            <a:r>
              <a:rPr lang="sv-SE" err="1"/>
              <a:t>Trade</a:t>
            </a:r>
            <a:r>
              <a:rPr lang="sv-SE"/>
              <a:t> Product Strategy</a:t>
            </a:r>
            <a:r>
              <a:rPr lang="sv-SE" dirty="0"/>
              <a:t>, Nasdaq</a:t>
            </a:r>
          </a:p>
        </p:txBody>
      </p:sp>
      <p:pic>
        <p:nvPicPr>
          <p:cNvPr id="8" name="Picture 7" descr="A person in a white shirt&#10;&#10;Description automatically generated">
            <a:extLst>
              <a:ext uri="{FF2B5EF4-FFF2-40B4-BE49-F238E27FC236}">
                <a16:creationId xmlns:a16="http://schemas.microsoft.com/office/drawing/2014/main" id="{C0E03914-12EE-8388-D03B-84A4960F3BD3}"/>
              </a:ext>
            </a:extLst>
          </p:cNvPr>
          <p:cNvPicPr>
            <a:picLocks noChangeAspect="1"/>
          </p:cNvPicPr>
          <p:nvPr/>
        </p:nvPicPr>
        <p:blipFill>
          <a:blip r:embed="rId2"/>
          <a:stretch>
            <a:fillRect/>
          </a:stretch>
        </p:blipFill>
        <p:spPr>
          <a:xfrm>
            <a:off x="862630" y="2585484"/>
            <a:ext cx="1970127" cy="1970127"/>
          </a:xfrm>
          <a:prstGeom prst="rect">
            <a:avLst/>
          </a:prstGeom>
        </p:spPr>
      </p:pic>
    </p:spTree>
    <p:extLst>
      <p:ext uri="{BB962C8B-B14F-4D97-AF65-F5344CB8AC3E}">
        <p14:creationId xmlns:p14="http://schemas.microsoft.com/office/powerpoint/2010/main" val="61555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3353EC0-88E6-6F8B-5501-56A4BE3023D7}"/>
              </a:ext>
            </a:extLst>
          </p:cNvPr>
          <p:cNvSpPr/>
          <p:nvPr/>
        </p:nvSpPr>
        <p:spPr>
          <a:xfrm>
            <a:off x="4089107" y="5312234"/>
            <a:ext cx="7173937" cy="1184109"/>
          </a:xfrm>
          <a:prstGeom prst="rect">
            <a:avLst/>
          </a:prstGeom>
          <a:solidFill>
            <a:schemeClr val="tx2">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itle 7">
            <a:extLst>
              <a:ext uri="{FF2B5EF4-FFF2-40B4-BE49-F238E27FC236}">
                <a16:creationId xmlns:a16="http://schemas.microsoft.com/office/drawing/2014/main" id="{4EA70710-C4DA-92CE-97C4-121AB24EC15E}"/>
              </a:ext>
            </a:extLst>
          </p:cNvPr>
          <p:cNvSpPr>
            <a:spLocks noGrp="1"/>
          </p:cNvSpPr>
          <p:nvPr>
            <p:ph type="title"/>
          </p:nvPr>
        </p:nvSpPr>
        <p:spPr>
          <a:xfrm>
            <a:off x="658580" y="1936299"/>
            <a:ext cx="2443844" cy="571500"/>
          </a:xfrm>
        </p:spPr>
        <p:txBody>
          <a:bodyPr/>
          <a:lstStyle/>
          <a:p>
            <a:pPr algn="ctr"/>
            <a:r>
              <a:rPr lang="sv-SE" sz="15000" dirty="0">
                <a:latin typeface="Bitter" pitchFamily="2" charset="0"/>
              </a:rPr>
              <a:t>1</a:t>
            </a:r>
          </a:p>
        </p:txBody>
      </p:sp>
      <p:sp>
        <p:nvSpPr>
          <p:cNvPr id="10" name="Text Placeholder 9">
            <a:extLst>
              <a:ext uri="{FF2B5EF4-FFF2-40B4-BE49-F238E27FC236}">
                <a16:creationId xmlns:a16="http://schemas.microsoft.com/office/drawing/2014/main" id="{7E92D73E-E9BB-88AA-A3BB-26BF8749843D}"/>
              </a:ext>
            </a:extLst>
          </p:cNvPr>
          <p:cNvSpPr>
            <a:spLocks noGrp="1"/>
          </p:cNvSpPr>
          <p:nvPr>
            <p:ph type="body" sz="quarter" idx="13"/>
          </p:nvPr>
        </p:nvSpPr>
        <p:spPr>
          <a:xfrm>
            <a:off x="658581" y="734792"/>
            <a:ext cx="2443843" cy="352425"/>
          </a:xfrm>
        </p:spPr>
        <p:txBody>
          <a:bodyPr/>
          <a:lstStyle/>
          <a:p>
            <a:pPr algn="ctr"/>
            <a:r>
              <a:rPr lang="sv-SE" b="1" dirty="0">
                <a:solidFill>
                  <a:schemeClr val="bg2"/>
                </a:solidFill>
              </a:rPr>
              <a:t>Nasdaq Post </a:t>
            </a:r>
            <a:r>
              <a:rPr lang="sv-SE" b="1" dirty="0" err="1">
                <a:solidFill>
                  <a:schemeClr val="bg2"/>
                </a:solidFill>
              </a:rPr>
              <a:t>Trade</a:t>
            </a:r>
            <a:endParaRPr lang="sv-SE" b="1" dirty="0">
              <a:solidFill>
                <a:schemeClr val="bg2"/>
              </a:solidFill>
            </a:endParaRPr>
          </a:p>
        </p:txBody>
      </p:sp>
      <p:sp>
        <p:nvSpPr>
          <p:cNvPr id="12" name="Text Placeholder 11">
            <a:extLst>
              <a:ext uri="{FF2B5EF4-FFF2-40B4-BE49-F238E27FC236}">
                <a16:creationId xmlns:a16="http://schemas.microsoft.com/office/drawing/2014/main" id="{E4D7BE39-C0D7-07E2-A24C-76AA8FFBE9E8}"/>
              </a:ext>
            </a:extLst>
          </p:cNvPr>
          <p:cNvSpPr>
            <a:spLocks noGrp="1"/>
          </p:cNvSpPr>
          <p:nvPr>
            <p:ph type="body" sz="quarter" idx="17"/>
          </p:nvPr>
        </p:nvSpPr>
        <p:spPr>
          <a:xfrm>
            <a:off x="397323" y="4260396"/>
            <a:ext cx="2966359" cy="1204233"/>
          </a:xfrm>
        </p:spPr>
        <p:txBody>
          <a:bodyPr/>
          <a:lstStyle/>
          <a:p>
            <a:pPr algn="ctr" rtl="0" fontAlgn="base"/>
            <a:r>
              <a:rPr lang="en-GB" sz="2000" i="0" u="none" strike="noStrike" dirty="0">
                <a:solidFill>
                  <a:srgbClr val="FFFFFF"/>
                </a:solidFill>
                <a:effectLst/>
                <a:latin typeface="Inter Light" panose="02000403000000020004" pitchFamily="50" charset="0"/>
              </a:rPr>
              <a:t>Accelerated Settlement </a:t>
            </a:r>
            <a:r>
              <a:rPr lang="en-US" sz="2000" i="0" dirty="0">
                <a:solidFill>
                  <a:srgbClr val="000000"/>
                </a:solidFill>
                <a:effectLst/>
                <a:latin typeface="Inter Light" panose="02000403000000020004" pitchFamily="50" charset="0"/>
              </a:rPr>
              <a:t>​</a:t>
            </a:r>
            <a:endParaRPr lang="en-US" sz="2000" i="0" dirty="0">
              <a:solidFill>
                <a:srgbClr val="1B1B1B"/>
              </a:solidFill>
              <a:effectLst/>
              <a:latin typeface="Segoe UI" panose="020B0502040204020203" pitchFamily="34" charset="0"/>
            </a:endParaRPr>
          </a:p>
          <a:p>
            <a:pPr algn="ctr" rtl="0" fontAlgn="base"/>
            <a:r>
              <a:rPr lang="en-GB" sz="2000" i="0" u="none" strike="noStrike" dirty="0">
                <a:solidFill>
                  <a:srgbClr val="FFFFFF"/>
                </a:solidFill>
                <a:effectLst/>
                <a:latin typeface="Inter Light" panose="02000403000000020004" pitchFamily="50" charset="0"/>
              </a:rPr>
              <a:t>&amp; </a:t>
            </a:r>
            <a:r>
              <a:rPr lang="en-US" sz="2000" i="0" dirty="0">
                <a:solidFill>
                  <a:srgbClr val="000000"/>
                </a:solidFill>
                <a:effectLst/>
                <a:latin typeface="Inter Light" panose="02000403000000020004" pitchFamily="50" charset="0"/>
              </a:rPr>
              <a:t>​</a:t>
            </a:r>
            <a:endParaRPr lang="en-US" sz="2000" i="0" dirty="0">
              <a:solidFill>
                <a:srgbClr val="1B1B1B"/>
              </a:solidFill>
              <a:effectLst/>
              <a:latin typeface="Segoe UI" panose="020B0502040204020203" pitchFamily="34" charset="0"/>
            </a:endParaRPr>
          </a:p>
          <a:p>
            <a:pPr algn="ctr" rtl="0" fontAlgn="base"/>
            <a:r>
              <a:rPr lang="en-GB" sz="2000" dirty="0">
                <a:solidFill>
                  <a:srgbClr val="FFFFFF"/>
                </a:solidFill>
                <a:latin typeface="Inter Light" panose="02000403000000020004" pitchFamily="50" charset="0"/>
              </a:rPr>
              <a:t>E</a:t>
            </a:r>
            <a:r>
              <a:rPr lang="en-GB" sz="2000" i="0" u="none" strike="noStrike" dirty="0">
                <a:solidFill>
                  <a:srgbClr val="FFFFFF"/>
                </a:solidFill>
                <a:effectLst/>
                <a:latin typeface="Inter Light" panose="02000403000000020004" pitchFamily="50" charset="0"/>
              </a:rPr>
              <a:t>xception Management</a:t>
            </a:r>
            <a:r>
              <a:rPr lang="en-US" sz="2000" i="0" dirty="0">
                <a:solidFill>
                  <a:srgbClr val="000000"/>
                </a:solidFill>
                <a:effectLst/>
                <a:latin typeface="Inter Light" panose="02000403000000020004" pitchFamily="50" charset="0"/>
              </a:rPr>
              <a:t>​</a:t>
            </a:r>
            <a:endParaRPr lang="en-US" sz="2000" i="0" dirty="0">
              <a:solidFill>
                <a:srgbClr val="1B1B1B"/>
              </a:solidFill>
              <a:effectLst/>
              <a:latin typeface="Segoe UI" panose="020B0502040204020203" pitchFamily="34" charset="0"/>
            </a:endParaRPr>
          </a:p>
          <a:p>
            <a:endParaRPr lang="sv-SE" sz="2000" dirty="0"/>
          </a:p>
        </p:txBody>
      </p:sp>
      <p:sp>
        <p:nvSpPr>
          <p:cNvPr id="13" name="Content Placeholder 12">
            <a:extLst>
              <a:ext uri="{FF2B5EF4-FFF2-40B4-BE49-F238E27FC236}">
                <a16:creationId xmlns:a16="http://schemas.microsoft.com/office/drawing/2014/main" id="{47803BB9-0C43-6294-BA5E-75373FA1E120}"/>
              </a:ext>
            </a:extLst>
          </p:cNvPr>
          <p:cNvSpPr>
            <a:spLocks noGrp="1"/>
          </p:cNvSpPr>
          <p:nvPr>
            <p:ph sz="half" idx="18"/>
          </p:nvPr>
        </p:nvSpPr>
        <p:spPr>
          <a:xfrm>
            <a:off x="3881015" y="1087217"/>
            <a:ext cx="7913662" cy="3969837"/>
          </a:xfrm>
        </p:spPr>
        <p:txBody>
          <a:bodyPr/>
          <a:lstStyle/>
          <a:p>
            <a:r>
              <a:rPr lang="en-US" b="1" dirty="0"/>
              <a:t>Background</a:t>
            </a:r>
            <a:r>
              <a:rPr lang="en-US" dirty="0"/>
              <a:t>​:</a:t>
            </a:r>
          </a:p>
          <a:p>
            <a:endParaRPr lang="en-US" dirty="0"/>
          </a:p>
          <a:p>
            <a:pPr marL="108000" indent="-285750">
              <a:lnSpc>
                <a:spcPct val="70000"/>
              </a:lnSpc>
              <a:spcBef>
                <a:spcPts val="0"/>
              </a:spcBef>
              <a:buFont typeface="Arial" panose="020B0604020202020204" pitchFamily="34" charset="0"/>
              <a:buChar char="•"/>
            </a:pPr>
            <a:r>
              <a:rPr lang="en-US" dirty="0"/>
              <a:t>US/Canada/Mexico move to T+1 March 2024​</a:t>
            </a:r>
          </a:p>
          <a:p>
            <a:pPr marL="108000" indent="-285750">
              <a:lnSpc>
                <a:spcPct val="70000"/>
              </a:lnSpc>
              <a:spcBef>
                <a:spcPts val="0"/>
              </a:spcBef>
              <a:buFont typeface="Arial" panose="020B0604020202020204" pitchFamily="34" charset="0"/>
              <a:buChar char="•"/>
            </a:pPr>
            <a:endParaRPr lang="en-US" dirty="0"/>
          </a:p>
          <a:p>
            <a:pPr marL="108000" indent="-285750">
              <a:lnSpc>
                <a:spcPct val="70000"/>
              </a:lnSpc>
              <a:spcBef>
                <a:spcPts val="0"/>
              </a:spcBef>
              <a:buFont typeface="Arial" panose="020B0604020202020204" pitchFamily="34" charset="0"/>
              <a:buChar char="•"/>
            </a:pPr>
            <a:r>
              <a:rPr lang="en-US" dirty="0"/>
              <a:t>India on T+1, China on T+0​</a:t>
            </a:r>
          </a:p>
          <a:p>
            <a:pPr marL="108000" indent="-285750">
              <a:lnSpc>
                <a:spcPct val="70000"/>
              </a:lnSpc>
              <a:spcBef>
                <a:spcPts val="0"/>
              </a:spcBef>
              <a:buFont typeface="Arial" panose="020B0604020202020204" pitchFamily="34" charset="0"/>
              <a:buChar char="•"/>
            </a:pPr>
            <a:endParaRPr lang="en-US" dirty="0"/>
          </a:p>
          <a:p>
            <a:pPr marL="108000" indent="-285750">
              <a:lnSpc>
                <a:spcPct val="70000"/>
              </a:lnSpc>
              <a:spcBef>
                <a:spcPts val="0"/>
              </a:spcBef>
              <a:buFont typeface="Arial" panose="020B0604020202020204" pitchFamily="34" charset="0"/>
              <a:buChar char="•"/>
            </a:pPr>
            <a:r>
              <a:rPr lang="en-US" dirty="0"/>
              <a:t>UK/EU/Australia assessing T+1</a:t>
            </a:r>
          </a:p>
          <a:p>
            <a:pPr marL="285750" indent="-285750">
              <a:buFont typeface="Arial" panose="020B0604020202020204" pitchFamily="34" charset="0"/>
              <a:buChar char="•"/>
            </a:pPr>
            <a:endParaRPr lang="en-US" dirty="0"/>
          </a:p>
          <a:p>
            <a:pPr algn="l" rtl="0" fontAlgn="base"/>
            <a:r>
              <a:rPr lang="en-GB" sz="1800" b="1" i="0" u="none" strike="noStrike" dirty="0">
                <a:solidFill>
                  <a:srgbClr val="FFFFFF"/>
                </a:solidFill>
                <a:effectLst/>
                <a:latin typeface="Inter Light" panose="02000403000000020004" pitchFamily="50" charset="0"/>
              </a:rPr>
              <a:t>Considerations</a:t>
            </a:r>
            <a:r>
              <a:rPr lang="en-US" sz="1800" b="0" i="0" dirty="0">
                <a:solidFill>
                  <a:srgbClr val="000000"/>
                </a:solidFill>
                <a:effectLst/>
                <a:latin typeface="Inter Light" panose="02000403000000020004" pitchFamily="50" charset="0"/>
              </a:rPr>
              <a:t>​</a:t>
            </a:r>
            <a:r>
              <a:rPr lang="en-US" sz="1800" b="0" i="0" dirty="0">
                <a:effectLst/>
                <a:latin typeface="Inter Light" panose="02000403000000020004" pitchFamily="50" charset="0"/>
              </a:rPr>
              <a:t>:</a:t>
            </a:r>
            <a:endParaRPr lang="en-US" b="0" i="0" dirty="0">
              <a:effectLst/>
              <a:latin typeface="Segoe UI" panose="020B0502040204020203" pitchFamily="34" charset="0"/>
            </a:endParaRPr>
          </a:p>
          <a:p>
            <a:pPr algn="l" rtl="0" fontAlgn="base"/>
            <a:r>
              <a:rPr lang="en-GB" sz="1800" b="0" i="0" dirty="0">
                <a:solidFill>
                  <a:srgbClr val="000000"/>
                </a:solidFill>
                <a:effectLst/>
                <a:latin typeface="Inter Light" panose="02000403000000020004" pitchFamily="50" charset="0"/>
              </a:rPr>
              <a:t>​</a:t>
            </a:r>
            <a:endParaRPr lang="en-GB" b="0" i="0" dirty="0">
              <a:solidFill>
                <a:srgbClr val="1B1B1B"/>
              </a:solidFill>
              <a:effectLst/>
              <a:latin typeface="Segoe UI" panose="020B0502040204020203" pitchFamily="34" charset="0"/>
            </a:endParaRPr>
          </a:p>
          <a:p>
            <a:pPr marL="285750" indent="-285750" fontAlgn="base">
              <a:lnSpc>
                <a:spcPct val="70000"/>
              </a:lnSpc>
              <a:spcBef>
                <a:spcPts val="0"/>
              </a:spcBef>
              <a:buFont typeface="Arial" panose="020B0604020202020204" pitchFamily="34" charset="0"/>
              <a:buChar char="•"/>
            </a:pPr>
            <a:r>
              <a:rPr lang="en-GB" dirty="0"/>
              <a:t>What is the net benefit?</a:t>
            </a:r>
            <a:r>
              <a:rPr lang="en-US" dirty="0"/>
              <a:t>​</a:t>
            </a:r>
          </a:p>
          <a:p>
            <a:pPr marL="285750" indent="-285750" fontAlgn="base">
              <a:lnSpc>
                <a:spcPct val="70000"/>
              </a:lnSpc>
              <a:spcBef>
                <a:spcPts val="0"/>
              </a:spcBef>
              <a:buFont typeface="Arial" panose="020B0604020202020204" pitchFamily="34" charset="0"/>
              <a:buChar char="•"/>
            </a:pPr>
            <a:endParaRPr lang="en-US" dirty="0"/>
          </a:p>
          <a:p>
            <a:pPr marL="285750" indent="-285750" fontAlgn="base">
              <a:lnSpc>
                <a:spcPct val="70000"/>
              </a:lnSpc>
              <a:spcBef>
                <a:spcPts val="0"/>
              </a:spcBef>
              <a:buFont typeface="Arial" panose="020B0604020202020204" pitchFamily="34" charset="0"/>
              <a:buChar char="•"/>
            </a:pPr>
            <a:r>
              <a:rPr lang="en-GB" dirty="0">
                <a:solidFill>
                  <a:srgbClr val="FFFFFF"/>
                </a:solidFill>
                <a:latin typeface="Inter Light" panose="02000403000000020004" pitchFamily="50" charset="0"/>
              </a:rPr>
              <a:t>Does my market have the levels of automation required?</a:t>
            </a:r>
            <a:r>
              <a:rPr lang="en-US" dirty="0">
                <a:solidFill>
                  <a:srgbClr val="FFFFFF"/>
                </a:solidFill>
                <a:latin typeface="Inter Light" panose="02000403000000020004" pitchFamily="50" charset="0"/>
              </a:rPr>
              <a:t>​</a:t>
            </a:r>
            <a:endParaRPr lang="en-GB" dirty="0">
              <a:solidFill>
                <a:srgbClr val="FFFFFF"/>
              </a:solidFill>
              <a:latin typeface="Inter Light" panose="02000403000000020004" pitchFamily="50" charset="0"/>
            </a:endParaRPr>
          </a:p>
          <a:p>
            <a:pPr marL="285750" indent="-285750" fontAlgn="base">
              <a:lnSpc>
                <a:spcPct val="100000"/>
              </a:lnSpc>
              <a:buFont typeface="Arial" panose="020B0604020202020204" pitchFamily="34" charset="0"/>
              <a:buChar char="•"/>
            </a:pPr>
            <a:r>
              <a:rPr lang="en-GB" dirty="0">
                <a:solidFill>
                  <a:srgbClr val="FFFFFF"/>
                </a:solidFill>
                <a:latin typeface="Inter Light" panose="02000403000000020004" pitchFamily="50" charset="0"/>
              </a:rPr>
              <a:t>Are there opportunities to assist my market with new services around exception management, SSIs and allocation management?</a:t>
            </a:r>
            <a:r>
              <a:rPr lang="en-US" dirty="0">
                <a:solidFill>
                  <a:srgbClr val="FFFFFF"/>
                </a:solidFill>
                <a:latin typeface="Inter Light" panose="02000403000000020004" pitchFamily="50" charset="0"/>
              </a:rPr>
              <a:t>​</a:t>
            </a:r>
          </a:p>
          <a:p>
            <a:pPr fontAlgn="base">
              <a:spcBef>
                <a:spcPts val="0"/>
              </a:spcBef>
            </a:pPr>
            <a:r>
              <a:rPr lang="en-GB" dirty="0"/>
              <a:t>​</a:t>
            </a:r>
          </a:p>
          <a:p>
            <a:pPr fontAlgn="base">
              <a:spcBef>
                <a:spcPts val="0"/>
              </a:spcBef>
            </a:pPr>
            <a:endParaRPr lang="en-GB" dirty="0"/>
          </a:p>
          <a:p>
            <a:pPr fontAlgn="base">
              <a:spcBef>
                <a:spcPts val="0"/>
              </a:spcBef>
            </a:pPr>
            <a:endParaRPr lang="en-GB" dirty="0"/>
          </a:p>
          <a:p>
            <a:endParaRPr lang="sv-SE" dirty="0"/>
          </a:p>
        </p:txBody>
      </p:sp>
      <p:sp>
        <p:nvSpPr>
          <p:cNvPr id="16" name="TextBox 15">
            <a:extLst>
              <a:ext uri="{FF2B5EF4-FFF2-40B4-BE49-F238E27FC236}">
                <a16:creationId xmlns:a16="http://schemas.microsoft.com/office/drawing/2014/main" id="{9927D613-40C7-6FE7-CCCD-2FBD34C9E12D}"/>
              </a:ext>
            </a:extLst>
          </p:cNvPr>
          <p:cNvSpPr txBox="1"/>
          <p:nvPr/>
        </p:nvSpPr>
        <p:spPr>
          <a:xfrm>
            <a:off x="4231757" y="5509215"/>
            <a:ext cx="6999388" cy="923330"/>
          </a:xfrm>
          <a:prstGeom prst="rect">
            <a:avLst/>
          </a:prstGeom>
          <a:noFill/>
        </p:spPr>
        <p:txBody>
          <a:bodyPr wrap="square" rtlCol="0">
            <a:spAutoFit/>
          </a:bodyPr>
          <a:lstStyle/>
          <a:p>
            <a:r>
              <a:rPr lang="en-US" dirty="0">
                <a:solidFill>
                  <a:schemeClr val="bg2"/>
                </a:solidFill>
              </a:rPr>
              <a:t>Nasdaq - Acceleration through FMI initiatives for increased automation and new services for buy and sell side participants </a:t>
            </a:r>
          </a:p>
          <a:p>
            <a:endParaRPr lang="sv-SE" dirty="0">
              <a:solidFill>
                <a:schemeClr val="bg2"/>
              </a:solidFill>
            </a:endParaRPr>
          </a:p>
        </p:txBody>
      </p:sp>
    </p:spTree>
    <p:extLst>
      <p:ext uri="{BB962C8B-B14F-4D97-AF65-F5344CB8AC3E}">
        <p14:creationId xmlns:p14="http://schemas.microsoft.com/office/powerpoint/2010/main" val="1132550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A14AD-9A65-B95A-32BD-61DCC36C6A9B}"/>
              </a:ext>
            </a:extLst>
          </p:cNvPr>
          <p:cNvSpPr/>
          <p:nvPr/>
        </p:nvSpPr>
        <p:spPr>
          <a:xfrm>
            <a:off x="4131640" y="5152743"/>
            <a:ext cx="7173937" cy="1184109"/>
          </a:xfrm>
          <a:prstGeom prst="rect">
            <a:avLst/>
          </a:prstGeom>
          <a:solidFill>
            <a:schemeClr val="tx2">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itle 7">
            <a:extLst>
              <a:ext uri="{FF2B5EF4-FFF2-40B4-BE49-F238E27FC236}">
                <a16:creationId xmlns:a16="http://schemas.microsoft.com/office/drawing/2014/main" id="{4EA70710-C4DA-92CE-97C4-121AB24EC15E}"/>
              </a:ext>
            </a:extLst>
          </p:cNvPr>
          <p:cNvSpPr>
            <a:spLocks noGrp="1"/>
          </p:cNvSpPr>
          <p:nvPr>
            <p:ph type="title"/>
          </p:nvPr>
        </p:nvSpPr>
        <p:spPr>
          <a:xfrm>
            <a:off x="658580" y="1936299"/>
            <a:ext cx="2443844" cy="571500"/>
          </a:xfrm>
        </p:spPr>
        <p:txBody>
          <a:bodyPr/>
          <a:lstStyle/>
          <a:p>
            <a:pPr algn="ctr"/>
            <a:r>
              <a:rPr lang="sv-SE" sz="15000" dirty="0">
                <a:latin typeface="Bitter" pitchFamily="2" charset="0"/>
              </a:rPr>
              <a:t>2</a:t>
            </a:r>
          </a:p>
        </p:txBody>
      </p:sp>
      <p:sp>
        <p:nvSpPr>
          <p:cNvPr id="10" name="Text Placeholder 9">
            <a:extLst>
              <a:ext uri="{FF2B5EF4-FFF2-40B4-BE49-F238E27FC236}">
                <a16:creationId xmlns:a16="http://schemas.microsoft.com/office/drawing/2014/main" id="{7E92D73E-E9BB-88AA-A3BB-26BF8749843D}"/>
              </a:ext>
            </a:extLst>
          </p:cNvPr>
          <p:cNvSpPr>
            <a:spLocks noGrp="1"/>
          </p:cNvSpPr>
          <p:nvPr>
            <p:ph type="body" sz="quarter" idx="13"/>
          </p:nvPr>
        </p:nvSpPr>
        <p:spPr>
          <a:xfrm>
            <a:off x="658581" y="734792"/>
            <a:ext cx="2443843" cy="352425"/>
          </a:xfrm>
        </p:spPr>
        <p:txBody>
          <a:bodyPr/>
          <a:lstStyle/>
          <a:p>
            <a:pPr algn="ctr"/>
            <a:r>
              <a:rPr lang="sv-SE" b="1" dirty="0">
                <a:solidFill>
                  <a:schemeClr val="bg2"/>
                </a:solidFill>
              </a:rPr>
              <a:t>Nasdaq Post </a:t>
            </a:r>
            <a:r>
              <a:rPr lang="sv-SE" b="1" dirty="0" err="1">
                <a:solidFill>
                  <a:schemeClr val="bg2"/>
                </a:solidFill>
              </a:rPr>
              <a:t>Trade</a:t>
            </a:r>
            <a:endParaRPr lang="sv-SE" b="1" dirty="0">
              <a:solidFill>
                <a:schemeClr val="bg2"/>
              </a:solidFill>
            </a:endParaRPr>
          </a:p>
        </p:txBody>
      </p:sp>
      <p:sp>
        <p:nvSpPr>
          <p:cNvPr id="12" name="Text Placeholder 11">
            <a:extLst>
              <a:ext uri="{FF2B5EF4-FFF2-40B4-BE49-F238E27FC236}">
                <a16:creationId xmlns:a16="http://schemas.microsoft.com/office/drawing/2014/main" id="{E4D7BE39-C0D7-07E2-A24C-76AA8FFBE9E8}"/>
              </a:ext>
            </a:extLst>
          </p:cNvPr>
          <p:cNvSpPr>
            <a:spLocks noGrp="1"/>
          </p:cNvSpPr>
          <p:nvPr>
            <p:ph type="body" sz="quarter" idx="17"/>
          </p:nvPr>
        </p:nvSpPr>
        <p:spPr>
          <a:xfrm>
            <a:off x="397323" y="4260396"/>
            <a:ext cx="2966359" cy="1204233"/>
          </a:xfrm>
        </p:spPr>
        <p:txBody>
          <a:bodyPr/>
          <a:lstStyle/>
          <a:p>
            <a:pPr algn="ctr" rtl="0" fontAlgn="base"/>
            <a:r>
              <a:rPr lang="en-GB" sz="2000" i="0" u="none" strike="noStrike" dirty="0">
                <a:solidFill>
                  <a:srgbClr val="FFFFFF"/>
                </a:solidFill>
                <a:effectLst/>
                <a:latin typeface="Inter Light" panose="02000403000000020004" pitchFamily="50" charset="0"/>
              </a:rPr>
              <a:t>Tokenization, creating new paradigms</a:t>
            </a:r>
            <a:endParaRPr lang="sv-SE" sz="2000" dirty="0"/>
          </a:p>
        </p:txBody>
      </p:sp>
      <p:sp>
        <p:nvSpPr>
          <p:cNvPr id="13" name="Content Placeholder 12">
            <a:extLst>
              <a:ext uri="{FF2B5EF4-FFF2-40B4-BE49-F238E27FC236}">
                <a16:creationId xmlns:a16="http://schemas.microsoft.com/office/drawing/2014/main" id="{47803BB9-0C43-6294-BA5E-75373FA1E120}"/>
              </a:ext>
            </a:extLst>
          </p:cNvPr>
          <p:cNvSpPr>
            <a:spLocks noGrp="1"/>
          </p:cNvSpPr>
          <p:nvPr>
            <p:ph sz="half" idx="18"/>
          </p:nvPr>
        </p:nvSpPr>
        <p:spPr>
          <a:xfrm>
            <a:off x="3870383" y="1119116"/>
            <a:ext cx="7924294" cy="3844770"/>
          </a:xfrm>
        </p:spPr>
        <p:txBody>
          <a:bodyPr/>
          <a:lstStyle/>
          <a:p>
            <a:pPr>
              <a:lnSpc>
                <a:spcPct val="70000"/>
              </a:lnSpc>
            </a:pPr>
            <a:r>
              <a:rPr lang="en-US" b="1" dirty="0"/>
              <a:t>Background</a:t>
            </a:r>
            <a:r>
              <a:rPr lang="en-US" dirty="0"/>
              <a:t>​:</a:t>
            </a:r>
          </a:p>
          <a:p>
            <a:pPr>
              <a:lnSpc>
                <a:spcPct val="70000"/>
              </a:lnSpc>
            </a:pPr>
            <a:endParaRPr lang="en-US" dirty="0"/>
          </a:p>
          <a:p>
            <a:pPr marL="108000" indent="-285750">
              <a:lnSpc>
                <a:spcPct val="70000"/>
              </a:lnSpc>
              <a:spcBef>
                <a:spcPts val="0"/>
              </a:spcBef>
              <a:buFont typeface="Arial" panose="020B0604020202020204" pitchFamily="34" charset="0"/>
              <a:buChar char="•"/>
            </a:pPr>
            <a:r>
              <a:rPr lang="en-US" dirty="0"/>
              <a:t>Moving from regulatory sandboxes to real-world production platforms:​</a:t>
            </a:r>
          </a:p>
          <a:p>
            <a:pPr marL="108000" indent="-285750">
              <a:lnSpc>
                <a:spcPct val="70000"/>
              </a:lnSpc>
              <a:spcBef>
                <a:spcPts val="0"/>
              </a:spcBef>
              <a:buFont typeface="Arial" panose="020B0604020202020204" pitchFamily="34" charset="0"/>
              <a:buChar char="•"/>
            </a:pPr>
            <a:endParaRPr lang="en-US" sz="1600" dirty="0"/>
          </a:p>
          <a:p>
            <a:pPr marL="793800" lvl="1" indent="-285750">
              <a:lnSpc>
                <a:spcPct val="70000"/>
              </a:lnSpc>
              <a:spcBef>
                <a:spcPts val="0"/>
              </a:spcBef>
            </a:pPr>
            <a:r>
              <a:rPr lang="en-US" sz="1600" dirty="0">
                <a:solidFill>
                  <a:schemeClr val="bg2"/>
                </a:solidFill>
              </a:rPr>
              <a:t>Euroclear -Digital FMI, </a:t>
            </a:r>
            <a:r>
              <a:rPr lang="en-US" sz="1600" dirty="0" err="1">
                <a:solidFill>
                  <a:schemeClr val="bg2"/>
                </a:solidFill>
              </a:rPr>
              <a:t>Clearstream</a:t>
            </a:r>
            <a:r>
              <a:rPr lang="en-US" sz="1600" dirty="0">
                <a:solidFill>
                  <a:schemeClr val="bg2"/>
                </a:solidFill>
              </a:rPr>
              <a:t> - D7, DCV Digital)​</a:t>
            </a:r>
          </a:p>
          <a:p>
            <a:pPr marL="108000" indent="-285750">
              <a:lnSpc>
                <a:spcPct val="70000"/>
              </a:lnSpc>
              <a:spcBef>
                <a:spcPts val="0"/>
              </a:spcBef>
              <a:buFont typeface="Arial" panose="020B0604020202020204" pitchFamily="34" charset="0"/>
              <a:buChar char="•"/>
            </a:pPr>
            <a:endParaRPr lang="en-US" sz="1600" dirty="0"/>
          </a:p>
          <a:p>
            <a:pPr marL="793800" lvl="1" indent="-285750">
              <a:lnSpc>
                <a:spcPct val="70000"/>
              </a:lnSpc>
              <a:spcBef>
                <a:spcPts val="0"/>
              </a:spcBef>
            </a:pPr>
            <a:r>
              <a:rPr lang="en-US" sz="1600" dirty="0">
                <a:solidFill>
                  <a:schemeClr val="bg2"/>
                </a:solidFill>
              </a:rPr>
              <a:t>EU Pilot Regime / UK FMI Sandbox​</a:t>
            </a:r>
          </a:p>
          <a:p>
            <a:pPr marL="108000" indent="-285750">
              <a:lnSpc>
                <a:spcPct val="70000"/>
              </a:lnSpc>
              <a:spcBef>
                <a:spcPts val="0"/>
              </a:spcBef>
              <a:buFont typeface="Arial" panose="020B0604020202020204" pitchFamily="34" charset="0"/>
              <a:buChar char="•"/>
            </a:pPr>
            <a:endParaRPr lang="en-US" dirty="0"/>
          </a:p>
          <a:p>
            <a:pPr marL="108000" indent="-285750">
              <a:lnSpc>
                <a:spcPct val="70000"/>
              </a:lnSpc>
              <a:spcBef>
                <a:spcPts val="0"/>
              </a:spcBef>
              <a:buFont typeface="Arial" panose="020B0604020202020204" pitchFamily="34" charset="0"/>
              <a:buChar char="•"/>
            </a:pPr>
            <a:r>
              <a:rPr lang="en-US" dirty="0"/>
              <a:t>Consensus for DLT bridging to Trad-Fi and not radical transformation​</a:t>
            </a:r>
          </a:p>
          <a:p>
            <a:pPr marL="108000" indent="-285750">
              <a:lnSpc>
                <a:spcPct val="70000"/>
              </a:lnSpc>
              <a:spcBef>
                <a:spcPts val="0"/>
              </a:spcBef>
              <a:buFont typeface="Arial" panose="020B0604020202020204" pitchFamily="34" charset="0"/>
              <a:buChar char="•"/>
            </a:pPr>
            <a:endParaRPr lang="en-US" dirty="0"/>
          </a:p>
          <a:p>
            <a:pPr marL="793800" lvl="1" indent="-285750">
              <a:lnSpc>
                <a:spcPct val="70000"/>
              </a:lnSpc>
              <a:spcBef>
                <a:spcPts val="0"/>
              </a:spcBef>
            </a:pPr>
            <a:r>
              <a:rPr lang="en-US" sz="1600" dirty="0">
                <a:solidFill>
                  <a:schemeClr val="bg2"/>
                </a:solidFill>
              </a:rPr>
              <a:t>Coexistence / cross servicing</a:t>
            </a:r>
          </a:p>
          <a:p>
            <a:pPr marL="508050" lvl="1" indent="0">
              <a:lnSpc>
                <a:spcPct val="70000"/>
              </a:lnSpc>
              <a:spcBef>
                <a:spcPts val="0"/>
              </a:spcBef>
              <a:buNone/>
            </a:pPr>
            <a:endParaRPr lang="en-US" sz="1600" dirty="0">
              <a:solidFill>
                <a:schemeClr val="bg2"/>
              </a:solidFill>
            </a:endParaRPr>
          </a:p>
          <a:p>
            <a:pPr algn="l" rtl="0" fontAlgn="base">
              <a:lnSpc>
                <a:spcPct val="70000"/>
              </a:lnSpc>
            </a:pPr>
            <a:r>
              <a:rPr lang="en-GB" sz="1800" b="1" i="0" u="none" strike="noStrike" dirty="0">
                <a:solidFill>
                  <a:srgbClr val="FFFFFF"/>
                </a:solidFill>
                <a:effectLst/>
                <a:latin typeface="Inter Light" panose="02000403000000020004" pitchFamily="50" charset="0"/>
              </a:rPr>
              <a:t>International links – new paradigm:</a:t>
            </a:r>
          </a:p>
          <a:p>
            <a:pPr algn="l" rtl="0" fontAlgn="base">
              <a:lnSpc>
                <a:spcPct val="70000"/>
              </a:lnSpc>
            </a:pPr>
            <a:endParaRPr lang="en-GB" sz="1800" b="1" i="0" u="none" strike="noStrike" dirty="0">
              <a:solidFill>
                <a:srgbClr val="FFFFFF"/>
              </a:solidFill>
              <a:effectLst/>
              <a:latin typeface="Inter Light" panose="02000403000000020004" pitchFamily="50" charset="0"/>
            </a:endParaRPr>
          </a:p>
          <a:p>
            <a:pPr marL="108000" indent="-285750" fontAlgn="base">
              <a:lnSpc>
                <a:spcPct val="70000"/>
              </a:lnSpc>
              <a:spcBef>
                <a:spcPts val="0"/>
              </a:spcBef>
              <a:buFont typeface="Arial" panose="020B0604020202020204" pitchFamily="34" charset="0"/>
              <a:buChar char="•"/>
            </a:pPr>
            <a:r>
              <a:rPr lang="en-GB" dirty="0"/>
              <a:t>​​</a:t>
            </a:r>
            <a:r>
              <a:rPr lang="en-US" dirty="0"/>
              <a:t>​As FMI move into digital issuance, what next?​</a:t>
            </a:r>
          </a:p>
          <a:p>
            <a:pPr marL="285750" indent="-285750" algn="l" rtl="0" fontAlgn="base">
              <a:lnSpc>
                <a:spcPct val="100000"/>
              </a:lnSpc>
              <a:buFont typeface="Arial" panose="020B0604020202020204" pitchFamily="34" charset="0"/>
              <a:buChar char="•"/>
            </a:pPr>
            <a:r>
              <a:rPr lang="en-US" sz="1800" b="0" i="0" u="none" strike="noStrike" dirty="0">
                <a:solidFill>
                  <a:srgbClr val="FFFFFF"/>
                </a:solidFill>
                <a:effectLst/>
                <a:latin typeface="Inter Light" panose="02000403000000020004" pitchFamily="50" charset="0"/>
              </a:rPr>
              <a:t>As the possibility of seamless interoperability between platforms becomes reality – where can we leverage the technology</a:t>
            </a:r>
            <a:r>
              <a:rPr lang="en-GB" dirty="0"/>
              <a:t>​</a:t>
            </a:r>
          </a:p>
          <a:p>
            <a:pPr fontAlgn="base">
              <a:lnSpc>
                <a:spcPct val="70000"/>
              </a:lnSpc>
              <a:spcBef>
                <a:spcPts val="0"/>
              </a:spcBef>
            </a:pPr>
            <a:endParaRPr lang="en-GB" dirty="0"/>
          </a:p>
          <a:p>
            <a:pPr fontAlgn="base">
              <a:lnSpc>
                <a:spcPct val="70000"/>
              </a:lnSpc>
              <a:spcBef>
                <a:spcPts val="0"/>
              </a:spcBef>
            </a:pPr>
            <a:endParaRPr lang="sv-SE" dirty="0"/>
          </a:p>
        </p:txBody>
      </p:sp>
      <p:sp>
        <p:nvSpPr>
          <p:cNvPr id="2" name="TextBox 1">
            <a:extLst>
              <a:ext uri="{FF2B5EF4-FFF2-40B4-BE49-F238E27FC236}">
                <a16:creationId xmlns:a16="http://schemas.microsoft.com/office/drawing/2014/main" id="{A7444669-F5C8-BA6D-9BC2-80EA8D1DE9AB}"/>
              </a:ext>
            </a:extLst>
          </p:cNvPr>
          <p:cNvSpPr txBox="1"/>
          <p:nvPr/>
        </p:nvSpPr>
        <p:spPr>
          <a:xfrm>
            <a:off x="4272902" y="5386159"/>
            <a:ext cx="7014896" cy="646331"/>
          </a:xfrm>
          <a:prstGeom prst="rect">
            <a:avLst/>
          </a:prstGeom>
          <a:noFill/>
        </p:spPr>
        <p:txBody>
          <a:bodyPr wrap="square" rtlCol="0">
            <a:spAutoFit/>
          </a:bodyPr>
          <a:lstStyle/>
          <a:p>
            <a:pPr fontAlgn="base">
              <a:spcBef>
                <a:spcPts val="0"/>
              </a:spcBef>
            </a:pPr>
            <a:r>
              <a:rPr lang="en-GB" b="0" i="0" u="none" strike="noStrike" dirty="0">
                <a:solidFill>
                  <a:srgbClr val="FFFFFF"/>
                </a:solidFill>
                <a:effectLst/>
                <a:latin typeface="Inter Light" panose="02000403000000020004" pitchFamily="50" charset="0"/>
              </a:rPr>
              <a:t>Nasdaq – Can we re-imagine International Custody? – eliminate messaging and provide for DvP over our links</a:t>
            </a:r>
          </a:p>
        </p:txBody>
      </p:sp>
    </p:spTree>
    <p:extLst>
      <p:ext uri="{BB962C8B-B14F-4D97-AF65-F5344CB8AC3E}">
        <p14:creationId xmlns:p14="http://schemas.microsoft.com/office/powerpoint/2010/main" val="1369963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A70710-C4DA-92CE-97C4-121AB24EC15E}"/>
              </a:ext>
            </a:extLst>
          </p:cNvPr>
          <p:cNvSpPr>
            <a:spLocks noGrp="1"/>
          </p:cNvSpPr>
          <p:nvPr>
            <p:ph type="title"/>
          </p:nvPr>
        </p:nvSpPr>
        <p:spPr>
          <a:xfrm>
            <a:off x="658580" y="1936299"/>
            <a:ext cx="2443844" cy="571500"/>
          </a:xfrm>
        </p:spPr>
        <p:txBody>
          <a:bodyPr/>
          <a:lstStyle/>
          <a:p>
            <a:pPr algn="ctr"/>
            <a:r>
              <a:rPr lang="sv-SE" sz="15000" dirty="0">
                <a:latin typeface="Bitter" pitchFamily="2" charset="0"/>
              </a:rPr>
              <a:t>3</a:t>
            </a:r>
          </a:p>
        </p:txBody>
      </p:sp>
      <p:sp>
        <p:nvSpPr>
          <p:cNvPr id="10" name="Text Placeholder 9">
            <a:extLst>
              <a:ext uri="{FF2B5EF4-FFF2-40B4-BE49-F238E27FC236}">
                <a16:creationId xmlns:a16="http://schemas.microsoft.com/office/drawing/2014/main" id="{7E92D73E-E9BB-88AA-A3BB-26BF8749843D}"/>
              </a:ext>
            </a:extLst>
          </p:cNvPr>
          <p:cNvSpPr>
            <a:spLocks noGrp="1"/>
          </p:cNvSpPr>
          <p:nvPr>
            <p:ph type="body" sz="quarter" idx="13"/>
          </p:nvPr>
        </p:nvSpPr>
        <p:spPr>
          <a:xfrm>
            <a:off x="658581" y="734792"/>
            <a:ext cx="2443843" cy="352425"/>
          </a:xfrm>
        </p:spPr>
        <p:txBody>
          <a:bodyPr/>
          <a:lstStyle/>
          <a:p>
            <a:pPr algn="ctr"/>
            <a:r>
              <a:rPr lang="sv-SE" b="1" dirty="0">
                <a:solidFill>
                  <a:schemeClr val="bg2"/>
                </a:solidFill>
              </a:rPr>
              <a:t>Nasdaq Post </a:t>
            </a:r>
            <a:r>
              <a:rPr lang="sv-SE" b="1" dirty="0" err="1">
                <a:solidFill>
                  <a:schemeClr val="bg2"/>
                </a:solidFill>
              </a:rPr>
              <a:t>Trade</a:t>
            </a:r>
            <a:endParaRPr lang="sv-SE" b="1" dirty="0">
              <a:solidFill>
                <a:schemeClr val="bg2"/>
              </a:solidFill>
            </a:endParaRPr>
          </a:p>
        </p:txBody>
      </p:sp>
      <p:sp>
        <p:nvSpPr>
          <p:cNvPr id="12" name="Text Placeholder 11">
            <a:extLst>
              <a:ext uri="{FF2B5EF4-FFF2-40B4-BE49-F238E27FC236}">
                <a16:creationId xmlns:a16="http://schemas.microsoft.com/office/drawing/2014/main" id="{E4D7BE39-C0D7-07E2-A24C-76AA8FFBE9E8}"/>
              </a:ext>
            </a:extLst>
          </p:cNvPr>
          <p:cNvSpPr>
            <a:spLocks noGrp="1"/>
          </p:cNvSpPr>
          <p:nvPr>
            <p:ph type="body" sz="quarter" idx="17"/>
          </p:nvPr>
        </p:nvSpPr>
        <p:spPr>
          <a:xfrm>
            <a:off x="397323" y="4260396"/>
            <a:ext cx="2966359" cy="1204233"/>
          </a:xfrm>
        </p:spPr>
        <p:txBody>
          <a:bodyPr/>
          <a:lstStyle/>
          <a:p>
            <a:pPr algn="ctr" rtl="0" fontAlgn="base"/>
            <a:r>
              <a:rPr lang="en-GB" sz="2000" i="0" u="none" strike="noStrike" dirty="0">
                <a:solidFill>
                  <a:srgbClr val="FFFFFF"/>
                </a:solidFill>
                <a:effectLst/>
                <a:latin typeface="Inter Light" panose="02000403000000020004" pitchFamily="50" charset="0"/>
              </a:rPr>
              <a:t>Securities ​Financing</a:t>
            </a:r>
            <a:endParaRPr lang="sv-SE" sz="2000" dirty="0"/>
          </a:p>
        </p:txBody>
      </p:sp>
      <p:sp>
        <p:nvSpPr>
          <p:cNvPr id="13" name="Content Placeholder 12">
            <a:extLst>
              <a:ext uri="{FF2B5EF4-FFF2-40B4-BE49-F238E27FC236}">
                <a16:creationId xmlns:a16="http://schemas.microsoft.com/office/drawing/2014/main" id="{47803BB9-0C43-6294-BA5E-75373FA1E120}"/>
              </a:ext>
            </a:extLst>
          </p:cNvPr>
          <p:cNvSpPr>
            <a:spLocks noGrp="1"/>
          </p:cNvSpPr>
          <p:nvPr>
            <p:ph sz="half" idx="18"/>
          </p:nvPr>
        </p:nvSpPr>
        <p:spPr>
          <a:xfrm>
            <a:off x="3870383" y="1119116"/>
            <a:ext cx="7924294" cy="5324476"/>
          </a:xfrm>
        </p:spPr>
        <p:txBody>
          <a:bodyPr vert="horz" lIns="0" tIns="0" rIns="0" bIns="0" rtlCol="0" anchor="t">
            <a:noAutofit/>
          </a:bodyPr>
          <a:lstStyle/>
          <a:p>
            <a:pPr>
              <a:lnSpc>
                <a:spcPct val="70000"/>
              </a:lnSpc>
            </a:pPr>
            <a:r>
              <a:rPr lang="en-US" b="1" dirty="0"/>
              <a:t>Background</a:t>
            </a:r>
            <a:r>
              <a:rPr lang="en-US" dirty="0"/>
              <a:t>​:</a:t>
            </a:r>
          </a:p>
          <a:p>
            <a:pPr>
              <a:lnSpc>
                <a:spcPct val="70000"/>
              </a:lnSpc>
            </a:pPr>
            <a:endParaRPr lang="en-US" dirty="0"/>
          </a:p>
          <a:p>
            <a:pPr marL="107950" indent="-285750" fontAlgn="base">
              <a:lnSpc>
                <a:spcPct val="70000"/>
              </a:lnSpc>
              <a:spcBef>
                <a:spcPts val="0"/>
              </a:spcBef>
              <a:buFont typeface="Arial" panose="020B0604020202020204" pitchFamily="34" charset="0"/>
              <a:buChar char="•"/>
            </a:pPr>
            <a:r>
              <a:rPr lang="en-US" dirty="0"/>
              <a:t>Mandatory clearing in the US for FICC members​</a:t>
            </a:r>
          </a:p>
          <a:p>
            <a:pPr marL="285750" indent="-285750" fontAlgn="base">
              <a:buFont typeface="Arial" panose="020B0604020202020204" pitchFamily="34" charset="0"/>
              <a:buChar char="•"/>
            </a:pPr>
            <a:r>
              <a:rPr lang="en-US" dirty="0"/>
              <a:t>EU/UK 50%+ repo trades cleared – voluntarily – push for buy side  services​</a:t>
            </a:r>
          </a:p>
          <a:p>
            <a:pPr marL="285750" indent="-285750" fontAlgn="base">
              <a:buFont typeface="Arial" panose="020B0604020202020204" pitchFamily="34" charset="0"/>
              <a:buChar char="•"/>
            </a:pPr>
            <a:r>
              <a:rPr lang="en-US"/>
              <a:t>Increased repo &amp;  activity in Latin America</a:t>
            </a:r>
          </a:p>
          <a:p>
            <a:pPr marL="508000" lvl="1" indent="0">
              <a:lnSpc>
                <a:spcPct val="70000"/>
              </a:lnSpc>
              <a:spcBef>
                <a:spcPts val="0"/>
              </a:spcBef>
              <a:buNone/>
            </a:pPr>
            <a:endParaRPr lang="en-US" sz="1600" dirty="0">
              <a:solidFill>
                <a:schemeClr val="bg2"/>
              </a:solidFill>
            </a:endParaRPr>
          </a:p>
          <a:p>
            <a:pPr marL="508000" lvl="1" indent="0">
              <a:lnSpc>
                <a:spcPct val="70000"/>
              </a:lnSpc>
              <a:spcBef>
                <a:spcPts val="0"/>
              </a:spcBef>
              <a:buNone/>
            </a:pPr>
            <a:endParaRPr lang="en-US" sz="1600" dirty="0">
              <a:solidFill>
                <a:schemeClr val="bg2"/>
              </a:solidFill>
            </a:endParaRPr>
          </a:p>
          <a:p>
            <a:pPr algn="l" rtl="0" fontAlgn="base">
              <a:lnSpc>
                <a:spcPct val="70000"/>
              </a:lnSpc>
            </a:pPr>
            <a:r>
              <a:rPr lang="en-GB" sz="1800" b="1" i="0" u="none" strike="noStrike" dirty="0">
                <a:solidFill>
                  <a:srgbClr val="FFFFFF"/>
                </a:solidFill>
                <a:effectLst/>
                <a:latin typeface="Inter Light" panose="02000403000000020004" pitchFamily="50" charset="0"/>
              </a:rPr>
              <a:t>Considerations:</a:t>
            </a:r>
          </a:p>
          <a:p>
            <a:pPr fontAlgn="base">
              <a:lnSpc>
                <a:spcPct val="70000"/>
              </a:lnSpc>
              <a:spcBef>
                <a:spcPts val="0"/>
              </a:spcBef>
            </a:pPr>
            <a:endParaRPr lang="en-US" dirty="0"/>
          </a:p>
          <a:p>
            <a:pPr marL="107950" indent="-285750" fontAlgn="base">
              <a:lnSpc>
                <a:spcPct val="70000"/>
              </a:lnSpc>
              <a:spcBef>
                <a:spcPts val="0"/>
              </a:spcBef>
              <a:buFont typeface="Arial" panose="020B0604020202020204" pitchFamily="34" charset="0"/>
              <a:buChar char="•"/>
            </a:pPr>
            <a:endParaRPr lang="en-US" dirty="0"/>
          </a:p>
          <a:p>
            <a:pPr marL="107950" indent="-285750" fontAlgn="base">
              <a:lnSpc>
                <a:spcPct val="70000"/>
              </a:lnSpc>
              <a:spcBef>
                <a:spcPts val="0"/>
              </a:spcBef>
              <a:buFont typeface="Arial" panose="020B0604020202020204" pitchFamily="34" charset="0"/>
              <a:buChar char="•"/>
            </a:pPr>
            <a:r>
              <a:rPr lang="en-US" dirty="0"/>
              <a:t>What post trade products and services can FMIs offer?​</a:t>
            </a:r>
          </a:p>
          <a:p>
            <a:pPr marL="285750" indent="-285750" fontAlgn="base">
              <a:buFont typeface="Arial" panose="020B0604020202020204" pitchFamily="34" charset="0"/>
              <a:buChar char="•"/>
            </a:pPr>
            <a:r>
              <a:rPr lang="en-US" dirty="0">
                <a:solidFill>
                  <a:srgbClr val="FFFFFF"/>
                </a:solidFill>
                <a:latin typeface="Inter Light" panose="02000403000000020004" pitchFamily="50" charset="0"/>
              </a:rPr>
              <a:t>Opportunities in repo clearing and in provision of collateral management services?​</a:t>
            </a:r>
          </a:p>
          <a:p>
            <a:pPr marL="107950" indent="-285750" fontAlgn="base">
              <a:lnSpc>
                <a:spcPct val="70000"/>
              </a:lnSpc>
              <a:spcBef>
                <a:spcPts val="0"/>
              </a:spcBef>
              <a:buFont typeface="Arial" panose="020B0604020202020204" pitchFamily="34" charset="0"/>
              <a:buChar char="•"/>
            </a:pPr>
            <a:endParaRPr lang="en-US" dirty="0"/>
          </a:p>
          <a:p>
            <a:pPr marL="107950" indent="-285750" fontAlgn="base">
              <a:lnSpc>
                <a:spcPct val="70000"/>
              </a:lnSpc>
              <a:spcBef>
                <a:spcPts val="0"/>
              </a:spcBef>
              <a:buFont typeface="Arial" panose="020B0604020202020204" pitchFamily="34" charset="0"/>
              <a:buChar char="•"/>
            </a:pPr>
            <a:r>
              <a:rPr lang="en-US" dirty="0"/>
              <a:t>Are there opportunities </a:t>
            </a:r>
            <a:r>
              <a:rPr lang="en-US" sz="1800" i="0" u="none" strike="noStrike" dirty="0">
                <a:solidFill>
                  <a:srgbClr val="FFFFFF"/>
                </a:solidFill>
                <a:effectLst/>
                <a:latin typeface="Inter Light" panose="02000403000000020004" pitchFamily="50" charset="0"/>
              </a:rPr>
              <a:t>for CSDs to provide triparty repo services</a:t>
            </a:r>
            <a:endParaRPr lang="en-GB" dirty="0"/>
          </a:p>
          <a:p>
            <a:pPr fontAlgn="base">
              <a:lnSpc>
                <a:spcPct val="70000"/>
              </a:lnSpc>
              <a:spcBef>
                <a:spcPts val="0"/>
              </a:spcBef>
            </a:pPr>
            <a:endParaRPr lang="sv-SE" dirty="0"/>
          </a:p>
        </p:txBody>
      </p:sp>
    </p:spTree>
    <p:extLst>
      <p:ext uri="{BB962C8B-B14F-4D97-AF65-F5344CB8AC3E}">
        <p14:creationId xmlns:p14="http://schemas.microsoft.com/office/powerpoint/2010/main" val="2369620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A70710-C4DA-92CE-97C4-121AB24EC15E}"/>
              </a:ext>
            </a:extLst>
          </p:cNvPr>
          <p:cNvSpPr>
            <a:spLocks noGrp="1"/>
          </p:cNvSpPr>
          <p:nvPr>
            <p:ph type="title"/>
          </p:nvPr>
        </p:nvSpPr>
        <p:spPr>
          <a:xfrm>
            <a:off x="658580" y="1936299"/>
            <a:ext cx="2443844" cy="571500"/>
          </a:xfrm>
        </p:spPr>
        <p:txBody>
          <a:bodyPr/>
          <a:lstStyle/>
          <a:p>
            <a:pPr algn="ctr"/>
            <a:r>
              <a:rPr lang="sv-SE" sz="15000" dirty="0">
                <a:latin typeface="Bitter" pitchFamily="2" charset="0"/>
              </a:rPr>
              <a:t>4</a:t>
            </a:r>
          </a:p>
        </p:txBody>
      </p:sp>
      <p:sp>
        <p:nvSpPr>
          <p:cNvPr id="10" name="Text Placeholder 9">
            <a:extLst>
              <a:ext uri="{FF2B5EF4-FFF2-40B4-BE49-F238E27FC236}">
                <a16:creationId xmlns:a16="http://schemas.microsoft.com/office/drawing/2014/main" id="{7E92D73E-E9BB-88AA-A3BB-26BF8749843D}"/>
              </a:ext>
            </a:extLst>
          </p:cNvPr>
          <p:cNvSpPr>
            <a:spLocks noGrp="1"/>
          </p:cNvSpPr>
          <p:nvPr>
            <p:ph type="body" sz="quarter" idx="13"/>
          </p:nvPr>
        </p:nvSpPr>
        <p:spPr>
          <a:xfrm>
            <a:off x="658581" y="734792"/>
            <a:ext cx="2443843" cy="352425"/>
          </a:xfrm>
        </p:spPr>
        <p:txBody>
          <a:bodyPr/>
          <a:lstStyle/>
          <a:p>
            <a:pPr algn="ctr"/>
            <a:r>
              <a:rPr lang="sv-SE" b="1" dirty="0">
                <a:solidFill>
                  <a:schemeClr val="bg2"/>
                </a:solidFill>
              </a:rPr>
              <a:t>Nasdaq Post </a:t>
            </a:r>
            <a:r>
              <a:rPr lang="sv-SE" b="1" dirty="0" err="1">
                <a:solidFill>
                  <a:schemeClr val="bg2"/>
                </a:solidFill>
              </a:rPr>
              <a:t>Trade</a:t>
            </a:r>
            <a:endParaRPr lang="sv-SE" b="1" dirty="0">
              <a:solidFill>
                <a:schemeClr val="bg2"/>
              </a:solidFill>
            </a:endParaRPr>
          </a:p>
        </p:txBody>
      </p:sp>
      <p:sp>
        <p:nvSpPr>
          <p:cNvPr id="12" name="Text Placeholder 11">
            <a:extLst>
              <a:ext uri="{FF2B5EF4-FFF2-40B4-BE49-F238E27FC236}">
                <a16:creationId xmlns:a16="http://schemas.microsoft.com/office/drawing/2014/main" id="{E4D7BE39-C0D7-07E2-A24C-76AA8FFBE9E8}"/>
              </a:ext>
            </a:extLst>
          </p:cNvPr>
          <p:cNvSpPr>
            <a:spLocks noGrp="1"/>
          </p:cNvSpPr>
          <p:nvPr>
            <p:ph type="body" sz="quarter" idx="17"/>
          </p:nvPr>
        </p:nvSpPr>
        <p:spPr>
          <a:xfrm>
            <a:off x="397323" y="4260396"/>
            <a:ext cx="2966359" cy="1204233"/>
          </a:xfrm>
        </p:spPr>
        <p:txBody>
          <a:bodyPr/>
          <a:lstStyle/>
          <a:p>
            <a:pPr algn="ctr" rtl="0" fontAlgn="base"/>
            <a:r>
              <a:rPr lang="en-GB" sz="2000" i="0" u="none" strike="noStrike" dirty="0">
                <a:solidFill>
                  <a:srgbClr val="FFFFFF"/>
                </a:solidFill>
                <a:effectLst/>
                <a:latin typeface="Inter Light" panose="02000403000000020004" pitchFamily="50" charset="0"/>
              </a:rPr>
              <a:t>Cloud Adoption</a:t>
            </a:r>
            <a:endParaRPr lang="sv-SE" sz="2000" dirty="0"/>
          </a:p>
        </p:txBody>
      </p:sp>
      <p:sp>
        <p:nvSpPr>
          <p:cNvPr id="13" name="Content Placeholder 12">
            <a:extLst>
              <a:ext uri="{FF2B5EF4-FFF2-40B4-BE49-F238E27FC236}">
                <a16:creationId xmlns:a16="http://schemas.microsoft.com/office/drawing/2014/main" id="{47803BB9-0C43-6294-BA5E-75373FA1E120}"/>
              </a:ext>
            </a:extLst>
          </p:cNvPr>
          <p:cNvSpPr>
            <a:spLocks noGrp="1"/>
          </p:cNvSpPr>
          <p:nvPr>
            <p:ph sz="half" idx="18"/>
          </p:nvPr>
        </p:nvSpPr>
        <p:spPr>
          <a:xfrm>
            <a:off x="3870383" y="1119116"/>
            <a:ext cx="7924294" cy="5324476"/>
          </a:xfrm>
        </p:spPr>
        <p:txBody>
          <a:bodyPr/>
          <a:lstStyle/>
          <a:p>
            <a:pPr>
              <a:lnSpc>
                <a:spcPct val="70000"/>
              </a:lnSpc>
            </a:pPr>
            <a:r>
              <a:rPr lang="en-US" b="1" dirty="0"/>
              <a:t>Background</a:t>
            </a:r>
            <a:r>
              <a:rPr lang="en-US" dirty="0"/>
              <a:t>​:</a:t>
            </a:r>
          </a:p>
          <a:p>
            <a:pPr marL="108000" indent="-108000">
              <a:lnSpc>
                <a:spcPct val="70000"/>
              </a:lnSpc>
              <a:spcBef>
                <a:spcPts val="0"/>
              </a:spcBef>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solidFill>
                  <a:srgbClr val="FFFFFF"/>
                </a:solidFill>
                <a:latin typeface="Inter Light" panose="02000403000000020004" pitchFamily="50" charset="0"/>
              </a:rPr>
              <a:t>Regulatory environment changing – Increasing focus on resilience and cyber security when using cloud providers e.g. DORA, FSB report​</a:t>
            </a:r>
          </a:p>
          <a:p>
            <a:pPr marL="285750" indent="-285750" fontAlgn="base">
              <a:buFont typeface="Arial" panose="020B0604020202020204" pitchFamily="34" charset="0"/>
              <a:buChar char="•"/>
            </a:pPr>
            <a:r>
              <a:rPr lang="en-US" dirty="0">
                <a:solidFill>
                  <a:srgbClr val="FFFFFF"/>
                </a:solidFill>
                <a:latin typeface="Inter Light" panose="02000403000000020004" pitchFamily="50" charset="0"/>
              </a:rPr>
              <a:t>Increasing interest from Nasdaq’s client base on moving to cloud​</a:t>
            </a:r>
          </a:p>
          <a:p>
            <a:pPr marL="285750" indent="-285750" fontAlgn="base">
              <a:buFont typeface="Arial" panose="020B0604020202020204" pitchFamily="34" charset="0"/>
              <a:buChar char="•"/>
            </a:pPr>
            <a:r>
              <a:rPr lang="en-US" dirty="0">
                <a:solidFill>
                  <a:srgbClr val="FFFFFF"/>
                </a:solidFill>
                <a:latin typeface="Inter Light" panose="02000403000000020004" pitchFamily="50" charset="0"/>
              </a:rPr>
              <a:t>New Tier 1 FMI and Cloud Provider partnerships – being used to transform existing business models – More about tech partnerships rather than infrastructure</a:t>
            </a:r>
          </a:p>
          <a:p>
            <a:pPr marL="508050" lvl="1" indent="0">
              <a:lnSpc>
                <a:spcPct val="70000"/>
              </a:lnSpc>
              <a:spcBef>
                <a:spcPts val="0"/>
              </a:spcBef>
              <a:buNone/>
            </a:pPr>
            <a:endParaRPr lang="en-US" sz="1600" dirty="0">
              <a:solidFill>
                <a:schemeClr val="bg2"/>
              </a:solidFill>
            </a:endParaRPr>
          </a:p>
          <a:p>
            <a:pPr algn="l" rtl="0" fontAlgn="base">
              <a:lnSpc>
                <a:spcPct val="70000"/>
              </a:lnSpc>
            </a:pPr>
            <a:r>
              <a:rPr lang="en-GB" sz="1800" b="1" i="0" u="none" strike="noStrike" dirty="0">
                <a:solidFill>
                  <a:srgbClr val="FFFFFF"/>
                </a:solidFill>
                <a:effectLst/>
                <a:latin typeface="Inter Light" panose="02000403000000020004" pitchFamily="50" charset="0"/>
              </a:rPr>
              <a:t>Considerations:</a:t>
            </a:r>
          </a:p>
          <a:p>
            <a:pPr fontAlgn="base">
              <a:lnSpc>
                <a:spcPct val="70000"/>
              </a:lnSpc>
              <a:spcBef>
                <a:spcPts val="0"/>
              </a:spcBef>
            </a:pPr>
            <a:endParaRPr lang="en-US" dirty="0"/>
          </a:p>
          <a:p>
            <a:pPr marL="285750" indent="-285750" fontAlgn="base">
              <a:buFont typeface="Arial" panose="020B0604020202020204" pitchFamily="34" charset="0"/>
              <a:buChar char="•"/>
            </a:pPr>
            <a:r>
              <a:rPr lang="en-US" dirty="0"/>
              <a:t>Facilitator for data analytics and for AI services</a:t>
            </a:r>
            <a:r>
              <a:rPr lang="en-US" dirty="0">
                <a:solidFill>
                  <a:srgbClr val="FFFFFF"/>
                </a:solidFill>
                <a:highlight>
                  <a:srgbClr val="FFFF00"/>
                </a:highlight>
                <a:latin typeface="Inter Light" panose="02000403000000020004" pitchFamily="50" charset="0"/>
              </a:rPr>
              <a:t>​</a:t>
            </a:r>
          </a:p>
          <a:p>
            <a:pPr marL="108000" indent="-285750" fontAlgn="base">
              <a:lnSpc>
                <a:spcPct val="70000"/>
              </a:lnSpc>
              <a:spcBef>
                <a:spcPts val="0"/>
              </a:spcBef>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51C11C6F-E23D-AB06-4336-9CFC4292BC72}"/>
              </a:ext>
            </a:extLst>
          </p:cNvPr>
          <p:cNvSpPr/>
          <p:nvPr/>
        </p:nvSpPr>
        <p:spPr>
          <a:xfrm>
            <a:off x="4089107" y="4942117"/>
            <a:ext cx="7173937" cy="1184109"/>
          </a:xfrm>
          <a:prstGeom prst="rect">
            <a:avLst/>
          </a:prstGeom>
          <a:solidFill>
            <a:schemeClr val="tx2">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Box 5">
            <a:extLst>
              <a:ext uri="{FF2B5EF4-FFF2-40B4-BE49-F238E27FC236}">
                <a16:creationId xmlns:a16="http://schemas.microsoft.com/office/drawing/2014/main" id="{064B45AE-5C31-5F6F-71AD-AE667583E193}"/>
              </a:ext>
            </a:extLst>
          </p:cNvPr>
          <p:cNvSpPr txBox="1"/>
          <p:nvPr/>
        </p:nvSpPr>
        <p:spPr>
          <a:xfrm>
            <a:off x="4231756" y="5095554"/>
            <a:ext cx="6828129" cy="923330"/>
          </a:xfrm>
          <a:prstGeom prst="rect">
            <a:avLst/>
          </a:prstGeom>
          <a:noFill/>
        </p:spPr>
        <p:txBody>
          <a:bodyPr wrap="square" rtlCol="0">
            <a:spAutoFit/>
          </a:bodyPr>
          <a:lstStyle/>
          <a:p>
            <a:r>
              <a:rPr lang="en-US" dirty="0">
                <a:solidFill>
                  <a:srgbClr val="FFFFFF"/>
                </a:solidFill>
                <a:latin typeface="Inter Light" panose="02000403000000020004" pitchFamily="50" charset="0"/>
              </a:rPr>
              <a:t>Nasdaq is investing in providing suite of post trade products as cloud ready, providing clients with strategic optionality to move to cloud when ready</a:t>
            </a:r>
            <a:endParaRPr lang="sv-SE" dirty="0">
              <a:solidFill>
                <a:schemeClr val="bg2"/>
              </a:solidFill>
            </a:endParaRPr>
          </a:p>
        </p:txBody>
      </p:sp>
    </p:spTree>
    <p:extLst>
      <p:ext uri="{BB962C8B-B14F-4D97-AF65-F5344CB8AC3E}">
        <p14:creationId xmlns:p14="http://schemas.microsoft.com/office/powerpoint/2010/main" val="2184285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A70710-C4DA-92CE-97C4-121AB24EC15E}"/>
              </a:ext>
            </a:extLst>
          </p:cNvPr>
          <p:cNvSpPr>
            <a:spLocks noGrp="1"/>
          </p:cNvSpPr>
          <p:nvPr>
            <p:ph type="title"/>
          </p:nvPr>
        </p:nvSpPr>
        <p:spPr>
          <a:xfrm>
            <a:off x="658580" y="1936299"/>
            <a:ext cx="2443844" cy="571500"/>
          </a:xfrm>
        </p:spPr>
        <p:txBody>
          <a:bodyPr/>
          <a:lstStyle/>
          <a:p>
            <a:pPr algn="ctr"/>
            <a:r>
              <a:rPr lang="sv-SE" sz="15000" dirty="0">
                <a:latin typeface="Bitter" pitchFamily="2" charset="0"/>
              </a:rPr>
              <a:t>5</a:t>
            </a:r>
          </a:p>
        </p:txBody>
      </p:sp>
      <p:sp>
        <p:nvSpPr>
          <p:cNvPr id="10" name="Text Placeholder 9">
            <a:extLst>
              <a:ext uri="{FF2B5EF4-FFF2-40B4-BE49-F238E27FC236}">
                <a16:creationId xmlns:a16="http://schemas.microsoft.com/office/drawing/2014/main" id="{7E92D73E-E9BB-88AA-A3BB-26BF8749843D}"/>
              </a:ext>
            </a:extLst>
          </p:cNvPr>
          <p:cNvSpPr>
            <a:spLocks noGrp="1"/>
          </p:cNvSpPr>
          <p:nvPr>
            <p:ph type="body" sz="quarter" idx="13"/>
          </p:nvPr>
        </p:nvSpPr>
        <p:spPr>
          <a:xfrm>
            <a:off x="658581" y="734792"/>
            <a:ext cx="2443843" cy="352425"/>
          </a:xfrm>
        </p:spPr>
        <p:txBody>
          <a:bodyPr/>
          <a:lstStyle/>
          <a:p>
            <a:pPr algn="ctr"/>
            <a:r>
              <a:rPr lang="sv-SE" b="1" dirty="0">
                <a:solidFill>
                  <a:schemeClr val="bg2"/>
                </a:solidFill>
              </a:rPr>
              <a:t>Nasdaq Post </a:t>
            </a:r>
            <a:r>
              <a:rPr lang="sv-SE" b="1" dirty="0" err="1">
                <a:solidFill>
                  <a:schemeClr val="bg2"/>
                </a:solidFill>
              </a:rPr>
              <a:t>Trade</a:t>
            </a:r>
            <a:endParaRPr lang="sv-SE" b="1" dirty="0">
              <a:solidFill>
                <a:schemeClr val="bg2"/>
              </a:solidFill>
            </a:endParaRPr>
          </a:p>
        </p:txBody>
      </p:sp>
      <p:sp>
        <p:nvSpPr>
          <p:cNvPr id="12" name="Text Placeholder 11">
            <a:extLst>
              <a:ext uri="{FF2B5EF4-FFF2-40B4-BE49-F238E27FC236}">
                <a16:creationId xmlns:a16="http://schemas.microsoft.com/office/drawing/2014/main" id="{E4D7BE39-C0D7-07E2-A24C-76AA8FFBE9E8}"/>
              </a:ext>
            </a:extLst>
          </p:cNvPr>
          <p:cNvSpPr>
            <a:spLocks noGrp="1"/>
          </p:cNvSpPr>
          <p:nvPr>
            <p:ph type="body" sz="quarter" idx="17"/>
          </p:nvPr>
        </p:nvSpPr>
        <p:spPr>
          <a:xfrm>
            <a:off x="397323" y="4260396"/>
            <a:ext cx="2966359" cy="1204233"/>
          </a:xfrm>
        </p:spPr>
        <p:txBody>
          <a:bodyPr/>
          <a:lstStyle/>
          <a:p>
            <a:pPr algn="ctr" rtl="0" fontAlgn="base"/>
            <a:r>
              <a:rPr lang="en-GB" sz="2000" i="0" u="none" strike="noStrike" dirty="0">
                <a:solidFill>
                  <a:srgbClr val="FFFFFF"/>
                </a:solidFill>
                <a:effectLst/>
                <a:latin typeface="Inter Light" panose="02000403000000020004" pitchFamily="50" charset="0"/>
              </a:rPr>
              <a:t>Artificial Intelligence</a:t>
            </a:r>
            <a:endParaRPr lang="sv-SE" sz="2000" dirty="0"/>
          </a:p>
        </p:txBody>
      </p:sp>
      <p:sp>
        <p:nvSpPr>
          <p:cNvPr id="13" name="Content Placeholder 12">
            <a:extLst>
              <a:ext uri="{FF2B5EF4-FFF2-40B4-BE49-F238E27FC236}">
                <a16:creationId xmlns:a16="http://schemas.microsoft.com/office/drawing/2014/main" id="{47803BB9-0C43-6294-BA5E-75373FA1E120}"/>
              </a:ext>
            </a:extLst>
          </p:cNvPr>
          <p:cNvSpPr>
            <a:spLocks noGrp="1"/>
          </p:cNvSpPr>
          <p:nvPr>
            <p:ph sz="half" idx="18"/>
          </p:nvPr>
        </p:nvSpPr>
        <p:spPr>
          <a:xfrm>
            <a:off x="3870383" y="1129749"/>
            <a:ext cx="7924294" cy="5324476"/>
          </a:xfrm>
        </p:spPr>
        <p:txBody>
          <a:bodyPr vert="horz" lIns="0" tIns="0" rIns="0" bIns="0" rtlCol="0" anchor="t">
            <a:noAutofit/>
          </a:bodyPr>
          <a:lstStyle/>
          <a:p>
            <a:pPr>
              <a:lnSpc>
                <a:spcPct val="70000"/>
              </a:lnSpc>
            </a:pPr>
            <a:r>
              <a:rPr lang="en-US" b="1" dirty="0"/>
              <a:t>Background</a:t>
            </a:r>
            <a:r>
              <a:rPr lang="en-US" dirty="0"/>
              <a:t>​:</a:t>
            </a:r>
          </a:p>
          <a:p>
            <a:pPr>
              <a:lnSpc>
                <a:spcPct val="70000"/>
              </a:lnSpc>
              <a:spcBef>
                <a:spcPts val="0"/>
              </a:spcBef>
            </a:pPr>
            <a:endParaRPr lang="en-US" dirty="0"/>
          </a:p>
          <a:p>
            <a:pPr marL="107950" indent="-107950">
              <a:lnSpc>
                <a:spcPct val="70000"/>
              </a:lnSpc>
              <a:spcBef>
                <a:spcPts val="0"/>
              </a:spcBef>
              <a:buFont typeface="Arial" panose="020B0604020202020204" pitchFamily="34" charset="0"/>
              <a:buChar char="•"/>
            </a:pPr>
            <a:endParaRPr lang="en-US" dirty="0"/>
          </a:p>
          <a:p>
            <a:pPr marL="107950" indent="-323850">
              <a:lnSpc>
                <a:spcPct val="70000"/>
              </a:lnSpc>
              <a:spcBef>
                <a:spcPts val="0"/>
              </a:spcBef>
              <a:buFont typeface="Arial" panose="020B0604020202020204" pitchFamily="34" charset="0"/>
              <a:buChar char="•"/>
            </a:pPr>
            <a:r>
              <a:rPr lang="en-US" dirty="0"/>
              <a:t>Production use cases in financial services are becoming a reality​</a:t>
            </a:r>
          </a:p>
          <a:p>
            <a:pPr marL="107950" indent="-323850">
              <a:lnSpc>
                <a:spcPct val="70000"/>
              </a:lnSpc>
              <a:spcBef>
                <a:spcPts val="0"/>
              </a:spcBef>
              <a:buFont typeface="Arial" panose="020B0604020202020204" pitchFamily="34" charset="0"/>
              <a:buChar char="•"/>
            </a:pPr>
            <a:endParaRPr lang="en-US" dirty="0"/>
          </a:p>
          <a:p>
            <a:pPr marL="107950" indent="-323850">
              <a:lnSpc>
                <a:spcPct val="70000"/>
              </a:lnSpc>
              <a:spcBef>
                <a:spcPts val="0"/>
              </a:spcBef>
              <a:buFont typeface="Arial" panose="020B0604020202020204" pitchFamily="34" charset="0"/>
              <a:buChar char="•"/>
            </a:pPr>
            <a:r>
              <a:rPr lang="en-US" dirty="0"/>
              <a:t>There appears to be much greater adoption of AI than Blockchain/DLT</a:t>
            </a:r>
            <a:endParaRPr lang="en-US" sz="1600" dirty="0"/>
          </a:p>
          <a:p>
            <a:pPr algn="l" rtl="0" fontAlgn="base">
              <a:lnSpc>
                <a:spcPct val="70000"/>
              </a:lnSpc>
            </a:pPr>
            <a:endParaRPr lang="en-GB" sz="1800" b="1" i="0" u="none" strike="noStrike" dirty="0">
              <a:solidFill>
                <a:srgbClr val="FFFFFF"/>
              </a:solidFill>
              <a:effectLst/>
              <a:latin typeface="Inter Light" panose="02000403000000020004" pitchFamily="50" charset="0"/>
            </a:endParaRPr>
          </a:p>
          <a:p>
            <a:pPr algn="l" rtl="0" fontAlgn="base">
              <a:lnSpc>
                <a:spcPct val="70000"/>
              </a:lnSpc>
            </a:pPr>
            <a:r>
              <a:rPr lang="en-GB" sz="1800" b="1" i="0" u="none" strike="noStrike" dirty="0">
                <a:solidFill>
                  <a:srgbClr val="FFFFFF"/>
                </a:solidFill>
                <a:effectLst/>
                <a:latin typeface="Inter Light" panose="02000403000000020004" pitchFamily="50" charset="0"/>
              </a:rPr>
              <a:t>Considerations:</a:t>
            </a:r>
          </a:p>
          <a:p>
            <a:pPr fontAlgn="base">
              <a:lnSpc>
                <a:spcPct val="70000"/>
              </a:lnSpc>
              <a:spcBef>
                <a:spcPts val="0"/>
              </a:spcBef>
            </a:pPr>
            <a:endParaRPr lang="en-US" dirty="0"/>
          </a:p>
          <a:p>
            <a:pPr fontAlgn="base">
              <a:lnSpc>
                <a:spcPct val="70000"/>
              </a:lnSpc>
              <a:spcBef>
                <a:spcPts val="0"/>
              </a:spcBef>
            </a:pPr>
            <a:endParaRPr lang="en-US" dirty="0"/>
          </a:p>
          <a:p>
            <a:pPr marL="107950" indent="-285750" fontAlgn="base">
              <a:lnSpc>
                <a:spcPct val="70000"/>
              </a:lnSpc>
              <a:spcBef>
                <a:spcPts val="0"/>
              </a:spcBef>
              <a:buFont typeface="Arial" panose="020B0604020202020204" pitchFamily="34" charset="0"/>
              <a:buChar char="•"/>
            </a:pPr>
            <a:r>
              <a:rPr lang="en-US" dirty="0"/>
              <a:t>At Nasdaq we approach AI in two ways:​</a:t>
            </a:r>
          </a:p>
          <a:p>
            <a:pPr marL="107950" indent="-285750" fontAlgn="base">
              <a:lnSpc>
                <a:spcPct val="70000"/>
              </a:lnSpc>
              <a:spcBef>
                <a:spcPts val="0"/>
              </a:spcBef>
              <a:buFont typeface="Arial" panose="020B0604020202020204" pitchFamily="34" charset="0"/>
              <a:buChar char="•"/>
            </a:pPr>
            <a:endParaRPr lang="en-US" dirty="0"/>
          </a:p>
          <a:p>
            <a:pPr marL="793750" lvl="1" indent="-285750" fontAlgn="base">
              <a:lnSpc>
                <a:spcPct val="70000"/>
              </a:lnSpc>
              <a:spcBef>
                <a:spcPts val="0"/>
              </a:spcBef>
            </a:pPr>
            <a:r>
              <a:rPr lang="en-US" sz="1800" dirty="0">
                <a:solidFill>
                  <a:schemeClr val="bg2"/>
                </a:solidFill>
              </a:rPr>
              <a:t>In the Product  and On the Business​</a:t>
            </a:r>
          </a:p>
        </p:txBody>
      </p:sp>
      <p:sp>
        <p:nvSpPr>
          <p:cNvPr id="2" name="Rectangle 1">
            <a:extLst>
              <a:ext uri="{FF2B5EF4-FFF2-40B4-BE49-F238E27FC236}">
                <a16:creationId xmlns:a16="http://schemas.microsoft.com/office/drawing/2014/main" id="{78B7B8EF-90C2-B1DB-F7EF-508D1A6017B0}"/>
              </a:ext>
            </a:extLst>
          </p:cNvPr>
          <p:cNvSpPr/>
          <p:nvPr/>
        </p:nvSpPr>
        <p:spPr>
          <a:xfrm>
            <a:off x="4089107" y="4452258"/>
            <a:ext cx="7173937" cy="2044086"/>
          </a:xfrm>
          <a:prstGeom prst="rect">
            <a:avLst/>
          </a:prstGeom>
          <a:solidFill>
            <a:schemeClr val="tx2">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Box 2">
            <a:extLst>
              <a:ext uri="{FF2B5EF4-FFF2-40B4-BE49-F238E27FC236}">
                <a16:creationId xmlns:a16="http://schemas.microsoft.com/office/drawing/2014/main" id="{1FEA45A9-3E48-FDE8-24ED-1FDD04957316}"/>
              </a:ext>
            </a:extLst>
          </p:cNvPr>
          <p:cNvSpPr txBox="1"/>
          <p:nvPr/>
        </p:nvSpPr>
        <p:spPr>
          <a:xfrm>
            <a:off x="3870383" y="4649243"/>
            <a:ext cx="6999388" cy="1932837"/>
          </a:xfrm>
          <a:prstGeom prst="rect">
            <a:avLst/>
          </a:prstGeom>
          <a:noFill/>
        </p:spPr>
        <p:txBody>
          <a:bodyPr wrap="square" rtlCol="0">
            <a:spAutoFit/>
          </a:bodyPr>
          <a:lstStyle/>
          <a:p>
            <a:pPr marL="793750" lvl="1" indent="-285750" fontAlgn="base">
              <a:lnSpc>
                <a:spcPct val="70000"/>
              </a:lnSpc>
              <a:spcBef>
                <a:spcPts val="0"/>
              </a:spcBef>
            </a:pPr>
            <a:r>
              <a:rPr lang="en-US" sz="1800" dirty="0">
                <a:solidFill>
                  <a:schemeClr val="bg2"/>
                </a:solidFill>
              </a:rPr>
              <a:t>Nasdaq Use Cases:​</a:t>
            </a:r>
            <a:r>
              <a:rPr lang="en-US" dirty="0"/>
              <a:t>​</a:t>
            </a:r>
          </a:p>
          <a:p>
            <a:pPr marL="1200150" lvl="4" indent="-285750" fontAlgn="base">
              <a:spcBef>
                <a:spcPts val="1000"/>
              </a:spcBef>
              <a:buFont typeface="Arial" panose="020B0604020202020204" pitchFamily="34" charset="0"/>
              <a:buChar char="•"/>
            </a:pPr>
            <a:r>
              <a:rPr lang="en-US" sz="1600" dirty="0">
                <a:solidFill>
                  <a:srgbClr val="FFFFFF"/>
                </a:solidFill>
                <a:latin typeface="Inter Light" panose="02000403000000020004" pitchFamily="50" charset="0"/>
              </a:rPr>
              <a:t>Trading – AI Order Types “Dynamic Melo”​</a:t>
            </a:r>
          </a:p>
          <a:p>
            <a:pPr marL="1200150" lvl="4" indent="-285750" fontAlgn="base">
              <a:spcBef>
                <a:spcPts val="1000"/>
              </a:spcBef>
              <a:buFont typeface="Arial" panose="020B0604020202020204" pitchFamily="34" charset="0"/>
              <a:buChar char="•"/>
            </a:pPr>
            <a:r>
              <a:rPr lang="en-US" sz="1600" dirty="0">
                <a:solidFill>
                  <a:srgbClr val="FFFFFF"/>
                </a:solidFill>
                <a:latin typeface="Inter Light" panose="02000403000000020004" pitchFamily="50" charset="0"/>
              </a:rPr>
              <a:t>Clearing – CCP Hedge Trade Generation and Portfolio stress event analysis​</a:t>
            </a:r>
          </a:p>
          <a:p>
            <a:pPr marL="1200150" lvl="4" indent="-285750" fontAlgn="base">
              <a:spcBef>
                <a:spcPts val="1000"/>
              </a:spcBef>
              <a:buFont typeface="Arial" panose="020B0604020202020204" pitchFamily="34" charset="0"/>
              <a:buChar char="•"/>
            </a:pPr>
            <a:r>
              <a:rPr lang="en-US" sz="1600" dirty="0">
                <a:solidFill>
                  <a:srgbClr val="FFFFFF"/>
                </a:solidFill>
                <a:latin typeface="Inter Light" panose="02000403000000020004" pitchFamily="50" charset="0"/>
              </a:rPr>
              <a:t>CSD – Settlement fails management and </a:t>
            </a:r>
            <a:r>
              <a:rPr lang="en-US" sz="1600" dirty="0" err="1">
                <a:solidFill>
                  <a:srgbClr val="FFFFFF"/>
                </a:solidFill>
                <a:latin typeface="Inter Light" panose="02000403000000020004" pitchFamily="50" charset="0"/>
              </a:rPr>
              <a:t>optimisation</a:t>
            </a:r>
            <a:r>
              <a:rPr lang="en-US" sz="1600" dirty="0">
                <a:solidFill>
                  <a:srgbClr val="FFFFFF"/>
                </a:solidFill>
                <a:latin typeface="Inter Light" panose="02000403000000020004" pitchFamily="50" charset="0"/>
              </a:rPr>
              <a:t>?</a:t>
            </a:r>
            <a:endParaRPr lang="sv-SE" sz="1600" dirty="0">
              <a:solidFill>
                <a:srgbClr val="FFFFFF"/>
              </a:solidFill>
              <a:latin typeface="Inter Light" panose="02000403000000020004" pitchFamily="50" charset="0"/>
            </a:endParaRPr>
          </a:p>
          <a:p>
            <a:endParaRPr lang="sv-SE" dirty="0">
              <a:solidFill>
                <a:schemeClr val="bg2"/>
              </a:solidFill>
            </a:endParaRPr>
          </a:p>
        </p:txBody>
      </p:sp>
    </p:spTree>
    <p:extLst>
      <p:ext uri="{BB962C8B-B14F-4D97-AF65-F5344CB8AC3E}">
        <p14:creationId xmlns:p14="http://schemas.microsoft.com/office/powerpoint/2010/main" val="3959733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A70710-C4DA-92CE-97C4-121AB24EC15E}"/>
              </a:ext>
            </a:extLst>
          </p:cNvPr>
          <p:cNvSpPr>
            <a:spLocks noGrp="1"/>
          </p:cNvSpPr>
          <p:nvPr>
            <p:ph type="title"/>
          </p:nvPr>
        </p:nvSpPr>
        <p:spPr>
          <a:xfrm>
            <a:off x="658580" y="1936299"/>
            <a:ext cx="2443844" cy="571500"/>
          </a:xfrm>
        </p:spPr>
        <p:txBody>
          <a:bodyPr/>
          <a:lstStyle/>
          <a:p>
            <a:pPr algn="ctr"/>
            <a:r>
              <a:rPr lang="sv-SE" sz="15000" dirty="0">
                <a:latin typeface="Bitter" pitchFamily="2" charset="0"/>
              </a:rPr>
              <a:t>6</a:t>
            </a:r>
          </a:p>
        </p:txBody>
      </p:sp>
      <p:sp>
        <p:nvSpPr>
          <p:cNvPr id="10" name="Text Placeholder 9">
            <a:extLst>
              <a:ext uri="{FF2B5EF4-FFF2-40B4-BE49-F238E27FC236}">
                <a16:creationId xmlns:a16="http://schemas.microsoft.com/office/drawing/2014/main" id="{7E92D73E-E9BB-88AA-A3BB-26BF8749843D}"/>
              </a:ext>
            </a:extLst>
          </p:cNvPr>
          <p:cNvSpPr>
            <a:spLocks noGrp="1"/>
          </p:cNvSpPr>
          <p:nvPr>
            <p:ph type="body" sz="quarter" idx="13"/>
          </p:nvPr>
        </p:nvSpPr>
        <p:spPr>
          <a:xfrm>
            <a:off x="658581" y="734792"/>
            <a:ext cx="2443843" cy="352425"/>
          </a:xfrm>
        </p:spPr>
        <p:txBody>
          <a:bodyPr/>
          <a:lstStyle/>
          <a:p>
            <a:pPr algn="ctr"/>
            <a:r>
              <a:rPr lang="sv-SE" b="1" dirty="0">
                <a:solidFill>
                  <a:schemeClr val="bg2"/>
                </a:solidFill>
              </a:rPr>
              <a:t>Nasdaq Post </a:t>
            </a:r>
            <a:r>
              <a:rPr lang="sv-SE" b="1" dirty="0" err="1">
                <a:solidFill>
                  <a:schemeClr val="bg2"/>
                </a:solidFill>
              </a:rPr>
              <a:t>Trade</a:t>
            </a:r>
            <a:endParaRPr lang="sv-SE" b="1" dirty="0">
              <a:solidFill>
                <a:schemeClr val="bg2"/>
              </a:solidFill>
            </a:endParaRPr>
          </a:p>
        </p:txBody>
      </p:sp>
      <p:sp>
        <p:nvSpPr>
          <p:cNvPr id="12" name="Text Placeholder 11">
            <a:extLst>
              <a:ext uri="{FF2B5EF4-FFF2-40B4-BE49-F238E27FC236}">
                <a16:creationId xmlns:a16="http://schemas.microsoft.com/office/drawing/2014/main" id="{E4D7BE39-C0D7-07E2-A24C-76AA8FFBE9E8}"/>
              </a:ext>
            </a:extLst>
          </p:cNvPr>
          <p:cNvSpPr>
            <a:spLocks noGrp="1"/>
          </p:cNvSpPr>
          <p:nvPr>
            <p:ph type="body" sz="quarter" idx="17"/>
          </p:nvPr>
        </p:nvSpPr>
        <p:spPr>
          <a:xfrm>
            <a:off x="397323" y="4260396"/>
            <a:ext cx="2966359" cy="1204233"/>
          </a:xfrm>
        </p:spPr>
        <p:txBody>
          <a:bodyPr/>
          <a:lstStyle/>
          <a:p>
            <a:pPr algn="ctr" rtl="0" fontAlgn="base"/>
            <a:r>
              <a:rPr lang="en-GB" sz="2000" i="0" u="none" strike="noStrike" dirty="0">
                <a:solidFill>
                  <a:srgbClr val="FFFFFF"/>
                </a:solidFill>
                <a:effectLst/>
                <a:latin typeface="Inter Light" panose="02000403000000020004" pitchFamily="50" charset="0"/>
              </a:rPr>
              <a:t>Carbon</a:t>
            </a:r>
            <a:endParaRPr lang="sv-SE" sz="2000" dirty="0"/>
          </a:p>
        </p:txBody>
      </p:sp>
      <p:sp>
        <p:nvSpPr>
          <p:cNvPr id="13" name="Content Placeholder 12">
            <a:extLst>
              <a:ext uri="{FF2B5EF4-FFF2-40B4-BE49-F238E27FC236}">
                <a16:creationId xmlns:a16="http://schemas.microsoft.com/office/drawing/2014/main" id="{47803BB9-0C43-6294-BA5E-75373FA1E120}"/>
              </a:ext>
            </a:extLst>
          </p:cNvPr>
          <p:cNvSpPr>
            <a:spLocks noGrp="1"/>
          </p:cNvSpPr>
          <p:nvPr>
            <p:ph sz="half" idx="18"/>
          </p:nvPr>
        </p:nvSpPr>
        <p:spPr>
          <a:xfrm>
            <a:off x="3870383" y="1129749"/>
            <a:ext cx="7924294" cy="5324476"/>
          </a:xfrm>
        </p:spPr>
        <p:txBody>
          <a:bodyPr vert="horz" lIns="0" tIns="0" rIns="0" bIns="0" rtlCol="0" anchor="t">
            <a:noAutofit/>
          </a:bodyPr>
          <a:lstStyle/>
          <a:p>
            <a:pPr>
              <a:lnSpc>
                <a:spcPct val="70000"/>
              </a:lnSpc>
            </a:pPr>
            <a:r>
              <a:rPr lang="en-US" b="1" dirty="0"/>
              <a:t>Background</a:t>
            </a:r>
            <a:r>
              <a:rPr lang="en-US" dirty="0"/>
              <a:t>​:</a:t>
            </a:r>
          </a:p>
          <a:p>
            <a:pPr>
              <a:lnSpc>
                <a:spcPct val="70000"/>
              </a:lnSpc>
            </a:pPr>
            <a:endParaRPr lang="en-US" dirty="0"/>
          </a:p>
          <a:p>
            <a:pPr marL="285750" indent="-285750">
              <a:lnSpc>
                <a:spcPct val="70000"/>
              </a:lnSpc>
              <a:spcBef>
                <a:spcPts val="0"/>
              </a:spcBef>
              <a:buFont typeface="Arial" panose="020B0604020202020204" pitchFamily="34" charset="0"/>
              <a:buChar char="•"/>
            </a:pPr>
            <a:r>
              <a:rPr lang="en-US" dirty="0"/>
              <a:t>De-</a:t>
            </a:r>
            <a:r>
              <a:rPr lang="en-US" dirty="0" err="1"/>
              <a:t>carbonisation</a:t>
            </a:r>
            <a:r>
              <a:rPr lang="en-US" dirty="0"/>
              <a:t> as a global mega trend​</a:t>
            </a:r>
          </a:p>
          <a:p>
            <a:pPr marL="285750" indent="-285750">
              <a:lnSpc>
                <a:spcPct val="70000"/>
              </a:lnSpc>
              <a:spcBef>
                <a:spcPts val="0"/>
              </a:spcBef>
              <a:buFont typeface="Arial" panose="020B0604020202020204" pitchFamily="34" charset="0"/>
              <a:buChar char="•"/>
            </a:pPr>
            <a:endParaRPr lang="en-US" dirty="0"/>
          </a:p>
          <a:p>
            <a:pPr marL="285750" indent="-285750">
              <a:lnSpc>
                <a:spcPct val="70000"/>
              </a:lnSpc>
              <a:spcBef>
                <a:spcPts val="0"/>
              </a:spcBef>
              <a:buFont typeface="Arial" panose="020B0604020202020204" pitchFamily="34" charset="0"/>
              <a:buChar char="•"/>
            </a:pPr>
            <a:r>
              <a:rPr lang="en-US" dirty="0"/>
              <a:t>FMIs, especially CSDs representing carbon credits as CSD assets​</a:t>
            </a:r>
            <a:endParaRPr lang="en-US">
              <a:solidFill>
                <a:srgbClr val="FFFFFF"/>
              </a:solidFill>
              <a:latin typeface="Inter Light"/>
            </a:endParaRPr>
          </a:p>
          <a:p>
            <a:pPr marL="285750" indent="-285750" fontAlgn="base">
              <a:buFont typeface="Arial" panose="020B0604020202020204" pitchFamily="34" charset="0"/>
              <a:buChar char="•"/>
            </a:pPr>
            <a:r>
              <a:rPr lang="en-US">
                <a:solidFill>
                  <a:srgbClr val="FFFFFF"/>
                </a:solidFill>
                <a:latin typeface="Inter Light"/>
              </a:rPr>
              <a:t>Supply and demand growing but hampered by the scalability of current processes and infrastructures especially carbon registries​</a:t>
            </a:r>
          </a:p>
          <a:p>
            <a:pPr marL="285750" indent="-285750">
              <a:lnSpc>
                <a:spcPct val="70000"/>
              </a:lnSpc>
              <a:spcBef>
                <a:spcPts val="0"/>
              </a:spcBef>
              <a:buFont typeface="Arial" panose="020B0604020202020204" pitchFamily="34" charset="0"/>
              <a:buChar char="•"/>
            </a:pPr>
            <a:endParaRPr lang="en-US" dirty="0"/>
          </a:p>
          <a:p>
            <a:pPr marL="285750" indent="-285750">
              <a:lnSpc>
                <a:spcPct val="70000"/>
              </a:lnSpc>
              <a:spcBef>
                <a:spcPts val="0"/>
              </a:spcBef>
              <a:buFont typeface="Arial" panose="020B0604020202020204" pitchFamily="34" charset="0"/>
              <a:buChar char="•"/>
            </a:pPr>
            <a:r>
              <a:rPr lang="en-US" dirty="0"/>
              <a:t>Article 6 mechanisms coming into existence​</a:t>
            </a:r>
          </a:p>
          <a:p>
            <a:pPr marL="285750" indent="-285750">
              <a:lnSpc>
                <a:spcPct val="70000"/>
              </a:lnSpc>
              <a:spcBef>
                <a:spcPts val="0"/>
              </a:spcBef>
              <a:buFont typeface="Arial" panose="020B0604020202020204" pitchFamily="34" charset="0"/>
              <a:buChar char="•"/>
            </a:pPr>
            <a:endParaRPr lang="en-US" dirty="0"/>
          </a:p>
          <a:p>
            <a:pPr marL="285750" indent="-285750">
              <a:lnSpc>
                <a:spcPct val="70000"/>
              </a:lnSpc>
              <a:spcBef>
                <a:spcPts val="0"/>
              </a:spcBef>
              <a:buFont typeface="Arial" panose="020B0604020202020204" pitchFamily="34" charset="0"/>
              <a:buChar char="•"/>
            </a:pPr>
            <a:r>
              <a:rPr lang="en-US" dirty="0"/>
              <a:t>Structural, legal and technical barriers remain a barrier to growth</a:t>
            </a:r>
          </a:p>
          <a:p>
            <a:pPr>
              <a:lnSpc>
                <a:spcPct val="70000"/>
              </a:lnSpc>
              <a:spcBef>
                <a:spcPts val="0"/>
              </a:spcBef>
            </a:pPr>
            <a:endParaRPr lang="en-US" dirty="0"/>
          </a:p>
          <a:p>
            <a:pPr>
              <a:lnSpc>
                <a:spcPct val="70000"/>
              </a:lnSpc>
              <a:spcBef>
                <a:spcPts val="0"/>
              </a:spcBef>
            </a:pPr>
            <a:endParaRPr lang="en-US" sz="1800" b="1" i="0" u="none" strike="noStrike" dirty="0">
              <a:solidFill>
                <a:srgbClr val="FFFFFF"/>
              </a:solidFill>
              <a:effectLst/>
              <a:latin typeface="Inter Light" panose="02000403000000020004" pitchFamily="50" charset="0"/>
            </a:endParaRPr>
          </a:p>
          <a:p>
            <a:pPr>
              <a:lnSpc>
                <a:spcPct val="70000"/>
              </a:lnSpc>
              <a:spcBef>
                <a:spcPts val="0"/>
              </a:spcBef>
            </a:pPr>
            <a:r>
              <a:rPr lang="en-GB" sz="1800" b="1" i="0" u="none" strike="noStrike">
                <a:solidFill>
                  <a:srgbClr val="FFFFFF"/>
                </a:solidFill>
                <a:effectLst/>
                <a:latin typeface="Inter Light"/>
              </a:rPr>
              <a:t>Considerations:</a:t>
            </a:r>
          </a:p>
          <a:p>
            <a:pPr fontAlgn="base">
              <a:lnSpc>
                <a:spcPct val="70000"/>
              </a:lnSpc>
              <a:spcBef>
                <a:spcPts val="0"/>
              </a:spcBef>
            </a:pPr>
            <a:endParaRPr lang="en-US" dirty="0"/>
          </a:p>
          <a:p>
            <a:pPr marL="285750" indent="-285750" algn="l" rtl="0" fontAlgn="base">
              <a:buFont typeface="Arial" panose="020B0604020202020204" pitchFamily="34" charset="0"/>
              <a:buChar char="•"/>
            </a:pPr>
            <a:r>
              <a:rPr lang="en-GB" sz="1800" b="0" i="0" u="none" strike="noStrike">
                <a:solidFill>
                  <a:srgbClr val="FFFFFF"/>
                </a:solidFill>
                <a:effectLst/>
                <a:latin typeface="Inter Light"/>
              </a:rPr>
              <a:t>What role do FMIs play in the institutionalisation of carbon markets</a:t>
            </a:r>
            <a:r>
              <a:rPr lang="en-US" sz="1800" b="0" i="0">
                <a:solidFill>
                  <a:srgbClr val="000000"/>
                </a:solidFill>
                <a:effectLst/>
                <a:latin typeface="Inter Light"/>
              </a:rPr>
              <a:t>​</a:t>
            </a:r>
            <a:endParaRPr lang="en-US" b="0" i="0">
              <a:solidFill>
                <a:srgbClr val="1B1B1B"/>
              </a:solidFill>
              <a:effectLst/>
              <a:latin typeface="Inter Light"/>
            </a:endParaRPr>
          </a:p>
          <a:p>
            <a:pPr marL="285750" indent="-285750" algn="l" rtl="0" fontAlgn="base">
              <a:buFont typeface="Arial" panose="020B0604020202020204" pitchFamily="34" charset="0"/>
              <a:buChar char="•"/>
            </a:pPr>
            <a:r>
              <a:rPr lang="en-GB" sz="1800" b="0" i="0" u="none" strike="noStrike">
                <a:solidFill>
                  <a:srgbClr val="FFFFFF"/>
                </a:solidFill>
                <a:effectLst/>
                <a:latin typeface="Inter Light"/>
              </a:rPr>
              <a:t>Can existing technology and capital market operating models assist in scaling these markets</a:t>
            </a:r>
            <a:r>
              <a:rPr lang="en-US" sz="1800" b="0" i="0">
                <a:solidFill>
                  <a:srgbClr val="000000"/>
                </a:solidFill>
                <a:effectLst/>
                <a:latin typeface="Inter Light"/>
              </a:rPr>
              <a:t>​</a:t>
            </a:r>
            <a:endParaRPr lang="en-US" b="0" i="0">
              <a:solidFill>
                <a:srgbClr val="1B1B1B"/>
              </a:solidFill>
              <a:effectLst/>
              <a:latin typeface="Inter Light"/>
            </a:endParaRPr>
          </a:p>
        </p:txBody>
      </p:sp>
      <p:sp>
        <p:nvSpPr>
          <p:cNvPr id="3" name="Rectangle 2">
            <a:extLst>
              <a:ext uri="{FF2B5EF4-FFF2-40B4-BE49-F238E27FC236}">
                <a16:creationId xmlns:a16="http://schemas.microsoft.com/office/drawing/2014/main" id="{77A42B77-6B13-997A-C4F7-65870122AECA}"/>
              </a:ext>
            </a:extLst>
          </p:cNvPr>
          <p:cNvSpPr/>
          <p:nvPr/>
        </p:nvSpPr>
        <p:spPr>
          <a:xfrm>
            <a:off x="4115843" y="5490222"/>
            <a:ext cx="7173937" cy="890004"/>
          </a:xfrm>
          <a:prstGeom prst="rect">
            <a:avLst/>
          </a:prstGeom>
          <a:solidFill>
            <a:schemeClr val="tx2">
              <a:alpha val="4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Box 4">
            <a:extLst>
              <a:ext uri="{FF2B5EF4-FFF2-40B4-BE49-F238E27FC236}">
                <a16:creationId xmlns:a16="http://schemas.microsoft.com/office/drawing/2014/main" id="{91C5BA67-84C8-6343-2A72-8F52EB8FAD88}"/>
              </a:ext>
            </a:extLst>
          </p:cNvPr>
          <p:cNvSpPr txBox="1"/>
          <p:nvPr/>
        </p:nvSpPr>
        <p:spPr>
          <a:xfrm>
            <a:off x="4258493" y="5643659"/>
            <a:ext cx="6828129" cy="590931"/>
          </a:xfrm>
          <a:prstGeom prst="rect">
            <a:avLst/>
          </a:prstGeom>
          <a:noFill/>
        </p:spPr>
        <p:txBody>
          <a:bodyPr wrap="square" lIns="91440" tIns="45720" rIns="91440" bIns="45720" rtlCol="0" anchor="t">
            <a:spAutoFit/>
          </a:bodyPr>
          <a:lstStyle/>
          <a:p>
            <a:pPr>
              <a:lnSpc>
                <a:spcPct val="90000"/>
              </a:lnSpc>
              <a:spcBef>
                <a:spcPts val="1000"/>
              </a:spcBef>
            </a:pPr>
            <a:r>
              <a:rPr lang="en-GB">
                <a:solidFill>
                  <a:srgbClr val="FFFFFF"/>
                </a:solidFill>
                <a:latin typeface="Inter Light"/>
              </a:rPr>
              <a:t>Nasdaq launches carbon registry technology for the issuance, settlement and custody of carbon credits</a:t>
            </a:r>
            <a:endParaRPr lang="en-US">
              <a:solidFill>
                <a:srgbClr val="000000"/>
              </a:solidFill>
              <a:latin typeface="Inter Light"/>
            </a:endParaRPr>
          </a:p>
        </p:txBody>
      </p:sp>
    </p:spTree>
    <p:extLst>
      <p:ext uri="{BB962C8B-B14F-4D97-AF65-F5344CB8AC3E}">
        <p14:creationId xmlns:p14="http://schemas.microsoft.com/office/powerpoint/2010/main" val="2398892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F1D3A-B0D3-4F21-6736-AAD65322CF3B}"/>
              </a:ext>
            </a:extLst>
          </p:cNvPr>
          <p:cNvSpPr>
            <a:spLocks noGrp="1"/>
          </p:cNvSpPr>
          <p:nvPr>
            <p:ph type="ctrTitle"/>
          </p:nvPr>
        </p:nvSpPr>
        <p:spPr/>
        <p:txBody>
          <a:bodyPr/>
          <a:lstStyle/>
          <a:p>
            <a:r>
              <a:rPr lang="sv-SE" dirty="0" err="1"/>
              <a:t>Gracias</a:t>
            </a:r>
            <a:r>
              <a:rPr lang="sv-SE" dirty="0"/>
              <a:t> Buenos Aires!</a:t>
            </a:r>
          </a:p>
        </p:txBody>
      </p:sp>
      <p:sp>
        <p:nvSpPr>
          <p:cNvPr id="5" name="Subtitle 4">
            <a:extLst>
              <a:ext uri="{FF2B5EF4-FFF2-40B4-BE49-F238E27FC236}">
                <a16:creationId xmlns:a16="http://schemas.microsoft.com/office/drawing/2014/main" id="{304ED9F6-C3AA-FF77-5C49-99B63A5CDF16}"/>
              </a:ext>
            </a:extLst>
          </p:cNvPr>
          <p:cNvSpPr>
            <a:spLocks noGrp="1"/>
          </p:cNvSpPr>
          <p:nvPr>
            <p:ph type="subTitle" idx="1"/>
          </p:nvPr>
        </p:nvSpPr>
        <p:spPr>
          <a:xfrm>
            <a:off x="4334031" y="4635796"/>
            <a:ext cx="6010275" cy="583367"/>
          </a:xfrm>
        </p:spPr>
        <p:txBody>
          <a:bodyPr/>
          <a:lstStyle/>
          <a:p>
            <a:r>
              <a:rPr lang="sv-SE" dirty="0"/>
              <a:t>ACSDA, 2024</a:t>
            </a:r>
          </a:p>
        </p:txBody>
      </p:sp>
      <p:sp>
        <p:nvSpPr>
          <p:cNvPr id="6" name="Text Placeholder 5">
            <a:extLst>
              <a:ext uri="{FF2B5EF4-FFF2-40B4-BE49-F238E27FC236}">
                <a16:creationId xmlns:a16="http://schemas.microsoft.com/office/drawing/2014/main" id="{EB1C9E68-C3F0-EAE8-AFC0-4F6EC02B7CFA}"/>
              </a:ext>
            </a:extLst>
          </p:cNvPr>
          <p:cNvSpPr>
            <a:spLocks noGrp="1"/>
          </p:cNvSpPr>
          <p:nvPr>
            <p:ph type="body" sz="quarter" idx="13"/>
          </p:nvPr>
        </p:nvSpPr>
        <p:spPr>
          <a:xfrm>
            <a:off x="4316490" y="5085409"/>
            <a:ext cx="6027816" cy="704017"/>
          </a:xfrm>
        </p:spPr>
        <p:txBody>
          <a:bodyPr vert="horz" lIns="0" tIns="0" rIns="0" bIns="0" rtlCol="0" anchor="t">
            <a:noAutofit/>
          </a:bodyPr>
          <a:lstStyle/>
          <a:p>
            <a:r>
              <a:rPr lang="sv-SE" dirty="0"/>
              <a:t>Gerard Smith, </a:t>
            </a:r>
            <a:r>
              <a:rPr lang="sv-SE" dirty="0" err="1"/>
              <a:t>Head</a:t>
            </a:r>
            <a:r>
              <a:rPr lang="sv-SE" dirty="0"/>
              <a:t> </a:t>
            </a:r>
            <a:r>
              <a:rPr lang="sv-SE" dirty="0" err="1"/>
              <a:t>of</a:t>
            </a:r>
            <a:r>
              <a:rPr lang="sv-SE" dirty="0"/>
              <a:t> Post </a:t>
            </a:r>
            <a:r>
              <a:rPr lang="sv-SE" dirty="0" err="1"/>
              <a:t>Trade</a:t>
            </a:r>
            <a:r>
              <a:rPr lang="sv-SE"/>
              <a:t> Product Strategy</a:t>
            </a:r>
            <a:r>
              <a:rPr lang="sv-SE" dirty="0"/>
              <a:t>, </a:t>
            </a:r>
            <a:r>
              <a:rPr lang="sv-SE"/>
              <a:t>Nasdaq</a:t>
            </a:r>
            <a:endParaRPr lang="en-US"/>
          </a:p>
        </p:txBody>
      </p:sp>
      <p:pic>
        <p:nvPicPr>
          <p:cNvPr id="1028" name="Picture 4" descr="A blue and white flag with a sun&#10;&#10;Description automatically generated">
            <a:extLst>
              <a:ext uri="{FF2B5EF4-FFF2-40B4-BE49-F238E27FC236}">
                <a16:creationId xmlns:a16="http://schemas.microsoft.com/office/drawing/2014/main" id="{4FFF71CE-BD27-E8BC-353D-89C6A82E6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423" y="2590799"/>
            <a:ext cx="2516542" cy="167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701150"/>
      </p:ext>
    </p:extLst>
  </p:cSld>
  <p:clrMapOvr>
    <a:masterClrMapping/>
  </p:clrMapOvr>
</p:sld>
</file>

<file path=ppt/theme/theme1.xml><?xml version="1.0" encoding="utf-8"?>
<a:theme xmlns:a="http://schemas.openxmlformats.org/drawingml/2006/main" name="Nasdaq Theme">
  <a:themeElements>
    <a:clrScheme name="Nasdaq Theme">
      <a:dk1>
        <a:srgbClr val="1B1B1B"/>
      </a:dk1>
      <a:lt1>
        <a:srgbClr val="E3F2FF"/>
      </a:lt1>
      <a:dk2>
        <a:srgbClr val="08062A"/>
      </a:dk2>
      <a:lt2>
        <a:srgbClr val="FFFFFF"/>
      </a:lt2>
      <a:accent1>
        <a:srgbClr val="0092BC"/>
      </a:accent1>
      <a:accent2>
        <a:srgbClr val="818181"/>
      </a:accent2>
      <a:accent3>
        <a:srgbClr val="5CFFA6"/>
      </a:accent3>
      <a:accent4>
        <a:srgbClr val="9A7DF3"/>
      </a:accent4>
      <a:accent5>
        <a:srgbClr val="FFF366"/>
      </a:accent5>
      <a:accent6>
        <a:srgbClr val="E3F2FF"/>
      </a:accent6>
      <a:hlink>
        <a:srgbClr val="0563C1"/>
      </a:hlink>
      <a:folHlink>
        <a:srgbClr val="954F72"/>
      </a:folHlink>
    </a:clrScheme>
    <a:fontScheme name="Nasdaq Theme">
      <a:majorFont>
        <a:latin typeface="Inter Light"/>
        <a:ea typeface=""/>
        <a:cs typeface=""/>
      </a:majorFont>
      <a:minorFont>
        <a:latin typeface="Inter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sdaq_Template_2021NOV" id="{3EE5829D-7460-F94C-8954-8A9E8B2B90E8}" vid="{82AE4F80-5783-4445-BA0B-4F81A40D6A47}"/>
    </a:ext>
  </a:extLst>
</a:theme>
</file>

<file path=ppt/theme/theme2.xml><?xml version="1.0" encoding="utf-8"?>
<a:theme xmlns:a="http://schemas.openxmlformats.org/drawingml/2006/main" name="Adenza">
  <a:themeElements>
    <a:clrScheme name="Adenza 2">
      <a:dk1>
        <a:srgbClr val="132E36"/>
      </a:dk1>
      <a:lt1>
        <a:sysClr val="window" lastClr="FFFFFF"/>
      </a:lt1>
      <a:dk2>
        <a:srgbClr val="FF6424"/>
      </a:dk2>
      <a:lt2>
        <a:srgbClr val="E3E3E3"/>
      </a:lt2>
      <a:accent1>
        <a:srgbClr val="132E36"/>
      </a:accent1>
      <a:accent2>
        <a:srgbClr val="FF6424"/>
      </a:accent2>
      <a:accent3>
        <a:srgbClr val="FDC300"/>
      </a:accent3>
      <a:accent4>
        <a:srgbClr val="377BA8"/>
      </a:accent4>
      <a:accent5>
        <a:srgbClr val="56B8D5"/>
      </a:accent5>
      <a:accent6>
        <a:srgbClr val="A6DAEC"/>
      </a:accent6>
      <a:hlink>
        <a:srgbClr val="0563C1"/>
      </a:hlink>
      <a:folHlink>
        <a:srgbClr val="954F72"/>
      </a:folHlink>
    </a:clrScheme>
    <a:fontScheme name="Adenza - System Fonts">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3200" b="1" dirty="0" smtClean="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4654B9681A5842B45C2691C4128B78" ma:contentTypeVersion="10" ma:contentTypeDescription="Create a new document." ma:contentTypeScope="" ma:versionID="8c93c036f36d0f8d72b684b60437e2cb">
  <xsd:schema xmlns:xsd="http://www.w3.org/2001/XMLSchema" xmlns:xs="http://www.w3.org/2001/XMLSchema" xmlns:p="http://schemas.microsoft.com/office/2006/metadata/properties" xmlns:ns2="d716df60-af8d-40a9-8c4c-052d5de70141" xmlns:ns3="2900310b-7437-4d05-b6dd-c72634e17261" targetNamespace="http://schemas.microsoft.com/office/2006/metadata/properties" ma:root="true" ma:fieldsID="a3da0577b40c32c18dfc26bef728b755" ns2:_="" ns3:_="">
    <xsd:import namespace="d716df60-af8d-40a9-8c4c-052d5de70141"/>
    <xsd:import namespace="2900310b-7437-4d05-b6dd-c72634e1726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16df60-af8d-40a9-8c4c-052d5de701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00310b-7437-4d05-b6dd-c72634e1726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900310b-7437-4d05-b6dd-c72634e17261">
      <UserInfo>
        <DisplayName>Shiva Naga Srinivasa Rao Mattaparthi</DisplayName>
        <AccountId>7</AccountId>
        <AccountType/>
      </UserInfo>
      <UserInfo>
        <DisplayName>Ismael Santiago</DisplayName>
        <AccountId>29</AccountId>
        <AccountType/>
      </UserInfo>
    </SharedWithUsers>
  </documentManagement>
</p:properties>
</file>

<file path=customXml/itemProps1.xml><?xml version="1.0" encoding="utf-8"?>
<ds:datastoreItem xmlns:ds="http://schemas.openxmlformats.org/officeDocument/2006/customXml" ds:itemID="{DF2FFBD6-7EC5-488E-AA43-8FA6CF682247}">
  <ds:schemaRefs>
    <ds:schemaRef ds:uri="2900310b-7437-4d05-b6dd-c72634e17261"/>
    <ds:schemaRef ds:uri="d716df60-af8d-40a9-8c4c-052d5de701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B9FCA12-12A0-4A96-8536-FAF2578696F9}">
  <ds:schemaRefs>
    <ds:schemaRef ds:uri="http://schemas.microsoft.com/sharepoint/v3/contenttype/forms"/>
  </ds:schemaRefs>
</ds:datastoreItem>
</file>

<file path=customXml/itemProps3.xml><?xml version="1.0" encoding="utf-8"?>
<ds:datastoreItem xmlns:ds="http://schemas.openxmlformats.org/officeDocument/2006/customXml" ds:itemID="{9103EEC0-3EE5-4694-BB6F-997F8F9CA57C}">
  <ds:schemaRefs>
    <ds:schemaRef ds:uri="2900310b-7437-4d05-b6dd-c72634e17261"/>
    <ds:schemaRef ds:uri="d716df60-af8d-40a9-8c4c-052d5de701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88c53105-2268-48cc-bbbd-15c277f43ddd}" enabled="1" method="Privileged" siteId="{d0b75e95-684a-45e3-8d2d-53fa2a6a513f}" removed="0"/>
</clbl:labelList>
</file>

<file path=docProps/app.xml><?xml version="1.0" encoding="utf-8"?>
<Properties xmlns="http://schemas.openxmlformats.org/officeDocument/2006/extended-properties" xmlns:vt="http://schemas.openxmlformats.org/officeDocument/2006/docPropsVTypes">
  <Template/>
  <TotalTime>2901</TotalTime>
  <Words>645</Words>
  <Application>Microsoft Office PowerPoint</Application>
  <PresentationFormat>Widescreen</PresentationFormat>
  <Paragraphs>118</Paragraphs>
  <Slides>8</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vt:i4>
      </vt:variant>
    </vt:vector>
  </HeadingPairs>
  <TitlesOfParts>
    <vt:vector size="21" baseType="lpstr">
      <vt:lpstr>Arial</vt:lpstr>
      <vt:lpstr>Avenir Next LT Pro</vt:lpstr>
      <vt:lpstr>Bitter</vt:lpstr>
      <vt:lpstr>Calibri</vt:lpstr>
      <vt:lpstr>Franklin Gothic Book</vt:lpstr>
      <vt:lpstr>Inter</vt:lpstr>
      <vt:lpstr>Inter Extra Light</vt:lpstr>
      <vt:lpstr>Inter Light</vt:lpstr>
      <vt:lpstr>Inter Thin</vt:lpstr>
      <vt:lpstr>Segoe UI</vt:lpstr>
      <vt:lpstr>Wonder Unit Sans Light</vt:lpstr>
      <vt:lpstr>Nasdaq Theme</vt:lpstr>
      <vt:lpstr>Adenza</vt:lpstr>
      <vt:lpstr>6 Things FMIs Need to Know</vt:lpstr>
      <vt:lpstr>1</vt:lpstr>
      <vt:lpstr>2</vt:lpstr>
      <vt:lpstr>3</vt:lpstr>
      <vt:lpstr>4</vt:lpstr>
      <vt:lpstr>5</vt:lpstr>
      <vt:lpstr>6</vt:lpstr>
      <vt:lpstr>Gracias Buenos Aires!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Recommendations</dc:title>
  <dc:creator>Alissa Martin</dc:creator>
  <cp:lastModifiedBy>Helena Stenbom</cp:lastModifiedBy>
  <cp:revision>25</cp:revision>
  <dcterms:created xsi:type="dcterms:W3CDTF">2021-10-07T22:40:54Z</dcterms:created>
  <dcterms:modified xsi:type="dcterms:W3CDTF">2024-02-22T17:14:25Z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0x010100304654B9681A5842B45C2691C4128B78</vt:lpwstr>
  </property>
  <property fmtid="{D5CDD505-2E9C-101B-9397-08002B2CF9AE}" pid="3" name="MSIP_Label_88c53105-2268-48cc-bbbd-15c277f43ddd_Enabled">
    <vt:lpwstr>true</vt:lpwstr>
  </property>
  <property fmtid="{D5CDD505-2E9C-101B-9397-08002B2CF9AE}" pid="4" name="MSIP_Label_88c53105-2268-48cc-bbbd-15c277f43ddd_SetDate">
    <vt:lpwstr>2021-11-12T16:52:34Z</vt:lpwstr>
  </property>
  <property fmtid="{D5CDD505-2E9C-101B-9397-08002B2CF9AE}" pid="5" name="MSIP_Label_88c53105-2268-48cc-bbbd-15c277f43ddd_Method">
    <vt:lpwstr>Privileged</vt:lpwstr>
  </property>
  <property fmtid="{D5CDD505-2E9C-101B-9397-08002B2CF9AE}" pid="6" name="MSIP_Label_88c53105-2268-48cc-bbbd-15c277f43ddd_Name">
    <vt:lpwstr>Public</vt:lpwstr>
  </property>
  <property fmtid="{D5CDD505-2E9C-101B-9397-08002B2CF9AE}" pid="7" name="MSIP_Label_88c53105-2268-48cc-bbbd-15c277f43ddd_SiteId">
    <vt:lpwstr>d0b75e95-684a-45e3-8d2d-53fa2a6a513f</vt:lpwstr>
  </property>
  <property fmtid="{D5CDD505-2E9C-101B-9397-08002B2CF9AE}" pid="8" name="MSIP_Label_88c53105-2268-48cc-bbbd-15c277f43ddd_ActionId">
    <vt:lpwstr>bdc03523-0355-462d-b68f-24b7365a45cf</vt:lpwstr>
  </property>
  <property fmtid="{D5CDD505-2E9C-101B-9397-08002B2CF9AE}" pid="9" name="MSIP_Label_88c53105-2268-48cc-bbbd-15c277f43ddd_ContentBits">
    <vt:lpwstr>0</vt:lpwstr>
  </property>
  <property fmtid="{D5CDD505-2E9C-101B-9397-08002B2CF9AE}" pid="10" name="ComplianceAssetId">
    <vt:lpwstr/>
  </property>
  <property fmtid="{D5CDD505-2E9C-101B-9397-08002B2CF9AE}" pid="11" name="_ExtendedDescription">
    <vt:lpwstr/>
  </property>
  <property fmtid="{D5CDD505-2E9C-101B-9397-08002B2CF9AE}" pid="12" name="TriggerFlowInfo">
    <vt:lpwstr/>
  </property>
</Properties>
</file>